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64" r:id="rId2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D2AE"/>
    <a:srgbClr val="EFA350"/>
    <a:srgbClr val="0F5B42"/>
    <a:srgbClr val="F5D4BF"/>
    <a:srgbClr val="A94D1F"/>
    <a:srgbClr val="EAAA7A"/>
    <a:srgbClr val="FDF6F1"/>
    <a:srgbClr val="297D9E"/>
    <a:srgbClr val="353131"/>
    <a:srgbClr val="EDB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964" autoAdjust="0"/>
    <p:restoredTop sz="84987" autoAdjust="0"/>
  </p:normalViewPr>
  <p:slideViewPr>
    <p:cSldViewPr snapToGrid="0">
      <p:cViewPr varScale="1">
        <p:scale>
          <a:sx n="64" d="100"/>
          <a:sy n="64" d="100"/>
        </p:scale>
        <p:origin x="520" y="-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23643-F437-4A89-A84F-07356E7BA50B}" type="datetimeFigureOut">
              <a:rPr lang="th-TH" smtClean="0"/>
              <a:t>19/09/63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C0615-F7EA-4C47-9722-9E16D73D54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5316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C0615-F7EA-4C47-9722-9E16D73D548D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223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F3852-F62E-464A-95BB-240D24FFC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BD754-A786-42FE-A3BA-8219DD4A9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5D110-29B5-415A-AE31-3EBB80BA4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19/09/63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28C18-06A6-4087-AE95-290C532E1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46046-88C6-4791-B03B-13B155FE9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670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59E77-44B9-466F-AD27-F215C1B0C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1C2803-66E3-4231-AA69-0AFEFBA7D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530FE-6136-4FA4-8EFD-FCB80CB2C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19/09/63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897F8-5639-475C-9CE5-E64CBEB4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D0114-8558-4A80-9799-A29D4138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163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20156F-7786-4553-B943-5134B051E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D8BECB-DA90-4FDF-8DC4-608A4E045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4A8CD-B1C2-45B8-BE47-FC5ADF44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19/09/63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8768E-9A8F-41B5-B9BC-577BC3CEC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98B68-18A0-4EBE-9FA0-BD9FACDD3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186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D7FD8-C860-434E-B037-B994FC3D0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70D71-1C9B-4CC7-AEF4-44E284D25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F2124-C6DE-4A8E-B682-911D9D98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19/09/63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8589A-F9FA-4E9D-A5AB-8495A06C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E7128-F015-4EEC-80AD-5348A5BE9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75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7AB4F-233C-4712-8F25-013432690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B9026-4C9C-4F96-BDDB-214DA88C9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07324-17EB-4B2F-8B69-D6143CDDC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19/09/63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4D946-BB27-41E5-9542-6EBC4517F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22731-8680-4FCE-924C-C1204661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889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125F-91EA-4267-8D49-5D3378A5E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382B8-8E6B-40AB-8709-6AEA0A176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EA55C-62A0-4B4A-AD18-F28F8641C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9ADD7-6A8C-47FC-B673-DA2D3127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19/09/63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3954E-2690-4954-A3A9-545320F5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42F5C-CCA3-4D1B-AE98-A6618B53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907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36331-2178-4106-BB35-2F76E4096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D4A18-A4F1-46F7-8E59-C7E24E683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EF6BF-7DA1-4548-A9C7-498EB940E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49C259-6CE3-4D14-A1F9-1AE4E0116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512B99-B771-496A-9234-7E0FAA7DA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216A1F-4B83-45A0-906F-CA25B7C6D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19/09/63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B1CBB-C64F-443D-BD7B-1E47F09B5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D6A0EF-A8B8-4E9E-9357-950F3980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98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EA133-41F3-49BF-8A98-A2EBBE209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F2678F-4EA2-4540-9097-D7294016A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19/09/63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5319AB-1B98-4072-8018-7C319E1EC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635F1-6BAB-4927-87B4-155AB41B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263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CC921-129F-4B94-AA6B-4F9C18B95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19/09/63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10E6C4-FA5D-4E3D-93B2-A5AF7B3F3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6A428-62CA-42E1-9395-FFC9E59C4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540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93F43-2268-4218-BB4C-56202BFF1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F6442-2B89-45BE-AF5C-01B514C18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BF71F9-0B4F-49CE-ADED-178A03D8C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33A29-E7D3-4830-A30E-A132EDA74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19/09/63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893FD-1DE0-49B1-962E-691708BA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D9DE7-DF17-4F00-9649-D407C2D6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1150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E4E45-50FF-4A1A-AE2B-DD2909E3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805BE7-A5B6-43E5-9AA6-6CDD2A6D1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EAFF97-49D4-4F70-A7A3-C2933607B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96FAD-C007-41A7-98B2-F5D232C9A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19/09/63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83DFB-6DE3-467B-90AB-BF9C5296F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E7421-29C5-4D9C-B985-C0F7F590F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082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A26BC0-7EAF-40A9-AF29-9547B9C39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5D85F-602B-410B-8D83-691D28D8A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6C1FF-C7B4-4581-B534-FEF5C588E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01624-B047-4022-AF56-DD9EBDF83F99}" type="datetimeFigureOut">
              <a:rPr lang="th-TH" smtClean="0"/>
              <a:t>19/09/63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5D3E6-74BD-4082-9E02-82FCFC369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D87F0-035A-4BFA-BCA4-5C3634D0E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CEF590-A07D-4AE7-93F3-B1AF1153B866}"/>
              </a:ext>
            </a:extLst>
          </p:cNvPr>
          <p:cNvSpPr txBox="1"/>
          <p:nvPr userDrawn="1"/>
        </p:nvSpPr>
        <p:spPr>
          <a:xfrm>
            <a:off x="1065212" y="6900862"/>
            <a:ext cx="1006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By PowerPointHub.com | PowerPointhubth@gmail.com | Facebook : PowerPoint Hub | Not allow for commercial use. | </a:t>
            </a: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2019 , Thailand </a:t>
            </a:r>
          </a:p>
        </p:txBody>
      </p:sp>
    </p:spTree>
    <p:extLst>
      <p:ext uri="{BB962C8B-B14F-4D97-AF65-F5344CB8AC3E}">
        <p14:creationId xmlns:p14="http://schemas.microsoft.com/office/powerpoint/2010/main" val="369317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6B32EFA-4D84-41B5-8B0F-B7B7E42DD3A5}"/>
              </a:ext>
            </a:extLst>
          </p:cNvPr>
          <p:cNvSpPr/>
          <p:nvPr/>
        </p:nvSpPr>
        <p:spPr>
          <a:xfrm rot="19595577">
            <a:off x="-960224" y="-2588056"/>
            <a:ext cx="12649278" cy="10048213"/>
          </a:xfrm>
          <a:custGeom>
            <a:avLst/>
            <a:gdLst>
              <a:gd name="connsiteX0" fmla="*/ 4324606 w 4324605"/>
              <a:gd name="connsiteY0" fmla="*/ 0 h 3379484"/>
              <a:gd name="connsiteX1" fmla="*/ 4180941 w 4324605"/>
              <a:gd name="connsiteY1" fmla="*/ 130383 h 3379484"/>
              <a:gd name="connsiteX2" fmla="*/ 2863825 w 4324605"/>
              <a:gd name="connsiteY2" fmla="*/ 2648869 h 3379484"/>
              <a:gd name="connsiteX3" fmla="*/ 2845754 w 4324605"/>
              <a:gd name="connsiteY3" fmla="*/ 3379485 h 3379484"/>
              <a:gd name="connsiteX4" fmla="*/ 1803862 w 4324605"/>
              <a:gd name="connsiteY4" fmla="*/ 2990594 h 3379484"/>
              <a:gd name="connsiteX5" fmla="*/ 1416507 w 4324605"/>
              <a:gd name="connsiteY5" fmla="*/ 1718205 h 3379484"/>
              <a:gd name="connsiteX6" fmla="*/ 0 w 4324605"/>
              <a:gd name="connsiteY6" fmla="*/ 0 h 3379484"/>
              <a:gd name="connsiteX7" fmla="*/ 4324606 w 4324605"/>
              <a:gd name="connsiteY7" fmla="*/ 0 h 337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4605" h="3379484">
                <a:moveTo>
                  <a:pt x="4324606" y="0"/>
                </a:moveTo>
                <a:cubicBezTo>
                  <a:pt x="4274730" y="41202"/>
                  <a:pt x="4227112" y="85477"/>
                  <a:pt x="4180941" y="130383"/>
                </a:cubicBezTo>
                <a:cubicBezTo>
                  <a:pt x="3489990" y="801907"/>
                  <a:pt x="3021225" y="1698326"/>
                  <a:pt x="2863825" y="2648869"/>
                </a:cubicBezTo>
                <a:cubicBezTo>
                  <a:pt x="2823797" y="2890390"/>
                  <a:pt x="2803467" y="3138326"/>
                  <a:pt x="2845754" y="3379485"/>
                </a:cubicBezTo>
                <a:lnTo>
                  <a:pt x="1803862" y="2990594"/>
                </a:lnTo>
                <a:cubicBezTo>
                  <a:pt x="1719741" y="2553995"/>
                  <a:pt x="1609145" y="2118842"/>
                  <a:pt x="1416507" y="1718205"/>
                </a:cubicBezTo>
                <a:cubicBezTo>
                  <a:pt x="1092582" y="1044332"/>
                  <a:pt x="557133" y="505360"/>
                  <a:pt x="0" y="0"/>
                </a:cubicBezTo>
                <a:lnTo>
                  <a:pt x="4324606" y="0"/>
                </a:lnTo>
                <a:close/>
              </a:path>
            </a:pathLst>
          </a:custGeom>
          <a:solidFill>
            <a:srgbClr val="EDB863">
              <a:alpha val="43000"/>
            </a:srgbClr>
          </a:solidFill>
          <a:ln w="9026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E116AA2-A98D-4A0A-B473-70A9F842EF09}"/>
              </a:ext>
            </a:extLst>
          </p:cNvPr>
          <p:cNvSpPr/>
          <p:nvPr/>
        </p:nvSpPr>
        <p:spPr>
          <a:xfrm rot="19494514">
            <a:off x="663474" y="114359"/>
            <a:ext cx="14208920" cy="10644799"/>
          </a:xfrm>
          <a:custGeom>
            <a:avLst/>
            <a:gdLst>
              <a:gd name="connsiteX0" fmla="*/ 4823641 w 4823640"/>
              <a:gd name="connsiteY0" fmla="*/ 0 h 5846467"/>
              <a:gd name="connsiteX1" fmla="*/ 4823641 w 4823640"/>
              <a:gd name="connsiteY1" fmla="*/ 5846468 h 5846467"/>
              <a:gd name="connsiteX2" fmla="*/ 0 w 4823640"/>
              <a:gd name="connsiteY2" fmla="*/ 5846468 h 5846467"/>
              <a:gd name="connsiteX3" fmla="*/ 0 w 4823640"/>
              <a:gd name="connsiteY3" fmla="*/ 43371 h 5846467"/>
              <a:gd name="connsiteX4" fmla="*/ 12108 w 4823640"/>
              <a:gd name="connsiteY4" fmla="*/ 49153 h 5846467"/>
              <a:gd name="connsiteX5" fmla="*/ 394403 w 4823640"/>
              <a:gd name="connsiteY5" fmla="*/ 295554 h 5846467"/>
              <a:gd name="connsiteX6" fmla="*/ 474819 w 4823640"/>
              <a:gd name="connsiteY6" fmla="*/ 962921 h 5846467"/>
              <a:gd name="connsiteX7" fmla="*/ 671885 w 4823640"/>
              <a:gd name="connsiteY7" fmla="*/ 1584930 h 5846467"/>
              <a:gd name="connsiteX8" fmla="*/ 1305279 w 4823640"/>
              <a:gd name="connsiteY8" fmla="*/ 1711067 h 5846467"/>
              <a:gd name="connsiteX9" fmla="*/ 1541830 w 4823640"/>
              <a:gd name="connsiteY9" fmla="*/ 2033727 h 5846467"/>
              <a:gd name="connsiteX10" fmla="*/ 1643390 w 4823640"/>
              <a:gd name="connsiteY10" fmla="*/ 2431112 h 5846467"/>
              <a:gd name="connsiteX11" fmla="*/ 2322956 w 4823640"/>
              <a:gd name="connsiteY11" fmla="*/ 3098027 h 5846467"/>
              <a:gd name="connsiteX12" fmla="*/ 2672000 w 4823640"/>
              <a:gd name="connsiteY12" fmla="*/ 2973155 h 5846467"/>
              <a:gd name="connsiteX13" fmla="*/ 3351565 w 4823640"/>
              <a:gd name="connsiteY13" fmla="*/ 2306240 h 5846467"/>
              <a:gd name="connsiteX14" fmla="*/ 3453125 w 4823640"/>
              <a:gd name="connsiteY14" fmla="*/ 1908855 h 5846467"/>
              <a:gd name="connsiteX15" fmla="*/ 3689676 w 4823640"/>
              <a:gd name="connsiteY15" fmla="*/ 1586195 h 5846467"/>
              <a:gd name="connsiteX16" fmla="*/ 4323070 w 4823640"/>
              <a:gd name="connsiteY16" fmla="*/ 1459968 h 5846467"/>
              <a:gd name="connsiteX17" fmla="*/ 4520136 w 4823640"/>
              <a:gd name="connsiteY17" fmla="*/ 838049 h 5846467"/>
              <a:gd name="connsiteX18" fmla="*/ 4600462 w 4823640"/>
              <a:gd name="connsiteY18" fmla="*/ 170592 h 5846467"/>
              <a:gd name="connsiteX19" fmla="*/ 4823641 w 4823640"/>
              <a:gd name="connsiteY19" fmla="*/ 0 h 584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823640" h="5846467">
                <a:moveTo>
                  <a:pt x="4823641" y="0"/>
                </a:moveTo>
                <a:lnTo>
                  <a:pt x="4823641" y="5846468"/>
                </a:lnTo>
                <a:lnTo>
                  <a:pt x="0" y="5846468"/>
                </a:lnTo>
                <a:lnTo>
                  <a:pt x="0" y="43371"/>
                </a:lnTo>
                <a:cubicBezTo>
                  <a:pt x="4066" y="45268"/>
                  <a:pt x="8132" y="47256"/>
                  <a:pt x="12108" y="49153"/>
                </a:cubicBezTo>
                <a:cubicBezTo>
                  <a:pt x="150442" y="114933"/>
                  <a:pt x="301427" y="173754"/>
                  <a:pt x="394403" y="295554"/>
                </a:cubicBezTo>
                <a:cubicBezTo>
                  <a:pt x="534002" y="478253"/>
                  <a:pt x="497047" y="734050"/>
                  <a:pt x="474819" y="962921"/>
                </a:cubicBezTo>
                <a:cubicBezTo>
                  <a:pt x="452502" y="1191883"/>
                  <a:pt x="474639" y="1466564"/>
                  <a:pt x="671885" y="1584930"/>
                </a:cubicBezTo>
                <a:cubicBezTo>
                  <a:pt x="858379" y="1696790"/>
                  <a:pt x="1113092" y="1609326"/>
                  <a:pt x="1305279" y="1711067"/>
                </a:cubicBezTo>
                <a:cubicBezTo>
                  <a:pt x="1426175" y="1775129"/>
                  <a:pt x="1499815" y="1903615"/>
                  <a:pt x="1541830" y="2033727"/>
                </a:cubicBezTo>
                <a:cubicBezTo>
                  <a:pt x="1583755" y="2163930"/>
                  <a:pt x="1600561" y="2301180"/>
                  <a:pt x="1643390" y="2431112"/>
                </a:cubicBezTo>
                <a:cubicBezTo>
                  <a:pt x="1746576" y="2744284"/>
                  <a:pt x="2007885" y="3000714"/>
                  <a:pt x="2322956" y="3098027"/>
                </a:cubicBezTo>
                <a:lnTo>
                  <a:pt x="2672000" y="2973155"/>
                </a:lnTo>
                <a:cubicBezTo>
                  <a:pt x="2987070" y="2875842"/>
                  <a:pt x="3248379" y="2619322"/>
                  <a:pt x="3351565" y="2306240"/>
                </a:cubicBezTo>
                <a:cubicBezTo>
                  <a:pt x="3394304" y="2176308"/>
                  <a:pt x="3411110" y="2038967"/>
                  <a:pt x="3453125" y="1908855"/>
                </a:cubicBezTo>
                <a:cubicBezTo>
                  <a:pt x="3495141" y="1778653"/>
                  <a:pt x="3568780" y="1650167"/>
                  <a:pt x="3689676" y="1586195"/>
                </a:cubicBezTo>
                <a:cubicBezTo>
                  <a:pt x="3881863" y="1484454"/>
                  <a:pt x="4136576" y="1571919"/>
                  <a:pt x="4323070" y="1459968"/>
                </a:cubicBezTo>
                <a:cubicBezTo>
                  <a:pt x="4520226" y="1341692"/>
                  <a:pt x="4542454" y="1066921"/>
                  <a:pt x="4520136" y="838049"/>
                </a:cubicBezTo>
                <a:cubicBezTo>
                  <a:pt x="4497908" y="609178"/>
                  <a:pt x="4460863" y="353291"/>
                  <a:pt x="4600462" y="170592"/>
                </a:cubicBezTo>
                <a:cubicBezTo>
                  <a:pt x="4658199" y="95054"/>
                  <a:pt x="4738165" y="43732"/>
                  <a:pt x="4823641" y="0"/>
                </a:cubicBezTo>
                <a:close/>
              </a:path>
            </a:pathLst>
          </a:custGeom>
          <a:solidFill>
            <a:srgbClr val="0F5B42"/>
          </a:solidFill>
          <a:ln w="9026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F47FD595-AFF3-47C4-AAD0-A15C05CB7B01}"/>
              </a:ext>
            </a:extLst>
          </p:cNvPr>
          <p:cNvSpPr/>
          <p:nvPr/>
        </p:nvSpPr>
        <p:spPr>
          <a:xfrm>
            <a:off x="1090819" y="-70728"/>
            <a:ext cx="11595" cy="12699"/>
          </a:xfrm>
          <a:custGeom>
            <a:avLst/>
            <a:gdLst/>
            <a:ahLst/>
            <a:cxnLst/>
            <a:rect l="l" t="t" r="r" b="b"/>
            <a:pathLst>
              <a:path w="9525" h="9525"/>
            </a:pathLst>
          </a:custGeom>
          <a:noFill/>
          <a:ln w="9525" cap="flat">
            <a:solidFill>
              <a:srgbClr val="506B82"/>
            </a:solidFill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631" name="TextBox 2630">
            <a:extLst>
              <a:ext uri="{FF2B5EF4-FFF2-40B4-BE49-F238E27FC236}">
                <a16:creationId xmlns:a16="http://schemas.microsoft.com/office/drawing/2014/main" id="{A1CC51F6-F449-4E43-AB9C-B3294C3E6F73}"/>
              </a:ext>
            </a:extLst>
          </p:cNvPr>
          <p:cNvSpPr txBox="1"/>
          <p:nvPr/>
        </p:nvSpPr>
        <p:spPr>
          <a:xfrm>
            <a:off x="640747" y="1290681"/>
            <a:ext cx="6930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Berlin Sans FB Demi" panose="020E0802020502020306" pitchFamily="34" charset="0"/>
                <a:cs typeface="1.05_tushand" panose="02000000000000000000" pitchFamily="2" charset="0"/>
              </a:rPr>
              <a:t>EDUCATION</a:t>
            </a:r>
            <a:endParaRPr lang="th-TH" sz="3200" dirty="0">
              <a:latin typeface="Berlin Sans FB Demi" panose="020E0802020502020306" pitchFamily="34" charset="0"/>
              <a:cs typeface="1.05_tushand" panose="02000000000000000000" pitchFamily="2" charset="0"/>
            </a:endParaRPr>
          </a:p>
        </p:txBody>
      </p:sp>
      <p:sp>
        <p:nvSpPr>
          <p:cNvPr id="2633" name="TextBox 2632">
            <a:extLst>
              <a:ext uri="{FF2B5EF4-FFF2-40B4-BE49-F238E27FC236}">
                <a16:creationId xmlns:a16="http://schemas.microsoft.com/office/drawing/2014/main" id="{37DCF6EE-5D3B-4786-8757-8932854321B5}"/>
              </a:ext>
            </a:extLst>
          </p:cNvPr>
          <p:cNvSpPr txBox="1"/>
          <p:nvPr/>
        </p:nvSpPr>
        <p:spPr>
          <a:xfrm>
            <a:off x="2221647" y="2390309"/>
            <a:ext cx="3254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erlin Sans FB Demi" panose="020E0802020502020306" pitchFamily="34" charset="0"/>
                <a:cs typeface="1.05_tushand" panose="02000000000000000000" pitchFamily="2" charset="0"/>
              </a:rPr>
              <a:t>By  PowerPointHub.com</a:t>
            </a:r>
            <a:endParaRPr lang="th-TH" sz="800" dirty="0">
              <a:latin typeface="Berlin Sans FB Demi" panose="020E0802020502020306" pitchFamily="34" charset="0"/>
              <a:cs typeface="1.05_tushand" panose="02000000000000000000" pitchFamily="2" charset="0"/>
            </a:endParaRPr>
          </a:p>
        </p:txBody>
      </p:sp>
      <p:grpSp>
        <p:nvGrpSpPr>
          <p:cNvPr id="2731" name="Graphic 15">
            <a:extLst>
              <a:ext uri="{FF2B5EF4-FFF2-40B4-BE49-F238E27FC236}">
                <a16:creationId xmlns:a16="http://schemas.microsoft.com/office/drawing/2014/main" id="{FC2435F7-0E10-420D-B5A4-FD337B254CEA}"/>
              </a:ext>
            </a:extLst>
          </p:cNvPr>
          <p:cNvGrpSpPr/>
          <p:nvPr/>
        </p:nvGrpSpPr>
        <p:grpSpPr>
          <a:xfrm rot="20537283">
            <a:off x="10103960" y="3138886"/>
            <a:ext cx="733193" cy="733193"/>
            <a:chOff x="8527281" y="3396648"/>
            <a:chExt cx="733193" cy="733193"/>
          </a:xfrm>
        </p:grpSpPr>
        <p:sp>
          <p:nvSpPr>
            <p:cNvPr id="2732" name="Freeform: Shape 2731">
              <a:extLst>
                <a:ext uri="{FF2B5EF4-FFF2-40B4-BE49-F238E27FC236}">
                  <a16:creationId xmlns:a16="http://schemas.microsoft.com/office/drawing/2014/main" id="{B9149F72-2D4D-45CD-9EDD-D80F49840A97}"/>
                </a:ext>
              </a:extLst>
            </p:cNvPr>
            <p:cNvSpPr/>
            <p:nvPr/>
          </p:nvSpPr>
          <p:spPr>
            <a:xfrm rot="-4489367">
              <a:off x="8595085" y="3464452"/>
              <a:ext cx="597585" cy="597585"/>
            </a:xfrm>
            <a:custGeom>
              <a:avLst/>
              <a:gdLst>
                <a:gd name="connsiteX0" fmla="*/ 597586 w 597585"/>
                <a:gd name="connsiteY0" fmla="*/ 298793 h 597585"/>
                <a:gd name="connsiteX1" fmla="*/ 298793 w 597585"/>
                <a:gd name="connsiteY1" fmla="*/ 597586 h 597585"/>
                <a:gd name="connsiteX2" fmla="*/ 0 w 597585"/>
                <a:gd name="connsiteY2" fmla="*/ 298793 h 597585"/>
                <a:gd name="connsiteX3" fmla="*/ 298793 w 597585"/>
                <a:gd name="connsiteY3" fmla="*/ 0 h 597585"/>
                <a:gd name="connsiteX4" fmla="*/ 597586 w 597585"/>
                <a:gd name="connsiteY4" fmla="*/ 298793 h 597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585" h="597585">
                  <a:moveTo>
                    <a:pt x="597586" y="298793"/>
                  </a:moveTo>
                  <a:cubicBezTo>
                    <a:pt x="597586" y="463812"/>
                    <a:pt x="463812" y="597586"/>
                    <a:pt x="298793" y="597586"/>
                  </a:cubicBezTo>
                  <a:cubicBezTo>
                    <a:pt x="133774" y="597586"/>
                    <a:pt x="0" y="463812"/>
                    <a:pt x="0" y="298793"/>
                  </a:cubicBezTo>
                  <a:cubicBezTo>
                    <a:pt x="0" y="133774"/>
                    <a:pt x="133774" y="0"/>
                    <a:pt x="298793" y="0"/>
                  </a:cubicBezTo>
                  <a:cubicBezTo>
                    <a:pt x="463812" y="0"/>
                    <a:pt x="597586" y="133774"/>
                    <a:pt x="597586" y="298793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33" name="Freeform: Shape 2732">
              <a:extLst>
                <a:ext uri="{FF2B5EF4-FFF2-40B4-BE49-F238E27FC236}">
                  <a16:creationId xmlns:a16="http://schemas.microsoft.com/office/drawing/2014/main" id="{8F9580D9-FCFF-42B2-9DCD-90C40B01FC21}"/>
                </a:ext>
              </a:extLst>
            </p:cNvPr>
            <p:cNvSpPr/>
            <p:nvPr/>
          </p:nvSpPr>
          <p:spPr>
            <a:xfrm>
              <a:off x="8604217" y="3479958"/>
              <a:ext cx="521207" cy="245949"/>
            </a:xfrm>
            <a:custGeom>
              <a:avLst/>
              <a:gdLst>
                <a:gd name="connsiteX0" fmla="*/ 521208 w 521207"/>
                <a:gd name="connsiteY0" fmla="*/ 94297 h 245949"/>
                <a:gd name="connsiteX1" fmla="*/ 417290 w 521207"/>
                <a:gd name="connsiteY1" fmla="*/ 99155 h 245949"/>
                <a:gd name="connsiteX2" fmla="*/ 162210 w 521207"/>
                <a:gd name="connsiteY2" fmla="*/ 245078 h 245949"/>
                <a:gd name="connsiteX3" fmla="*/ 0 w 521207"/>
                <a:gd name="connsiteY3" fmla="*/ 208978 h 245949"/>
                <a:gd name="connsiteX4" fmla="*/ 43719 w 521207"/>
                <a:gd name="connsiteY4" fmla="*/ 112681 h 245949"/>
                <a:gd name="connsiteX5" fmla="*/ 86487 w 521207"/>
                <a:gd name="connsiteY5" fmla="*/ 130111 h 245949"/>
                <a:gd name="connsiteX6" fmla="*/ 287655 w 521207"/>
                <a:gd name="connsiteY6" fmla="*/ 61722 h 245949"/>
                <a:gd name="connsiteX7" fmla="*/ 385763 w 521207"/>
                <a:gd name="connsiteY7" fmla="*/ 0 h 245949"/>
                <a:gd name="connsiteX8" fmla="*/ 521208 w 521207"/>
                <a:gd name="connsiteY8" fmla="*/ 94297 h 24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1207" h="245949">
                  <a:moveTo>
                    <a:pt x="521208" y="94297"/>
                  </a:moveTo>
                  <a:cubicBezTo>
                    <a:pt x="488632" y="82677"/>
                    <a:pt x="454437" y="80963"/>
                    <a:pt x="417290" y="99155"/>
                  </a:cubicBezTo>
                  <a:cubicBezTo>
                    <a:pt x="327850" y="143161"/>
                    <a:pt x="268510" y="234601"/>
                    <a:pt x="162210" y="245078"/>
                  </a:cubicBezTo>
                  <a:cubicBezTo>
                    <a:pt x="115157" y="249650"/>
                    <a:pt x="54387" y="236029"/>
                    <a:pt x="0" y="208978"/>
                  </a:cubicBezTo>
                  <a:cubicBezTo>
                    <a:pt x="8572" y="174784"/>
                    <a:pt x="23431" y="142113"/>
                    <a:pt x="43719" y="112681"/>
                  </a:cubicBezTo>
                  <a:cubicBezTo>
                    <a:pt x="58960" y="120110"/>
                    <a:pt x="74200" y="126016"/>
                    <a:pt x="86487" y="130111"/>
                  </a:cubicBezTo>
                  <a:cubicBezTo>
                    <a:pt x="170307" y="158591"/>
                    <a:pt x="223266" y="112776"/>
                    <a:pt x="287655" y="61722"/>
                  </a:cubicBezTo>
                  <a:cubicBezTo>
                    <a:pt x="317945" y="37719"/>
                    <a:pt x="350615" y="15335"/>
                    <a:pt x="385763" y="0"/>
                  </a:cubicBezTo>
                  <a:cubicBezTo>
                    <a:pt x="437864" y="17812"/>
                    <a:pt x="485299" y="49911"/>
                    <a:pt x="521208" y="94297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34" name="Freeform: Shape 2733">
              <a:extLst>
                <a:ext uri="{FF2B5EF4-FFF2-40B4-BE49-F238E27FC236}">
                  <a16:creationId xmlns:a16="http://schemas.microsoft.com/office/drawing/2014/main" id="{8AA9B380-ADA6-4742-A2FE-0A6816B8E078}"/>
                </a:ext>
              </a:extLst>
            </p:cNvPr>
            <p:cNvSpPr/>
            <p:nvPr/>
          </p:nvSpPr>
          <p:spPr>
            <a:xfrm>
              <a:off x="8600598" y="3676630"/>
              <a:ext cx="591980" cy="241954"/>
            </a:xfrm>
            <a:custGeom>
              <a:avLst/>
              <a:gdLst>
                <a:gd name="connsiteX0" fmla="*/ 582453 w 591980"/>
                <a:gd name="connsiteY0" fmla="*/ 11735 h 241954"/>
                <a:gd name="connsiteX1" fmla="*/ 589883 w 591980"/>
                <a:gd name="connsiteY1" fmla="*/ 121654 h 241954"/>
                <a:gd name="connsiteX2" fmla="*/ 258032 w 591980"/>
                <a:gd name="connsiteY2" fmla="*/ 164421 h 241954"/>
                <a:gd name="connsiteX3" fmla="*/ 38005 w 591980"/>
                <a:gd name="connsiteY3" fmla="*/ 241955 h 241954"/>
                <a:gd name="connsiteX4" fmla="*/ 26194 w 591980"/>
                <a:gd name="connsiteY4" fmla="*/ 220809 h 241954"/>
                <a:gd name="connsiteX5" fmla="*/ 0 w 591980"/>
                <a:gd name="connsiteY5" fmla="*/ 144609 h 241954"/>
                <a:gd name="connsiteX6" fmla="*/ 37814 w 591980"/>
                <a:gd name="connsiteY6" fmla="*/ 138513 h 241954"/>
                <a:gd name="connsiteX7" fmla="*/ 303752 w 591980"/>
                <a:gd name="connsiteY7" fmla="*/ 29642 h 241954"/>
                <a:gd name="connsiteX8" fmla="*/ 582453 w 591980"/>
                <a:gd name="connsiteY8" fmla="*/ 11735 h 24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0" h="241954">
                  <a:moveTo>
                    <a:pt x="582453" y="11735"/>
                  </a:moveTo>
                  <a:cubicBezTo>
                    <a:pt x="591978" y="48121"/>
                    <a:pt x="594170" y="85459"/>
                    <a:pt x="589883" y="121654"/>
                  </a:cubicBezTo>
                  <a:cubicBezTo>
                    <a:pt x="481869" y="91555"/>
                    <a:pt x="369189" y="104318"/>
                    <a:pt x="258032" y="164421"/>
                  </a:cubicBezTo>
                  <a:cubicBezTo>
                    <a:pt x="187928" y="202331"/>
                    <a:pt x="113729" y="229096"/>
                    <a:pt x="38005" y="241955"/>
                  </a:cubicBezTo>
                  <a:cubicBezTo>
                    <a:pt x="33718" y="235097"/>
                    <a:pt x="29909" y="228144"/>
                    <a:pt x="26194" y="220809"/>
                  </a:cubicBezTo>
                  <a:cubicBezTo>
                    <a:pt x="13716" y="196139"/>
                    <a:pt x="5048" y="170517"/>
                    <a:pt x="0" y="144609"/>
                  </a:cubicBezTo>
                  <a:cubicBezTo>
                    <a:pt x="12573" y="143180"/>
                    <a:pt x="25146" y="141180"/>
                    <a:pt x="37814" y="138513"/>
                  </a:cubicBezTo>
                  <a:cubicBezTo>
                    <a:pt x="134493" y="118701"/>
                    <a:pt x="212217" y="62218"/>
                    <a:pt x="303752" y="29642"/>
                  </a:cubicBezTo>
                  <a:cubicBezTo>
                    <a:pt x="397097" y="-3695"/>
                    <a:pt x="491871" y="-7791"/>
                    <a:pt x="582453" y="117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35" name="Freeform: Shape 2734">
              <a:extLst>
                <a:ext uri="{FF2B5EF4-FFF2-40B4-BE49-F238E27FC236}">
                  <a16:creationId xmlns:a16="http://schemas.microsoft.com/office/drawing/2014/main" id="{0BC6B5ED-A6ED-47A2-BAD6-FF0B568A9E29}"/>
                </a:ext>
              </a:extLst>
            </p:cNvPr>
            <p:cNvSpPr/>
            <p:nvPr/>
          </p:nvSpPr>
          <p:spPr>
            <a:xfrm>
              <a:off x="8683179" y="3849703"/>
              <a:ext cx="482441" cy="185372"/>
            </a:xfrm>
            <a:custGeom>
              <a:avLst/>
              <a:gdLst>
                <a:gd name="connsiteX0" fmla="*/ 482441 w 482441"/>
                <a:gd name="connsiteY0" fmla="*/ 36973 h 185372"/>
                <a:gd name="connsiteX1" fmla="*/ 421767 w 482441"/>
                <a:gd name="connsiteY1" fmla="*/ 124698 h 185372"/>
                <a:gd name="connsiteX2" fmla="*/ 204597 w 482441"/>
                <a:gd name="connsiteY2" fmla="*/ 116316 h 185372"/>
                <a:gd name="connsiteX3" fmla="*/ 87249 w 482441"/>
                <a:gd name="connsiteY3" fmla="*/ 185373 h 185372"/>
                <a:gd name="connsiteX4" fmla="*/ 0 w 482441"/>
                <a:gd name="connsiteY4" fmla="*/ 125270 h 185372"/>
                <a:gd name="connsiteX5" fmla="*/ 55150 w 482441"/>
                <a:gd name="connsiteY5" fmla="*/ 80026 h 185372"/>
                <a:gd name="connsiteX6" fmla="*/ 215455 w 482441"/>
                <a:gd name="connsiteY6" fmla="*/ 7160 h 185372"/>
                <a:gd name="connsiteX7" fmla="*/ 482441 w 482441"/>
                <a:gd name="connsiteY7" fmla="*/ 36973 h 18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441" h="185372">
                  <a:moveTo>
                    <a:pt x="482441" y="36973"/>
                  </a:moveTo>
                  <a:cubicBezTo>
                    <a:pt x="467868" y="69358"/>
                    <a:pt x="447390" y="99076"/>
                    <a:pt x="421767" y="124698"/>
                  </a:cubicBezTo>
                  <a:cubicBezTo>
                    <a:pt x="351854" y="100981"/>
                    <a:pt x="274987" y="95647"/>
                    <a:pt x="204597" y="116316"/>
                  </a:cubicBezTo>
                  <a:cubicBezTo>
                    <a:pt x="160020" y="129461"/>
                    <a:pt x="122968" y="156226"/>
                    <a:pt x="87249" y="185373"/>
                  </a:cubicBezTo>
                  <a:cubicBezTo>
                    <a:pt x="55055" y="170990"/>
                    <a:pt x="25432" y="150701"/>
                    <a:pt x="0" y="125270"/>
                  </a:cubicBezTo>
                  <a:cubicBezTo>
                    <a:pt x="18098" y="110125"/>
                    <a:pt x="36005" y="94409"/>
                    <a:pt x="55150" y="80026"/>
                  </a:cubicBezTo>
                  <a:cubicBezTo>
                    <a:pt x="103156" y="43736"/>
                    <a:pt x="156020" y="17923"/>
                    <a:pt x="215455" y="7160"/>
                  </a:cubicBezTo>
                  <a:cubicBezTo>
                    <a:pt x="305658" y="-9223"/>
                    <a:pt x="398240" y="3254"/>
                    <a:pt x="482441" y="36973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808" name="Graphic 15">
            <a:extLst>
              <a:ext uri="{FF2B5EF4-FFF2-40B4-BE49-F238E27FC236}">
                <a16:creationId xmlns:a16="http://schemas.microsoft.com/office/drawing/2014/main" id="{FC2435F7-0E10-420D-B5A4-FD337B254CEA}"/>
              </a:ext>
            </a:extLst>
          </p:cNvPr>
          <p:cNvGrpSpPr/>
          <p:nvPr/>
        </p:nvGrpSpPr>
        <p:grpSpPr>
          <a:xfrm rot="20537283">
            <a:off x="3310567" y="375679"/>
            <a:ext cx="1369217" cy="870839"/>
            <a:chOff x="6146131" y="1837154"/>
            <a:chExt cx="986043" cy="639817"/>
          </a:xfrm>
        </p:grpSpPr>
        <p:sp>
          <p:nvSpPr>
            <p:cNvPr id="2809" name="Freeform: Shape 2808">
              <a:extLst>
                <a:ext uri="{FF2B5EF4-FFF2-40B4-BE49-F238E27FC236}">
                  <a16:creationId xmlns:a16="http://schemas.microsoft.com/office/drawing/2014/main" id="{C3D9BCCA-B8AA-4E46-8F3C-186A441A61BB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10" name="Freeform: Shape 2809">
              <a:extLst>
                <a:ext uri="{FF2B5EF4-FFF2-40B4-BE49-F238E27FC236}">
                  <a16:creationId xmlns:a16="http://schemas.microsoft.com/office/drawing/2014/main" id="{C558DAB8-BB97-4041-817E-F9491F5FF754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11" name="Freeform: Shape 2810">
              <a:extLst>
                <a:ext uri="{FF2B5EF4-FFF2-40B4-BE49-F238E27FC236}">
                  <a16:creationId xmlns:a16="http://schemas.microsoft.com/office/drawing/2014/main" id="{149F50AD-E3BD-4CA1-B025-6653220CE04E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12" name="Freeform: Shape 2811">
              <a:extLst>
                <a:ext uri="{FF2B5EF4-FFF2-40B4-BE49-F238E27FC236}">
                  <a16:creationId xmlns:a16="http://schemas.microsoft.com/office/drawing/2014/main" id="{1B845BDD-5963-4C26-A4FB-461A07056540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13" name="Freeform: Shape 2812">
              <a:extLst>
                <a:ext uri="{FF2B5EF4-FFF2-40B4-BE49-F238E27FC236}">
                  <a16:creationId xmlns:a16="http://schemas.microsoft.com/office/drawing/2014/main" id="{D97FB59D-E1B3-479B-91E8-D9A9F6CCFC8B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14" name="Freeform: Shape 2813">
              <a:extLst>
                <a:ext uri="{FF2B5EF4-FFF2-40B4-BE49-F238E27FC236}">
                  <a16:creationId xmlns:a16="http://schemas.microsoft.com/office/drawing/2014/main" id="{D8A7053E-619B-41BE-ABD6-F66F1EC03BF5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816" name="Freeform: Shape 2815">
            <a:extLst>
              <a:ext uri="{FF2B5EF4-FFF2-40B4-BE49-F238E27FC236}">
                <a16:creationId xmlns:a16="http://schemas.microsoft.com/office/drawing/2014/main" id="{738CA567-C83F-4247-9A42-0B70ECE2E065}"/>
              </a:ext>
            </a:extLst>
          </p:cNvPr>
          <p:cNvSpPr/>
          <p:nvPr/>
        </p:nvSpPr>
        <p:spPr>
          <a:xfrm rot="20537283">
            <a:off x="8413111" y="6058313"/>
            <a:ext cx="48046" cy="88231"/>
          </a:xfrm>
          <a:custGeom>
            <a:avLst/>
            <a:gdLst>
              <a:gd name="connsiteX0" fmla="*/ 13273 w 22583"/>
              <a:gd name="connsiteY0" fmla="*/ 41372 h 41371"/>
              <a:gd name="connsiteX1" fmla="*/ 4224 w 22583"/>
              <a:gd name="connsiteY1" fmla="*/ 33847 h 41371"/>
              <a:gd name="connsiteX2" fmla="*/ 129 w 22583"/>
              <a:gd name="connsiteY2" fmla="*/ 10701 h 41371"/>
              <a:gd name="connsiteX3" fmla="*/ 7844 w 22583"/>
              <a:gd name="connsiteY3" fmla="*/ 129 h 41371"/>
              <a:gd name="connsiteX4" fmla="*/ 18416 w 22583"/>
              <a:gd name="connsiteY4" fmla="*/ 7844 h 41371"/>
              <a:gd name="connsiteX5" fmla="*/ 22417 w 22583"/>
              <a:gd name="connsiteY5" fmla="*/ 30323 h 41371"/>
              <a:gd name="connsiteX6" fmla="*/ 15083 w 22583"/>
              <a:gd name="connsiteY6" fmla="*/ 41181 h 41371"/>
              <a:gd name="connsiteX7" fmla="*/ 13273 w 22583"/>
              <a:gd name="connsiteY7" fmla="*/ 41372 h 4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83" h="41371">
                <a:moveTo>
                  <a:pt x="13273" y="41372"/>
                </a:moveTo>
                <a:cubicBezTo>
                  <a:pt x="8891" y="41372"/>
                  <a:pt x="5082" y="38324"/>
                  <a:pt x="4224" y="33847"/>
                </a:cubicBezTo>
                <a:cubicBezTo>
                  <a:pt x="2700" y="26037"/>
                  <a:pt x="1367" y="18321"/>
                  <a:pt x="129" y="10701"/>
                </a:cubicBezTo>
                <a:cubicBezTo>
                  <a:pt x="-728" y="5653"/>
                  <a:pt x="2796" y="890"/>
                  <a:pt x="7844" y="129"/>
                </a:cubicBezTo>
                <a:cubicBezTo>
                  <a:pt x="12892" y="-729"/>
                  <a:pt x="17655" y="2796"/>
                  <a:pt x="18416" y="7844"/>
                </a:cubicBezTo>
                <a:cubicBezTo>
                  <a:pt x="19560" y="15273"/>
                  <a:pt x="20988" y="22798"/>
                  <a:pt x="22417" y="30323"/>
                </a:cubicBezTo>
                <a:cubicBezTo>
                  <a:pt x="23370" y="35371"/>
                  <a:pt x="20131" y="40229"/>
                  <a:pt x="15083" y="41181"/>
                </a:cubicBezTo>
                <a:cubicBezTo>
                  <a:pt x="14511" y="41277"/>
                  <a:pt x="13845" y="41372"/>
                  <a:pt x="13273" y="4137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sp>
        <p:nvSpPr>
          <p:cNvPr id="2817" name="Freeform: Shape 2816">
            <a:extLst>
              <a:ext uri="{FF2B5EF4-FFF2-40B4-BE49-F238E27FC236}">
                <a16:creationId xmlns:a16="http://schemas.microsoft.com/office/drawing/2014/main" id="{807EA257-C8AE-4214-993B-43EF1145015C}"/>
              </a:ext>
            </a:extLst>
          </p:cNvPr>
          <p:cNvSpPr/>
          <p:nvPr/>
        </p:nvSpPr>
        <p:spPr>
          <a:xfrm rot="20537283">
            <a:off x="5538723" y="1910359"/>
            <a:ext cx="4444291" cy="4195374"/>
          </a:xfrm>
          <a:custGeom>
            <a:avLst/>
            <a:gdLst>
              <a:gd name="connsiteX0" fmla="*/ 1040035 w 2088927"/>
              <a:gd name="connsiteY0" fmla="*/ 1967177 h 1967177"/>
              <a:gd name="connsiteX1" fmla="*/ 1030796 w 2088927"/>
              <a:gd name="connsiteY1" fmla="*/ 1958700 h 1967177"/>
              <a:gd name="connsiteX2" fmla="*/ 1028795 w 2088927"/>
              <a:gd name="connsiteY2" fmla="*/ 1911552 h 1967177"/>
              <a:gd name="connsiteX3" fmla="*/ 1038035 w 2088927"/>
              <a:gd name="connsiteY3" fmla="*/ 1902217 h 1967177"/>
              <a:gd name="connsiteX4" fmla="*/ 1047274 w 2088927"/>
              <a:gd name="connsiteY4" fmla="*/ 1911456 h 1967177"/>
              <a:gd name="connsiteX5" fmla="*/ 1049274 w 2088927"/>
              <a:gd name="connsiteY5" fmla="*/ 1957081 h 1967177"/>
              <a:gd name="connsiteX6" fmla="*/ 1040797 w 2088927"/>
              <a:gd name="connsiteY6" fmla="*/ 1967082 h 1967177"/>
              <a:gd name="connsiteX7" fmla="*/ 1040035 w 2088927"/>
              <a:gd name="connsiteY7" fmla="*/ 1967177 h 1967177"/>
              <a:gd name="connsiteX8" fmla="*/ 1040225 w 2088927"/>
              <a:gd name="connsiteY8" fmla="*/ 1874309 h 1967177"/>
              <a:gd name="connsiteX9" fmla="*/ 1039273 w 2088927"/>
              <a:gd name="connsiteY9" fmla="*/ 1874309 h 1967177"/>
              <a:gd name="connsiteX10" fmla="*/ 1030986 w 2088927"/>
              <a:gd name="connsiteY10" fmla="*/ 1864212 h 1967177"/>
              <a:gd name="connsiteX11" fmla="*/ 1038320 w 2088927"/>
              <a:gd name="connsiteY11" fmla="*/ 1817254 h 1967177"/>
              <a:gd name="connsiteX12" fmla="*/ 1049369 w 2088927"/>
              <a:gd name="connsiteY12" fmla="*/ 1810206 h 1967177"/>
              <a:gd name="connsiteX13" fmla="*/ 1056418 w 2088927"/>
              <a:gd name="connsiteY13" fmla="*/ 1821254 h 1967177"/>
              <a:gd name="connsiteX14" fmla="*/ 1049369 w 2088927"/>
              <a:gd name="connsiteY14" fmla="*/ 1866117 h 1967177"/>
              <a:gd name="connsiteX15" fmla="*/ 1040225 w 2088927"/>
              <a:gd name="connsiteY15" fmla="*/ 1874309 h 1967177"/>
              <a:gd name="connsiteX16" fmla="*/ 1060323 w 2088927"/>
              <a:gd name="connsiteY16" fmla="*/ 1783726 h 1967177"/>
              <a:gd name="connsiteX17" fmla="*/ 1057085 w 2088927"/>
              <a:gd name="connsiteY17" fmla="*/ 1783154 h 1967177"/>
              <a:gd name="connsiteX18" fmla="*/ 1051560 w 2088927"/>
              <a:gd name="connsiteY18" fmla="*/ 1771248 h 1967177"/>
              <a:gd name="connsiteX19" fmla="*/ 1071848 w 2088927"/>
              <a:gd name="connsiteY19" fmla="*/ 1727719 h 1967177"/>
              <a:gd name="connsiteX20" fmla="*/ 1084517 w 2088927"/>
              <a:gd name="connsiteY20" fmla="*/ 1724290 h 1967177"/>
              <a:gd name="connsiteX21" fmla="*/ 1087946 w 2088927"/>
              <a:gd name="connsiteY21" fmla="*/ 1736958 h 1967177"/>
              <a:gd name="connsiteX22" fmla="*/ 1068991 w 2088927"/>
              <a:gd name="connsiteY22" fmla="*/ 1777630 h 1967177"/>
              <a:gd name="connsiteX23" fmla="*/ 1060323 w 2088927"/>
              <a:gd name="connsiteY23" fmla="*/ 1783726 h 1967177"/>
              <a:gd name="connsiteX24" fmla="*/ 1107091 w 2088927"/>
              <a:gd name="connsiteY24" fmla="*/ 1704002 h 1967177"/>
              <a:gd name="connsiteX25" fmla="*/ 1100899 w 2088927"/>
              <a:gd name="connsiteY25" fmla="*/ 1701620 h 1967177"/>
              <a:gd name="connsiteX26" fmla="*/ 1100137 w 2088927"/>
              <a:gd name="connsiteY26" fmla="*/ 1688571 h 1967177"/>
              <a:gd name="connsiteX27" fmla="*/ 1136714 w 2088927"/>
              <a:gd name="connsiteY27" fmla="*/ 1656472 h 1967177"/>
              <a:gd name="connsiteX28" fmla="*/ 1149572 w 2088927"/>
              <a:gd name="connsiteY28" fmla="*/ 1658949 h 1967177"/>
              <a:gd name="connsiteX29" fmla="*/ 1147096 w 2088927"/>
              <a:gd name="connsiteY29" fmla="*/ 1671807 h 1967177"/>
              <a:gd name="connsiteX30" fmla="*/ 1113949 w 2088927"/>
              <a:gd name="connsiteY30" fmla="*/ 1700859 h 1967177"/>
              <a:gd name="connsiteX31" fmla="*/ 1107091 w 2088927"/>
              <a:gd name="connsiteY31" fmla="*/ 1704002 h 1967177"/>
              <a:gd name="connsiteX32" fmla="*/ 1183291 w 2088927"/>
              <a:gd name="connsiteY32" fmla="*/ 1652376 h 1967177"/>
              <a:gd name="connsiteX33" fmla="*/ 1174623 w 2088927"/>
              <a:gd name="connsiteY33" fmla="*/ 1646280 h 1967177"/>
              <a:gd name="connsiteX34" fmla="*/ 1180148 w 2088927"/>
              <a:gd name="connsiteY34" fmla="*/ 1634374 h 1967177"/>
              <a:gd name="connsiteX35" fmla="*/ 1226725 w 2088927"/>
              <a:gd name="connsiteY35" fmla="*/ 1622277 h 1967177"/>
              <a:gd name="connsiteX36" fmla="*/ 1237393 w 2088927"/>
              <a:gd name="connsiteY36" fmla="*/ 1629897 h 1967177"/>
              <a:gd name="connsiteX37" fmla="*/ 1229773 w 2088927"/>
              <a:gd name="connsiteY37" fmla="*/ 1640565 h 1967177"/>
              <a:gd name="connsiteX38" fmla="*/ 1186529 w 2088927"/>
              <a:gd name="connsiteY38" fmla="*/ 1651805 h 1967177"/>
              <a:gd name="connsiteX39" fmla="*/ 1183291 w 2088927"/>
              <a:gd name="connsiteY39" fmla="*/ 1652376 h 1967177"/>
              <a:gd name="connsiteX40" fmla="*/ 1413986 w 2088927"/>
              <a:gd name="connsiteY40" fmla="*/ 1639041 h 1967177"/>
              <a:gd name="connsiteX41" fmla="*/ 1413891 w 2088927"/>
              <a:gd name="connsiteY41" fmla="*/ 1639041 h 1967177"/>
              <a:gd name="connsiteX42" fmla="*/ 1367123 w 2088927"/>
              <a:gd name="connsiteY42" fmla="*/ 1637517 h 1967177"/>
              <a:gd name="connsiteX43" fmla="*/ 1358265 w 2088927"/>
              <a:gd name="connsiteY43" fmla="*/ 1627897 h 1967177"/>
              <a:gd name="connsiteX44" fmla="*/ 1367885 w 2088927"/>
              <a:gd name="connsiteY44" fmla="*/ 1619039 h 1967177"/>
              <a:gd name="connsiteX45" fmla="*/ 1414081 w 2088927"/>
              <a:gd name="connsiteY45" fmla="*/ 1620468 h 1967177"/>
              <a:gd name="connsiteX46" fmla="*/ 1423226 w 2088927"/>
              <a:gd name="connsiteY46" fmla="*/ 1629897 h 1967177"/>
              <a:gd name="connsiteX47" fmla="*/ 1413986 w 2088927"/>
              <a:gd name="connsiteY47" fmla="*/ 1639041 h 1967177"/>
              <a:gd name="connsiteX48" fmla="*/ 1460468 w 2088927"/>
              <a:gd name="connsiteY48" fmla="*/ 1638184 h 1967177"/>
              <a:gd name="connsiteX49" fmla="*/ 1451229 w 2088927"/>
              <a:gd name="connsiteY49" fmla="*/ 1629421 h 1967177"/>
              <a:gd name="connsiteX50" fmla="*/ 1459992 w 2088927"/>
              <a:gd name="connsiteY50" fmla="*/ 1619706 h 1967177"/>
              <a:gd name="connsiteX51" fmla="*/ 1505712 w 2088927"/>
              <a:gd name="connsiteY51" fmla="*/ 1615800 h 1967177"/>
              <a:gd name="connsiteX52" fmla="*/ 1515999 w 2088927"/>
              <a:gd name="connsiteY52" fmla="*/ 1623897 h 1967177"/>
              <a:gd name="connsiteX53" fmla="*/ 1507902 w 2088927"/>
              <a:gd name="connsiteY53" fmla="*/ 1634184 h 1967177"/>
              <a:gd name="connsiteX54" fmla="*/ 1460944 w 2088927"/>
              <a:gd name="connsiteY54" fmla="*/ 1638184 h 1967177"/>
              <a:gd name="connsiteX55" fmla="*/ 1460468 w 2088927"/>
              <a:gd name="connsiteY55" fmla="*/ 1638184 h 1967177"/>
              <a:gd name="connsiteX56" fmla="*/ 1274445 w 2088927"/>
              <a:gd name="connsiteY56" fmla="*/ 1636089 h 1967177"/>
              <a:gd name="connsiteX57" fmla="*/ 1265206 w 2088927"/>
              <a:gd name="connsiteY57" fmla="*/ 1627230 h 1967177"/>
              <a:gd name="connsiteX58" fmla="*/ 1274064 w 2088927"/>
              <a:gd name="connsiteY58" fmla="*/ 1617610 h 1967177"/>
              <a:gd name="connsiteX59" fmla="*/ 1321213 w 2088927"/>
              <a:gd name="connsiteY59" fmla="*/ 1617324 h 1967177"/>
              <a:gd name="connsiteX60" fmla="*/ 1330262 w 2088927"/>
              <a:gd name="connsiteY60" fmla="*/ 1626849 h 1967177"/>
              <a:gd name="connsiteX61" fmla="*/ 1320832 w 2088927"/>
              <a:gd name="connsiteY61" fmla="*/ 1635898 h 1967177"/>
              <a:gd name="connsiteX62" fmla="*/ 1274921 w 2088927"/>
              <a:gd name="connsiteY62" fmla="*/ 1636089 h 1967177"/>
              <a:gd name="connsiteX63" fmla="*/ 1274445 w 2088927"/>
              <a:gd name="connsiteY63" fmla="*/ 1636089 h 1967177"/>
              <a:gd name="connsiteX64" fmla="*/ 1552765 w 2088927"/>
              <a:gd name="connsiteY64" fmla="*/ 1627326 h 1967177"/>
              <a:gd name="connsiteX65" fmla="*/ 1543621 w 2088927"/>
              <a:gd name="connsiteY65" fmla="*/ 1619706 h 1967177"/>
              <a:gd name="connsiteX66" fmla="*/ 1551051 w 2088927"/>
              <a:gd name="connsiteY66" fmla="*/ 1608942 h 1967177"/>
              <a:gd name="connsiteX67" fmla="*/ 1595914 w 2088927"/>
              <a:gd name="connsiteY67" fmla="*/ 1599322 h 1967177"/>
              <a:gd name="connsiteX68" fmla="*/ 1607153 w 2088927"/>
              <a:gd name="connsiteY68" fmla="*/ 1606085 h 1967177"/>
              <a:gd name="connsiteX69" fmla="*/ 1600390 w 2088927"/>
              <a:gd name="connsiteY69" fmla="*/ 1617324 h 1967177"/>
              <a:gd name="connsiteX70" fmla="*/ 1554385 w 2088927"/>
              <a:gd name="connsiteY70" fmla="*/ 1627230 h 1967177"/>
              <a:gd name="connsiteX71" fmla="*/ 1552765 w 2088927"/>
              <a:gd name="connsiteY71" fmla="*/ 1627326 h 1967177"/>
              <a:gd name="connsiteX72" fmla="*/ 1643062 w 2088927"/>
              <a:gd name="connsiteY72" fmla="*/ 1605037 h 1967177"/>
              <a:gd name="connsiteX73" fmla="*/ 1634204 w 2088927"/>
              <a:gd name="connsiteY73" fmla="*/ 1598560 h 1967177"/>
              <a:gd name="connsiteX74" fmla="*/ 1640300 w 2088927"/>
              <a:gd name="connsiteY74" fmla="*/ 1586940 h 1967177"/>
              <a:gd name="connsiteX75" fmla="*/ 1683639 w 2088927"/>
              <a:gd name="connsiteY75" fmla="*/ 1571795 h 1967177"/>
              <a:gd name="connsiteX76" fmla="*/ 1695640 w 2088927"/>
              <a:gd name="connsiteY76" fmla="*/ 1577129 h 1967177"/>
              <a:gd name="connsiteX77" fmla="*/ 1690306 w 2088927"/>
              <a:gd name="connsiteY77" fmla="*/ 1589130 h 1967177"/>
              <a:gd name="connsiteX78" fmla="*/ 1645825 w 2088927"/>
              <a:gd name="connsiteY78" fmla="*/ 1604656 h 1967177"/>
              <a:gd name="connsiteX79" fmla="*/ 1643062 w 2088927"/>
              <a:gd name="connsiteY79" fmla="*/ 1605037 h 1967177"/>
              <a:gd name="connsiteX80" fmla="*/ 1729835 w 2088927"/>
              <a:gd name="connsiteY80" fmla="*/ 1571795 h 1967177"/>
              <a:gd name="connsiteX81" fmla="*/ 1721358 w 2088927"/>
              <a:gd name="connsiteY81" fmla="*/ 1566366 h 1967177"/>
              <a:gd name="connsiteX82" fmla="*/ 1725930 w 2088927"/>
              <a:gd name="connsiteY82" fmla="*/ 1554078 h 1967177"/>
              <a:gd name="connsiteX83" fmla="*/ 1767173 w 2088927"/>
              <a:gd name="connsiteY83" fmla="*/ 1533790 h 1967177"/>
              <a:gd name="connsiteX84" fmla="*/ 1779746 w 2088927"/>
              <a:gd name="connsiteY84" fmla="*/ 1537600 h 1967177"/>
              <a:gd name="connsiteX85" fmla="*/ 1775936 w 2088927"/>
              <a:gd name="connsiteY85" fmla="*/ 1550173 h 1967177"/>
              <a:gd name="connsiteX86" fmla="*/ 1733740 w 2088927"/>
              <a:gd name="connsiteY86" fmla="*/ 1571033 h 1967177"/>
              <a:gd name="connsiteX87" fmla="*/ 1729835 w 2088927"/>
              <a:gd name="connsiteY87" fmla="*/ 1571795 h 1967177"/>
              <a:gd name="connsiteX88" fmla="*/ 1811941 w 2088927"/>
              <a:gd name="connsiteY88" fmla="*/ 1528075 h 1967177"/>
              <a:gd name="connsiteX89" fmla="*/ 1804035 w 2088927"/>
              <a:gd name="connsiteY89" fmla="*/ 1523693 h 1967177"/>
              <a:gd name="connsiteX90" fmla="*/ 1807083 w 2088927"/>
              <a:gd name="connsiteY90" fmla="*/ 1510930 h 1967177"/>
              <a:gd name="connsiteX91" fmla="*/ 1845374 w 2088927"/>
              <a:gd name="connsiteY91" fmla="*/ 1485593 h 1967177"/>
              <a:gd name="connsiteX92" fmla="*/ 1858328 w 2088927"/>
              <a:gd name="connsiteY92" fmla="*/ 1487784 h 1967177"/>
              <a:gd name="connsiteX93" fmla="*/ 1856137 w 2088927"/>
              <a:gd name="connsiteY93" fmla="*/ 1500738 h 1967177"/>
              <a:gd name="connsiteX94" fmla="*/ 1816799 w 2088927"/>
              <a:gd name="connsiteY94" fmla="*/ 1526646 h 1967177"/>
              <a:gd name="connsiteX95" fmla="*/ 1811941 w 2088927"/>
              <a:gd name="connsiteY95" fmla="*/ 1528075 h 1967177"/>
              <a:gd name="connsiteX96" fmla="*/ 1887855 w 2088927"/>
              <a:gd name="connsiteY96" fmla="*/ 1474354 h 1967177"/>
              <a:gd name="connsiteX97" fmla="*/ 1880616 w 2088927"/>
              <a:gd name="connsiteY97" fmla="*/ 1470925 h 1967177"/>
              <a:gd name="connsiteX98" fmla="*/ 1882045 w 2088927"/>
              <a:gd name="connsiteY98" fmla="*/ 1457876 h 1967177"/>
              <a:gd name="connsiteX99" fmla="*/ 1916811 w 2088927"/>
              <a:gd name="connsiteY99" fmla="*/ 1427872 h 1967177"/>
              <a:gd name="connsiteX100" fmla="*/ 1929860 w 2088927"/>
              <a:gd name="connsiteY100" fmla="*/ 1428443 h 1967177"/>
              <a:gd name="connsiteX101" fmla="*/ 1929289 w 2088927"/>
              <a:gd name="connsiteY101" fmla="*/ 1441493 h 1967177"/>
              <a:gd name="connsiteX102" fmla="*/ 1893665 w 2088927"/>
              <a:gd name="connsiteY102" fmla="*/ 1472259 h 1967177"/>
              <a:gd name="connsiteX103" fmla="*/ 1887855 w 2088927"/>
              <a:gd name="connsiteY103" fmla="*/ 1474354 h 1967177"/>
              <a:gd name="connsiteX104" fmla="*/ 1956150 w 2088927"/>
              <a:gd name="connsiteY104" fmla="*/ 1411394 h 1967177"/>
              <a:gd name="connsiteX105" fmla="*/ 1949767 w 2088927"/>
              <a:gd name="connsiteY105" fmla="*/ 1408822 h 1967177"/>
              <a:gd name="connsiteX106" fmla="*/ 1949387 w 2088927"/>
              <a:gd name="connsiteY106" fmla="*/ 1395677 h 1967177"/>
              <a:gd name="connsiteX107" fmla="*/ 1979485 w 2088927"/>
              <a:gd name="connsiteY107" fmla="*/ 1361197 h 1967177"/>
              <a:gd name="connsiteX108" fmla="*/ 1992535 w 2088927"/>
              <a:gd name="connsiteY108" fmla="*/ 1359768 h 1967177"/>
              <a:gd name="connsiteX109" fmla="*/ 1993964 w 2088927"/>
              <a:gd name="connsiteY109" fmla="*/ 1372818 h 1967177"/>
              <a:gd name="connsiteX110" fmla="*/ 1962912 w 2088927"/>
              <a:gd name="connsiteY110" fmla="*/ 1408441 h 1967177"/>
              <a:gd name="connsiteX111" fmla="*/ 1956150 w 2088927"/>
              <a:gd name="connsiteY111" fmla="*/ 1411394 h 1967177"/>
              <a:gd name="connsiteX112" fmla="*/ 2014252 w 2088927"/>
              <a:gd name="connsiteY112" fmla="*/ 1338813 h 1967177"/>
              <a:gd name="connsiteX113" fmla="*/ 2009109 w 2088927"/>
              <a:gd name="connsiteY113" fmla="*/ 1337289 h 1967177"/>
              <a:gd name="connsiteX114" fmla="*/ 2006537 w 2088927"/>
              <a:gd name="connsiteY114" fmla="*/ 1324431 h 1967177"/>
              <a:gd name="connsiteX115" fmla="*/ 2029778 w 2088927"/>
              <a:gd name="connsiteY115" fmla="*/ 1285283 h 1967177"/>
              <a:gd name="connsiteX116" fmla="*/ 2042255 w 2088927"/>
              <a:gd name="connsiteY116" fmla="*/ 1281377 h 1967177"/>
              <a:gd name="connsiteX117" fmla="*/ 2046160 w 2088927"/>
              <a:gd name="connsiteY117" fmla="*/ 1293855 h 1967177"/>
              <a:gd name="connsiteX118" fmla="*/ 2021872 w 2088927"/>
              <a:gd name="connsiteY118" fmla="*/ 1334622 h 1967177"/>
              <a:gd name="connsiteX119" fmla="*/ 2014252 w 2088927"/>
              <a:gd name="connsiteY119" fmla="*/ 1338813 h 1967177"/>
              <a:gd name="connsiteX120" fmla="*/ 499586 w 2088927"/>
              <a:gd name="connsiteY120" fmla="*/ 1312429 h 1967177"/>
              <a:gd name="connsiteX121" fmla="*/ 496633 w 2088927"/>
              <a:gd name="connsiteY121" fmla="*/ 1312429 h 1967177"/>
              <a:gd name="connsiteX122" fmla="*/ 487394 w 2088927"/>
              <a:gd name="connsiteY122" fmla="*/ 1303190 h 1967177"/>
              <a:gd name="connsiteX123" fmla="*/ 496633 w 2088927"/>
              <a:gd name="connsiteY123" fmla="*/ 1293951 h 1967177"/>
              <a:gd name="connsiteX124" fmla="*/ 499681 w 2088927"/>
              <a:gd name="connsiteY124" fmla="*/ 1293951 h 1967177"/>
              <a:gd name="connsiteX125" fmla="*/ 511207 w 2088927"/>
              <a:gd name="connsiteY125" fmla="*/ 1293855 h 1967177"/>
              <a:gd name="connsiteX126" fmla="*/ 542639 w 2088927"/>
              <a:gd name="connsiteY126" fmla="*/ 1292808 h 1967177"/>
              <a:gd name="connsiteX127" fmla="*/ 552355 w 2088927"/>
              <a:gd name="connsiteY127" fmla="*/ 1301571 h 1967177"/>
              <a:gd name="connsiteX128" fmla="*/ 543592 w 2088927"/>
              <a:gd name="connsiteY128" fmla="*/ 1311286 h 1967177"/>
              <a:gd name="connsiteX129" fmla="*/ 511492 w 2088927"/>
              <a:gd name="connsiteY129" fmla="*/ 1312334 h 1967177"/>
              <a:gd name="connsiteX130" fmla="*/ 499586 w 2088927"/>
              <a:gd name="connsiteY130" fmla="*/ 1312429 h 1967177"/>
              <a:gd name="connsiteX131" fmla="*/ 450152 w 2088927"/>
              <a:gd name="connsiteY131" fmla="*/ 1310810 h 1967177"/>
              <a:gd name="connsiteX132" fmla="*/ 449485 w 2088927"/>
              <a:gd name="connsiteY132" fmla="*/ 1310810 h 1967177"/>
              <a:gd name="connsiteX133" fmla="*/ 402527 w 2088927"/>
              <a:gd name="connsiteY133" fmla="*/ 1306047 h 1967177"/>
              <a:gd name="connsiteX134" fmla="*/ 394621 w 2088927"/>
              <a:gd name="connsiteY134" fmla="*/ 1295570 h 1967177"/>
              <a:gd name="connsiteX135" fmla="*/ 405098 w 2088927"/>
              <a:gd name="connsiteY135" fmla="*/ 1287664 h 1967177"/>
              <a:gd name="connsiteX136" fmla="*/ 450723 w 2088927"/>
              <a:gd name="connsiteY136" fmla="*/ 1292331 h 1967177"/>
              <a:gd name="connsiteX137" fmla="*/ 459296 w 2088927"/>
              <a:gd name="connsiteY137" fmla="*/ 1302237 h 1967177"/>
              <a:gd name="connsiteX138" fmla="*/ 450152 w 2088927"/>
              <a:gd name="connsiteY138" fmla="*/ 1310810 h 1967177"/>
              <a:gd name="connsiteX139" fmla="*/ 589502 w 2088927"/>
              <a:gd name="connsiteY139" fmla="*/ 1307857 h 1967177"/>
              <a:gd name="connsiteX140" fmla="*/ 580263 w 2088927"/>
              <a:gd name="connsiteY140" fmla="*/ 1299475 h 1967177"/>
              <a:gd name="connsiteX141" fmla="*/ 588550 w 2088927"/>
              <a:gd name="connsiteY141" fmla="*/ 1289379 h 1967177"/>
              <a:gd name="connsiteX142" fmla="*/ 634365 w 2088927"/>
              <a:gd name="connsiteY142" fmla="*/ 1283854 h 1967177"/>
              <a:gd name="connsiteX143" fmla="*/ 644842 w 2088927"/>
              <a:gd name="connsiteY143" fmla="*/ 1291760 h 1967177"/>
              <a:gd name="connsiteX144" fmla="*/ 636937 w 2088927"/>
              <a:gd name="connsiteY144" fmla="*/ 1302237 h 1967177"/>
              <a:gd name="connsiteX145" fmla="*/ 590264 w 2088927"/>
              <a:gd name="connsiteY145" fmla="*/ 1307857 h 1967177"/>
              <a:gd name="connsiteX146" fmla="*/ 589502 w 2088927"/>
              <a:gd name="connsiteY146" fmla="*/ 1307857 h 1967177"/>
              <a:gd name="connsiteX147" fmla="*/ 358045 w 2088927"/>
              <a:gd name="connsiteY147" fmla="*/ 1297951 h 1967177"/>
              <a:gd name="connsiteX148" fmla="*/ 356045 w 2088927"/>
              <a:gd name="connsiteY148" fmla="*/ 1297760 h 1967177"/>
              <a:gd name="connsiteX149" fmla="*/ 310324 w 2088927"/>
              <a:gd name="connsiteY149" fmla="*/ 1285568 h 1967177"/>
              <a:gd name="connsiteX150" fmla="*/ 304324 w 2088927"/>
              <a:gd name="connsiteY150" fmla="*/ 1273948 h 1967177"/>
              <a:gd name="connsiteX151" fmla="*/ 315944 w 2088927"/>
              <a:gd name="connsiteY151" fmla="*/ 1267947 h 1967177"/>
              <a:gd name="connsiteX152" fmla="*/ 360045 w 2088927"/>
              <a:gd name="connsiteY152" fmla="*/ 1279758 h 1967177"/>
              <a:gd name="connsiteX153" fmla="*/ 367094 w 2088927"/>
              <a:gd name="connsiteY153" fmla="*/ 1290807 h 1967177"/>
              <a:gd name="connsiteX154" fmla="*/ 358045 w 2088927"/>
              <a:gd name="connsiteY154" fmla="*/ 1297951 h 1967177"/>
              <a:gd name="connsiteX155" fmla="*/ 681704 w 2088927"/>
              <a:gd name="connsiteY155" fmla="*/ 1294713 h 1967177"/>
              <a:gd name="connsiteX156" fmla="*/ 672560 w 2088927"/>
              <a:gd name="connsiteY156" fmla="*/ 1287188 h 1967177"/>
              <a:gd name="connsiteX157" fmla="*/ 679990 w 2088927"/>
              <a:gd name="connsiteY157" fmla="*/ 1276329 h 1967177"/>
              <a:gd name="connsiteX158" fmla="*/ 725138 w 2088927"/>
              <a:gd name="connsiteY158" fmla="*/ 1266804 h 1967177"/>
              <a:gd name="connsiteX159" fmla="*/ 736282 w 2088927"/>
              <a:gd name="connsiteY159" fmla="*/ 1273758 h 1967177"/>
              <a:gd name="connsiteX160" fmla="*/ 729329 w 2088927"/>
              <a:gd name="connsiteY160" fmla="*/ 1284902 h 1967177"/>
              <a:gd name="connsiteX161" fmla="*/ 683419 w 2088927"/>
              <a:gd name="connsiteY161" fmla="*/ 1294617 h 1967177"/>
              <a:gd name="connsiteX162" fmla="*/ 681704 w 2088927"/>
              <a:gd name="connsiteY162" fmla="*/ 1294713 h 1967177"/>
              <a:gd name="connsiteX163" fmla="*/ 772287 w 2088927"/>
              <a:gd name="connsiteY163" fmla="*/ 1273567 h 1967177"/>
              <a:gd name="connsiteX164" fmla="*/ 763333 w 2088927"/>
              <a:gd name="connsiteY164" fmla="*/ 1266804 h 1967177"/>
              <a:gd name="connsiteX165" fmla="*/ 769715 w 2088927"/>
              <a:gd name="connsiteY165" fmla="*/ 1255374 h 1967177"/>
              <a:gd name="connsiteX166" fmla="*/ 813816 w 2088927"/>
              <a:gd name="connsiteY166" fmla="*/ 1241849 h 1967177"/>
              <a:gd name="connsiteX167" fmla="*/ 825532 w 2088927"/>
              <a:gd name="connsiteY167" fmla="*/ 1247659 h 1967177"/>
              <a:gd name="connsiteX168" fmla="*/ 819626 w 2088927"/>
              <a:gd name="connsiteY168" fmla="*/ 1259375 h 1967177"/>
              <a:gd name="connsiteX169" fmla="*/ 774763 w 2088927"/>
              <a:gd name="connsiteY169" fmla="*/ 1273186 h 1967177"/>
              <a:gd name="connsiteX170" fmla="*/ 772287 w 2088927"/>
              <a:gd name="connsiteY170" fmla="*/ 1273567 h 1967177"/>
              <a:gd name="connsiteX171" fmla="*/ 269557 w 2088927"/>
              <a:gd name="connsiteY171" fmla="*/ 1269567 h 1967177"/>
              <a:gd name="connsiteX172" fmla="*/ 265843 w 2088927"/>
              <a:gd name="connsiteY172" fmla="*/ 1268805 h 1967177"/>
              <a:gd name="connsiteX173" fmla="*/ 223456 w 2088927"/>
              <a:gd name="connsiteY173" fmla="*/ 1246992 h 1967177"/>
              <a:gd name="connsiteX174" fmla="*/ 220313 w 2088927"/>
              <a:gd name="connsiteY174" fmla="*/ 1234324 h 1967177"/>
              <a:gd name="connsiteX175" fmla="*/ 233077 w 2088927"/>
              <a:gd name="connsiteY175" fmla="*/ 1231181 h 1967177"/>
              <a:gd name="connsiteX176" fmla="*/ 273367 w 2088927"/>
              <a:gd name="connsiteY176" fmla="*/ 1251945 h 1967177"/>
              <a:gd name="connsiteX177" fmla="*/ 278130 w 2088927"/>
              <a:gd name="connsiteY177" fmla="*/ 1264137 h 1967177"/>
              <a:gd name="connsiteX178" fmla="*/ 269557 w 2088927"/>
              <a:gd name="connsiteY178" fmla="*/ 1269567 h 1967177"/>
              <a:gd name="connsiteX179" fmla="*/ 2057210 w 2088927"/>
              <a:gd name="connsiteY179" fmla="*/ 1256517 h 1967177"/>
              <a:gd name="connsiteX180" fmla="*/ 2053876 w 2088927"/>
              <a:gd name="connsiteY180" fmla="*/ 1255946 h 1967177"/>
              <a:gd name="connsiteX181" fmla="*/ 2048542 w 2088927"/>
              <a:gd name="connsiteY181" fmla="*/ 1243944 h 1967177"/>
              <a:gd name="connsiteX182" fmla="*/ 2061401 w 2088927"/>
              <a:gd name="connsiteY182" fmla="*/ 1203368 h 1967177"/>
              <a:gd name="connsiteX183" fmla="*/ 2062068 w 2088927"/>
              <a:gd name="connsiteY183" fmla="*/ 1200796 h 1967177"/>
              <a:gd name="connsiteX184" fmla="*/ 2073212 w 2088927"/>
              <a:gd name="connsiteY184" fmla="*/ 1193938 h 1967177"/>
              <a:gd name="connsiteX185" fmla="*/ 2080069 w 2088927"/>
              <a:gd name="connsiteY185" fmla="*/ 1205082 h 1967177"/>
              <a:gd name="connsiteX186" fmla="*/ 2079402 w 2088927"/>
              <a:gd name="connsiteY186" fmla="*/ 1207845 h 1967177"/>
              <a:gd name="connsiteX187" fmla="*/ 2065877 w 2088927"/>
              <a:gd name="connsiteY187" fmla="*/ 1250612 h 1967177"/>
              <a:gd name="connsiteX188" fmla="*/ 2057210 w 2088927"/>
              <a:gd name="connsiteY188" fmla="*/ 1256517 h 1967177"/>
              <a:gd name="connsiteX189" fmla="*/ 860584 w 2088927"/>
              <a:gd name="connsiteY189" fmla="*/ 1244039 h 1967177"/>
              <a:gd name="connsiteX190" fmla="*/ 851916 w 2088927"/>
              <a:gd name="connsiteY190" fmla="*/ 1238134 h 1967177"/>
              <a:gd name="connsiteX191" fmla="*/ 857155 w 2088927"/>
              <a:gd name="connsiteY191" fmla="*/ 1226133 h 1967177"/>
              <a:gd name="connsiteX192" fmla="*/ 899541 w 2088927"/>
              <a:gd name="connsiteY192" fmla="*/ 1208321 h 1967177"/>
              <a:gd name="connsiteX193" fmla="*/ 911828 w 2088927"/>
              <a:gd name="connsiteY193" fmla="*/ 1212988 h 1967177"/>
              <a:gd name="connsiteX194" fmla="*/ 907161 w 2088927"/>
              <a:gd name="connsiteY194" fmla="*/ 1225275 h 1967177"/>
              <a:gd name="connsiteX195" fmla="*/ 863822 w 2088927"/>
              <a:gd name="connsiteY195" fmla="*/ 1243468 h 1967177"/>
              <a:gd name="connsiteX196" fmla="*/ 860584 w 2088927"/>
              <a:gd name="connsiteY196" fmla="*/ 1244039 h 1967177"/>
              <a:gd name="connsiteX197" fmla="*/ 190310 w 2088927"/>
              <a:gd name="connsiteY197" fmla="*/ 1221560 h 1967177"/>
              <a:gd name="connsiteX198" fmla="*/ 184404 w 2088927"/>
              <a:gd name="connsiteY198" fmla="*/ 1219465 h 1967177"/>
              <a:gd name="connsiteX199" fmla="*/ 149923 w 2088927"/>
              <a:gd name="connsiteY199" fmla="*/ 1186127 h 1967177"/>
              <a:gd name="connsiteX200" fmla="*/ 150781 w 2088927"/>
              <a:gd name="connsiteY200" fmla="*/ 1173078 h 1967177"/>
              <a:gd name="connsiteX201" fmla="*/ 163830 w 2088927"/>
              <a:gd name="connsiteY201" fmla="*/ 1173935 h 1967177"/>
              <a:gd name="connsiteX202" fmla="*/ 196120 w 2088927"/>
              <a:gd name="connsiteY202" fmla="*/ 1205177 h 1967177"/>
              <a:gd name="connsiteX203" fmla="*/ 197358 w 2088927"/>
              <a:gd name="connsiteY203" fmla="*/ 1218227 h 1967177"/>
              <a:gd name="connsiteX204" fmla="*/ 190310 w 2088927"/>
              <a:gd name="connsiteY204" fmla="*/ 1221560 h 1967177"/>
              <a:gd name="connsiteX205" fmla="*/ 945261 w 2088927"/>
              <a:gd name="connsiteY205" fmla="*/ 1205749 h 1967177"/>
              <a:gd name="connsiteX206" fmla="*/ 937070 w 2088927"/>
              <a:gd name="connsiteY206" fmla="*/ 1200796 h 1967177"/>
              <a:gd name="connsiteX207" fmla="*/ 940975 w 2088927"/>
              <a:gd name="connsiteY207" fmla="*/ 1188318 h 1967177"/>
              <a:gd name="connsiteX208" fmla="*/ 981075 w 2088927"/>
              <a:gd name="connsiteY208" fmla="*/ 1165839 h 1967177"/>
              <a:gd name="connsiteX209" fmla="*/ 993743 w 2088927"/>
              <a:gd name="connsiteY209" fmla="*/ 1168983 h 1967177"/>
              <a:gd name="connsiteX210" fmla="*/ 990600 w 2088927"/>
              <a:gd name="connsiteY210" fmla="*/ 1181651 h 1967177"/>
              <a:gd name="connsiteX211" fmla="*/ 949547 w 2088927"/>
              <a:gd name="connsiteY211" fmla="*/ 1204606 h 1967177"/>
              <a:gd name="connsiteX212" fmla="*/ 945261 w 2088927"/>
              <a:gd name="connsiteY212" fmla="*/ 1205749 h 1967177"/>
              <a:gd name="connsiteX213" fmla="*/ 2078546 w 2088927"/>
              <a:gd name="connsiteY213" fmla="*/ 1166316 h 1967177"/>
              <a:gd name="connsiteX214" fmla="*/ 2077688 w 2088927"/>
              <a:gd name="connsiteY214" fmla="*/ 1166316 h 1967177"/>
              <a:gd name="connsiteX215" fmla="*/ 2069306 w 2088927"/>
              <a:gd name="connsiteY215" fmla="*/ 1156314 h 1967177"/>
              <a:gd name="connsiteX216" fmla="*/ 2070450 w 2088927"/>
              <a:gd name="connsiteY216" fmla="*/ 1129739 h 1967177"/>
              <a:gd name="connsiteX217" fmla="*/ 2069877 w 2088927"/>
              <a:gd name="connsiteY217" fmla="*/ 1111261 h 1967177"/>
              <a:gd name="connsiteX218" fmla="*/ 2078546 w 2088927"/>
              <a:gd name="connsiteY218" fmla="*/ 1101450 h 1967177"/>
              <a:gd name="connsiteX219" fmla="*/ 2088356 w 2088927"/>
              <a:gd name="connsiteY219" fmla="*/ 1110118 h 1967177"/>
              <a:gd name="connsiteX220" fmla="*/ 2088927 w 2088927"/>
              <a:gd name="connsiteY220" fmla="*/ 1129739 h 1967177"/>
              <a:gd name="connsiteX221" fmla="*/ 2087690 w 2088927"/>
              <a:gd name="connsiteY221" fmla="*/ 1157934 h 1967177"/>
              <a:gd name="connsiteX222" fmla="*/ 2078546 w 2088927"/>
              <a:gd name="connsiteY222" fmla="*/ 1166316 h 1967177"/>
              <a:gd name="connsiteX223" fmla="*/ 1024985 w 2088927"/>
              <a:gd name="connsiteY223" fmla="*/ 1157743 h 1967177"/>
              <a:gd name="connsiteX224" fmla="*/ 1017365 w 2088927"/>
              <a:gd name="connsiteY224" fmla="*/ 1153743 h 1967177"/>
              <a:gd name="connsiteX225" fmla="*/ 1019651 w 2088927"/>
              <a:gd name="connsiteY225" fmla="*/ 1140884 h 1967177"/>
              <a:gd name="connsiteX226" fmla="*/ 1056418 w 2088927"/>
              <a:gd name="connsiteY226" fmla="*/ 1113452 h 1967177"/>
              <a:gd name="connsiteX227" fmla="*/ 1069467 w 2088927"/>
              <a:gd name="connsiteY227" fmla="*/ 1114881 h 1967177"/>
              <a:gd name="connsiteX228" fmla="*/ 1068038 w 2088927"/>
              <a:gd name="connsiteY228" fmla="*/ 1127930 h 1967177"/>
              <a:gd name="connsiteX229" fmla="*/ 1030224 w 2088927"/>
              <a:gd name="connsiteY229" fmla="*/ 1156219 h 1967177"/>
              <a:gd name="connsiteX230" fmla="*/ 1024985 w 2088927"/>
              <a:gd name="connsiteY230" fmla="*/ 1157743 h 1967177"/>
              <a:gd name="connsiteX231" fmla="*/ 129254 w 2088927"/>
              <a:gd name="connsiteY231" fmla="*/ 1151933 h 1967177"/>
              <a:gd name="connsiteX232" fmla="*/ 121444 w 2088927"/>
              <a:gd name="connsiteY232" fmla="*/ 1147647 h 1967177"/>
              <a:gd name="connsiteX233" fmla="*/ 97631 w 2088927"/>
              <a:gd name="connsiteY233" fmla="*/ 1106784 h 1967177"/>
              <a:gd name="connsiteX234" fmla="*/ 101537 w 2088927"/>
              <a:gd name="connsiteY234" fmla="*/ 1094306 h 1967177"/>
              <a:gd name="connsiteX235" fmla="*/ 114014 w 2088927"/>
              <a:gd name="connsiteY235" fmla="*/ 1098212 h 1967177"/>
              <a:gd name="connsiteX236" fmla="*/ 136970 w 2088927"/>
              <a:gd name="connsiteY236" fmla="*/ 1137645 h 1967177"/>
              <a:gd name="connsiteX237" fmla="*/ 134207 w 2088927"/>
              <a:gd name="connsiteY237" fmla="*/ 1150409 h 1967177"/>
              <a:gd name="connsiteX238" fmla="*/ 129254 w 2088927"/>
              <a:gd name="connsiteY238" fmla="*/ 1151933 h 1967177"/>
              <a:gd name="connsiteX239" fmla="*/ 1097280 w 2088927"/>
              <a:gd name="connsiteY239" fmla="*/ 1099355 h 1967177"/>
              <a:gd name="connsiteX240" fmla="*/ 1090518 w 2088927"/>
              <a:gd name="connsiteY240" fmla="*/ 1096402 h 1967177"/>
              <a:gd name="connsiteX241" fmla="*/ 1090898 w 2088927"/>
              <a:gd name="connsiteY241" fmla="*/ 1083258 h 1967177"/>
              <a:gd name="connsiteX242" fmla="*/ 1122902 w 2088927"/>
              <a:gd name="connsiteY242" fmla="*/ 1050587 h 1967177"/>
              <a:gd name="connsiteX243" fmla="*/ 1135951 w 2088927"/>
              <a:gd name="connsiteY243" fmla="*/ 1049920 h 1967177"/>
              <a:gd name="connsiteX244" fmla="*/ 1136618 w 2088927"/>
              <a:gd name="connsiteY244" fmla="*/ 1062969 h 1967177"/>
              <a:gd name="connsiteX245" fmla="*/ 1103567 w 2088927"/>
              <a:gd name="connsiteY245" fmla="*/ 1096688 h 1967177"/>
              <a:gd name="connsiteX246" fmla="*/ 1097280 w 2088927"/>
              <a:gd name="connsiteY246" fmla="*/ 1099355 h 1967177"/>
              <a:gd name="connsiteX247" fmla="*/ 2072640 w 2088927"/>
              <a:gd name="connsiteY247" fmla="*/ 1073828 h 1967177"/>
              <a:gd name="connsiteX248" fmla="*/ 2063591 w 2088927"/>
              <a:gd name="connsiteY248" fmla="*/ 1066589 h 1967177"/>
              <a:gd name="connsiteX249" fmla="*/ 2050161 w 2088927"/>
              <a:gd name="connsiteY249" fmla="*/ 1023821 h 1967177"/>
              <a:gd name="connsiteX250" fmla="*/ 2055209 w 2088927"/>
              <a:gd name="connsiteY250" fmla="*/ 1011725 h 1967177"/>
              <a:gd name="connsiteX251" fmla="*/ 2067306 w 2088927"/>
              <a:gd name="connsiteY251" fmla="*/ 1016773 h 1967177"/>
              <a:gd name="connsiteX252" fmla="*/ 2081784 w 2088927"/>
              <a:gd name="connsiteY252" fmla="*/ 1062588 h 1967177"/>
              <a:gd name="connsiteX253" fmla="*/ 2074735 w 2088927"/>
              <a:gd name="connsiteY253" fmla="*/ 1073637 h 1967177"/>
              <a:gd name="connsiteX254" fmla="*/ 2072640 w 2088927"/>
              <a:gd name="connsiteY254" fmla="*/ 1073828 h 1967177"/>
              <a:gd name="connsiteX255" fmla="*/ 85725 w 2088927"/>
              <a:gd name="connsiteY255" fmla="*/ 1069827 h 1967177"/>
              <a:gd name="connsiteX256" fmla="*/ 77248 w 2088927"/>
              <a:gd name="connsiteY256" fmla="*/ 1064303 h 1967177"/>
              <a:gd name="connsiteX257" fmla="*/ 59817 w 2088927"/>
              <a:gd name="connsiteY257" fmla="*/ 1020583 h 1967177"/>
              <a:gd name="connsiteX258" fmla="*/ 65341 w 2088927"/>
              <a:gd name="connsiteY258" fmla="*/ 1008677 h 1967177"/>
              <a:gd name="connsiteX259" fmla="*/ 77248 w 2088927"/>
              <a:gd name="connsiteY259" fmla="*/ 1014201 h 1967177"/>
              <a:gd name="connsiteX260" fmla="*/ 94297 w 2088927"/>
              <a:gd name="connsiteY260" fmla="*/ 1056873 h 1967177"/>
              <a:gd name="connsiteX261" fmla="*/ 89535 w 2088927"/>
              <a:gd name="connsiteY261" fmla="*/ 1069065 h 1967177"/>
              <a:gd name="connsiteX262" fmla="*/ 85725 w 2088927"/>
              <a:gd name="connsiteY262" fmla="*/ 1069827 h 1967177"/>
              <a:gd name="connsiteX263" fmla="*/ 1159288 w 2088927"/>
              <a:gd name="connsiteY263" fmla="*/ 1030394 h 1967177"/>
              <a:gd name="connsiteX264" fmla="*/ 1153763 w 2088927"/>
              <a:gd name="connsiteY264" fmla="*/ 1028489 h 1967177"/>
              <a:gd name="connsiteX265" fmla="*/ 1151953 w 2088927"/>
              <a:gd name="connsiteY265" fmla="*/ 1015535 h 1967177"/>
              <a:gd name="connsiteX266" fmla="*/ 1177671 w 2088927"/>
              <a:gd name="connsiteY266" fmla="*/ 977911 h 1967177"/>
              <a:gd name="connsiteX267" fmla="*/ 1190435 w 2088927"/>
              <a:gd name="connsiteY267" fmla="*/ 974863 h 1967177"/>
              <a:gd name="connsiteX268" fmla="*/ 1193483 w 2088927"/>
              <a:gd name="connsiteY268" fmla="*/ 987626 h 1967177"/>
              <a:gd name="connsiteX269" fmla="*/ 1166812 w 2088927"/>
              <a:gd name="connsiteY269" fmla="*/ 1026679 h 1967177"/>
              <a:gd name="connsiteX270" fmla="*/ 1159288 w 2088927"/>
              <a:gd name="connsiteY270" fmla="*/ 1030394 h 1967177"/>
              <a:gd name="connsiteX271" fmla="*/ 2036921 w 2088927"/>
              <a:gd name="connsiteY271" fmla="*/ 988484 h 1967177"/>
              <a:gd name="connsiteX272" fmla="*/ 2029206 w 2088927"/>
              <a:gd name="connsiteY272" fmla="*/ 984293 h 1967177"/>
              <a:gd name="connsiteX273" fmla="*/ 2009013 w 2088927"/>
              <a:gd name="connsiteY273" fmla="*/ 958289 h 1967177"/>
              <a:gd name="connsiteX274" fmla="*/ 2000917 w 2088927"/>
              <a:gd name="connsiteY274" fmla="*/ 950003 h 1967177"/>
              <a:gd name="connsiteX275" fmla="*/ 2000726 w 2088927"/>
              <a:gd name="connsiteY275" fmla="*/ 936858 h 1967177"/>
              <a:gd name="connsiteX276" fmla="*/ 2013871 w 2088927"/>
              <a:gd name="connsiteY276" fmla="*/ 936668 h 1967177"/>
              <a:gd name="connsiteX277" fmla="*/ 2022729 w 2088927"/>
              <a:gd name="connsiteY277" fmla="*/ 945812 h 1967177"/>
              <a:gd name="connsiteX278" fmla="*/ 2044637 w 2088927"/>
              <a:gd name="connsiteY278" fmla="*/ 974006 h 1967177"/>
              <a:gd name="connsiteX279" fmla="*/ 2042065 w 2088927"/>
              <a:gd name="connsiteY279" fmla="*/ 986864 h 1967177"/>
              <a:gd name="connsiteX280" fmla="*/ 2036921 w 2088927"/>
              <a:gd name="connsiteY280" fmla="*/ 988484 h 1967177"/>
              <a:gd name="connsiteX281" fmla="*/ 53721 w 2088927"/>
              <a:gd name="connsiteY281" fmla="*/ 982483 h 1967177"/>
              <a:gd name="connsiteX282" fmla="*/ 44863 w 2088927"/>
              <a:gd name="connsiteY282" fmla="*/ 975911 h 1967177"/>
              <a:gd name="connsiteX283" fmla="*/ 32290 w 2088927"/>
              <a:gd name="connsiteY283" fmla="*/ 930667 h 1967177"/>
              <a:gd name="connsiteX284" fmla="*/ 38957 w 2088927"/>
              <a:gd name="connsiteY284" fmla="*/ 919427 h 1967177"/>
              <a:gd name="connsiteX285" fmla="*/ 50197 w 2088927"/>
              <a:gd name="connsiteY285" fmla="*/ 926095 h 1967177"/>
              <a:gd name="connsiteX286" fmla="*/ 62579 w 2088927"/>
              <a:gd name="connsiteY286" fmla="*/ 970481 h 1967177"/>
              <a:gd name="connsiteX287" fmla="*/ 56388 w 2088927"/>
              <a:gd name="connsiteY287" fmla="*/ 982007 h 1967177"/>
              <a:gd name="connsiteX288" fmla="*/ 53721 w 2088927"/>
              <a:gd name="connsiteY288" fmla="*/ 982483 h 1967177"/>
              <a:gd name="connsiteX289" fmla="*/ 1668590 w 2088927"/>
              <a:gd name="connsiteY289" fmla="*/ 968386 h 1967177"/>
              <a:gd name="connsiteX290" fmla="*/ 1659350 w 2088927"/>
              <a:gd name="connsiteY290" fmla="*/ 959433 h 1967177"/>
              <a:gd name="connsiteX291" fmla="*/ 1668304 w 2088927"/>
              <a:gd name="connsiteY291" fmla="*/ 949812 h 1967177"/>
              <a:gd name="connsiteX292" fmla="*/ 1709643 w 2088927"/>
              <a:gd name="connsiteY292" fmla="*/ 939906 h 1967177"/>
              <a:gd name="connsiteX293" fmla="*/ 1721930 w 2088927"/>
              <a:gd name="connsiteY293" fmla="*/ 944383 h 1967177"/>
              <a:gd name="connsiteX294" fmla="*/ 1717452 w 2088927"/>
              <a:gd name="connsiteY294" fmla="*/ 956670 h 1967177"/>
              <a:gd name="connsiteX295" fmla="*/ 1668875 w 2088927"/>
              <a:gd name="connsiteY295" fmla="*/ 968291 h 1967177"/>
              <a:gd name="connsiteX296" fmla="*/ 1668590 w 2088927"/>
              <a:gd name="connsiteY296" fmla="*/ 968386 h 1967177"/>
              <a:gd name="connsiteX297" fmla="*/ 1622775 w 2088927"/>
              <a:gd name="connsiteY297" fmla="*/ 961718 h 1967177"/>
              <a:gd name="connsiteX298" fmla="*/ 1620012 w 2088927"/>
              <a:gd name="connsiteY298" fmla="*/ 961338 h 1967177"/>
              <a:gd name="connsiteX299" fmla="*/ 1575911 w 2088927"/>
              <a:gd name="connsiteY299" fmla="*/ 940478 h 1967177"/>
              <a:gd name="connsiteX300" fmla="*/ 1573149 w 2088927"/>
              <a:gd name="connsiteY300" fmla="*/ 927714 h 1967177"/>
              <a:gd name="connsiteX301" fmla="*/ 1585912 w 2088927"/>
              <a:gd name="connsiteY301" fmla="*/ 924952 h 1967177"/>
              <a:gd name="connsiteX302" fmla="*/ 1625632 w 2088927"/>
              <a:gd name="connsiteY302" fmla="*/ 943812 h 1967177"/>
              <a:gd name="connsiteX303" fmla="*/ 1631727 w 2088927"/>
              <a:gd name="connsiteY303" fmla="*/ 955432 h 1967177"/>
              <a:gd name="connsiteX304" fmla="*/ 1622775 w 2088927"/>
              <a:gd name="connsiteY304" fmla="*/ 961718 h 1967177"/>
              <a:gd name="connsiteX305" fmla="*/ 1208151 w 2088927"/>
              <a:gd name="connsiteY305" fmla="*/ 951431 h 1967177"/>
              <a:gd name="connsiteX306" fmla="*/ 1204055 w 2088927"/>
              <a:gd name="connsiteY306" fmla="*/ 950479 h 1967177"/>
              <a:gd name="connsiteX307" fmla="*/ 1199864 w 2088927"/>
              <a:gd name="connsiteY307" fmla="*/ 938096 h 1967177"/>
              <a:gd name="connsiteX308" fmla="*/ 1218152 w 2088927"/>
              <a:gd name="connsiteY308" fmla="*/ 896377 h 1967177"/>
              <a:gd name="connsiteX309" fmla="*/ 1230154 w 2088927"/>
              <a:gd name="connsiteY309" fmla="*/ 891043 h 1967177"/>
              <a:gd name="connsiteX310" fmla="*/ 1235488 w 2088927"/>
              <a:gd name="connsiteY310" fmla="*/ 903045 h 1967177"/>
              <a:gd name="connsiteX311" fmla="*/ 1216533 w 2088927"/>
              <a:gd name="connsiteY311" fmla="*/ 946383 h 1967177"/>
              <a:gd name="connsiteX312" fmla="*/ 1208151 w 2088927"/>
              <a:gd name="connsiteY312" fmla="*/ 951431 h 1967177"/>
              <a:gd name="connsiteX313" fmla="*/ 1752410 w 2088927"/>
              <a:gd name="connsiteY313" fmla="*/ 932191 h 1967177"/>
              <a:gd name="connsiteX314" fmla="*/ 1744980 w 2088927"/>
              <a:gd name="connsiteY314" fmla="*/ 928476 h 1967177"/>
              <a:gd name="connsiteX315" fmla="*/ 1746885 w 2088927"/>
              <a:gd name="connsiteY315" fmla="*/ 915522 h 1967177"/>
              <a:gd name="connsiteX316" fmla="*/ 1765935 w 2088927"/>
              <a:gd name="connsiteY316" fmla="*/ 902187 h 1967177"/>
              <a:gd name="connsiteX317" fmla="*/ 1788319 w 2088927"/>
              <a:gd name="connsiteY317" fmla="*/ 890376 h 1967177"/>
              <a:gd name="connsiteX318" fmla="*/ 1800511 w 2088927"/>
              <a:gd name="connsiteY318" fmla="*/ 895139 h 1967177"/>
              <a:gd name="connsiteX319" fmla="*/ 1795748 w 2088927"/>
              <a:gd name="connsiteY319" fmla="*/ 907331 h 1967177"/>
              <a:gd name="connsiteX320" fmla="*/ 1775841 w 2088927"/>
              <a:gd name="connsiteY320" fmla="*/ 917808 h 1967177"/>
              <a:gd name="connsiteX321" fmla="*/ 1757934 w 2088927"/>
              <a:gd name="connsiteY321" fmla="*/ 930286 h 1967177"/>
              <a:gd name="connsiteX322" fmla="*/ 1752410 w 2088927"/>
              <a:gd name="connsiteY322" fmla="*/ 932191 h 1967177"/>
              <a:gd name="connsiteX323" fmla="*/ 1970532 w 2088927"/>
              <a:gd name="connsiteY323" fmla="*/ 924476 h 1967177"/>
              <a:gd name="connsiteX324" fmla="*/ 1965769 w 2088927"/>
              <a:gd name="connsiteY324" fmla="*/ 923142 h 1967177"/>
              <a:gd name="connsiteX325" fmla="*/ 1925479 w 2088927"/>
              <a:gd name="connsiteY325" fmla="*/ 904473 h 1967177"/>
              <a:gd name="connsiteX326" fmla="*/ 1919669 w 2088927"/>
              <a:gd name="connsiteY326" fmla="*/ 892758 h 1967177"/>
              <a:gd name="connsiteX327" fmla="*/ 1931384 w 2088927"/>
              <a:gd name="connsiteY327" fmla="*/ 886947 h 1967177"/>
              <a:gd name="connsiteX328" fmla="*/ 1975294 w 2088927"/>
              <a:gd name="connsiteY328" fmla="*/ 907235 h 1967177"/>
              <a:gd name="connsiteX329" fmla="*/ 1978438 w 2088927"/>
              <a:gd name="connsiteY329" fmla="*/ 919904 h 1967177"/>
              <a:gd name="connsiteX330" fmla="*/ 1970532 w 2088927"/>
              <a:gd name="connsiteY330" fmla="*/ 924476 h 1967177"/>
              <a:gd name="connsiteX331" fmla="*/ 1544955 w 2088927"/>
              <a:gd name="connsiteY331" fmla="*/ 912474 h 1967177"/>
              <a:gd name="connsiteX332" fmla="*/ 1538287 w 2088927"/>
              <a:gd name="connsiteY332" fmla="*/ 909617 h 1967177"/>
              <a:gd name="connsiteX333" fmla="*/ 1508760 w 2088927"/>
              <a:gd name="connsiteY333" fmla="*/ 871041 h 1967177"/>
              <a:gd name="connsiteX334" fmla="*/ 1511999 w 2088927"/>
              <a:gd name="connsiteY334" fmla="*/ 858372 h 1967177"/>
              <a:gd name="connsiteX335" fmla="*/ 1524667 w 2088927"/>
              <a:gd name="connsiteY335" fmla="*/ 861611 h 1967177"/>
              <a:gd name="connsiteX336" fmla="*/ 1551527 w 2088927"/>
              <a:gd name="connsiteY336" fmla="*/ 896758 h 1967177"/>
              <a:gd name="connsiteX337" fmla="*/ 1551337 w 2088927"/>
              <a:gd name="connsiteY337" fmla="*/ 909807 h 1967177"/>
              <a:gd name="connsiteX338" fmla="*/ 1544955 w 2088927"/>
              <a:gd name="connsiteY338" fmla="*/ 912474 h 1967177"/>
              <a:gd name="connsiteX339" fmla="*/ 1836610 w 2088927"/>
              <a:gd name="connsiteY339" fmla="*/ 895615 h 1967177"/>
              <a:gd name="connsiteX340" fmla="*/ 1827467 w 2088927"/>
              <a:gd name="connsiteY340" fmla="*/ 887614 h 1967177"/>
              <a:gd name="connsiteX341" fmla="*/ 1835372 w 2088927"/>
              <a:gd name="connsiteY341" fmla="*/ 877137 h 1967177"/>
              <a:gd name="connsiteX342" fmla="*/ 1884045 w 2088927"/>
              <a:gd name="connsiteY342" fmla="*/ 876470 h 1967177"/>
              <a:gd name="connsiteX343" fmla="*/ 1892332 w 2088927"/>
              <a:gd name="connsiteY343" fmla="*/ 886662 h 1967177"/>
              <a:gd name="connsiteX344" fmla="*/ 1882140 w 2088927"/>
              <a:gd name="connsiteY344" fmla="*/ 894948 h 1967177"/>
              <a:gd name="connsiteX345" fmla="*/ 1837944 w 2088927"/>
              <a:gd name="connsiteY345" fmla="*/ 895520 h 1967177"/>
              <a:gd name="connsiteX346" fmla="*/ 1836610 w 2088927"/>
              <a:gd name="connsiteY346" fmla="*/ 895615 h 1967177"/>
              <a:gd name="connsiteX347" fmla="*/ 30861 w 2088927"/>
              <a:gd name="connsiteY347" fmla="*/ 892281 h 1967177"/>
              <a:gd name="connsiteX348" fmla="*/ 21812 w 2088927"/>
              <a:gd name="connsiteY348" fmla="*/ 884852 h 1967177"/>
              <a:gd name="connsiteX349" fmla="*/ 13240 w 2088927"/>
              <a:gd name="connsiteY349" fmla="*/ 838655 h 1967177"/>
              <a:gd name="connsiteX350" fmla="*/ 20860 w 2088927"/>
              <a:gd name="connsiteY350" fmla="*/ 827988 h 1967177"/>
              <a:gd name="connsiteX351" fmla="*/ 31528 w 2088927"/>
              <a:gd name="connsiteY351" fmla="*/ 835608 h 1967177"/>
              <a:gd name="connsiteX352" fmla="*/ 39910 w 2088927"/>
              <a:gd name="connsiteY352" fmla="*/ 880946 h 1967177"/>
              <a:gd name="connsiteX353" fmla="*/ 32671 w 2088927"/>
              <a:gd name="connsiteY353" fmla="*/ 891900 h 1967177"/>
              <a:gd name="connsiteX354" fmla="*/ 30861 w 2088927"/>
              <a:gd name="connsiteY354" fmla="*/ 892281 h 1967177"/>
              <a:gd name="connsiteX355" fmla="*/ 1241298 w 2088927"/>
              <a:gd name="connsiteY355" fmla="*/ 864849 h 1967177"/>
              <a:gd name="connsiteX356" fmla="*/ 1238821 w 2088927"/>
              <a:gd name="connsiteY356" fmla="*/ 864468 h 1967177"/>
              <a:gd name="connsiteX357" fmla="*/ 1232440 w 2088927"/>
              <a:gd name="connsiteY357" fmla="*/ 853038 h 1967177"/>
              <a:gd name="connsiteX358" fmla="*/ 1242727 w 2088927"/>
              <a:gd name="connsiteY358" fmla="*/ 808652 h 1967177"/>
              <a:gd name="connsiteX359" fmla="*/ 1253490 w 2088927"/>
              <a:gd name="connsiteY359" fmla="*/ 801222 h 1967177"/>
              <a:gd name="connsiteX360" fmla="*/ 1260919 w 2088927"/>
              <a:gd name="connsiteY360" fmla="*/ 812081 h 1967177"/>
              <a:gd name="connsiteX361" fmla="*/ 1250251 w 2088927"/>
              <a:gd name="connsiteY361" fmla="*/ 858087 h 1967177"/>
              <a:gd name="connsiteX362" fmla="*/ 1241298 w 2088927"/>
              <a:gd name="connsiteY362" fmla="*/ 864849 h 1967177"/>
              <a:gd name="connsiteX363" fmla="*/ 1497901 w 2088927"/>
              <a:gd name="connsiteY363" fmla="*/ 833131 h 1967177"/>
              <a:gd name="connsiteX364" fmla="*/ 1489139 w 2088927"/>
              <a:gd name="connsiteY364" fmla="*/ 826845 h 1967177"/>
              <a:gd name="connsiteX365" fmla="*/ 1477328 w 2088927"/>
              <a:gd name="connsiteY365" fmla="*/ 780553 h 1967177"/>
              <a:gd name="connsiteX366" fmla="*/ 1484757 w 2088927"/>
              <a:gd name="connsiteY366" fmla="*/ 769790 h 1967177"/>
              <a:gd name="connsiteX367" fmla="*/ 1495520 w 2088927"/>
              <a:gd name="connsiteY367" fmla="*/ 777219 h 1967177"/>
              <a:gd name="connsiteX368" fmla="*/ 1506665 w 2088927"/>
              <a:gd name="connsiteY368" fmla="*/ 820939 h 1967177"/>
              <a:gd name="connsiteX369" fmla="*/ 1500854 w 2088927"/>
              <a:gd name="connsiteY369" fmla="*/ 832655 h 1967177"/>
              <a:gd name="connsiteX370" fmla="*/ 1497901 w 2088927"/>
              <a:gd name="connsiteY370" fmla="*/ 833131 h 1967177"/>
              <a:gd name="connsiteX371" fmla="*/ 15907 w 2088927"/>
              <a:gd name="connsiteY371" fmla="*/ 800460 h 1967177"/>
              <a:gd name="connsiteX372" fmla="*/ 6763 w 2088927"/>
              <a:gd name="connsiteY372" fmla="*/ 792269 h 1967177"/>
              <a:gd name="connsiteX373" fmla="*/ 2286 w 2088927"/>
              <a:gd name="connsiteY373" fmla="*/ 745501 h 1967177"/>
              <a:gd name="connsiteX374" fmla="*/ 10858 w 2088927"/>
              <a:gd name="connsiteY374" fmla="*/ 735595 h 1967177"/>
              <a:gd name="connsiteX375" fmla="*/ 20764 w 2088927"/>
              <a:gd name="connsiteY375" fmla="*/ 744167 h 1967177"/>
              <a:gd name="connsiteX376" fmla="*/ 25146 w 2088927"/>
              <a:gd name="connsiteY376" fmla="*/ 790078 h 1967177"/>
              <a:gd name="connsiteX377" fmla="*/ 17050 w 2088927"/>
              <a:gd name="connsiteY377" fmla="*/ 800365 h 1967177"/>
              <a:gd name="connsiteX378" fmla="*/ 15907 w 2088927"/>
              <a:gd name="connsiteY378" fmla="*/ 800460 h 1967177"/>
              <a:gd name="connsiteX379" fmla="*/ 1258348 w 2088927"/>
              <a:gd name="connsiteY379" fmla="*/ 773695 h 1967177"/>
              <a:gd name="connsiteX380" fmla="*/ 1257395 w 2088927"/>
              <a:gd name="connsiteY380" fmla="*/ 773695 h 1967177"/>
              <a:gd name="connsiteX381" fmla="*/ 1249108 w 2088927"/>
              <a:gd name="connsiteY381" fmla="*/ 763599 h 1967177"/>
              <a:gd name="connsiteX382" fmla="*/ 1251871 w 2088927"/>
              <a:gd name="connsiteY382" fmla="*/ 717974 h 1967177"/>
              <a:gd name="connsiteX383" fmla="*/ 1261301 w 2088927"/>
              <a:gd name="connsiteY383" fmla="*/ 708925 h 1967177"/>
              <a:gd name="connsiteX384" fmla="*/ 1270350 w 2088927"/>
              <a:gd name="connsiteY384" fmla="*/ 718355 h 1967177"/>
              <a:gd name="connsiteX385" fmla="*/ 1267492 w 2088927"/>
              <a:gd name="connsiteY385" fmla="*/ 765408 h 1967177"/>
              <a:gd name="connsiteX386" fmla="*/ 1258348 w 2088927"/>
              <a:gd name="connsiteY386" fmla="*/ 773695 h 1967177"/>
              <a:gd name="connsiteX387" fmla="*/ 1480661 w 2088927"/>
              <a:gd name="connsiteY387" fmla="*/ 741977 h 1967177"/>
              <a:gd name="connsiteX388" fmla="*/ 1471422 w 2088927"/>
              <a:gd name="connsiteY388" fmla="*/ 733404 h 1967177"/>
              <a:gd name="connsiteX389" fmla="*/ 1469612 w 2088927"/>
              <a:gd name="connsiteY389" fmla="*/ 686351 h 1967177"/>
              <a:gd name="connsiteX390" fmla="*/ 1478756 w 2088927"/>
              <a:gd name="connsiteY390" fmla="*/ 677016 h 1967177"/>
              <a:gd name="connsiteX391" fmla="*/ 1478851 w 2088927"/>
              <a:gd name="connsiteY391" fmla="*/ 677016 h 1967177"/>
              <a:gd name="connsiteX392" fmla="*/ 1488091 w 2088927"/>
              <a:gd name="connsiteY392" fmla="*/ 686160 h 1967177"/>
              <a:gd name="connsiteX393" fmla="*/ 1489901 w 2088927"/>
              <a:gd name="connsiteY393" fmla="*/ 732071 h 1967177"/>
              <a:gd name="connsiteX394" fmla="*/ 1481328 w 2088927"/>
              <a:gd name="connsiteY394" fmla="*/ 741977 h 1967177"/>
              <a:gd name="connsiteX395" fmla="*/ 1480661 w 2088927"/>
              <a:gd name="connsiteY395" fmla="*/ 741977 h 1967177"/>
              <a:gd name="connsiteX396" fmla="*/ 968026 w 2088927"/>
              <a:gd name="connsiteY396" fmla="*/ 714354 h 1967177"/>
              <a:gd name="connsiteX397" fmla="*/ 944023 w 2088927"/>
              <a:gd name="connsiteY397" fmla="*/ 711497 h 1967177"/>
              <a:gd name="connsiteX398" fmla="*/ 937070 w 2088927"/>
              <a:gd name="connsiteY398" fmla="*/ 700352 h 1967177"/>
              <a:gd name="connsiteX399" fmla="*/ 948214 w 2088927"/>
              <a:gd name="connsiteY399" fmla="*/ 693399 h 1967177"/>
              <a:gd name="connsiteX400" fmla="*/ 989457 w 2088927"/>
              <a:gd name="connsiteY400" fmla="*/ 692828 h 1967177"/>
              <a:gd name="connsiteX401" fmla="*/ 994505 w 2088927"/>
              <a:gd name="connsiteY401" fmla="*/ 710639 h 1967177"/>
              <a:gd name="connsiteX402" fmla="*/ 994315 w 2088927"/>
              <a:gd name="connsiteY402" fmla="*/ 710735 h 1967177"/>
              <a:gd name="connsiteX403" fmla="*/ 968026 w 2088927"/>
              <a:gd name="connsiteY403" fmla="*/ 714354 h 1967177"/>
              <a:gd name="connsiteX404" fmla="*/ 9335 w 2088927"/>
              <a:gd name="connsiteY404" fmla="*/ 707687 h 1967177"/>
              <a:gd name="connsiteX405" fmla="*/ 95 w 2088927"/>
              <a:gd name="connsiteY405" fmla="*/ 698543 h 1967177"/>
              <a:gd name="connsiteX406" fmla="*/ 0 w 2088927"/>
              <a:gd name="connsiteY406" fmla="*/ 688542 h 1967177"/>
              <a:gd name="connsiteX407" fmla="*/ 1238 w 2088927"/>
              <a:gd name="connsiteY407" fmla="*/ 651204 h 1967177"/>
              <a:gd name="connsiteX408" fmla="*/ 11144 w 2088927"/>
              <a:gd name="connsiteY408" fmla="*/ 642631 h 1967177"/>
              <a:gd name="connsiteX409" fmla="*/ 19717 w 2088927"/>
              <a:gd name="connsiteY409" fmla="*/ 652537 h 1967177"/>
              <a:gd name="connsiteX410" fmla="*/ 18479 w 2088927"/>
              <a:gd name="connsiteY410" fmla="*/ 688542 h 1967177"/>
              <a:gd name="connsiteX411" fmla="*/ 18574 w 2088927"/>
              <a:gd name="connsiteY411" fmla="*/ 698257 h 1967177"/>
              <a:gd name="connsiteX412" fmla="*/ 9430 w 2088927"/>
              <a:gd name="connsiteY412" fmla="*/ 707687 h 1967177"/>
              <a:gd name="connsiteX413" fmla="*/ 9335 w 2088927"/>
              <a:gd name="connsiteY413" fmla="*/ 707687 h 1967177"/>
              <a:gd name="connsiteX414" fmla="*/ 903732 w 2088927"/>
              <a:gd name="connsiteY414" fmla="*/ 693113 h 1967177"/>
              <a:gd name="connsiteX415" fmla="*/ 898779 w 2088927"/>
              <a:gd name="connsiteY415" fmla="*/ 691685 h 1967177"/>
              <a:gd name="connsiteX416" fmla="*/ 860965 w 2088927"/>
              <a:gd name="connsiteY416" fmla="*/ 661967 h 1967177"/>
              <a:gd name="connsiteX417" fmla="*/ 860488 w 2088927"/>
              <a:gd name="connsiteY417" fmla="*/ 648917 h 1967177"/>
              <a:gd name="connsiteX418" fmla="*/ 873538 w 2088927"/>
              <a:gd name="connsiteY418" fmla="*/ 648441 h 1967177"/>
              <a:gd name="connsiteX419" fmla="*/ 908685 w 2088927"/>
              <a:gd name="connsiteY419" fmla="*/ 676159 h 1967177"/>
              <a:gd name="connsiteX420" fmla="*/ 911542 w 2088927"/>
              <a:gd name="connsiteY420" fmla="*/ 688922 h 1967177"/>
              <a:gd name="connsiteX421" fmla="*/ 903732 w 2088927"/>
              <a:gd name="connsiteY421" fmla="*/ 693113 h 1967177"/>
              <a:gd name="connsiteX422" fmla="*/ 1032034 w 2088927"/>
              <a:gd name="connsiteY422" fmla="*/ 688160 h 1967177"/>
              <a:gd name="connsiteX423" fmla="*/ 1025176 w 2088927"/>
              <a:gd name="connsiteY423" fmla="*/ 685113 h 1967177"/>
              <a:gd name="connsiteX424" fmla="*/ 1025747 w 2088927"/>
              <a:gd name="connsiteY424" fmla="*/ 672063 h 1967177"/>
              <a:gd name="connsiteX425" fmla="*/ 1043273 w 2088927"/>
              <a:gd name="connsiteY425" fmla="*/ 651966 h 1967177"/>
              <a:gd name="connsiteX426" fmla="*/ 1052036 w 2088927"/>
              <a:gd name="connsiteY426" fmla="*/ 637773 h 1967177"/>
              <a:gd name="connsiteX427" fmla="*/ 1064609 w 2088927"/>
              <a:gd name="connsiteY427" fmla="*/ 634059 h 1967177"/>
              <a:gd name="connsiteX428" fmla="*/ 1068324 w 2088927"/>
              <a:gd name="connsiteY428" fmla="*/ 646631 h 1967177"/>
              <a:gd name="connsiteX429" fmla="*/ 1058418 w 2088927"/>
              <a:gd name="connsiteY429" fmla="*/ 662634 h 1967177"/>
              <a:gd name="connsiteX430" fmla="*/ 1038225 w 2088927"/>
              <a:gd name="connsiteY430" fmla="*/ 685779 h 1967177"/>
              <a:gd name="connsiteX431" fmla="*/ 1032034 w 2088927"/>
              <a:gd name="connsiteY431" fmla="*/ 688160 h 1967177"/>
              <a:gd name="connsiteX432" fmla="*/ 1260539 w 2088927"/>
              <a:gd name="connsiteY432" fmla="*/ 680826 h 1967177"/>
              <a:gd name="connsiteX433" fmla="*/ 1251300 w 2088927"/>
              <a:gd name="connsiteY433" fmla="*/ 672063 h 1967177"/>
              <a:gd name="connsiteX434" fmla="*/ 1247489 w 2088927"/>
              <a:gd name="connsiteY434" fmla="*/ 626343 h 1967177"/>
              <a:gd name="connsiteX435" fmla="*/ 1255585 w 2088927"/>
              <a:gd name="connsiteY435" fmla="*/ 616056 h 1967177"/>
              <a:gd name="connsiteX436" fmla="*/ 1265873 w 2088927"/>
              <a:gd name="connsiteY436" fmla="*/ 624152 h 1967177"/>
              <a:gd name="connsiteX437" fmla="*/ 1269777 w 2088927"/>
              <a:gd name="connsiteY437" fmla="*/ 671111 h 1967177"/>
              <a:gd name="connsiteX438" fmla="*/ 1261015 w 2088927"/>
              <a:gd name="connsiteY438" fmla="*/ 680826 h 1967177"/>
              <a:gd name="connsiteX439" fmla="*/ 1260539 w 2088927"/>
              <a:gd name="connsiteY439" fmla="*/ 680826 h 1967177"/>
              <a:gd name="connsiteX440" fmla="*/ 1479233 w 2088927"/>
              <a:gd name="connsiteY440" fmla="*/ 649013 h 1967177"/>
              <a:gd name="connsiteX441" fmla="*/ 1479042 w 2088927"/>
              <a:gd name="connsiteY441" fmla="*/ 649013 h 1967177"/>
              <a:gd name="connsiteX442" fmla="*/ 1469993 w 2088927"/>
              <a:gd name="connsiteY442" fmla="*/ 639583 h 1967177"/>
              <a:gd name="connsiteX443" fmla="*/ 1470375 w 2088927"/>
              <a:gd name="connsiteY443" fmla="*/ 623391 h 1967177"/>
              <a:gd name="connsiteX444" fmla="*/ 1470851 w 2088927"/>
              <a:gd name="connsiteY444" fmla="*/ 599578 h 1967177"/>
              <a:gd name="connsiteX445" fmla="*/ 1470946 w 2088927"/>
              <a:gd name="connsiteY445" fmla="*/ 593101 h 1967177"/>
              <a:gd name="connsiteX446" fmla="*/ 1480185 w 2088927"/>
              <a:gd name="connsiteY446" fmla="*/ 583957 h 1967177"/>
              <a:gd name="connsiteX447" fmla="*/ 1480280 w 2088927"/>
              <a:gd name="connsiteY447" fmla="*/ 583957 h 1967177"/>
              <a:gd name="connsiteX448" fmla="*/ 1489425 w 2088927"/>
              <a:gd name="connsiteY448" fmla="*/ 593387 h 1967177"/>
              <a:gd name="connsiteX449" fmla="*/ 1489329 w 2088927"/>
              <a:gd name="connsiteY449" fmla="*/ 599864 h 1967177"/>
              <a:gd name="connsiteX450" fmla="*/ 1488852 w 2088927"/>
              <a:gd name="connsiteY450" fmla="*/ 623771 h 1967177"/>
              <a:gd name="connsiteX451" fmla="*/ 1488472 w 2088927"/>
              <a:gd name="connsiteY451" fmla="*/ 639964 h 1967177"/>
              <a:gd name="connsiteX452" fmla="*/ 1479233 w 2088927"/>
              <a:gd name="connsiteY452" fmla="*/ 649013 h 1967177"/>
              <a:gd name="connsiteX453" fmla="*/ 834771 w 2088927"/>
              <a:gd name="connsiteY453" fmla="*/ 631010 h 1967177"/>
              <a:gd name="connsiteX454" fmla="*/ 827913 w 2088927"/>
              <a:gd name="connsiteY454" fmla="*/ 627963 h 1967177"/>
              <a:gd name="connsiteX455" fmla="*/ 821912 w 2088927"/>
              <a:gd name="connsiteY455" fmla="*/ 621200 h 1967177"/>
              <a:gd name="connsiteX456" fmla="*/ 797052 w 2088927"/>
              <a:gd name="connsiteY456" fmla="*/ 593196 h 1967177"/>
              <a:gd name="connsiteX457" fmla="*/ 797719 w 2088927"/>
              <a:gd name="connsiteY457" fmla="*/ 580147 h 1967177"/>
              <a:gd name="connsiteX458" fmla="*/ 810768 w 2088927"/>
              <a:gd name="connsiteY458" fmla="*/ 580814 h 1967177"/>
              <a:gd name="connsiteX459" fmla="*/ 835723 w 2088927"/>
              <a:gd name="connsiteY459" fmla="*/ 609008 h 1967177"/>
              <a:gd name="connsiteX460" fmla="*/ 841629 w 2088927"/>
              <a:gd name="connsiteY460" fmla="*/ 615675 h 1967177"/>
              <a:gd name="connsiteX461" fmla="*/ 840962 w 2088927"/>
              <a:gd name="connsiteY461" fmla="*/ 628725 h 1967177"/>
              <a:gd name="connsiteX462" fmla="*/ 834771 w 2088927"/>
              <a:gd name="connsiteY462" fmla="*/ 631010 h 1967177"/>
              <a:gd name="connsiteX463" fmla="*/ 16859 w 2088927"/>
              <a:gd name="connsiteY463" fmla="*/ 615104 h 1967177"/>
              <a:gd name="connsiteX464" fmla="*/ 15049 w 2088927"/>
              <a:gd name="connsiteY464" fmla="*/ 614913 h 1967177"/>
              <a:gd name="connsiteX465" fmla="*/ 7715 w 2088927"/>
              <a:gd name="connsiteY465" fmla="*/ 604055 h 1967177"/>
              <a:gd name="connsiteX466" fmla="*/ 19145 w 2088927"/>
              <a:gd name="connsiteY466" fmla="*/ 557954 h 1967177"/>
              <a:gd name="connsiteX467" fmla="*/ 30671 w 2088927"/>
              <a:gd name="connsiteY467" fmla="*/ 551763 h 1967177"/>
              <a:gd name="connsiteX468" fmla="*/ 36862 w 2088927"/>
              <a:gd name="connsiteY468" fmla="*/ 563288 h 1967177"/>
              <a:gd name="connsiteX469" fmla="*/ 25908 w 2088927"/>
              <a:gd name="connsiteY469" fmla="*/ 607484 h 1967177"/>
              <a:gd name="connsiteX470" fmla="*/ 16859 w 2088927"/>
              <a:gd name="connsiteY470" fmla="*/ 615104 h 1967177"/>
              <a:gd name="connsiteX471" fmla="*/ 1077087 w 2088927"/>
              <a:gd name="connsiteY471" fmla="*/ 608341 h 1967177"/>
              <a:gd name="connsiteX472" fmla="*/ 1074706 w 2088927"/>
              <a:gd name="connsiteY472" fmla="*/ 608055 h 1967177"/>
              <a:gd name="connsiteX473" fmla="*/ 1068133 w 2088927"/>
              <a:gd name="connsiteY473" fmla="*/ 596721 h 1967177"/>
              <a:gd name="connsiteX474" fmla="*/ 1076611 w 2088927"/>
              <a:gd name="connsiteY474" fmla="*/ 552239 h 1967177"/>
              <a:gd name="connsiteX475" fmla="*/ 1086993 w 2088927"/>
              <a:gd name="connsiteY475" fmla="*/ 544238 h 1967177"/>
              <a:gd name="connsiteX476" fmla="*/ 1094994 w 2088927"/>
              <a:gd name="connsiteY476" fmla="*/ 554620 h 1967177"/>
              <a:gd name="connsiteX477" fmla="*/ 1086040 w 2088927"/>
              <a:gd name="connsiteY477" fmla="*/ 601483 h 1967177"/>
              <a:gd name="connsiteX478" fmla="*/ 1077087 w 2088927"/>
              <a:gd name="connsiteY478" fmla="*/ 608341 h 1967177"/>
              <a:gd name="connsiteX479" fmla="*/ 1249966 w 2088927"/>
              <a:gd name="connsiteY479" fmla="*/ 588434 h 1967177"/>
              <a:gd name="connsiteX480" fmla="*/ 1240822 w 2088927"/>
              <a:gd name="connsiteY480" fmla="*/ 580814 h 1967177"/>
              <a:gd name="connsiteX481" fmla="*/ 1231583 w 2088927"/>
              <a:gd name="connsiteY481" fmla="*/ 535760 h 1967177"/>
              <a:gd name="connsiteX482" fmla="*/ 1238536 w 2088927"/>
              <a:gd name="connsiteY482" fmla="*/ 524616 h 1967177"/>
              <a:gd name="connsiteX483" fmla="*/ 1249680 w 2088927"/>
              <a:gd name="connsiteY483" fmla="*/ 531570 h 1967177"/>
              <a:gd name="connsiteX484" fmla="*/ 1259110 w 2088927"/>
              <a:gd name="connsiteY484" fmla="*/ 577575 h 1967177"/>
              <a:gd name="connsiteX485" fmla="*/ 1251585 w 2088927"/>
              <a:gd name="connsiteY485" fmla="*/ 588338 h 1967177"/>
              <a:gd name="connsiteX486" fmla="*/ 1249966 w 2088927"/>
              <a:gd name="connsiteY486" fmla="*/ 588434 h 1967177"/>
              <a:gd name="connsiteX487" fmla="*/ 772478 w 2088927"/>
              <a:gd name="connsiteY487" fmla="*/ 561954 h 1967177"/>
              <a:gd name="connsiteX488" fmla="*/ 765715 w 2088927"/>
              <a:gd name="connsiteY488" fmla="*/ 559001 h 1967177"/>
              <a:gd name="connsiteX489" fmla="*/ 733520 w 2088927"/>
              <a:gd name="connsiteY489" fmla="*/ 525759 h 1967177"/>
              <a:gd name="connsiteX490" fmla="*/ 733520 w 2088927"/>
              <a:gd name="connsiteY490" fmla="*/ 512615 h 1967177"/>
              <a:gd name="connsiteX491" fmla="*/ 746665 w 2088927"/>
              <a:gd name="connsiteY491" fmla="*/ 512615 h 1967177"/>
              <a:gd name="connsiteX492" fmla="*/ 779240 w 2088927"/>
              <a:gd name="connsiteY492" fmla="*/ 546238 h 1967177"/>
              <a:gd name="connsiteX493" fmla="*/ 778859 w 2088927"/>
              <a:gd name="connsiteY493" fmla="*/ 559287 h 1967177"/>
              <a:gd name="connsiteX494" fmla="*/ 772478 w 2088927"/>
              <a:gd name="connsiteY494" fmla="*/ 561954 h 1967177"/>
              <a:gd name="connsiteX495" fmla="*/ 1479709 w 2088927"/>
              <a:gd name="connsiteY495" fmla="*/ 555954 h 1967177"/>
              <a:gd name="connsiteX496" fmla="*/ 1470469 w 2088927"/>
              <a:gd name="connsiteY496" fmla="*/ 547000 h 1967177"/>
              <a:gd name="connsiteX497" fmla="*/ 1467040 w 2088927"/>
              <a:gd name="connsiteY497" fmla="*/ 501375 h 1967177"/>
              <a:gd name="connsiteX498" fmla="*/ 1475137 w 2088927"/>
              <a:gd name="connsiteY498" fmla="*/ 491088 h 1967177"/>
              <a:gd name="connsiteX499" fmla="*/ 1485424 w 2088927"/>
              <a:gd name="connsiteY499" fmla="*/ 499184 h 1967177"/>
              <a:gd name="connsiteX500" fmla="*/ 1488948 w 2088927"/>
              <a:gd name="connsiteY500" fmla="*/ 546333 h 1967177"/>
              <a:gd name="connsiteX501" fmla="*/ 1479994 w 2088927"/>
              <a:gd name="connsiteY501" fmla="*/ 555954 h 1967177"/>
              <a:gd name="connsiteX502" fmla="*/ 1479709 w 2088927"/>
              <a:gd name="connsiteY502" fmla="*/ 555954 h 1967177"/>
              <a:gd name="connsiteX503" fmla="*/ 44101 w 2088927"/>
              <a:gd name="connsiteY503" fmla="*/ 526331 h 1967177"/>
              <a:gd name="connsiteX504" fmla="*/ 40386 w 2088927"/>
              <a:gd name="connsiteY504" fmla="*/ 525569 h 1967177"/>
              <a:gd name="connsiteX505" fmla="*/ 35528 w 2088927"/>
              <a:gd name="connsiteY505" fmla="*/ 513377 h 1967177"/>
              <a:gd name="connsiteX506" fmla="*/ 56960 w 2088927"/>
              <a:gd name="connsiteY506" fmla="*/ 470895 h 1967177"/>
              <a:gd name="connsiteX507" fmla="*/ 69628 w 2088927"/>
              <a:gd name="connsiteY507" fmla="*/ 467562 h 1967177"/>
              <a:gd name="connsiteX508" fmla="*/ 72962 w 2088927"/>
              <a:gd name="connsiteY508" fmla="*/ 480230 h 1967177"/>
              <a:gd name="connsiteX509" fmla="*/ 52483 w 2088927"/>
              <a:gd name="connsiteY509" fmla="*/ 520711 h 1967177"/>
              <a:gd name="connsiteX510" fmla="*/ 44101 w 2088927"/>
              <a:gd name="connsiteY510" fmla="*/ 526331 h 1967177"/>
              <a:gd name="connsiteX511" fmla="*/ 1090708 w 2088927"/>
              <a:gd name="connsiteY511" fmla="*/ 516329 h 1967177"/>
              <a:gd name="connsiteX512" fmla="*/ 1089851 w 2088927"/>
              <a:gd name="connsiteY512" fmla="*/ 516329 h 1967177"/>
              <a:gd name="connsiteX513" fmla="*/ 1081469 w 2088927"/>
              <a:gd name="connsiteY513" fmla="*/ 506233 h 1967177"/>
              <a:gd name="connsiteX514" fmla="*/ 1086421 w 2088927"/>
              <a:gd name="connsiteY514" fmla="*/ 459560 h 1967177"/>
              <a:gd name="connsiteX515" fmla="*/ 1096804 w 2088927"/>
              <a:gd name="connsiteY515" fmla="*/ 451655 h 1967177"/>
              <a:gd name="connsiteX516" fmla="*/ 1104710 w 2088927"/>
              <a:gd name="connsiteY516" fmla="*/ 462132 h 1967177"/>
              <a:gd name="connsiteX517" fmla="*/ 1099852 w 2088927"/>
              <a:gd name="connsiteY517" fmla="*/ 507947 h 1967177"/>
              <a:gd name="connsiteX518" fmla="*/ 1090708 w 2088927"/>
              <a:gd name="connsiteY518" fmla="*/ 516329 h 1967177"/>
              <a:gd name="connsiteX519" fmla="*/ 1230916 w 2088927"/>
              <a:gd name="connsiteY519" fmla="*/ 497470 h 1967177"/>
              <a:gd name="connsiteX520" fmla="*/ 1221867 w 2088927"/>
              <a:gd name="connsiteY520" fmla="*/ 489945 h 1967177"/>
              <a:gd name="connsiteX521" fmla="*/ 1213961 w 2088927"/>
              <a:gd name="connsiteY521" fmla="*/ 443654 h 1967177"/>
              <a:gd name="connsiteX522" fmla="*/ 1221772 w 2088927"/>
              <a:gd name="connsiteY522" fmla="*/ 433176 h 1967177"/>
              <a:gd name="connsiteX523" fmla="*/ 1232250 w 2088927"/>
              <a:gd name="connsiteY523" fmla="*/ 440987 h 1967177"/>
              <a:gd name="connsiteX524" fmla="*/ 1239965 w 2088927"/>
              <a:gd name="connsiteY524" fmla="*/ 486421 h 1967177"/>
              <a:gd name="connsiteX525" fmla="*/ 1232630 w 2088927"/>
              <a:gd name="connsiteY525" fmla="*/ 497279 h 1967177"/>
              <a:gd name="connsiteX526" fmla="*/ 1230916 w 2088927"/>
              <a:gd name="connsiteY526" fmla="*/ 497470 h 1967177"/>
              <a:gd name="connsiteX527" fmla="*/ 706660 w 2088927"/>
              <a:gd name="connsiteY527" fmla="*/ 496327 h 1967177"/>
              <a:gd name="connsiteX528" fmla="*/ 700373 w 2088927"/>
              <a:gd name="connsiteY528" fmla="*/ 493850 h 1967177"/>
              <a:gd name="connsiteX529" fmla="*/ 665797 w 2088927"/>
              <a:gd name="connsiteY529" fmla="*/ 463371 h 1967177"/>
              <a:gd name="connsiteX530" fmla="*/ 664655 w 2088927"/>
              <a:gd name="connsiteY530" fmla="*/ 450321 h 1967177"/>
              <a:gd name="connsiteX531" fmla="*/ 677704 w 2088927"/>
              <a:gd name="connsiteY531" fmla="*/ 449178 h 1967177"/>
              <a:gd name="connsiteX532" fmla="*/ 712946 w 2088927"/>
              <a:gd name="connsiteY532" fmla="*/ 480230 h 1967177"/>
              <a:gd name="connsiteX533" fmla="*/ 713422 w 2088927"/>
              <a:gd name="connsiteY533" fmla="*/ 493279 h 1967177"/>
              <a:gd name="connsiteX534" fmla="*/ 706660 w 2088927"/>
              <a:gd name="connsiteY534" fmla="*/ 496327 h 1967177"/>
              <a:gd name="connsiteX535" fmla="*/ 1468279 w 2088927"/>
              <a:gd name="connsiteY535" fmla="*/ 463751 h 1967177"/>
              <a:gd name="connsiteX536" fmla="*/ 1459230 w 2088927"/>
              <a:gd name="connsiteY536" fmla="*/ 456608 h 1967177"/>
              <a:gd name="connsiteX537" fmla="*/ 1445514 w 2088927"/>
              <a:gd name="connsiteY537" fmla="*/ 413745 h 1967177"/>
              <a:gd name="connsiteX538" fmla="*/ 1450562 w 2088927"/>
              <a:gd name="connsiteY538" fmla="*/ 401649 h 1967177"/>
              <a:gd name="connsiteX539" fmla="*/ 1462659 w 2088927"/>
              <a:gd name="connsiteY539" fmla="*/ 406697 h 1967177"/>
              <a:gd name="connsiteX540" fmla="*/ 1477328 w 2088927"/>
              <a:gd name="connsiteY540" fmla="*/ 452321 h 1967177"/>
              <a:gd name="connsiteX541" fmla="*/ 1470469 w 2088927"/>
              <a:gd name="connsiteY541" fmla="*/ 463466 h 1967177"/>
              <a:gd name="connsiteX542" fmla="*/ 1468279 w 2088927"/>
              <a:gd name="connsiteY542" fmla="*/ 463751 h 1967177"/>
              <a:gd name="connsiteX543" fmla="*/ 91059 w 2088927"/>
              <a:gd name="connsiteY543" fmla="*/ 446321 h 1967177"/>
              <a:gd name="connsiteX544" fmla="*/ 85344 w 2088927"/>
              <a:gd name="connsiteY544" fmla="*/ 444321 h 1967177"/>
              <a:gd name="connsiteX545" fmla="*/ 83725 w 2088927"/>
              <a:gd name="connsiteY545" fmla="*/ 431271 h 1967177"/>
              <a:gd name="connsiteX546" fmla="*/ 115824 w 2088927"/>
              <a:gd name="connsiteY546" fmla="*/ 395838 h 1967177"/>
              <a:gd name="connsiteX547" fmla="*/ 128969 w 2088927"/>
              <a:gd name="connsiteY547" fmla="*/ 396219 h 1967177"/>
              <a:gd name="connsiteX548" fmla="*/ 128588 w 2088927"/>
              <a:gd name="connsiteY548" fmla="*/ 409364 h 1967177"/>
              <a:gd name="connsiteX549" fmla="*/ 98298 w 2088927"/>
              <a:gd name="connsiteY549" fmla="*/ 442796 h 1967177"/>
              <a:gd name="connsiteX550" fmla="*/ 91059 w 2088927"/>
              <a:gd name="connsiteY550" fmla="*/ 446321 h 1967177"/>
              <a:gd name="connsiteX551" fmla="*/ 635222 w 2088927"/>
              <a:gd name="connsiteY551" fmla="*/ 436700 h 1967177"/>
              <a:gd name="connsiteX552" fmla="*/ 629698 w 2088927"/>
              <a:gd name="connsiteY552" fmla="*/ 434891 h 1967177"/>
              <a:gd name="connsiteX553" fmla="*/ 591979 w 2088927"/>
              <a:gd name="connsiteY553" fmla="*/ 408792 h 1967177"/>
              <a:gd name="connsiteX554" fmla="*/ 589216 w 2088927"/>
              <a:gd name="connsiteY554" fmla="*/ 396029 h 1967177"/>
              <a:gd name="connsiteX555" fmla="*/ 601980 w 2088927"/>
              <a:gd name="connsiteY555" fmla="*/ 393267 h 1967177"/>
              <a:gd name="connsiteX556" fmla="*/ 640747 w 2088927"/>
              <a:gd name="connsiteY556" fmla="*/ 420127 h 1967177"/>
              <a:gd name="connsiteX557" fmla="*/ 642652 w 2088927"/>
              <a:gd name="connsiteY557" fmla="*/ 433081 h 1967177"/>
              <a:gd name="connsiteX558" fmla="*/ 635222 w 2088927"/>
              <a:gd name="connsiteY558" fmla="*/ 436700 h 1967177"/>
              <a:gd name="connsiteX559" fmla="*/ 1104519 w 2088927"/>
              <a:gd name="connsiteY559" fmla="*/ 424509 h 1967177"/>
              <a:gd name="connsiteX560" fmla="*/ 1102042 w 2088927"/>
              <a:gd name="connsiteY560" fmla="*/ 424127 h 1967177"/>
              <a:gd name="connsiteX561" fmla="*/ 1095565 w 2088927"/>
              <a:gd name="connsiteY561" fmla="*/ 412697 h 1967177"/>
              <a:gd name="connsiteX562" fmla="*/ 1113377 w 2088927"/>
              <a:gd name="connsiteY562" fmla="*/ 367549 h 1967177"/>
              <a:gd name="connsiteX563" fmla="*/ 1125950 w 2088927"/>
              <a:gd name="connsiteY563" fmla="*/ 363834 h 1967177"/>
              <a:gd name="connsiteX564" fmla="*/ 1129665 w 2088927"/>
              <a:gd name="connsiteY564" fmla="*/ 376407 h 1967177"/>
              <a:gd name="connsiteX565" fmla="*/ 1113473 w 2088927"/>
              <a:gd name="connsiteY565" fmla="*/ 417555 h 1967177"/>
              <a:gd name="connsiteX566" fmla="*/ 1104519 w 2088927"/>
              <a:gd name="connsiteY566" fmla="*/ 424509 h 1967177"/>
              <a:gd name="connsiteX567" fmla="*/ 1217485 w 2088927"/>
              <a:gd name="connsiteY567" fmla="*/ 405363 h 1967177"/>
              <a:gd name="connsiteX568" fmla="*/ 1208246 w 2088927"/>
              <a:gd name="connsiteY568" fmla="*/ 396981 h 1967177"/>
              <a:gd name="connsiteX569" fmla="*/ 1205103 w 2088927"/>
              <a:gd name="connsiteY569" fmla="*/ 350023 h 1967177"/>
              <a:gd name="connsiteX570" fmla="*/ 1214056 w 2088927"/>
              <a:gd name="connsiteY570" fmla="*/ 340403 h 1967177"/>
              <a:gd name="connsiteX571" fmla="*/ 1223677 w 2088927"/>
              <a:gd name="connsiteY571" fmla="*/ 349356 h 1967177"/>
              <a:gd name="connsiteX572" fmla="*/ 1226725 w 2088927"/>
              <a:gd name="connsiteY572" fmla="*/ 395171 h 1967177"/>
              <a:gd name="connsiteX573" fmla="*/ 1218343 w 2088927"/>
              <a:gd name="connsiteY573" fmla="*/ 405268 h 1967177"/>
              <a:gd name="connsiteX574" fmla="*/ 1217485 w 2088927"/>
              <a:gd name="connsiteY574" fmla="*/ 405363 h 1967177"/>
              <a:gd name="connsiteX575" fmla="*/ 556927 w 2088927"/>
              <a:gd name="connsiteY575" fmla="*/ 386599 h 1967177"/>
              <a:gd name="connsiteX576" fmla="*/ 552545 w 2088927"/>
              <a:gd name="connsiteY576" fmla="*/ 385456 h 1967177"/>
              <a:gd name="connsiteX577" fmla="*/ 527209 w 2088927"/>
              <a:gd name="connsiteY577" fmla="*/ 372597 h 1967177"/>
              <a:gd name="connsiteX578" fmla="*/ 511397 w 2088927"/>
              <a:gd name="connsiteY578" fmla="*/ 365549 h 1967177"/>
              <a:gd name="connsiteX579" fmla="*/ 506539 w 2088927"/>
              <a:gd name="connsiteY579" fmla="*/ 353357 h 1967177"/>
              <a:gd name="connsiteX580" fmla="*/ 518731 w 2088927"/>
              <a:gd name="connsiteY580" fmla="*/ 348499 h 1967177"/>
              <a:gd name="connsiteX581" fmla="*/ 535114 w 2088927"/>
              <a:gd name="connsiteY581" fmla="*/ 355929 h 1967177"/>
              <a:gd name="connsiteX582" fmla="*/ 561308 w 2088927"/>
              <a:gd name="connsiteY582" fmla="*/ 369168 h 1967177"/>
              <a:gd name="connsiteX583" fmla="*/ 565118 w 2088927"/>
              <a:gd name="connsiteY583" fmla="*/ 381741 h 1967177"/>
              <a:gd name="connsiteX584" fmla="*/ 556927 w 2088927"/>
              <a:gd name="connsiteY584" fmla="*/ 386599 h 1967177"/>
              <a:gd name="connsiteX585" fmla="*/ 158401 w 2088927"/>
              <a:gd name="connsiteY585" fmla="*/ 382694 h 1967177"/>
              <a:gd name="connsiteX586" fmla="*/ 150781 w 2088927"/>
              <a:gd name="connsiteY586" fmla="*/ 378693 h 1967177"/>
              <a:gd name="connsiteX587" fmla="*/ 153257 w 2088927"/>
              <a:gd name="connsiteY587" fmla="*/ 365834 h 1967177"/>
              <a:gd name="connsiteX588" fmla="*/ 194977 w 2088927"/>
              <a:gd name="connsiteY588" fmla="*/ 342117 h 1967177"/>
              <a:gd name="connsiteX589" fmla="*/ 207264 w 2088927"/>
              <a:gd name="connsiteY589" fmla="*/ 346594 h 1967177"/>
              <a:gd name="connsiteX590" fmla="*/ 202787 w 2088927"/>
              <a:gd name="connsiteY590" fmla="*/ 358881 h 1967177"/>
              <a:gd name="connsiteX591" fmla="*/ 163735 w 2088927"/>
              <a:gd name="connsiteY591" fmla="*/ 381075 h 1967177"/>
              <a:gd name="connsiteX592" fmla="*/ 158401 w 2088927"/>
              <a:gd name="connsiteY592" fmla="*/ 382694 h 1967177"/>
              <a:gd name="connsiteX593" fmla="*/ 1432179 w 2088927"/>
              <a:gd name="connsiteY593" fmla="*/ 378598 h 1967177"/>
              <a:gd name="connsiteX594" fmla="*/ 1424464 w 2088927"/>
              <a:gd name="connsiteY594" fmla="*/ 374502 h 1967177"/>
              <a:gd name="connsiteX595" fmla="*/ 1414939 w 2088927"/>
              <a:gd name="connsiteY595" fmla="*/ 361643 h 1967177"/>
              <a:gd name="connsiteX596" fmla="*/ 1395603 w 2088927"/>
              <a:gd name="connsiteY596" fmla="*/ 341070 h 1967177"/>
              <a:gd name="connsiteX597" fmla="*/ 1394936 w 2088927"/>
              <a:gd name="connsiteY597" fmla="*/ 328020 h 1967177"/>
              <a:gd name="connsiteX598" fmla="*/ 1407985 w 2088927"/>
              <a:gd name="connsiteY598" fmla="*/ 327354 h 1967177"/>
              <a:gd name="connsiteX599" fmla="*/ 1429321 w 2088927"/>
              <a:gd name="connsiteY599" fmla="*/ 350023 h 1967177"/>
              <a:gd name="connsiteX600" fmla="*/ 1439704 w 2088927"/>
              <a:gd name="connsiteY600" fmla="*/ 364120 h 1967177"/>
              <a:gd name="connsiteX601" fmla="*/ 1437227 w 2088927"/>
              <a:gd name="connsiteY601" fmla="*/ 376979 h 1967177"/>
              <a:gd name="connsiteX602" fmla="*/ 1432179 w 2088927"/>
              <a:gd name="connsiteY602" fmla="*/ 378598 h 1967177"/>
              <a:gd name="connsiteX603" fmla="*/ 471488 w 2088927"/>
              <a:gd name="connsiteY603" fmla="*/ 350213 h 1967177"/>
              <a:gd name="connsiteX604" fmla="*/ 468725 w 2088927"/>
              <a:gd name="connsiteY604" fmla="*/ 349833 h 1967177"/>
              <a:gd name="connsiteX605" fmla="*/ 424624 w 2088927"/>
              <a:gd name="connsiteY605" fmla="*/ 338402 h 1967177"/>
              <a:gd name="connsiteX606" fmla="*/ 417386 w 2088927"/>
              <a:gd name="connsiteY606" fmla="*/ 327449 h 1967177"/>
              <a:gd name="connsiteX607" fmla="*/ 428339 w 2088927"/>
              <a:gd name="connsiteY607" fmla="*/ 320210 h 1967177"/>
              <a:gd name="connsiteX608" fmla="*/ 474250 w 2088927"/>
              <a:gd name="connsiteY608" fmla="*/ 332116 h 1967177"/>
              <a:gd name="connsiteX609" fmla="*/ 480346 w 2088927"/>
              <a:gd name="connsiteY609" fmla="*/ 343737 h 1967177"/>
              <a:gd name="connsiteX610" fmla="*/ 471488 w 2088927"/>
              <a:gd name="connsiteY610" fmla="*/ 350213 h 1967177"/>
              <a:gd name="connsiteX611" fmla="*/ 1149382 w 2088927"/>
              <a:gd name="connsiteY611" fmla="*/ 344308 h 1967177"/>
              <a:gd name="connsiteX612" fmla="*/ 1142810 w 2088927"/>
              <a:gd name="connsiteY612" fmla="*/ 341546 h 1967177"/>
              <a:gd name="connsiteX613" fmla="*/ 1142810 w 2088927"/>
              <a:gd name="connsiteY613" fmla="*/ 328401 h 1967177"/>
              <a:gd name="connsiteX614" fmla="*/ 1181671 w 2088927"/>
              <a:gd name="connsiteY614" fmla="*/ 298874 h 1967177"/>
              <a:gd name="connsiteX615" fmla="*/ 1194340 w 2088927"/>
              <a:gd name="connsiteY615" fmla="*/ 302303 h 1967177"/>
              <a:gd name="connsiteX616" fmla="*/ 1190911 w 2088927"/>
              <a:gd name="connsiteY616" fmla="*/ 314971 h 1967177"/>
              <a:gd name="connsiteX617" fmla="*/ 1155954 w 2088927"/>
              <a:gd name="connsiteY617" fmla="*/ 341546 h 1967177"/>
              <a:gd name="connsiteX618" fmla="*/ 1149382 w 2088927"/>
              <a:gd name="connsiteY618" fmla="*/ 344308 h 1967177"/>
              <a:gd name="connsiteX619" fmla="*/ 242316 w 2088927"/>
              <a:gd name="connsiteY619" fmla="*/ 343451 h 1967177"/>
              <a:gd name="connsiteX620" fmla="*/ 233458 w 2088927"/>
              <a:gd name="connsiteY620" fmla="*/ 336783 h 1967177"/>
              <a:gd name="connsiteX621" fmla="*/ 239744 w 2088927"/>
              <a:gd name="connsiteY621" fmla="*/ 325258 h 1967177"/>
              <a:gd name="connsiteX622" fmla="*/ 286417 w 2088927"/>
              <a:gd name="connsiteY622" fmla="*/ 315162 h 1967177"/>
              <a:gd name="connsiteX623" fmla="*/ 296894 w 2088927"/>
              <a:gd name="connsiteY623" fmla="*/ 322972 h 1967177"/>
              <a:gd name="connsiteX624" fmla="*/ 289084 w 2088927"/>
              <a:gd name="connsiteY624" fmla="*/ 333450 h 1967177"/>
              <a:gd name="connsiteX625" fmla="*/ 244888 w 2088927"/>
              <a:gd name="connsiteY625" fmla="*/ 342975 h 1967177"/>
              <a:gd name="connsiteX626" fmla="*/ 242316 w 2088927"/>
              <a:gd name="connsiteY626" fmla="*/ 343451 h 1967177"/>
              <a:gd name="connsiteX627" fmla="*/ 380524 w 2088927"/>
              <a:gd name="connsiteY627" fmla="*/ 331640 h 1967177"/>
              <a:gd name="connsiteX628" fmla="*/ 379666 w 2088927"/>
              <a:gd name="connsiteY628" fmla="*/ 331640 h 1967177"/>
              <a:gd name="connsiteX629" fmla="*/ 334232 w 2088927"/>
              <a:gd name="connsiteY629" fmla="*/ 329830 h 1967177"/>
              <a:gd name="connsiteX630" fmla="*/ 334042 w 2088927"/>
              <a:gd name="connsiteY630" fmla="*/ 329830 h 1967177"/>
              <a:gd name="connsiteX631" fmla="*/ 324803 w 2088927"/>
              <a:gd name="connsiteY631" fmla="*/ 320781 h 1967177"/>
              <a:gd name="connsiteX632" fmla="*/ 333946 w 2088927"/>
              <a:gd name="connsiteY632" fmla="*/ 311351 h 1967177"/>
              <a:gd name="connsiteX633" fmla="*/ 381476 w 2088927"/>
              <a:gd name="connsiteY633" fmla="*/ 313256 h 1967177"/>
              <a:gd name="connsiteX634" fmla="*/ 389858 w 2088927"/>
              <a:gd name="connsiteY634" fmla="*/ 323353 h 1967177"/>
              <a:gd name="connsiteX635" fmla="*/ 380524 w 2088927"/>
              <a:gd name="connsiteY635" fmla="*/ 331640 h 1967177"/>
              <a:gd name="connsiteX636" fmla="*/ 1364075 w 2088927"/>
              <a:gd name="connsiteY636" fmla="*/ 316495 h 1967177"/>
              <a:gd name="connsiteX637" fmla="*/ 1359599 w 2088927"/>
              <a:gd name="connsiteY637" fmla="*/ 315352 h 1967177"/>
              <a:gd name="connsiteX638" fmla="*/ 1318641 w 2088927"/>
              <a:gd name="connsiteY638" fmla="*/ 298683 h 1967177"/>
              <a:gd name="connsiteX639" fmla="*/ 1312164 w 2088927"/>
              <a:gd name="connsiteY639" fmla="*/ 287349 h 1967177"/>
              <a:gd name="connsiteX640" fmla="*/ 1323499 w 2088927"/>
              <a:gd name="connsiteY640" fmla="*/ 280871 h 1967177"/>
              <a:gd name="connsiteX641" fmla="*/ 1368552 w 2088927"/>
              <a:gd name="connsiteY641" fmla="*/ 299159 h 1967177"/>
              <a:gd name="connsiteX642" fmla="*/ 1372171 w 2088927"/>
              <a:gd name="connsiteY642" fmla="*/ 311733 h 1967177"/>
              <a:gd name="connsiteX643" fmla="*/ 1364075 w 2088927"/>
              <a:gd name="connsiteY643" fmla="*/ 316495 h 1967177"/>
              <a:gd name="connsiteX644" fmla="*/ 1214247 w 2088927"/>
              <a:gd name="connsiteY644" fmla="*/ 312495 h 1967177"/>
              <a:gd name="connsiteX645" fmla="*/ 1213961 w 2088927"/>
              <a:gd name="connsiteY645" fmla="*/ 312495 h 1967177"/>
              <a:gd name="connsiteX646" fmla="*/ 1205008 w 2088927"/>
              <a:gd name="connsiteY646" fmla="*/ 302970 h 1967177"/>
              <a:gd name="connsiteX647" fmla="*/ 1208342 w 2088927"/>
              <a:gd name="connsiteY647" fmla="*/ 255821 h 1967177"/>
              <a:gd name="connsiteX648" fmla="*/ 1218534 w 2088927"/>
              <a:gd name="connsiteY648" fmla="*/ 247629 h 1967177"/>
              <a:gd name="connsiteX649" fmla="*/ 1226725 w 2088927"/>
              <a:gd name="connsiteY649" fmla="*/ 257821 h 1967177"/>
              <a:gd name="connsiteX650" fmla="*/ 1224629 w 2088927"/>
              <a:gd name="connsiteY650" fmla="*/ 281157 h 1967177"/>
              <a:gd name="connsiteX651" fmla="*/ 1226820 w 2088927"/>
              <a:gd name="connsiteY651" fmla="*/ 280300 h 1967177"/>
              <a:gd name="connsiteX652" fmla="*/ 1268540 w 2088927"/>
              <a:gd name="connsiteY652" fmla="*/ 274109 h 1967177"/>
              <a:gd name="connsiteX653" fmla="*/ 1273683 w 2088927"/>
              <a:gd name="connsiteY653" fmla="*/ 274013 h 1967177"/>
              <a:gd name="connsiteX654" fmla="*/ 1275398 w 2088927"/>
              <a:gd name="connsiteY654" fmla="*/ 274013 h 1967177"/>
              <a:gd name="connsiteX655" fmla="*/ 1284542 w 2088927"/>
              <a:gd name="connsiteY655" fmla="*/ 283443 h 1967177"/>
              <a:gd name="connsiteX656" fmla="*/ 1275302 w 2088927"/>
              <a:gd name="connsiteY656" fmla="*/ 292587 h 1967177"/>
              <a:gd name="connsiteX657" fmla="*/ 1275112 w 2088927"/>
              <a:gd name="connsiteY657" fmla="*/ 292587 h 1967177"/>
              <a:gd name="connsiteX658" fmla="*/ 1273778 w 2088927"/>
              <a:gd name="connsiteY658" fmla="*/ 292587 h 1967177"/>
              <a:gd name="connsiteX659" fmla="*/ 1269111 w 2088927"/>
              <a:gd name="connsiteY659" fmla="*/ 292683 h 1967177"/>
              <a:gd name="connsiteX660" fmla="*/ 1231677 w 2088927"/>
              <a:gd name="connsiteY660" fmla="*/ 298207 h 1967177"/>
              <a:gd name="connsiteX661" fmla="*/ 1223868 w 2088927"/>
              <a:gd name="connsiteY661" fmla="*/ 296778 h 1967177"/>
              <a:gd name="connsiteX662" fmla="*/ 1223581 w 2088927"/>
              <a:gd name="connsiteY662" fmla="*/ 303446 h 1967177"/>
              <a:gd name="connsiteX663" fmla="*/ 1214247 w 2088927"/>
              <a:gd name="connsiteY663" fmla="*/ 312495 h 1967177"/>
              <a:gd name="connsiteX664" fmla="*/ 1824895 w 2088927"/>
              <a:gd name="connsiteY664" fmla="*/ 255154 h 1967177"/>
              <a:gd name="connsiteX665" fmla="*/ 1777556 w 2088927"/>
              <a:gd name="connsiteY665" fmla="*/ 242867 h 1967177"/>
              <a:gd name="connsiteX666" fmla="*/ 1773746 w 2088927"/>
              <a:gd name="connsiteY666" fmla="*/ 230294 h 1967177"/>
              <a:gd name="connsiteX667" fmla="*/ 1786319 w 2088927"/>
              <a:gd name="connsiteY667" fmla="*/ 226484 h 1967177"/>
              <a:gd name="connsiteX668" fmla="*/ 1824895 w 2088927"/>
              <a:gd name="connsiteY668" fmla="*/ 236580 h 1967177"/>
              <a:gd name="connsiteX669" fmla="*/ 1826228 w 2088927"/>
              <a:gd name="connsiteY669" fmla="*/ 236580 h 1967177"/>
              <a:gd name="connsiteX670" fmla="*/ 1835658 w 2088927"/>
              <a:gd name="connsiteY670" fmla="*/ 245724 h 1967177"/>
              <a:gd name="connsiteX671" fmla="*/ 1826514 w 2088927"/>
              <a:gd name="connsiteY671" fmla="*/ 255154 h 1967177"/>
              <a:gd name="connsiteX672" fmla="*/ 1824895 w 2088927"/>
              <a:gd name="connsiteY672" fmla="*/ 255154 h 1967177"/>
              <a:gd name="connsiteX673" fmla="*/ 1871568 w 2088927"/>
              <a:gd name="connsiteY673" fmla="*/ 244867 h 1967177"/>
              <a:gd name="connsiteX674" fmla="*/ 1862995 w 2088927"/>
              <a:gd name="connsiteY674" fmla="*/ 239057 h 1967177"/>
              <a:gd name="connsiteX675" fmla="*/ 1868043 w 2088927"/>
              <a:gd name="connsiteY675" fmla="*/ 226960 h 1967177"/>
              <a:gd name="connsiteX676" fmla="*/ 1907667 w 2088927"/>
              <a:gd name="connsiteY676" fmla="*/ 206005 h 1967177"/>
              <a:gd name="connsiteX677" fmla="*/ 1920431 w 2088927"/>
              <a:gd name="connsiteY677" fmla="*/ 208862 h 1967177"/>
              <a:gd name="connsiteX678" fmla="*/ 1917573 w 2088927"/>
              <a:gd name="connsiteY678" fmla="*/ 221626 h 1967177"/>
              <a:gd name="connsiteX679" fmla="*/ 1875092 w 2088927"/>
              <a:gd name="connsiteY679" fmla="*/ 244105 h 1967177"/>
              <a:gd name="connsiteX680" fmla="*/ 1871568 w 2088927"/>
              <a:gd name="connsiteY680" fmla="*/ 244867 h 1967177"/>
              <a:gd name="connsiteX681" fmla="*/ 1224820 w 2088927"/>
              <a:gd name="connsiteY681" fmla="*/ 220197 h 1967177"/>
              <a:gd name="connsiteX682" fmla="*/ 1222915 w 2088927"/>
              <a:gd name="connsiteY682" fmla="*/ 220007 h 1967177"/>
              <a:gd name="connsiteX683" fmla="*/ 1215771 w 2088927"/>
              <a:gd name="connsiteY683" fmla="*/ 209053 h 1967177"/>
              <a:gd name="connsiteX684" fmla="*/ 1228153 w 2088927"/>
              <a:gd name="connsiteY684" fmla="*/ 163142 h 1967177"/>
              <a:gd name="connsiteX685" fmla="*/ 1239869 w 2088927"/>
              <a:gd name="connsiteY685" fmla="*/ 157332 h 1967177"/>
              <a:gd name="connsiteX686" fmla="*/ 1245680 w 2088927"/>
              <a:gd name="connsiteY686" fmla="*/ 169048 h 1967177"/>
              <a:gd name="connsiteX687" fmla="*/ 1233869 w 2088927"/>
              <a:gd name="connsiteY687" fmla="*/ 212863 h 1967177"/>
              <a:gd name="connsiteX688" fmla="*/ 1224820 w 2088927"/>
              <a:gd name="connsiteY688" fmla="*/ 220197 h 1967177"/>
              <a:gd name="connsiteX689" fmla="*/ 1745266 w 2088927"/>
              <a:gd name="connsiteY689" fmla="*/ 215816 h 1967177"/>
              <a:gd name="connsiteX690" fmla="*/ 1738884 w 2088927"/>
              <a:gd name="connsiteY690" fmla="*/ 213244 h 1967177"/>
              <a:gd name="connsiteX691" fmla="*/ 1706499 w 2088927"/>
              <a:gd name="connsiteY691" fmla="*/ 179049 h 1967177"/>
              <a:gd name="connsiteX692" fmla="*/ 1707166 w 2088927"/>
              <a:gd name="connsiteY692" fmla="*/ 166000 h 1967177"/>
              <a:gd name="connsiteX693" fmla="*/ 1720215 w 2088927"/>
              <a:gd name="connsiteY693" fmla="*/ 166667 h 1967177"/>
              <a:gd name="connsiteX694" fmla="*/ 1751743 w 2088927"/>
              <a:gd name="connsiteY694" fmla="*/ 200004 h 1967177"/>
              <a:gd name="connsiteX695" fmla="*/ 1752028 w 2088927"/>
              <a:gd name="connsiteY695" fmla="*/ 213053 h 1967177"/>
              <a:gd name="connsiteX696" fmla="*/ 1745266 w 2088927"/>
              <a:gd name="connsiteY696" fmla="*/ 215816 h 1967177"/>
              <a:gd name="connsiteX697" fmla="*/ 1681829 w 2088927"/>
              <a:gd name="connsiteY697" fmla="*/ 147807 h 1967177"/>
              <a:gd name="connsiteX698" fmla="*/ 1675162 w 2088927"/>
              <a:gd name="connsiteY698" fmla="*/ 144950 h 1967177"/>
              <a:gd name="connsiteX699" fmla="*/ 1642491 w 2088927"/>
              <a:gd name="connsiteY699" fmla="*/ 112946 h 1967177"/>
              <a:gd name="connsiteX700" fmla="*/ 1641825 w 2088927"/>
              <a:gd name="connsiteY700" fmla="*/ 99896 h 1967177"/>
              <a:gd name="connsiteX701" fmla="*/ 1654874 w 2088927"/>
              <a:gd name="connsiteY701" fmla="*/ 99230 h 1967177"/>
              <a:gd name="connsiteX702" fmla="*/ 1688592 w 2088927"/>
              <a:gd name="connsiteY702" fmla="*/ 132281 h 1967177"/>
              <a:gd name="connsiteX703" fmla="*/ 1688306 w 2088927"/>
              <a:gd name="connsiteY703" fmla="*/ 145426 h 1967177"/>
              <a:gd name="connsiteX704" fmla="*/ 1681829 w 2088927"/>
              <a:gd name="connsiteY704" fmla="*/ 147807 h 1967177"/>
              <a:gd name="connsiteX705" fmla="*/ 1254824 w 2088927"/>
              <a:gd name="connsiteY705" fmla="*/ 132472 h 1967177"/>
              <a:gd name="connsiteX706" fmla="*/ 1250633 w 2088927"/>
              <a:gd name="connsiteY706" fmla="*/ 131424 h 1967177"/>
              <a:gd name="connsiteX707" fmla="*/ 1246632 w 2088927"/>
              <a:gd name="connsiteY707" fmla="*/ 118946 h 1967177"/>
              <a:gd name="connsiteX708" fmla="*/ 1272254 w 2088927"/>
              <a:gd name="connsiteY708" fmla="*/ 78179 h 1967177"/>
              <a:gd name="connsiteX709" fmla="*/ 1285209 w 2088927"/>
              <a:gd name="connsiteY709" fmla="*/ 76465 h 1967177"/>
              <a:gd name="connsiteX710" fmla="*/ 1286923 w 2088927"/>
              <a:gd name="connsiteY710" fmla="*/ 89419 h 1967177"/>
              <a:gd name="connsiteX711" fmla="*/ 1263110 w 2088927"/>
              <a:gd name="connsiteY711" fmla="*/ 127233 h 1967177"/>
              <a:gd name="connsiteX712" fmla="*/ 1254824 w 2088927"/>
              <a:gd name="connsiteY712" fmla="*/ 132472 h 1967177"/>
              <a:gd name="connsiteX713" fmla="*/ 1612487 w 2088927"/>
              <a:gd name="connsiteY713" fmla="*/ 85990 h 1967177"/>
              <a:gd name="connsiteX714" fmla="*/ 1607058 w 2088927"/>
              <a:gd name="connsiteY714" fmla="*/ 84275 h 1967177"/>
              <a:gd name="connsiteX715" fmla="*/ 1568767 w 2088927"/>
              <a:gd name="connsiteY715" fmla="*/ 59891 h 1967177"/>
              <a:gd name="connsiteX716" fmla="*/ 1565148 w 2088927"/>
              <a:gd name="connsiteY716" fmla="*/ 47319 h 1967177"/>
              <a:gd name="connsiteX717" fmla="*/ 1577721 w 2088927"/>
              <a:gd name="connsiteY717" fmla="*/ 43699 h 1967177"/>
              <a:gd name="connsiteX718" fmla="*/ 1617821 w 2088927"/>
              <a:gd name="connsiteY718" fmla="*/ 69226 h 1967177"/>
              <a:gd name="connsiteX719" fmla="*/ 1619917 w 2088927"/>
              <a:gd name="connsiteY719" fmla="*/ 82180 h 1967177"/>
              <a:gd name="connsiteX720" fmla="*/ 1612487 w 2088927"/>
              <a:gd name="connsiteY720" fmla="*/ 85990 h 1967177"/>
              <a:gd name="connsiteX721" fmla="*/ 1311688 w 2088927"/>
              <a:gd name="connsiteY721" fmla="*/ 59796 h 1967177"/>
              <a:gd name="connsiteX722" fmla="*/ 1304544 w 2088927"/>
              <a:gd name="connsiteY722" fmla="*/ 56367 h 1967177"/>
              <a:gd name="connsiteX723" fmla="*/ 1305782 w 2088927"/>
              <a:gd name="connsiteY723" fmla="*/ 43318 h 1967177"/>
              <a:gd name="connsiteX724" fmla="*/ 1347026 w 2088927"/>
              <a:gd name="connsiteY724" fmla="*/ 17410 h 1967177"/>
              <a:gd name="connsiteX725" fmla="*/ 1359313 w 2088927"/>
              <a:gd name="connsiteY725" fmla="*/ 21982 h 1967177"/>
              <a:gd name="connsiteX726" fmla="*/ 1354741 w 2088927"/>
              <a:gd name="connsiteY726" fmla="*/ 34269 h 1967177"/>
              <a:gd name="connsiteX727" fmla="*/ 1317498 w 2088927"/>
              <a:gd name="connsiteY727" fmla="*/ 57701 h 1967177"/>
              <a:gd name="connsiteX728" fmla="*/ 1311688 w 2088927"/>
              <a:gd name="connsiteY728" fmla="*/ 59796 h 1967177"/>
              <a:gd name="connsiteX729" fmla="*/ 1531430 w 2088927"/>
              <a:gd name="connsiteY729" fmla="*/ 40937 h 1967177"/>
              <a:gd name="connsiteX730" fmla="*/ 1527905 w 2088927"/>
              <a:gd name="connsiteY730" fmla="*/ 40270 h 1967177"/>
              <a:gd name="connsiteX731" fmla="*/ 1513046 w 2088927"/>
              <a:gd name="connsiteY731" fmla="*/ 34555 h 1967177"/>
              <a:gd name="connsiteX732" fmla="*/ 1485043 w 2088927"/>
              <a:gd name="connsiteY732" fmla="*/ 25887 h 1967177"/>
              <a:gd name="connsiteX733" fmla="*/ 1478375 w 2088927"/>
              <a:gd name="connsiteY733" fmla="*/ 14648 h 1967177"/>
              <a:gd name="connsiteX734" fmla="*/ 1489615 w 2088927"/>
              <a:gd name="connsiteY734" fmla="*/ 7980 h 1967177"/>
              <a:gd name="connsiteX735" fmla="*/ 1519428 w 2088927"/>
              <a:gd name="connsiteY735" fmla="*/ 17219 h 1967177"/>
              <a:gd name="connsiteX736" fmla="*/ 1534954 w 2088927"/>
              <a:gd name="connsiteY736" fmla="*/ 23220 h 1967177"/>
              <a:gd name="connsiteX737" fmla="*/ 1540002 w 2088927"/>
              <a:gd name="connsiteY737" fmla="*/ 35317 h 1967177"/>
              <a:gd name="connsiteX738" fmla="*/ 1531430 w 2088927"/>
              <a:gd name="connsiteY738" fmla="*/ 40937 h 1967177"/>
              <a:gd name="connsiteX739" fmla="*/ 1395222 w 2088927"/>
              <a:gd name="connsiteY739" fmla="*/ 21410 h 1967177"/>
              <a:gd name="connsiteX740" fmla="*/ 1386078 w 2088927"/>
              <a:gd name="connsiteY740" fmla="*/ 13695 h 1967177"/>
              <a:gd name="connsiteX741" fmla="*/ 1393602 w 2088927"/>
              <a:gd name="connsiteY741" fmla="*/ 3027 h 1967177"/>
              <a:gd name="connsiteX742" fmla="*/ 1442085 w 2088927"/>
              <a:gd name="connsiteY742" fmla="*/ 360 h 1967177"/>
              <a:gd name="connsiteX743" fmla="*/ 1450752 w 2088927"/>
              <a:gd name="connsiteY743" fmla="*/ 10171 h 1967177"/>
              <a:gd name="connsiteX744" fmla="*/ 1440942 w 2088927"/>
              <a:gd name="connsiteY744" fmla="*/ 18839 h 1967177"/>
              <a:gd name="connsiteX745" fmla="*/ 1396746 w 2088927"/>
              <a:gd name="connsiteY745" fmla="*/ 21220 h 1967177"/>
              <a:gd name="connsiteX746" fmla="*/ 1395222 w 2088927"/>
              <a:gd name="connsiteY746" fmla="*/ 21410 h 19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</a:cxnLst>
            <a:rect l="l" t="t" r="r" b="b"/>
            <a:pathLst>
              <a:path w="2088927" h="1967177">
                <a:moveTo>
                  <a:pt x="1040035" y="1967177"/>
                </a:moveTo>
                <a:cubicBezTo>
                  <a:pt x="1035272" y="1967177"/>
                  <a:pt x="1031176" y="1963558"/>
                  <a:pt x="1030796" y="1958700"/>
                </a:cubicBezTo>
                <a:cubicBezTo>
                  <a:pt x="1029462" y="1942698"/>
                  <a:pt x="1028795" y="1926887"/>
                  <a:pt x="1028795" y="1911552"/>
                </a:cubicBezTo>
                <a:cubicBezTo>
                  <a:pt x="1028795" y="1906408"/>
                  <a:pt x="1032986" y="1902217"/>
                  <a:pt x="1038035" y="1902217"/>
                </a:cubicBezTo>
                <a:cubicBezTo>
                  <a:pt x="1043178" y="1902217"/>
                  <a:pt x="1047274" y="1906313"/>
                  <a:pt x="1047274" y="1911456"/>
                </a:cubicBezTo>
                <a:cubicBezTo>
                  <a:pt x="1047274" y="1926315"/>
                  <a:pt x="1047940" y="1941651"/>
                  <a:pt x="1049274" y="1957081"/>
                </a:cubicBezTo>
                <a:cubicBezTo>
                  <a:pt x="1049750" y="1962225"/>
                  <a:pt x="1045940" y="1966701"/>
                  <a:pt x="1040797" y="1967082"/>
                </a:cubicBezTo>
                <a:cubicBezTo>
                  <a:pt x="1040511" y="1967177"/>
                  <a:pt x="1040225" y="1967177"/>
                  <a:pt x="1040035" y="1967177"/>
                </a:cubicBezTo>
                <a:close/>
                <a:moveTo>
                  <a:pt x="1040225" y="1874309"/>
                </a:moveTo>
                <a:cubicBezTo>
                  <a:pt x="1039940" y="1874309"/>
                  <a:pt x="1039654" y="1874309"/>
                  <a:pt x="1039273" y="1874309"/>
                </a:cubicBezTo>
                <a:cubicBezTo>
                  <a:pt x="1034224" y="1873833"/>
                  <a:pt x="1030415" y="1869260"/>
                  <a:pt x="1030986" y="1864212"/>
                </a:cubicBezTo>
                <a:cubicBezTo>
                  <a:pt x="1032605" y="1848020"/>
                  <a:pt x="1035082" y="1832208"/>
                  <a:pt x="1038320" y="1817254"/>
                </a:cubicBezTo>
                <a:cubicBezTo>
                  <a:pt x="1039368" y="1812206"/>
                  <a:pt x="1044321" y="1809062"/>
                  <a:pt x="1049369" y="1810206"/>
                </a:cubicBezTo>
                <a:cubicBezTo>
                  <a:pt x="1054322" y="1811253"/>
                  <a:pt x="1057561" y="1816206"/>
                  <a:pt x="1056418" y="1821254"/>
                </a:cubicBezTo>
                <a:cubicBezTo>
                  <a:pt x="1053274" y="1835542"/>
                  <a:pt x="1050989" y="1850687"/>
                  <a:pt x="1049369" y="1866117"/>
                </a:cubicBezTo>
                <a:cubicBezTo>
                  <a:pt x="1048988" y="1870785"/>
                  <a:pt x="1044988" y="1874309"/>
                  <a:pt x="1040225" y="1874309"/>
                </a:cubicBezTo>
                <a:close/>
                <a:moveTo>
                  <a:pt x="1060323" y="1783726"/>
                </a:moveTo>
                <a:cubicBezTo>
                  <a:pt x="1059275" y="1783726"/>
                  <a:pt x="1058132" y="1783535"/>
                  <a:pt x="1057085" y="1783154"/>
                </a:cubicBezTo>
                <a:cubicBezTo>
                  <a:pt x="1052322" y="1781345"/>
                  <a:pt x="1049846" y="1776011"/>
                  <a:pt x="1051560" y="1771248"/>
                </a:cubicBezTo>
                <a:cubicBezTo>
                  <a:pt x="1057275" y="1755723"/>
                  <a:pt x="1064133" y="1741149"/>
                  <a:pt x="1071848" y="1727719"/>
                </a:cubicBezTo>
                <a:cubicBezTo>
                  <a:pt x="1074420" y="1723337"/>
                  <a:pt x="1080040" y="1721718"/>
                  <a:pt x="1084517" y="1724290"/>
                </a:cubicBezTo>
                <a:cubicBezTo>
                  <a:pt x="1088993" y="1726862"/>
                  <a:pt x="1090518" y="1732482"/>
                  <a:pt x="1087946" y="1736958"/>
                </a:cubicBezTo>
                <a:cubicBezTo>
                  <a:pt x="1080706" y="1749436"/>
                  <a:pt x="1074325" y="1763152"/>
                  <a:pt x="1068991" y="1777630"/>
                </a:cubicBezTo>
                <a:cubicBezTo>
                  <a:pt x="1067657" y="1781440"/>
                  <a:pt x="1064133" y="1783726"/>
                  <a:pt x="1060323" y="1783726"/>
                </a:cubicBezTo>
                <a:close/>
                <a:moveTo>
                  <a:pt x="1107091" y="1704002"/>
                </a:moveTo>
                <a:cubicBezTo>
                  <a:pt x="1104900" y="1704002"/>
                  <a:pt x="1102709" y="1703240"/>
                  <a:pt x="1100899" y="1701620"/>
                </a:cubicBezTo>
                <a:cubicBezTo>
                  <a:pt x="1097090" y="1698192"/>
                  <a:pt x="1096804" y="1692381"/>
                  <a:pt x="1100137" y="1688571"/>
                </a:cubicBezTo>
                <a:cubicBezTo>
                  <a:pt x="1111282" y="1676189"/>
                  <a:pt x="1123569" y="1665330"/>
                  <a:pt x="1136714" y="1656472"/>
                </a:cubicBezTo>
                <a:cubicBezTo>
                  <a:pt x="1141000" y="1653615"/>
                  <a:pt x="1146715" y="1654758"/>
                  <a:pt x="1149572" y="1658949"/>
                </a:cubicBezTo>
                <a:cubicBezTo>
                  <a:pt x="1152430" y="1663235"/>
                  <a:pt x="1151287" y="1668950"/>
                  <a:pt x="1147096" y="1671807"/>
                </a:cubicBezTo>
                <a:cubicBezTo>
                  <a:pt x="1135190" y="1679808"/>
                  <a:pt x="1124045" y="1689619"/>
                  <a:pt x="1113949" y="1700859"/>
                </a:cubicBezTo>
                <a:cubicBezTo>
                  <a:pt x="1112139" y="1702954"/>
                  <a:pt x="1109568" y="1704002"/>
                  <a:pt x="1107091" y="1704002"/>
                </a:cubicBezTo>
                <a:close/>
                <a:moveTo>
                  <a:pt x="1183291" y="1652376"/>
                </a:moveTo>
                <a:cubicBezTo>
                  <a:pt x="1179481" y="1652376"/>
                  <a:pt x="1175956" y="1650090"/>
                  <a:pt x="1174623" y="1646280"/>
                </a:cubicBezTo>
                <a:cubicBezTo>
                  <a:pt x="1172813" y="1641518"/>
                  <a:pt x="1175290" y="1636184"/>
                  <a:pt x="1180148" y="1634374"/>
                </a:cubicBezTo>
                <a:cubicBezTo>
                  <a:pt x="1194530" y="1629040"/>
                  <a:pt x="1209770" y="1625135"/>
                  <a:pt x="1226725" y="1622277"/>
                </a:cubicBezTo>
                <a:cubicBezTo>
                  <a:pt x="1231773" y="1621515"/>
                  <a:pt x="1236535" y="1624849"/>
                  <a:pt x="1237393" y="1629897"/>
                </a:cubicBezTo>
                <a:cubicBezTo>
                  <a:pt x="1238250" y="1634945"/>
                  <a:pt x="1234821" y="1639708"/>
                  <a:pt x="1229773" y="1640565"/>
                </a:cubicBezTo>
                <a:cubicBezTo>
                  <a:pt x="1213961" y="1643232"/>
                  <a:pt x="1199769" y="1646852"/>
                  <a:pt x="1186529" y="1651805"/>
                </a:cubicBezTo>
                <a:cubicBezTo>
                  <a:pt x="1185481" y="1652186"/>
                  <a:pt x="1184339" y="1652376"/>
                  <a:pt x="1183291" y="1652376"/>
                </a:cubicBezTo>
                <a:close/>
                <a:moveTo>
                  <a:pt x="1413986" y="1639041"/>
                </a:moveTo>
                <a:cubicBezTo>
                  <a:pt x="1413986" y="1639041"/>
                  <a:pt x="1413891" y="1639041"/>
                  <a:pt x="1413891" y="1639041"/>
                </a:cubicBezTo>
                <a:cubicBezTo>
                  <a:pt x="1398270" y="1638851"/>
                  <a:pt x="1382268" y="1638184"/>
                  <a:pt x="1367123" y="1637517"/>
                </a:cubicBezTo>
                <a:cubicBezTo>
                  <a:pt x="1361980" y="1637327"/>
                  <a:pt x="1358074" y="1632945"/>
                  <a:pt x="1358265" y="1627897"/>
                </a:cubicBezTo>
                <a:cubicBezTo>
                  <a:pt x="1358456" y="1622753"/>
                  <a:pt x="1363123" y="1618848"/>
                  <a:pt x="1367885" y="1619039"/>
                </a:cubicBezTo>
                <a:cubicBezTo>
                  <a:pt x="1382840" y="1619706"/>
                  <a:pt x="1398746" y="1620277"/>
                  <a:pt x="1414081" y="1620468"/>
                </a:cubicBezTo>
                <a:cubicBezTo>
                  <a:pt x="1419225" y="1620563"/>
                  <a:pt x="1423321" y="1624754"/>
                  <a:pt x="1423226" y="1629897"/>
                </a:cubicBezTo>
                <a:cubicBezTo>
                  <a:pt x="1423226" y="1635041"/>
                  <a:pt x="1419035" y="1639041"/>
                  <a:pt x="1413986" y="1639041"/>
                </a:cubicBezTo>
                <a:close/>
                <a:moveTo>
                  <a:pt x="1460468" y="1638184"/>
                </a:moveTo>
                <a:cubicBezTo>
                  <a:pt x="1455610" y="1638184"/>
                  <a:pt x="1451515" y="1634374"/>
                  <a:pt x="1451229" y="1629421"/>
                </a:cubicBezTo>
                <a:cubicBezTo>
                  <a:pt x="1450943" y="1624277"/>
                  <a:pt x="1454849" y="1619991"/>
                  <a:pt x="1459992" y="1619706"/>
                </a:cubicBezTo>
                <a:cubicBezTo>
                  <a:pt x="1475137" y="1618943"/>
                  <a:pt x="1490472" y="1617610"/>
                  <a:pt x="1505712" y="1615800"/>
                </a:cubicBezTo>
                <a:cubicBezTo>
                  <a:pt x="1510760" y="1615134"/>
                  <a:pt x="1515428" y="1618848"/>
                  <a:pt x="1515999" y="1623897"/>
                </a:cubicBezTo>
                <a:cubicBezTo>
                  <a:pt x="1516571" y="1628945"/>
                  <a:pt x="1512951" y="1633612"/>
                  <a:pt x="1507902" y="1634184"/>
                </a:cubicBezTo>
                <a:cubicBezTo>
                  <a:pt x="1492282" y="1635993"/>
                  <a:pt x="1476470" y="1637327"/>
                  <a:pt x="1460944" y="1638184"/>
                </a:cubicBezTo>
                <a:cubicBezTo>
                  <a:pt x="1460754" y="1638184"/>
                  <a:pt x="1460659" y="1638184"/>
                  <a:pt x="1460468" y="1638184"/>
                </a:cubicBezTo>
                <a:close/>
                <a:moveTo>
                  <a:pt x="1274445" y="1636089"/>
                </a:moveTo>
                <a:cubicBezTo>
                  <a:pt x="1269492" y="1636089"/>
                  <a:pt x="1265396" y="1632183"/>
                  <a:pt x="1265206" y="1627230"/>
                </a:cubicBezTo>
                <a:cubicBezTo>
                  <a:pt x="1265015" y="1622087"/>
                  <a:pt x="1268921" y="1617801"/>
                  <a:pt x="1274064" y="1617610"/>
                </a:cubicBezTo>
                <a:cubicBezTo>
                  <a:pt x="1289590" y="1616943"/>
                  <a:pt x="1305401" y="1616943"/>
                  <a:pt x="1321213" y="1617324"/>
                </a:cubicBezTo>
                <a:cubicBezTo>
                  <a:pt x="1326356" y="1617419"/>
                  <a:pt x="1330357" y="1621706"/>
                  <a:pt x="1330262" y="1626849"/>
                </a:cubicBezTo>
                <a:cubicBezTo>
                  <a:pt x="1330166" y="1631993"/>
                  <a:pt x="1325880" y="1635898"/>
                  <a:pt x="1320832" y="1635898"/>
                </a:cubicBezTo>
                <a:cubicBezTo>
                  <a:pt x="1305401" y="1635517"/>
                  <a:pt x="1290066" y="1635517"/>
                  <a:pt x="1274921" y="1636089"/>
                </a:cubicBezTo>
                <a:cubicBezTo>
                  <a:pt x="1274731" y="1636089"/>
                  <a:pt x="1274635" y="1636089"/>
                  <a:pt x="1274445" y="1636089"/>
                </a:cubicBezTo>
                <a:close/>
                <a:moveTo>
                  <a:pt x="1552765" y="1627326"/>
                </a:moveTo>
                <a:cubicBezTo>
                  <a:pt x="1548384" y="1627326"/>
                  <a:pt x="1544479" y="1624182"/>
                  <a:pt x="1543621" y="1619706"/>
                </a:cubicBezTo>
                <a:cubicBezTo>
                  <a:pt x="1542669" y="1614657"/>
                  <a:pt x="1546002" y="1609800"/>
                  <a:pt x="1551051" y="1608942"/>
                </a:cubicBezTo>
                <a:cubicBezTo>
                  <a:pt x="1566101" y="1606180"/>
                  <a:pt x="1581150" y="1602942"/>
                  <a:pt x="1595914" y="1599322"/>
                </a:cubicBezTo>
                <a:cubicBezTo>
                  <a:pt x="1600867" y="1598084"/>
                  <a:pt x="1605915" y="1601132"/>
                  <a:pt x="1607153" y="1606085"/>
                </a:cubicBezTo>
                <a:cubicBezTo>
                  <a:pt x="1608392" y="1611038"/>
                  <a:pt x="1605344" y="1616086"/>
                  <a:pt x="1600390" y="1617324"/>
                </a:cubicBezTo>
                <a:cubicBezTo>
                  <a:pt x="1585246" y="1621039"/>
                  <a:pt x="1569720" y="1624373"/>
                  <a:pt x="1554385" y="1627230"/>
                </a:cubicBezTo>
                <a:cubicBezTo>
                  <a:pt x="1553908" y="1627326"/>
                  <a:pt x="1553337" y="1627326"/>
                  <a:pt x="1552765" y="1627326"/>
                </a:cubicBezTo>
                <a:close/>
                <a:moveTo>
                  <a:pt x="1643062" y="1605037"/>
                </a:moveTo>
                <a:cubicBezTo>
                  <a:pt x="1639157" y="1605037"/>
                  <a:pt x="1635442" y="1602465"/>
                  <a:pt x="1634204" y="1598560"/>
                </a:cubicBezTo>
                <a:cubicBezTo>
                  <a:pt x="1632680" y="1593702"/>
                  <a:pt x="1635347" y="1588464"/>
                  <a:pt x="1640300" y="1586940"/>
                </a:cubicBezTo>
                <a:cubicBezTo>
                  <a:pt x="1654874" y="1582368"/>
                  <a:pt x="1669447" y="1577319"/>
                  <a:pt x="1683639" y="1571795"/>
                </a:cubicBezTo>
                <a:cubicBezTo>
                  <a:pt x="1688401" y="1569985"/>
                  <a:pt x="1693735" y="1572366"/>
                  <a:pt x="1695640" y="1577129"/>
                </a:cubicBezTo>
                <a:cubicBezTo>
                  <a:pt x="1697450" y="1581891"/>
                  <a:pt x="1695069" y="1587225"/>
                  <a:pt x="1690306" y="1589130"/>
                </a:cubicBezTo>
                <a:cubicBezTo>
                  <a:pt x="1675734" y="1594750"/>
                  <a:pt x="1660779" y="1599989"/>
                  <a:pt x="1645825" y="1604656"/>
                </a:cubicBezTo>
                <a:cubicBezTo>
                  <a:pt x="1644872" y="1604942"/>
                  <a:pt x="1644015" y="1605037"/>
                  <a:pt x="1643062" y="1605037"/>
                </a:cubicBezTo>
                <a:close/>
                <a:moveTo>
                  <a:pt x="1729835" y="1571795"/>
                </a:moveTo>
                <a:cubicBezTo>
                  <a:pt x="1726311" y="1571795"/>
                  <a:pt x="1722977" y="1569794"/>
                  <a:pt x="1721358" y="1566366"/>
                </a:cubicBezTo>
                <a:cubicBezTo>
                  <a:pt x="1719262" y="1561698"/>
                  <a:pt x="1721263" y="1556174"/>
                  <a:pt x="1725930" y="1554078"/>
                </a:cubicBezTo>
                <a:cubicBezTo>
                  <a:pt x="1739741" y="1547792"/>
                  <a:pt x="1753648" y="1540934"/>
                  <a:pt x="1767173" y="1533790"/>
                </a:cubicBezTo>
                <a:cubicBezTo>
                  <a:pt x="1771745" y="1531409"/>
                  <a:pt x="1777270" y="1533123"/>
                  <a:pt x="1779746" y="1537600"/>
                </a:cubicBezTo>
                <a:cubicBezTo>
                  <a:pt x="1782128" y="1542077"/>
                  <a:pt x="1780413" y="1547697"/>
                  <a:pt x="1775936" y="1550173"/>
                </a:cubicBezTo>
                <a:cubicBezTo>
                  <a:pt x="1762125" y="1557507"/>
                  <a:pt x="1747933" y="1564556"/>
                  <a:pt x="1733740" y="1571033"/>
                </a:cubicBezTo>
                <a:cubicBezTo>
                  <a:pt x="1732502" y="1571509"/>
                  <a:pt x="1731169" y="1571795"/>
                  <a:pt x="1729835" y="1571795"/>
                </a:cubicBezTo>
                <a:close/>
                <a:moveTo>
                  <a:pt x="1811941" y="1528075"/>
                </a:moveTo>
                <a:cubicBezTo>
                  <a:pt x="1808798" y="1528075"/>
                  <a:pt x="1805749" y="1526551"/>
                  <a:pt x="1804035" y="1523693"/>
                </a:cubicBezTo>
                <a:cubicBezTo>
                  <a:pt x="1801368" y="1519312"/>
                  <a:pt x="1802701" y="1513597"/>
                  <a:pt x="1807083" y="1510930"/>
                </a:cubicBezTo>
                <a:cubicBezTo>
                  <a:pt x="1820132" y="1502929"/>
                  <a:pt x="1832991" y="1494357"/>
                  <a:pt x="1845374" y="1485593"/>
                </a:cubicBezTo>
                <a:cubicBezTo>
                  <a:pt x="1849565" y="1482641"/>
                  <a:pt x="1855375" y="1483593"/>
                  <a:pt x="1858328" y="1487784"/>
                </a:cubicBezTo>
                <a:cubicBezTo>
                  <a:pt x="1861280" y="1491975"/>
                  <a:pt x="1860327" y="1497785"/>
                  <a:pt x="1856137" y="1500738"/>
                </a:cubicBezTo>
                <a:cubicBezTo>
                  <a:pt x="1843469" y="1509692"/>
                  <a:pt x="1830229" y="1518455"/>
                  <a:pt x="1816799" y="1526646"/>
                </a:cubicBezTo>
                <a:cubicBezTo>
                  <a:pt x="1815274" y="1527599"/>
                  <a:pt x="1813560" y="1528075"/>
                  <a:pt x="1811941" y="1528075"/>
                </a:cubicBezTo>
                <a:close/>
                <a:moveTo>
                  <a:pt x="1887855" y="1474354"/>
                </a:moveTo>
                <a:cubicBezTo>
                  <a:pt x="1885188" y="1474354"/>
                  <a:pt x="1882426" y="1473211"/>
                  <a:pt x="1880616" y="1470925"/>
                </a:cubicBezTo>
                <a:cubicBezTo>
                  <a:pt x="1877378" y="1466925"/>
                  <a:pt x="1878044" y="1461114"/>
                  <a:pt x="1882045" y="1457876"/>
                </a:cubicBezTo>
                <a:cubicBezTo>
                  <a:pt x="1893951" y="1448256"/>
                  <a:pt x="1905667" y="1438159"/>
                  <a:pt x="1916811" y="1427872"/>
                </a:cubicBezTo>
                <a:cubicBezTo>
                  <a:pt x="1920621" y="1424443"/>
                  <a:pt x="1926431" y="1424634"/>
                  <a:pt x="1929860" y="1428443"/>
                </a:cubicBezTo>
                <a:cubicBezTo>
                  <a:pt x="1933289" y="1432158"/>
                  <a:pt x="1933099" y="1438064"/>
                  <a:pt x="1929289" y="1441493"/>
                </a:cubicBezTo>
                <a:cubicBezTo>
                  <a:pt x="1917859" y="1451970"/>
                  <a:pt x="1905857" y="1462352"/>
                  <a:pt x="1893665" y="1472259"/>
                </a:cubicBezTo>
                <a:cubicBezTo>
                  <a:pt x="1891951" y="1473687"/>
                  <a:pt x="1889855" y="1474354"/>
                  <a:pt x="1887855" y="1474354"/>
                </a:cubicBezTo>
                <a:close/>
                <a:moveTo>
                  <a:pt x="1956150" y="1411394"/>
                </a:moveTo>
                <a:cubicBezTo>
                  <a:pt x="1953863" y="1411394"/>
                  <a:pt x="1951577" y="1410537"/>
                  <a:pt x="1949767" y="1408822"/>
                </a:cubicBezTo>
                <a:cubicBezTo>
                  <a:pt x="1946052" y="1405298"/>
                  <a:pt x="1945862" y="1399488"/>
                  <a:pt x="1949387" y="1395677"/>
                </a:cubicBezTo>
                <a:cubicBezTo>
                  <a:pt x="1960055" y="1384343"/>
                  <a:pt x="1970151" y="1372722"/>
                  <a:pt x="1979485" y="1361197"/>
                </a:cubicBezTo>
                <a:cubicBezTo>
                  <a:pt x="1982724" y="1357197"/>
                  <a:pt x="1988534" y="1356530"/>
                  <a:pt x="1992535" y="1359768"/>
                </a:cubicBezTo>
                <a:cubicBezTo>
                  <a:pt x="1996535" y="1363007"/>
                  <a:pt x="1997202" y="1368817"/>
                  <a:pt x="1993964" y="1372818"/>
                </a:cubicBezTo>
                <a:cubicBezTo>
                  <a:pt x="1984343" y="1384819"/>
                  <a:pt x="1973866" y="1396725"/>
                  <a:pt x="1962912" y="1408441"/>
                </a:cubicBezTo>
                <a:cubicBezTo>
                  <a:pt x="1961102" y="1410346"/>
                  <a:pt x="1958626" y="1411394"/>
                  <a:pt x="1956150" y="1411394"/>
                </a:cubicBezTo>
                <a:close/>
                <a:moveTo>
                  <a:pt x="2014252" y="1338813"/>
                </a:moveTo>
                <a:cubicBezTo>
                  <a:pt x="2012442" y="1338813"/>
                  <a:pt x="2010728" y="1338337"/>
                  <a:pt x="2009109" y="1337289"/>
                </a:cubicBezTo>
                <a:cubicBezTo>
                  <a:pt x="2004822" y="1334432"/>
                  <a:pt x="2003679" y="1328717"/>
                  <a:pt x="2006537" y="1324431"/>
                </a:cubicBezTo>
                <a:cubicBezTo>
                  <a:pt x="2015109" y="1311572"/>
                  <a:pt x="2022919" y="1298427"/>
                  <a:pt x="2029778" y="1285283"/>
                </a:cubicBezTo>
                <a:cubicBezTo>
                  <a:pt x="2032159" y="1280806"/>
                  <a:pt x="2037778" y="1278996"/>
                  <a:pt x="2042255" y="1281377"/>
                </a:cubicBezTo>
                <a:cubicBezTo>
                  <a:pt x="2046827" y="1283759"/>
                  <a:pt x="2048542" y="1289379"/>
                  <a:pt x="2046160" y="1293855"/>
                </a:cubicBezTo>
                <a:cubicBezTo>
                  <a:pt x="2039017" y="1307571"/>
                  <a:pt x="2030825" y="1321287"/>
                  <a:pt x="2021872" y="1334622"/>
                </a:cubicBezTo>
                <a:cubicBezTo>
                  <a:pt x="2020157" y="1337385"/>
                  <a:pt x="2017205" y="1338813"/>
                  <a:pt x="2014252" y="1338813"/>
                </a:cubicBezTo>
                <a:close/>
                <a:moveTo>
                  <a:pt x="499586" y="1312429"/>
                </a:moveTo>
                <a:lnTo>
                  <a:pt x="496633" y="1312429"/>
                </a:lnTo>
                <a:cubicBezTo>
                  <a:pt x="491490" y="1312429"/>
                  <a:pt x="487394" y="1308238"/>
                  <a:pt x="487394" y="1303190"/>
                </a:cubicBezTo>
                <a:cubicBezTo>
                  <a:pt x="487394" y="1298142"/>
                  <a:pt x="491585" y="1293951"/>
                  <a:pt x="496633" y="1293951"/>
                </a:cubicBezTo>
                <a:lnTo>
                  <a:pt x="499681" y="1293951"/>
                </a:lnTo>
                <a:cubicBezTo>
                  <a:pt x="503491" y="1293951"/>
                  <a:pt x="507397" y="1293951"/>
                  <a:pt x="511207" y="1293855"/>
                </a:cubicBezTo>
                <a:cubicBezTo>
                  <a:pt x="521494" y="1293665"/>
                  <a:pt x="532066" y="1293379"/>
                  <a:pt x="542639" y="1292808"/>
                </a:cubicBezTo>
                <a:cubicBezTo>
                  <a:pt x="547783" y="1292617"/>
                  <a:pt x="552069" y="1296522"/>
                  <a:pt x="552355" y="1301571"/>
                </a:cubicBezTo>
                <a:cubicBezTo>
                  <a:pt x="552640" y="1306714"/>
                  <a:pt x="548640" y="1311000"/>
                  <a:pt x="543592" y="1311286"/>
                </a:cubicBezTo>
                <a:cubicBezTo>
                  <a:pt x="532733" y="1311858"/>
                  <a:pt x="522065" y="1312143"/>
                  <a:pt x="511492" y="1312334"/>
                </a:cubicBezTo>
                <a:cubicBezTo>
                  <a:pt x="507587" y="1312429"/>
                  <a:pt x="503587" y="1312429"/>
                  <a:pt x="499586" y="1312429"/>
                </a:cubicBezTo>
                <a:close/>
                <a:moveTo>
                  <a:pt x="450152" y="1310810"/>
                </a:moveTo>
                <a:cubicBezTo>
                  <a:pt x="449961" y="1310810"/>
                  <a:pt x="449771" y="1310810"/>
                  <a:pt x="449485" y="1310810"/>
                </a:cubicBezTo>
                <a:cubicBezTo>
                  <a:pt x="433578" y="1309762"/>
                  <a:pt x="417766" y="1308143"/>
                  <a:pt x="402527" y="1306047"/>
                </a:cubicBezTo>
                <a:cubicBezTo>
                  <a:pt x="397478" y="1305381"/>
                  <a:pt x="393954" y="1300713"/>
                  <a:pt x="394621" y="1295570"/>
                </a:cubicBezTo>
                <a:cubicBezTo>
                  <a:pt x="395288" y="1290522"/>
                  <a:pt x="400050" y="1286902"/>
                  <a:pt x="405098" y="1287664"/>
                </a:cubicBezTo>
                <a:cubicBezTo>
                  <a:pt x="419862" y="1289664"/>
                  <a:pt x="435197" y="1291284"/>
                  <a:pt x="450723" y="1292331"/>
                </a:cubicBezTo>
                <a:cubicBezTo>
                  <a:pt x="455866" y="1292712"/>
                  <a:pt x="459677" y="1297094"/>
                  <a:pt x="459296" y="1302237"/>
                </a:cubicBezTo>
                <a:cubicBezTo>
                  <a:pt x="459010" y="1307095"/>
                  <a:pt x="454914" y="1310810"/>
                  <a:pt x="450152" y="1310810"/>
                </a:cubicBezTo>
                <a:close/>
                <a:moveTo>
                  <a:pt x="589502" y="1307857"/>
                </a:moveTo>
                <a:cubicBezTo>
                  <a:pt x="584835" y="1307857"/>
                  <a:pt x="580739" y="1304238"/>
                  <a:pt x="580263" y="1299475"/>
                </a:cubicBezTo>
                <a:cubicBezTo>
                  <a:pt x="579787" y="1294427"/>
                  <a:pt x="583502" y="1289855"/>
                  <a:pt x="588550" y="1289379"/>
                </a:cubicBezTo>
                <a:cubicBezTo>
                  <a:pt x="603695" y="1287950"/>
                  <a:pt x="619125" y="1286045"/>
                  <a:pt x="634365" y="1283854"/>
                </a:cubicBezTo>
                <a:cubicBezTo>
                  <a:pt x="639318" y="1283092"/>
                  <a:pt x="644080" y="1286616"/>
                  <a:pt x="644842" y="1291760"/>
                </a:cubicBezTo>
                <a:cubicBezTo>
                  <a:pt x="645605" y="1296808"/>
                  <a:pt x="642080" y="1301571"/>
                  <a:pt x="636937" y="1302237"/>
                </a:cubicBezTo>
                <a:cubicBezTo>
                  <a:pt x="621411" y="1304428"/>
                  <a:pt x="605695" y="1306333"/>
                  <a:pt x="590264" y="1307857"/>
                </a:cubicBezTo>
                <a:cubicBezTo>
                  <a:pt x="590169" y="1307857"/>
                  <a:pt x="589883" y="1307857"/>
                  <a:pt x="589502" y="1307857"/>
                </a:cubicBezTo>
                <a:close/>
                <a:moveTo>
                  <a:pt x="358045" y="1297951"/>
                </a:moveTo>
                <a:cubicBezTo>
                  <a:pt x="357378" y="1297951"/>
                  <a:pt x="356711" y="1297856"/>
                  <a:pt x="356045" y="1297760"/>
                </a:cubicBezTo>
                <a:cubicBezTo>
                  <a:pt x="340233" y="1294331"/>
                  <a:pt x="324898" y="1290141"/>
                  <a:pt x="310324" y="1285568"/>
                </a:cubicBezTo>
                <a:cubicBezTo>
                  <a:pt x="305467" y="1284045"/>
                  <a:pt x="302705" y="1278806"/>
                  <a:pt x="304324" y="1273948"/>
                </a:cubicBezTo>
                <a:cubicBezTo>
                  <a:pt x="305848" y="1269090"/>
                  <a:pt x="311087" y="1266328"/>
                  <a:pt x="315944" y="1267947"/>
                </a:cubicBezTo>
                <a:cubicBezTo>
                  <a:pt x="329946" y="1272424"/>
                  <a:pt x="344805" y="1276329"/>
                  <a:pt x="360045" y="1279758"/>
                </a:cubicBezTo>
                <a:cubicBezTo>
                  <a:pt x="364998" y="1280806"/>
                  <a:pt x="368237" y="1285759"/>
                  <a:pt x="367094" y="1290807"/>
                </a:cubicBezTo>
                <a:cubicBezTo>
                  <a:pt x="366141" y="1294998"/>
                  <a:pt x="362331" y="1297951"/>
                  <a:pt x="358045" y="1297951"/>
                </a:cubicBezTo>
                <a:close/>
                <a:moveTo>
                  <a:pt x="681704" y="1294713"/>
                </a:moveTo>
                <a:cubicBezTo>
                  <a:pt x="677323" y="1294713"/>
                  <a:pt x="673417" y="1291569"/>
                  <a:pt x="672560" y="1287188"/>
                </a:cubicBezTo>
                <a:cubicBezTo>
                  <a:pt x="671608" y="1282139"/>
                  <a:pt x="674941" y="1277282"/>
                  <a:pt x="679990" y="1276329"/>
                </a:cubicBezTo>
                <a:cubicBezTo>
                  <a:pt x="695135" y="1273472"/>
                  <a:pt x="710279" y="1270233"/>
                  <a:pt x="725138" y="1266804"/>
                </a:cubicBezTo>
                <a:cubicBezTo>
                  <a:pt x="730091" y="1265661"/>
                  <a:pt x="735139" y="1268709"/>
                  <a:pt x="736282" y="1273758"/>
                </a:cubicBezTo>
                <a:cubicBezTo>
                  <a:pt x="737425" y="1278710"/>
                  <a:pt x="734378" y="1283759"/>
                  <a:pt x="729329" y="1284902"/>
                </a:cubicBezTo>
                <a:cubicBezTo>
                  <a:pt x="714280" y="1288426"/>
                  <a:pt x="698754" y="1291664"/>
                  <a:pt x="683419" y="1294617"/>
                </a:cubicBezTo>
                <a:cubicBezTo>
                  <a:pt x="682847" y="1294713"/>
                  <a:pt x="682276" y="1294713"/>
                  <a:pt x="681704" y="1294713"/>
                </a:cubicBezTo>
                <a:close/>
                <a:moveTo>
                  <a:pt x="772287" y="1273567"/>
                </a:moveTo>
                <a:cubicBezTo>
                  <a:pt x="768287" y="1273567"/>
                  <a:pt x="764572" y="1270900"/>
                  <a:pt x="763333" y="1266804"/>
                </a:cubicBezTo>
                <a:cubicBezTo>
                  <a:pt x="761905" y="1261851"/>
                  <a:pt x="764762" y="1256803"/>
                  <a:pt x="769715" y="1255374"/>
                </a:cubicBezTo>
                <a:cubicBezTo>
                  <a:pt x="784479" y="1251183"/>
                  <a:pt x="799338" y="1246611"/>
                  <a:pt x="813816" y="1241849"/>
                </a:cubicBezTo>
                <a:cubicBezTo>
                  <a:pt x="818674" y="1240230"/>
                  <a:pt x="823913" y="1242897"/>
                  <a:pt x="825532" y="1247659"/>
                </a:cubicBezTo>
                <a:cubicBezTo>
                  <a:pt x="827151" y="1252517"/>
                  <a:pt x="824484" y="1257756"/>
                  <a:pt x="819626" y="1259375"/>
                </a:cubicBezTo>
                <a:cubicBezTo>
                  <a:pt x="804863" y="1264328"/>
                  <a:pt x="789813" y="1268900"/>
                  <a:pt x="774763" y="1273186"/>
                </a:cubicBezTo>
                <a:cubicBezTo>
                  <a:pt x="774002" y="1273377"/>
                  <a:pt x="773144" y="1273567"/>
                  <a:pt x="772287" y="1273567"/>
                </a:cubicBezTo>
                <a:close/>
                <a:moveTo>
                  <a:pt x="269557" y="1269567"/>
                </a:moveTo>
                <a:cubicBezTo>
                  <a:pt x="268319" y="1269567"/>
                  <a:pt x="267081" y="1269281"/>
                  <a:pt x="265843" y="1268805"/>
                </a:cubicBezTo>
                <a:cubicBezTo>
                  <a:pt x="250984" y="1262232"/>
                  <a:pt x="236696" y="1254898"/>
                  <a:pt x="223456" y="1246992"/>
                </a:cubicBezTo>
                <a:cubicBezTo>
                  <a:pt x="219075" y="1244325"/>
                  <a:pt x="217646" y="1238706"/>
                  <a:pt x="220313" y="1234324"/>
                </a:cubicBezTo>
                <a:cubicBezTo>
                  <a:pt x="222980" y="1229943"/>
                  <a:pt x="228600" y="1228514"/>
                  <a:pt x="233077" y="1231181"/>
                </a:cubicBezTo>
                <a:cubicBezTo>
                  <a:pt x="245650" y="1238706"/>
                  <a:pt x="259175" y="1245659"/>
                  <a:pt x="273367" y="1251945"/>
                </a:cubicBezTo>
                <a:cubicBezTo>
                  <a:pt x="278035" y="1254041"/>
                  <a:pt x="280130" y="1259470"/>
                  <a:pt x="278130" y="1264137"/>
                </a:cubicBezTo>
                <a:cubicBezTo>
                  <a:pt x="276511" y="1267566"/>
                  <a:pt x="273177" y="1269567"/>
                  <a:pt x="269557" y="1269567"/>
                </a:cubicBezTo>
                <a:close/>
                <a:moveTo>
                  <a:pt x="2057210" y="1256517"/>
                </a:moveTo>
                <a:cubicBezTo>
                  <a:pt x="2056067" y="1256517"/>
                  <a:pt x="2055019" y="1256327"/>
                  <a:pt x="2053876" y="1255946"/>
                </a:cubicBezTo>
                <a:cubicBezTo>
                  <a:pt x="2049113" y="1254136"/>
                  <a:pt x="2046732" y="1248707"/>
                  <a:pt x="2048542" y="1243944"/>
                </a:cubicBezTo>
                <a:cubicBezTo>
                  <a:pt x="2053685" y="1230514"/>
                  <a:pt x="2058067" y="1216893"/>
                  <a:pt x="2061401" y="1203368"/>
                </a:cubicBezTo>
                <a:lnTo>
                  <a:pt x="2062068" y="1200796"/>
                </a:lnTo>
                <a:cubicBezTo>
                  <a:pt x="2063210" y="1195843"/>
                  <a:pt x="2068258" y="1192700"/>
                  <a:pt x="2073212" y="1193938"/>
                </a:cubicBezTo>
                <a:cubicBezTo>
                  <a:pt x="2078165" y="1195081"/>
                  <a:pt x="2081308" y="1200129"/>
                  <a:pt x="2080069" y="1205082"/>
                </a:cubicBezTo>
                <a:lnTo>
                  <a:pt x="2079402" y="1207845"/>
                </a:lnTo>
                <a:cubicBezTo>
                  <a:pt x="2075878" y="1222132"/>
                  <a:pt x="2071306" y="1236515"/>
                  <a:pt x="2065877" y="1250612"/>
                </a:cubicBezTo>
                <a:cubicBezTo>
                  <a:pt x="2064449" y="1254231"/>
                  <a:pt x="2060925" y="1256517"/>
                  <a:pt x="2057210" y="1256517"/>
                </a:cubicBezTo>
                <a:close/>
                <a:moveTo>
                  <a:pt x="860584" y="1244039"/>
                </a:moveTo>
                <a:cubicBezTo>
                  <a:pt x="856869" y="1244039"/>
                  <a:pt x="853345" y="1241849"/>
                  <a:pt x="851916" y="1238134"/>
                </a:cubicBezTo>
                <a:cubicBezTo>
                  <a:pt x="850011" y="1233372"/>
                  <a:pt x="852392" y="1228038"/>
                  <a:pt x="857155" y="1226133"/>
                </a:cubicBezTo>
                <a:cubicBezTo>
                  <a:pt x="871538" y="1220513"/>
                  <a:pt x="885825" y="1214512"/>
                  <a:pt x="899541" y="1208321"/>
                </a:cubicBezTo>
                <a:cubicBezTo>
                  <a:pt x="904208" y="1206225"/>
                  <a:pt x="909733" y="1208321"/>
                  <a:pt x="911828" y="1212988"/>
                </a:cubicBezTo>
                <a:cubicBezTo>
                  <a:pt x="913924" y="1217655"/>
                  <a:pt x="911828" y="1223180"/>
                  <a:pt x="907161" y="1225275"/>
                </a:cubicBezTo>
                <a:cubicBezTo>
                  <a:pt x="893064" y="1231657"/>
                  <a:pt x="878491" y="1237753"/>
                  <a:pt x="863822" y="1243468"/>
                </a:cubicBezTo>
                <a:cubicBezTo>
                  <a:pt x="862774" y="1243849"/>
                  <a:pt x="861631" y="1244039"/>
                  <a:pt x="860584" y="1244039"/>
                </a:cubicBezTo>
                <a:close/>
                <a:moveTo>
                  <a:pt x="190310" y="1221560"/>
                </a:moveTo>
                <a:cubicBezTo>
                  <a:pt x="188214" y="1221560"/>
                  <a:pt x="186119" y="1220894"/>
                  <a:pt x="184404" y="1219465"/>
                </a:cubicBezTo>
                <a:cubicBezTo>
                  <a:pt x="171926" y="1209178"/>
                  <a:pt x="160306" y="1197939"/>
                  <a:pt x="149923" y="1186127"/>
                </a:cubicBezTo>
                <a:cubicBezTo>
                  <a:pt x="146590" y="1182318"/>
                  <a:pt x="146971" y="1176412"/>
                  <a:pt x="150781" y="1173078"/>
                </a:cubicBezTo>
                <a:cubicBezTo>
                  <a:pt x="154591" y="1169649"/>
                  <a:pt x="160496" y="1170030"/>
                  <a:pt x="163830" y="1173935"/>
                </a:cubicBezTo>
                <a:cubicBezTo>
                  <a:pt x="173546" y="1184985"/>
                  <a:pt x="184404" y="1195557"/>
                  <a:pt x="196120" y="1205177"/>
                </a:cubicBezTo>
                <a:cubicBezTo>
                  <a:pt x="200120" y="1208416"/>
                  <a:pt x="200692" y="1214226"/>
                  <a:pt x="197358" y="1218227"/>
                </a:cubicBezTo>
                <a:cubicBezTo>
                  <a:pt x="195644" y="1220418"/>
                  <a:pt x="192977" y="1221560"/>
                  <a:pt x="190310" y="1221560"/>
                </a:cubicBezTo>
                <a:close/>
                <a:moveTo>
                  <a:pt x="945261" y="1205749"/>
                </a:moveTo>
                <a:cubicBezTo>
                  <a:pt x="941927" y="1205749"/>
                  <a:pt x="938689" y="1203939"/>
                  <a:pt x="937070" y="1200796"/>
                </a:cubicBezTo>
                <a:cubicBezTo>
                  <a:pt x="934688" y="1196224"/>
                  <a:pt x="936498" y="1190700"/>
                  <a:pt x="940975" y="1188318"/>
                </a:cubicBezTo>
                <a:cubicBezTo>
                  <a:pt x="954691" y="1181175"/>
                  <a:pt x="968121" y="1173650"/>
                  <a:pt x="981075" y="1165839"/>
                </a:cubicBezTo>
                <a:cubicBezTo>
                  <a:pt x="985456" y="1163172"/>
                  <a:pt x="991172" y="1164601"/>
                  <a:pt x="993743" y="1168983"/>
                </a:cubicBezTo>
                <a:cubicBezTo>
                  <a:pt x="996410" y="1173364"/>
                  <a:pt x="994981" y="1179079"/>
                  <a:pt x="990600" y="1181651"/>
                </a:cubicBezTo>
                <a:cubicBezTo>
                  <a:pt x="977360" y="1189556"/>
                  <a:pt x="963549" y="1197367"/>
                  <a:pt x="949547" y="1204606"/>
                </a:cubicBezTo>
                <a:cubicBezTo>
                  <a:pt x="948214" y="1205368"/>
                  <a:pt x="946690" y="1205749"/>
                  <a:pt x="945261" y="1205749"/>
                </a:cubicBezTo>
                <a:close/>
                <a:moveTo>
                  <a:pt x="2078546" y="1166316"/>
                </a:moveTo>
                <a:cubicBezTo>
                  <a:pt x="2078260" y="1166316"/>
                  <a:pt x="2077974" y="1166316"/>
                  <a:pt x="2077688" y="1166316"/>
                </a:cubicBezTo>
                <a:cubicBezTo>
                  <a:pt x="2072545" y="1165839"/>
                  <a:pt x="2068830" y="1161363"/>
                  <a:pt x="2069306" y="1156314"/>
                </a:cubicBezTo>
                <a:cubicBezTo>
                  <a:pt x="2070068" y="1147551"/>
                  <a:pt x="2070450" y="1138598"/>
                  <a:pt x="2070450" y="1129739"/>
                </a:cubicBezTo>
                <a:cubicBezTo>
                  <a:pt x="2070450" y="1123548"/>
                  <a:pt x="2070259" y="1117452"/>
                  <a:pt x="2069877" y="1111261"/>
                </a:cubicBezTo>
                <a:cubicBezTo>
                  <a:pt x="2069592" y="1106118"/>
                  <a:pt x="2073402" y="1101736"/>
                  <a:pt x="2078546" y="1101450"/>
                </a:cubicBezTo>
                <a:cubicBezTo>
                  <a:pt x="2083594" y="1101260"/>
                  <a:pt x="2088071" y="1104975"/>
                  <a:pt x="2088356" y="1110118"/>
                </a:cubicBezTo>
                <a:cubicBezTo>
                  <a:pt x="2088737" y="1116690"/>
                  <a:pt x="2088927" y="1123167"/>
                  <a:pt x="2088927" y="1129739"/>
                </a:cubicBezTo>
                <a:cubicBezTo>
                  <a:pt x="2088927" y="1139074"/>
                  <a:pt x="2088547" y="1148599"/>
                  <a:pt x="2087690" y="1157934"/>
                </a:cubicBezTo>
                <a:cubicBezTo>
                  <a:pt x="2087308" y="1162696"/>
                  <a:pt x="2083308" y="1166316"/>
                  <a:pt x="2078546" y="1166316"/>
                </a:cubicBezTo>
                <a:close/>
                <a:moveTo>
                  <a:pt x="1024985" y="1157743"/>
                </a:moveTo>
                <a:cubicBezTo>
                  <a:pt x="1022033" y="1157743"/>
                  <a:pt x="1019175" y="1156314"/>
                  <a:pt x="1017365" y="1153743"/>
                </a:cubicBezTo>
                <a:cubicBezTo>
                  <a:pt x="1014413" y="1149552"/>
                  <a:pt x="1015460" y="1143741"/>
                  <a:pt x="1019651" y="1140884"/>
                </a:cubicBezTo>
                <a:cubicBezTo>
                  <a:pt x="1032319" y="1132121"/>
                  <a:pt x="1044702" y="1122881"/>
                  <a:pt x="1056418" y="1113452"/>
                </a:cubicBezTo>
                <a:cubicBezTo>
                  <a:pt x="1060418" y="1110213"/>
                  <a:pt x="1066228" y="1110880"/>
                  <a:pt x="1069467" y="1114881"/>
                </a:cubicBezTo>
                <a:cubicBezTo>
                  <a:pt x="1072706" y="1118881"/>
                  <a:pt x="1072039" y="1124691"/>
                  <a:pt x="1068038" y="1127930"/>
                </a:cubicBezTo>
                <a:cubicBezTo>
                  <a:pt x="1056037" y="1137645"/>
                  <a:pt x="1043273" y="1147170"/>
                  <a:pt x="1030224" y="1156219"/>
                </a:cubicBezTo>
                <a:cubicBezTo>
                  <a:pt x="1028700" y="1157172"/>
                  <a:pt x="1026795" y="1157743"/>
                  <a:pt x="1024985" y="1157743"/>
                </a:cubicBezTo>
                <a:close/>
                <a:moveTo>
                  <a:pt x="129254" y="1151933"/>
                </a:moveTo>
                <a:cubicBezTo>
                  <a:pt x="126206" y="1151933"/>
                  <a:pt x="123254" y="1150409"/>
                  <a:pt x="121444" y="1147647"/>
                </a:cubicBezTo>
                <a:cubicBezTo>
                  <a:pt x="113252" y="1134883"/>
                  <a:pt x="105156" y="1121167"/>
                  <a:pt x="97631" y="1106784"/>
                </a:cubicBezTo>
                <a:cubicBezTo>
                  <a:pt x="95250" y="1102212"/>
                  <a:pt x="96964" y="1096688"/>
                  <a:pt x="101537" y="1094306"/>
                </a:cubicBezTo>
                <a:cubicBezTo>
                  <a:pt x="106108" y="1091925"/>
                  <a:pt x="111633" y="1093640"/>
                  <a:pt x="114014" y="1098212"/>
                </a:cubicBezTo>
                <a:cubicBezTo>
                  <a:pt x="121348" y="1112118"/>
                  <a:pt x="129064" y="1125358"/>
                  <a:pt x="136970" y="1137645"/>
                </a:cubicBezTo>
                <a:cubicBezTo>
                  <a:pt x="139732" y="1141931"/>
                  <a:pt x="138494" y="1147647"/>
                  <a:pt x="134207" y="1150409"/>
                </a:cubicBezTo>
                <a:cubicBezTo>
                  <a:pt x="132683" y="1151456"/>
                  <a:pt x="130969" y="1151933"/>
                  <a:pt x="129254" y="1151933"/>
                </a:cubicBezTo>
                <a:close/>
                <a:moveTo>
                  <a:pt x="1097280" y="1099355"/>
                </a:moveTo>
                <a:cubicBezTo>
                  <a:pt x="1094803" y="1099355"/>
                  <a:pt x="1092327" y="1098402"/>
                  <a:pt x="1090518" y="1096402"/>
                </a:cubicBezTo>
                <a:cubicBezTo>
                  <a:pt x="1086993" y="1092687"/>
                  <a:pt x="1087183" y="1086782"/>
                  <a:pt x="1090898" y="1083258"/>
                </a:cubicBezTo>
                <a:cubicBezTo>
                  <a:pt x="1102042" y="1072780"/>
                  <a:pt x="1112806" y="1061731"/>
                  <a:pt x="1122902" y="1050587"/>
                </a:cubicBezTo>
                <a:cubicBezTo>
                  <a:pt x="1126331" y="1046777"/>
                  <a:pt x="1132237" y="1046491"/>
                  <a:pt x="1135951" y="1049920"/>
                </a:cubicBezTo>
                <a:cubicBezTo>
                  <a:pt x="1139762" y="1053349"/>
                  <a:pt x="1140047" y="1059159"/>
                  <a:pt x="1136618" y="1062969"/>
                </a:cubicBezTo>
                <a:cubicBezTo>
                  <a:pt x="1126236" y="1074495"/>
                  <a:pt x="1115092" y="1085829"/>
                  <a:pt x="1103567" y="1096688"/>
                </a:cubicBezTo>
                <a:cubicBezTo>
                  <a:pt x="1101852" y="1098497"/>
                  <a:pt x="1099566" y="1099355"/>
                  <a:pt x="1097280" y="1099355"/>
                </a:cubicBezTo>
                <a:close/>
                <a:moveTo>
                  <a:pt x="2072640" y="1073828"/>
                </a:moveTo>
                <a:cubicBezTo>
                  <a:pt x="2068354" y="1073828"/>
                  <a:pt x="2064544" y="1070875"/>
                  <a:pt x="2063591" y="1066589"/>
                </a:cubicBezTo>
                <a:cubicBezTo>
                  <a:pt x="2060258" y="1051730"/>
                  <a:pt x="2055781" y="1037347"/>
                  <a:pt x="2050161" y="1023821"/>
                </a:cubicBezTo>
                <a:cubicBezTo>
                  <a:pt x="2048161" y="1019059"/>
                  <a:pt x="2050447" y="1013725"/>
                  <a:pt x="2055209" y="1011725"/>
                </a:cubicBezTo>
                <a:cubicBezTo>
                  <a:pt x="2059972" y="1009725"/>
                  <a:pt x="2065401" y="1012010"/>
                  <a:pt x="2067306" y="1016773"/>
                </a:cubicBezTo>
                <a:cubicBezTo>
                  <a:pt x="2073307" y="1031346"/>
                  <a:pt x="2078165" y="1046777"/>
                  <a:pt x="2081784" y="1062588"/>
                </a:cubicBezTo>
                <a:cubicBezTo>
                  <a:pt x="2082927" y="1067541"/>
                  <a:pt x="2079784" y="1072494"/>
                  <a:pt x="2074735" y="1073637"/>
                </a:cubicBezTo>
                <a:cubicBezTo>
                  <a:pt x="2073974" y="1073733"/>
                  <a:pt x="2073307" y="1073828"/>
                  <a:pt x="2072640" y="1073828"/>
                </a:cubicBezTo>
                <a:close/>
                <a:moveTo>
                  <a:pt x="85725" y="1069827"/>
                </a:moveTo>
                <a:cubicBezTo>
                  <a:pt x="82105" y="1069827"/>
                  <a:pt x="78772" y="1067732"/>
                  <a:pt x="77248" y="1064303"/>
                </a:cubicBezTo>
                <a:cubicBezTo>
                  <a:pt x="71152" y="1050396"/>
                  <a:pt x="65246" y="1035633"/>
                  <a:pt x="59817" y="1020583"/>
                </a:cubicBezTo>
                <a:cubicBezTo>
                  <a:pt x="58103" y="1015725"/>
                  <a:pt x="60579" y="1010487"/>
                  <a:pt x="65341" y="1008677"/>
                </a:cubicBezTo>
                <a:cubicBezTo>
                  <a:pt x="70104" y="1006962"/>
                  <a:pt x="75438" y="1009439"/>
                  <a:pt x="77248" y="1014201"/>
                </a:cubicBezTo>
                <a:cubicBezTo>
                  <a:pt x="82582" y="1028965"/>
                  <a:pt x="88297" y="1043252"/>
                  <a:pt x="94297" y="1056873"/>
                </a:cubicBezTo>
                <a:cubicBezTo>
                  <a:pt x="96298" y="1061541"/>
                  <a:pt x="94202" y="1067065"/>
                  <a:pt x="89535" y="1069065"/>
                </a:cubicBezTo>
                <a:cubicBezTo>
                  <a:pt x="88202" y="1069637"/>
                  <a:pt x="86963" y="1069827"/>
                  <a:pt x="85725" y="1069827"/>
                </a:cubicBezTo>
                <a:close/>
                <a:moveTo>
                  <a:pt x="1159288" y="1030394"/>
                </a:moveTo>
                <a:cubicBezTo>
                  <a:pt x="1157383" y="1030394"/>
                  <a:pt x="1155383" y="1029822"/>
                  <a:pt x="1153763" y="1028489"/>
                </a:cubicBezTo>
                <a:cubicBezTo>
                  <a:pt x="1149667" y="1025441"/>
                  <a:pt x="1148906" y="1019630"/>
                  <a:pt x="1151953" y="1015535"/>
                </a:cubicBezTo>
                <a:cubicBezTo>
                  <a:pt x="1161098" y="1003343"/>
                  <a:pt x="1169765" y="990675"/>
                  <a:pt x="1177671" y="977911"/>
                </a:cubicBezTo>
                <a:cubicBezTo>
                  <a:pt x="1180338" y="973530"/>
                  <a:pt x="1186053" y="972196"/>
                  <a:pt x="1190435" y="974863"/>
                </a:cubicBezTo>
                <a:cubicBezTo>
                  <a:pt x="1194816" y="977530"/>
                  <a:pt x="1196149" y="983245"/>
                  <a:pt x="1193483" y="987626"/>
                </a:cubicBezTo>
                <a:cubicBezTo>
                  <a:pt x="1185291" y="1000866"/>
                  <a:pt x="1176243" y="1014011"/>
                  <a:pt x="1166812" y="1026679"/>
                </a:cubicBezTo>
                <a:cubicBezTo>
                  <a:pt x="1164908" y="1029060"/>
                  <a:pt x="1162145" y="1030394"/>
                  <a:pt x="1159288" y="1030394"/>
                </a:cubicBezTo>
                <a:close/>
                <a:moveTo>
                  <a:pt x="2036921" y="988484"/>
                </a:moveTo>
                <a:cubicBezTo>
                  <a:pt x="2033873" y="988484"/>
                  <a:pt x="2031016" y="987055"/>
                  <a:pt x="2029206" y="984293"/>
                </a:cubicBezTo>
                <a:cubicBezTo>
                  <a:pt x="2023110" y="975054"/>
                  <a:pt x="2016347" y="966386"/>
                  <a:pt x="2009013" y="958289"/>
                </a:cubicBezTo>
                <a:cubicBezTo>
                  <a:pt x="2006441" y="955432"/>
                  <a:pt x="2003679" y="952670"/>
                  <a:pt x="2000917" y="950003"/>
                </a:cubicBezTo>
                <a:cubicBezTo>
                  <a:pt x="1997202" y="946479"/>
                  <a:pt x="1997107" y="940573"/>
                  <a:pt x="2000726" y="936858"/>
                </a:cubicBezTo>
                <a:cubicBezTo>
                  <a:pt x="2004251" y="933143"/>
                  <a:pt x="2010156" y="933048"/>
                  <a:pt x="2013871" y="936668"/>
                </a:cubicBezTo>
                <a:cubicBezTo>
                  <a:pt x="2016919" y="939621"/>
                  <a:pt x="2019871" y="942668"/>
                  <a:pt x="2022729" y="945812"/>
                </a:cubicBezTo>
                <a:cubicBezTo>
                  <a:pt x="2030635" y="954575"/>
                  <a:pt x="2038064" y="964005"/>
                  <a:pt x="2044637" y="974006"/>
                </a:cubicBezTo>
                <a:cubicBezTo>
                  <a:pt x="2047494" y="978292"/>
                  <a:pt x="2046256" y="984007"/>
                  <a:pt x="2042065" y="986864"/>
                </a:cubicBezTo>
                <a:cubicBezTo>
                  <a:pt x="2040541" y="988008"/>
                  <a:pt x="2038731" y="988484"/>
                  <a:pt x="2036921" y="988484"/>
                </a:cubicBezTo>
                <a:close/>
                <a:moveTo>
                  <a:pt x="53721" y="982483"/>
                </a:moveTo>
                <a:cubicBezTo>
                  <a:pt x="49721" y="982483"/>
                  <a:pt x="46101" y="979911"/>
                  <a:pt x="44863" y="975911"/>
                </a:cubicBezTo>
                <a:cubicBezTo>
                  <a:pt x="40386" y="961242"/>
                  <a:pt x="36195" y="946002"/>
                  <a:pt x="32290" y="930667"/>
                </a:cubicBezTo>
                <a:cubicBezTo>
                  <a:pt x="31052" y="925714"/>
                  <a:pt x="34004" y="920666"/>
                  <a:pt x="38957" y="919427"/>
                </a:cubicBezTo>
                <a:cubicBezTo>
                  <a:pt x="43910" y="918189"/>
                  <a:pt x="48958" y="921142"/>
                  <a:pt x="50197" y="926095"/>
                </a:cubicBezTo>
                <a:cubicBezTo>
                  <a:pt x="54007" y="941145"/>
                  <a:pt x="58198" y="956099"/>
                  <a:pt x="62579" y="970481"/>
                </a:cubicBezTo>
                <a:cubicBezTo>
                  <a:pt x="64103" y="975339"/>
                  <a:pt x="61341" y="980578"/>
                  <a:pt x="56388" y="982007"/>
                </a:cubicBezTo>
                <a:cubicBezTo>
                  <a:pt x="55531" y="982388"/>
                  <a:pt x="54673" y="982483"/>
                  <a:pt x="53721" y="982483"/>
                </a:cubicBezTo>
                <a:close/>
                <a:moveTo>
                  <a:pt x="1668590" y="968386"/>
                </a:moveTo>
                <a:cubicBezTo>
                  <a:pt x="1663637" y="968386"/>
                  <a:pt x="1659541" y="964481"/>
                  <a:pt x="1659350" y="959433"/>
                </a:cubicBezTo>
                <a:cubicBezTo>
                  <a:pt x="1659160" y="954289"/>
                  <a:pt x="1663160" y="950003"/>
                  <a:pt x="1668304" y="949812"/>
                </a:cubicBezTo>
                <a:cubicBezTo>
                  <a:pt x="1682877" y="949336"/>
                  <a:pt x="1696783" y="946002"/>
                  <a:pt x="1709643" y="939906"/>
                </a:cubicBezTo>
                <a:cubicBezTo>
                  <a:pt x="1714310" y="937716"/>
                  <a:pt x="1719834" y="939716"/>
                  <a:pt x="1721930" y="944383"/>
                </a:cubicBezTo>
                <a:cubicBezTo>
                  <a:pt x="1724120" y="949050"/>
                  <a:pt x="1722120" y="954575"/>
                  <a:pt x="1717452" y="956670"/>
                </a:cubicBezTo>
                <a:cubicBezTo>
                  <a:pt x="1702308" y="963814"/>
                  <a:pt x="1686020" y="967719"/>
                  <a:pt x="1668875" y="968291"/>
                </a:cubicBezTo>
                <a:cubicBezTo>
                  <a:pt x="1668780" y="968386"/>
                  <a:pt x="1668685" y="968386"/>
                  <a:pt x="1668590" y="968386"/>
                </a:cubicBezTo>
                <a:close/>
                <a:moveTo>
                  <a:pt x="1622775" y="961718"/>
                </a:moveTo>
                <a:cubicBezTo>
                  <a:pt x="1621822" y="961718"/>
                  <a:pt x="1620869" y="961623"/>
                  <a:pt x="1620012" y="961338"/>
                </a:cubicBezTo>
                <a:cubicBezTo>
                  <a:pt x="1604962" y="956575"/>
                  <a:pt x="1590103" y="949526"/>
                  <a:pt x="1575911" y="940478"/>
                </a:cubicBezTo>
                <a:cubicBezTo>
                  <a:pt x="1571625" y="937716"/>
                  <a:pt x="1570387" y="932001"/>
                  <a:pt x="1573149" y="927714"/>
                </a:cubicBezTo>
                <a:cubicBezTo>
                  <a:pt x="1575911" y="923428"/>
                  <a:pt x="1581626" y="922190"/>
                  <a:pt x="1585912" y="924952"/>
                </a:cubicBezTo>
                <a:cubicBezTo>
                  <a:pt x="1598771" y="933143"/>
                  <a:pt x="1612106" y="939525"/>
                  <a:pt x="1625632" y="943812"/>
                </a:cubicBezTo>
                <a:cubicBezTo>
                  <a:pt x="1630490" y="945335"/>
                  <a:pt x="1633252" y="950574"/>
                  <a:pt x="1631727" y="955432"/>
                </a:cubicBezTo>
                <a:cubicBezTo>
                  <a:pt x="1630394" y="959242"/>
                  <a:pt x="1626680" y="961718"/>
                  <a:pt x="1622775" y="961718"/>
                </a:cubicBezTo>
                <a:close/>
                <a:moveTo>
                  <a:pt x="1208151" y="951431"/>
                </a:moveTo>
                <a:cubicBezTo>
                  <a:pt x="1206817" y="951431"/>
                  <a:pt x="1205389" y="951146"/>
                  <a:pt x="1204055" y="950479"/>
                </a:cubicBezTo>
                <a:cubicBezTo>
                  <a:pt x="1199484" y="948193"/>
                  <a:pt x="1197578" y="942668"/>
                  <a:pt x="1199864" y="938096"/>
                </a:cubicBezTo>
                <a:cubicBezTo>
                  <a:pt x="1206532" y="924571"/>
                  <a:pt x="1212723" y="910569"/>
                  <a:pt x="1218152" y="896377"/>
                </a:cubicBezTo>
                <a:cubicBezTo>
                  <a:pt x="1219962" y="891614"/>
                  <a:pt x="1225391" y="889233"/>
                  <a:pt x="1230154" y="891043"/>
                </a:cubicBezTo>
                <a:cubicBezTo>
                  <a:pt x="1234916" y="892853"/>
                  <a:pt x="1237298" y="898187"/>
                  <a:pt x="1235488" y="903045"/>
                </a:cubicBezTo>
                <a:cubicBezTo>
                  <a:pt x="1229868" y="917713"/>
                  <a:pt x="1223486" y="932286"/>
                  <a:pt x="1216533" y="946383"/>
                </a:cubicBezTo>
                <a:cubicBezTo>
                  <a:pt x="1214819" y="949526"/>
                  <a:pt x="1211485" y="951431"/>
                  <a:pt x="1208151" y="951431"/>
                </a:cubicBezTo>
                <a:close/>
                <a:moveTo>
                  <a:pt x="1752410" y="932191"/>
                </a:moveTo>
                <a:cubicBezTo>
                  <a:pt x="1749552" y="932191"/>
                  <a:pt x="1746790" y="930858"/>
                  <a:pt x="1744980" y="928476"/>
                </a:cubicBezTo>
                <a:cubicBezTo>
                  <a:pt x="1741932" y="924380"/>
                  <a:pt x="1742789" y="918570"/>
                  <a:pt x="1746885" y="915522"/>
                </a:cubicBezTo>
                <a:cubicBezTo>
                  <a:pt x="1752505" y="911331"/>
                  <a:pt x="1759077" y="906474"/>
                  <a:pt x="1765935" y="902187"/>
                </a:cubicBezTo>
                <a:cubicBezTo>
                  <a:pt x="1773079" y="897710"/>
                  <a:pt x="1780603" y="893710"/>
                  <a:pt x="1788319" y="890376"/>
                </a:cubicBezTo>
                <a:cubicBezTo>
                  <a:pt x="1792986" y="888376"/>
                  <a:pt x="1798510" y="890471"/>
                  <a:pt x="1800511" y="895139"/>
                </a:cubicBezTo>
                <a:cubicBezTo>
                  <a:pt x="1802511" y="899806"/>
                  <a:pt x="1800415" y="905330"/>
                  <a:pt x="1795748" y="907331"/>
                </a:cubicBezTo>
                <a:cubicBezTo>
                  <a:pt x="1788890" y="910379"/>
                  <a:pt x="1782128" y="913903"/>
                  <a:pt x="1775841" y="917808"/>
                </a:cubicBezTo>
                <a:cubicBezTo>
                  <a:pt x="1769555" y="921809"/>
                  <a:pt x="1763268" y="926381"/>
                  <a:pt x="1757934" y="930286"/>
                </a:cubicBezTo>
                <a:cubicBezTo>
                  <a:pt x="1756219" y="931620"/>
                  <a:pt x="1754315" y="932191"/>
                  <a:pt x="1752410" y="932191"/>
                </a:cubicBezTo>
                <a:close/>
                <a:moveTo>
                  <a:pt x="1970532" y="924476"/>
                </a:moveTo>
                <a:cubicBezTo>
                  <a:pt x="1968913" y="924476"/>
                  <a:pt x="1967294" y="924095"/>
                  <a:pt x="1965769" y="923142"/>
                </a:cubicBezTo>
                <a:cubicBezTo>
                  <a:pt x="1953101" y="915522"/>
                  <a:pt x="1939481" y="909236"/>
                  <a:pt x="1925479" y="904473"/>
                </a:cubicBezTo>
                <a:cubicBezTo>
                  <a:pt x="1920621" y="902854"/>
                  <a:pt x="1918050" y="897615"/>
                  <a:pt x="1919669" y="892758"/>
                </a:cubicBezTo>
                <a:cubicBezTo>
                  <a:pt x="1921288" y="887900"/>
                  <a:pt x="1926526" y="885233"/>
                  <a:pt x="1931384" y="886947"/>
                </a:cubicBezTo>
                <a:cubicBezTo>
                  <a:pt x="1946719" y="892091"/>
                  <a:pt x="1961484" y="898949"/>
                  <a:pt x="1975294" y="907235"/>
                </a:cubicBezTo>
                <a:cubicBezTo>
                  <a:pt x="1979676" y="909902"/>
                  <a:pt x="1981105" y="915522"/>
                  <a:pt x="1978438" y="919904"/>
                </a:cubicBezTo>
                <a:cubicBezTo>
                  <a:pt x="1976723" y="922856"/>
                  <a:pt x="1973675" y="924476"/>
                  <a:pt x="1970532" y="924476"/>
                </a:cubicBezTo>
                <a:close/>
                <a:moveTo>
                  <a:pt x="1544955" y="912474"/>
                </a:moveTo>
                <a:cubicBezTo>
                  <a:pt x="1542574" y="912474"/>
                  <a:pt x="1540097" y="911522"/>
                  <a:pt x="1538287" y="909617"/>
                </a:cubicBezTo>
                <a:cubicBezTo>
                  <a:pt x="1526858" y="897806"/>
                  <a:pt x="1516951" y="884756"/>
                  <a:pt x="1508760" y="871041"/>
                </a:cubicBezTo>
                <a:cubicBezTo>
                  <a:pt x="1506188" y="866659"/>
                  <a:pt x="1507617" y="860944"/>
                  <a:pt x="1511999" y="858372"/>
                </a:cubicBezTo>
                <a:cubicBezTo>
                  <a:pt x="1516380" y="855801"/>
                  <a:pt x="1522095" y="857229"/>
                  <a:pt x="1524667" y="861611"/>
                </a:cubicBezTo>
                <a:cubicBezTo>
                  <a:pt x="1532001" y="874088"/>
                  <a:pt x="1541050" y="885995"/>
                  <a:pt x="1551527" y="896758"/>
                </a:cubicBezTo>
                <a:cubicBezTo>
                  <a:pt x="1555051" y="900473"/>
                  <a:pt x="1554956" y="906283"/>
                  <a:pt x="1551337" y="909807"/>
                </a:cubicBezTo>
                <a:cubicBezTo>
                  <a:pt x="1549622" y="911522"/>
                  <a:pt x="1547336" y="912474"/>
                  <a:pt x="1544955" y="912474"/>
                </a:cubicBezTo>
                <a:close/>
                <a:moveTo>
                  <a:pt x="1836610" y="895615"/>
                </a:moveTo>
                <a:cubicBezTo>
                  <a:pt x="1832039" y="895615"/>
                  <a:pt x="1828038" y="892281"/>
                  <a:pt x="1827467" y="887614"/>
                </a:cubicBezTo>
                <a:cubicBezTo>
                  <a:pt x="1826800" y="882566"/>
                  <a:pt x="1830324" y="877899"/>
                  <a:pt x="1835372" y="877137"/>
                </a:cubicBezTo>
                <a:cubicBezTo>
                  <a:pt x="1851184" y="874946"/>
                  <a:pt x="1867662" y="874755"/>
                  <a:pt x="1884045" y="876470"/>
                </a:cubicBezTo>
                <a:cubicBezTo>
                  <a:pt x="1889093" y="877041"/>
                  <a:pt x="1892808" y="881518"/>
                  <a:pt x="1892332" y="886662"/>
                </a:cubicBezTo>
                <a:cubicBezTo>
                  <a:pt x="1891760" y="891710"/>
                  <a:pt x="1887188" y="895425"/>
                  <a:pt x="1882140" y="894948"/>
                </a:cubicBezTo>
                <a:cubicBezTo>
                  <a:pt x="1867281" y="893424"/>
                  <a:pt x="1852327" y="893615"/>
                  <a:pt x="1837944" y="895520"/>
                </a:cubicBezTo>
                <a:cubicBezTo>
                  <a:pt x="1837468" y="895615"/>
                  <a:pt x="1837087" y="895615"/>
                  <a:pt x="1836610" y="895615"/>
                </a:cubicBezTo>
                <a:close/>
                <a:moveTo>
                  <a:pt x="30861" y="892281"/>
                </a:moveTo>
                <a:cubicBezTo>
                  <a:pt x="26575" y="892281"/>
                  <a:pt x="22670" y="889233"/>
                  <a:pt x="21812" y="884852"/>
                </a:cubicBezTo>
                <a:cubicBezTo>
                  <a:pt x="18669" y="869612"/>
                  <a:pt x="15812" y="854086"/>
                  <a:pt x="13240" y="838655"/>
                </a:cubicBezTo>
                <a:cubicBezTo>
                  <a:pt x="12382" y="833607"/>
                  <a:pt x="15812" y="828845"/>
                  <a:pt x="20860" y="827988"/>
                </a:cubicBezTo>
                <a:cubicBezTo>
                  <a:pt x="26003" y="827130"/>
                  <a:pt x="30671" y="830559"/>
                  <a:pt x="31528" y="835608"/>
                </a:cubicBezTo>
                <a:cubicBezTo>
                  <a:pt x="34004" y="850752"/>
                  <a:pt x="36862" y="865992"/>
                  <a:pt x="39910" y="880946"/>
                </a:cubicBezTo>
                <a:cubicBezTo>
                  <a:pt x="40957" y="885995"/>
                  <a:pt x="37719" y="890852"/>
                  <a:pt x="32671" y="891900"/>
                </a:cubicBezTo>
                <a:cubicBezTo>
                  <a:pt x="32099" y="892281"/>
                  <a:pt x="31432" y="892281"/>
                  <a:pt x="30861" y="892281"/>
                </a:cubicBezTo>
                <a:close/>
                <a:moveTo>
                  <a:pt x="1241298" y="864849"/>
                </a:moveTo>
                <a:cubicBezTo>
                  <a:pt x="1240441" y="864849"/>
                  <a:pt x="1239583" y="864754"/>
                  <a:pt x="1238821" y="864468"/>
                </a:cubicBezTo>
                <a:cubicBezTo>
                  <a:pt x="1233869" y="863135"/>
                  <a:pt x="1231011" y="857991"/>
                  <a:pt x="1232440" y="853038"/>
                </a:cubicBezTo>
                <a:cubicBezTo>
                  <a:pt x="1236535" y="838560"/>
                  <a:pt x="1239965" y="823606"/>
                  <a:pt x="1242727" y="808652"/>
                </a:cubicBezTo>
                <a:cubicBezTo>
                  <a:pt x="1243679" y="803604"/>
                  <a:pt x="1248442" y="800365"/>
                  <a:pt x="1253490" y="801222"/>
                </a:cubicBezTo>
                <a:cubicBezTo>
                  <a:pt x="1258538" y="802175"/>
                  <a:pt x="1261872" y="807033"/>
                  <a:pt x="1260919" y="812081"/>
                </a:cubicBezTo>
                <a:cubicBezTo>
                  <a:pt x="1258062" y="827606"/>
                  <a:pt x="1254442" y="843132"/>
                  <a:pt x="1250251" y="858087"/>
                </a:cubicBezTo>
                <a:cubicBezTo>
                  <a:pt x="1249108" y="862182"/>
                  <a:pt x="1245394" y="864849"/>
                  <a:pt x="1241298" y="864849"/>
                </a:cubicBezTo>
                <a:close/>
                <a:moveTo>
                  <a:pt x="1497901" y="833131"/>
                </a:moveTo>
                <a:cubicBezTo>
                  <a:pt x="1493996" y="833131"/>
                  <a:pt x="1490472" y="830655"/>
                  <a:pt x="1489139" y="826845"/>
                </a:cubicBezTo>
                <a:cubicBezTo>
                  <a:pt x="1484281" y="812462"/>
                  <a:pt x="1480280" y="796841"/>
                  <a:pt x="1477328" y="780553"/>
                </a:cubicBezTo>
                <a:cubicBezTo>
                  <a:pt x="1476375" y="775505"/>
                  <a:pt x="1479709" y="770742"/>
                  <a:pt x="1484757" y="769790"/>
                </a:cubicBezTo>
                <a:cubicBezTo>
                  <a:pt x="1489805" y="768837"/>
                  <a:pt x="1494663" y="772171"/>
                  <a:pt x="1495520" y="777219"/>
                </a:cubicBezTo>
                <a:cubicBezTo>
                  <a:pt x="1498377" y="792650"/>
                  <a:pt x="1502092" y="807413"/>
                  <a:pt x="1506665" y="820939"/>
                </a:cubicBezTo>
                <a:cubicBezTo>
                  <a:pt x="1508284" y="825797"/>
                  <a:pt x="1505712" y="831035"/>
                  <a:pt x="1500854" y="832655"/>
                </a:cubicBezTo>
                <a:cubicBezTo>
                  <a:pt x="1499902" y="832941"/>
                  <a:pt x="1498854" y="833131"/>
                  <a:pt x="1497901" y="833131"/>
                </a:cubicBezTo>
                <a:close/>
                <a:moveTo>
                  <a:pt x="15907" y="800460"/>
                </a:moveTo>
                <a:cubicBezTo>
                  <a:pt x="11239" y="800460"/>
                  <a:pt x="7239" y="797031"/>
                  <a:pt x="6763" y="792269"/>
                </a:cubicBezTo>
                <a:cubicBezTo>
                  <a:pt x="4858" y="776457"/>
                  <a:pt x="3334" y="760741"/>
                  <a:pt x="2286" y="745501"/>
                </a:cubicBezTo>
                <a:cubicBezTo>
                  <a:pt x="1905" y="740358"/>
                  <a:pt x="5715" y="735976"/>
                  <a:pt x="10858" y="735595"/>
                </a:cubicBezTo>
                <a:cubicBezTo>
                  <a:pt x="15907" y="735214"/>
                  <a:pt x="20383" y="739024"/>
                  <a:pt x="20764" y="744167"/>
                </a:cubicBezTo>
                <a:cubicBezTo>
                  <a:pt x="21812" y="759122"/>
                  <a:pt x="23336" y="774552"/>
                  <a:pt x="25146" y="790078"/>
                </a:cubicBezTo>
                <a:cubicBezTo>
                  <a:pt x="25717" y="795126"/>
                  <a:pt x="22098" y="799793"/>
                  <a:pt x="17050" y="800365"/>
                </a:cubicBezTo>
                <a:cubicBezTo>
                  <a:pt x="16573" y="800460"/>
                  <a:pt x="16192" y="800460"/>
                  <a:pt x="15907" y="800460"/>
                </a:cubicBezTo>
                <a:close/>
                <a:moveTo>
                  <a:pt x="1258348" y="773695"/>
                </a:moveTo>
                <a:cubicBezTo>
                  <a:pt x="1258062" y="773695"/>
                  <a:pt x="1257681" y="773695"/>
                  <a:pt x="1257395" y="773695"/>
                </a:cubicBezTo>
                <a:cubicBezTo>
                  <a:pt x="1252347" y="773219"/>
                  <a:pt x="1248632" y="768647"/>
                  <a:pt x="1249108" y="763599"/>
                </a:cubicBezTo>
                <a:cubicBezTo>
                  <a:pt x="1250633" y="748644"/>
                  <a:pt x="1251585" y="733309"/>
                  <a:pt x="1251871" y="717974"/>
                </a:cubicBezTo>
                <a:cubicBezTo>
                  <a:pt x="1251966" y="712830"/>
                  <a:pt x="1256252" y="709020"/>
                  <a:pt x="1261301" y="708925"/>
                </a:cubicBezTo>
                <a:cubicBezTo>
                  <a:pt x="1266444" y="709020"/>
                  <a:pt x="1270444" y="713306"/>
                  <a:pt x="1270350" y="718355"/>
                </a:cubicBezTo>
                <a:cubicBezTo>
                  <a:pt x="1269968" y="734262"/>
                  <a:pt x="1269016" y="750073"/>
                  <a:pt x="1267492" y="765408"/>
                </a:cubicBezTo>
                <a:cubicBezTo>
                  <a:pt x="1267111" y="770171"/>
                  <a:pt x="1263110" y="773695"/>
                  <a:pt x="1258348" y="773695"/>
                </a:cubicBezTo>
                <a:close/>
                <a:moveTo>
                  <a:pt x="1480661" y="741977"/>
                </a:moveTo>
                <a:cubicBezTo>
                  <a:pt x="1475899" y="741977"/>
                  <a:pt x="1471803" y="738262"/>
                  <a:pt x="1471422" y="733404"/>
                </a:cubicBezTo>
                <a:cubicBezTo>
                  <a:pt x="1470375" y="719021"/>
                  <a:pt x="1469708" y="703686"/>
                  <a:pt x="1469612" y="686351"/>
                </a:cubicBezTo>
                <a:cubicBezTo>
                  <a:pt x="1469612" y="681207"/>
                  <a:pt x="1473708" y="677016"/>
                  <a:pt x="1478756" y="677016"/>
                </a:cubicBezTo>
                <a:cubicBezTo>
                  <a:pt x="1478756" y="677016"/>
                  <a:pt x="1478851" y="677016"/>
                  <a:pt x="1478851" y="677016"/>
                </a:cubicBezTo>
                <a:cubicBezTo>
                  <a:pt x="1483900" y="677016"/>
                  <a:pt x="1488091" y="681112"/>
                  <a:pt x="1488091" y="686160"/>
                </a:cubicBezTo>
                <a:cubicBezTo>
                  <a:pt x="1488281" y="703115"/>
                  <a:pt x="1488852" y="718069"/>
                  <a:pt x="1489901" y="732071"/>
                </a:cubicBezTo>
                <a:cubicBezTo>
                  <a:pt x="1490281" y="737214"/>
                  <a:pt x="1486471" y="741596"/>
                  <a:pt x="1481328" y="741977"/>
                </a:cubicBezTo>
                <a:cubicBezTo>
                  <a:pt x="1481137" y="741977"/>
                  <a:pt x="1480852" y="741977"/>
                  <a:pt x="1480661" y="741977"/>
                </a:cubicBezTo>
                <a:close/>
                <a:moveTo>
                  <a:pt x="968026" y="714354"/>
                </a:moveTo>
                <a:cubicBezTo>
                  <a:pt x="960120" y="714354"/>
                  <a:pt x="952024" y="713402"/>
                  <a:pt x="944023" y="711497"/>
                </a:cubicBezTo>
                <a:cubicBezTo>
                  <a:pt x="939070" y="710354"/>
                  <a:pt x="935927" y="705305"/>
                  <a:pt x="937070" y="700352"/>
                </a:cubicBezTo>
                <a:cubicBezTo>
                  <a:pt x="938213" y="695400"/>
                  <a:pt x="943261" y="692256"/>
                  <a:pt x="948214" y="693399"/>
                </a:cubicBezTo>
                <a:cubicBezTo>
                  <a:pt x="962311" y="696638"/>
                  <a:pt x="976122" y="696542"/>
                  <a:pt x="989457" y="692828"/>
                </a:cubicBezTo>
                <a:lnTo>
                  <a:pt x="994505" y="710639"/>
                </a:lnTo>
                <a:lnTo>
                  <a:pt x="994315" y="710735"/>
                </a:lnTo>
                <a:cubicBezTo>
                  <a:pt x="985742" y="713211"/>
                  <a:pt x="976884" y="714354"/>
                  <a:pt x="968026" y="714354"/>
                </a:cubicBezTo>
                <a:close/>
                <a:moveTo>
                  <a:pt x="9335" y="707687"/>
                </a:moveTo>
                <a:cubicBezTo>
                  <a:pt x="4286" y="707687"/>
                  <a:pt x="190" y="703591"/>
                  <a:pt x="95" y="698543"/>
                </a:cubicBezTo>
                <a:cubicBezTo>
                  <a:pt x="0" y="695114"/>
                  <a:pt x="0" y="691875"/>
                  <a:pt x="0" y="688542"/>
                </a:cubicBezTo>
                <a:cubicBezTo>
                  <a:pt x="0" y="675111"/>
                  <a:pt x="476" y="662538"/>
                  <a:pt x="1238" y="651204"/>
                </a:cubicBezTo>
                <a:cubicBezTo>
                  <a:pt x="1619" y="646155"/>
                  <a:pt x="6096" y="642250"/>
                  <a:pt x="11144" y="642631"/>
                </a:cubicBezTo>
                <a:cubicBezTo>
                  <a:pt x="16288" y="643012"/>
                  <a:pt x="20098" y="647489"/>
                  <a:pt x="19717" y="652537"/>
                </a:cubicBezTo>
                <a:cubicBezTo>
                  <a:pt x="18860" y="663396"/>
                  <a:pt x="18479" y="675492"/>
                  <a:pt x="18479" y="688542"/>
                </a:cubicBezTo>
                <a:cubicBezTo>
                  <a:pt x="18479" y="691685"/>
                  <a:pt x="18479" y="694923"/>
                  <a:pt x="18574" y="698257"/>
                </a:cubicBezTo>
                <a:cubicBezTo>
                  <a:pt x="18669" y="703401"/>
                  <a:pt x="14573" y="707592"/>
                  <a:pt x="9430" y="707687"/>
                </a:cubicBezTo>
                <a:cubicBezTo>
                  <a:pt x="9430" y="707687"/>
                  <a:pt x="9335" y="707687"/>
                  <a:pt x="9335" y="707687"/>
                </a:cubicBezTo>
                <a:close/>
                <a:moveTo>
                  <a:pt x="903732" y="693113"/>
                </a:moveTo>
                <a:cubicBezTo>
                  <a:pt x="902017" y="693113"/>
                  <a:pt x="900303" y="692637"/>
                  <a:pt x="898779" y="691685"/>
                </a:cubicBezTo>
                <a:cubicBezTo>
                  <a:pt x="886492" y="683874"/>
                  <a:pt x="874109" y="674063"/>
                  <a:pt x="860965" y="661967"/>
                </a:cubicBezTo>
                <a:cubicBezTo>
                  <a:pt x="857250" y="658538"/>
                  <a:pt x="856964" y="652632"/>
                  <a:pt x="860488" y="648917"/>
                </a:cubicBezTo>
                <a:cubicBezTo>
                  <a:pt x="864013" y="645108"/>
                  <a:pt x="869823" y="644917"/>
                  <a:pt x="873538" y="648441"/>
                </a:cubicBezTo>
                <a:cubicBezTo>
                  <a:pt x="885825" y="659871"/>
                  <a:pt x="897350" y="668920"/>
                  <a:pt x="908685" y="676159"/>
                </a:cubicBezTo>
                <a:cubicBezTo>
                  <a:pt x="912971" y="678921"/>
                  <a:pt x="914305" y="684636"/>
                  <a:pt x="911542" y="688922"/>
                </a:cubicBezTo>
                <a:cubicBezTo>
                  <a:pt x="909733" y="691589"/>
                  <a:pt x="906780" y="693113"/>
                  <a:pt x="903732" y="693113"/>
                </a:cubicBezTo>
                <a:close/>
                <a:moveTo>
                  <a:pt x="1032034" y="688160"/>
                </a:moveTo>
                <a:cubicBezTo>
                  <a:pt x="1029557" y="688160"/>
                  <a:pt x="1026985" y="687113"/>
                  <a:pt x="1025176" y="685113"/>
                </a:cubicBezTo>
                <a:cubicBezTo>
                  <a:pt x="1021747" y="681302"/>
                  <a:pt x="1021937" y="675492"/>
                  <a:pt x="1025747" y="672063"/>
                </a:cubicBezTo>
                <a:cubicBezTo>
                  <a:pt x="1032129" y="666253"/>
                  <a:pt x="1038035" y="659490"/>
                  <a:pt x="1043273" y="651966"/>
                </a:cubicBezTo>
                <a:cubicBezTo>
                  <a:pt x="1046417" y="647393"/>
                  <a:pt x="1049369" y="642631"/>
                  <a:pt x="1052036" y="637773"/>
                </a:cubicBezTo>
                <a:cubicBezTo>
                  <a:pt x="1054513" y="633296"/>
                  <a:pt x="1060133" y="631582"/>
                  <a:pt x="1064609" y="634059"/>
                </a:cubicBezTo>
                <a:cubicBezTo>
                  <a:pt x="1069086" y="636535"/>
                  <a:pt x="1070801" y="642155"/>
                  <a:pt x="1068324" y="646631"/>
                </a:cubicBezTo>
                <a:cubicBezTo>
                  <a:pt x="1065276" y="652156"/>
                  <a:pt x="1062037" y="657490"/>
                  <a:pt x="1058418" y="662634"/>
                </a:cubicBezTo>
                <a:cubicBezTo>
                  <a:pt x="1052418" y="671206"/>
                  <a:pt x="1045655" y="679017"/>
                  <a:pt x="1038225" y="685779"/>
                </a:cubicBezTo>
                <a:cubicBezTo>
                  <a:pt x="1036510" y="687399"/>
                  <a:pt x="1034320" y="688160"/>
                  <a:pt x="1032034" y="688160"/>
                </a:cubicBezTo>
                <a:close/>
                <a:moveTo>
                  <a:pt x="1260539" y="680826"/>
                </a:moveTo>
                <a:cubicBezTo>
                  <a:pt x="1255681" y="680826"/>
                  <a:pt x="1251585" y="677016"/>
                  <a:pt x="1251300" y="672063"/>
                </a:cubicBezTo>
                <a:cubicBezTo>
                  <a:pt x="1250537" y="657109"/>
                  <a:pt x="1249299" y="641679"/>
                  <a:pt x="1247489" y="626343"/>
                </a:cubicBezTo>
                <a:cubicBezTo>
                  <a:pt x="1246918" y="621295"/>
                  <a:pt x="1250537" y="616628"/>
                  <a:pt x="1255585" y="616056"/>
                </a:cubicBezTo>
                <a:cubicBezTo>
                  <a:pt x="1260729" y="615485"/>
                  <a:pt x="1265301" y="619104"/>
                  <a:pt x="1265873" y="624152"/>
                </a:cubicBezTo>
                <a:cubicBezTo>
                  <a:pt x="1267682" y="639964"/>
                  <a:pt x="1269016" y="655776"/>
                  <a:pt x="1269777" y="671111"/>
                </a:cubicBezTo>
                <a:cubicBezTo>
                  <a:pt x="1270064" y="676254"/>
                  <a:pt x="1266063" y="680541"/>
                  <a:pt x="1261015" y="680826"/>
                </a:cubicBezTo>
                <a:cubicBezTo>
                  <a:pt x="1260825" y="680826"/>
                  <a:pt x="1260634" y="680826"/>
                  <a:pt x="1260539" y="680826"/>
                </a:cubicBezTo>
                <a:close/>
                <a:moveTo>
                  <a:pt x="1479233" y="649013"/>
                </a:moveTo>
                <a:cubicBezTo>
                  <a:pt x="1479137" y="649013"/>
                  <a:pt x="1479137" y="649013"/>
                  <a:pt x="1479042" y="649013"/>
                </a:cubicBezTo>
                <a:cubicBezTo>
                  <a:pt x="1473899" y="648917"/>
                  <a:pt x="1469898" y="644631"/>
                  <a:pt x="1469993" y="639583"/>
                </a:cubicBezTo>
                <a:lnTo>
                  <a:pt x="1470375" y="623391"/>
                </a:lnTo>
                <a:cubicBezTo>
                  <a:pt x="1470565" y="615389"/>
                  <a:pt x="1470755" y="607484"/>
                  <a:pt x="1470851" y="599578"/>
                </a:cubicBezTo>
                <a:lnTo>
                  <a:pt x="1470946" y="593101"/>
                </a:lnTo>
                <a:cubicBezTo>
                  <a:pt x="1471041" y="588053"/>
                  <a:pt x="1475137" y="583957"/>
                  <a:pt x="1480185" y="583957"/>
                </a:cubicBezTo>
                <a:cubicBezTo>
                  <a:pt x="1480280" y="583957"/>
                  <a:pt x="1480280" y="583957"/>
                  <a:pt x="1480280" y="583957"/>
                </a:cubicBezTo>
                <a:cubicBezTo>
                  <a:pt x="1485424" y="584052"/>
                  <a:pt x="1489519" y="588243"/>
                  <a:pt x="1489425" y="593387"/>
                </a:cubicBezTo>
                <a:lnTo>
                  <a:pt x="1489329" y="599864"/>
                </a:lnTo>
                <a:cubicBezTo>
                  <a:pt x="1489234" y="607770"/>
                  <a:pt x="1489043" y="615771"/>
                  <a:pt x="1488852" y="623771"/>
                </a:cubicBezTo>
                <a:lnTo>
                  <a:pt x="1488472" y="639964"/>
                </a:lnTo>
                <a:cubicBezTo>
                  <a:pt x="1488376" y="645012"/>
                  <a:pt x="1484281" y="649013"/>
                  <a:pt x="1479233" y="649013"/>
                </a:cubicBezTo>
                <a:close/>
                <a:moveTo>
                  <a:pt x="834771" y="631010"/>
                </a:moveTo>
                <a:cubicBezTo>
                  <a:pt x="832199" y="631010"/>
                  <a:pt x="829723" y="629963"/>
                  <a:pt x="827913" y="627963"/>
                </a:cubicBezTo>
                <a:lnTo>
                  <a:pt x="821912" y="621200"/>
                </a:lnTo>
                <a:cubicBezTo>
                  <a:pt x="813721" y="611865"/>
                  <a:pt x="805434" y="602531"/>
                  <a:pt x="797052" y="593196"/>
                </a:cubicBezTo>
                <a:cubicBezTo>
                  <a:pt x="793623" y="589386"/>
                  <a:pt x="793909" y="583576"/>
                  <a:pt x="797719" y="580147"/>
                </a:cubicBezTo>
                <a:cubicBezTo>
                  <a:pt x="801529" y="576718"/>
                  <a:pt x="807434" y="577004"/>
                  <a:pt x="810768" y="580814"/>
                </a:cubicBezTo>
                <a:cubicBezTo>
                  <a:pt x="819150" y="590148"/>
                  <a:pt x="827437" y="599578"/>
                  <a:pt x="835723" y="609008"/>
                </a:cubicBezTo>
                <a:lnTo>
                  <a:pt x="841629" y="615675"/>
                </a:lnTo>
                <a:cubicBezTo>
                  <a:pt x="845058" y="619485"/>
                  <a:pt x="844772" y="625296"/>
                  <a:pt x="840962" y="628725"/>
                </a:cubicBezTo>
                <a:cubicBezTo>
                  <a:pt x="839248" y="630249"/>
                  <a:pt x="836962" y="631010"/>
                  <a:pt x="834771" y="631010"/>
                </a:cubicBezTo>
                <a:close/>
                <a:moveTo>
                  <a:pt x="16859" y="615104"/>
                </a:moveTo>
                <a:cubicBezTo>
                  <a:pt x="16288" y="615104"/>
                  <a:pt x="15716" y="615009"/>
                  <a:pt x="15049" y="614913"/>
                </a:cubicBezTo>
                <a:cubicBezTo>
                  <a:pt x="10001" y="613961"/>
                  <a:pt x="6763" y="609103"/>
                  <a:pt x="7715" y="604055"/>
                </a:cubicBezTo>
                <a:cubicBezTo>
                  <a:pt x="10763" y="588434"/>
                  <a:pt x="14573" y="573003"/>
                  <a:pt x="19145" y="557954"/>
                </a:cubicBezTo>
                <a:cubicBezTo>
                  <a:pt x="20669" y="553096"/>
                  <a:pt x="25813" y="550238"/>
                  <a:pt x="30671" y="551763"/>
                </a:cubicBezTo>
                <a:cubicBezTo>
                  <a:pt x="35528" y="553287"/>
                  <a:pt x="38290" y="558430"/>
                  <a:pt x="36862" y="563288"/>
                </a:cubicBezTo>
                <a:cubicBezTo>
                  <a:pt x="32480" y="577671"/>
                  <a:pt x="28765" y="592530"/>
                  <a:pt x="25908" y="607484"/>
                </a:cubicBezTo>
                <a:cubicBezTo>
                  <a:pt x="25146" y="612056"/>
                  <a:pt x="21241" y="615104"/>
                  <a:pt x="16859" y="615104"/>
                </a:cubicBezTo>
                <a:close/>
                <a:moveTo>
                  <a:pt x="1077087" y="608341"/>
                </a:moveTo>
                <a:cubicBezTo>
                  <a:pt x="1076325" y="608341"/>
                  <a:pt x="1075468" y="608246"/>
                  <a:pt x="1074706" y="608055"/>
                </a:cubicBezTo>
                <a:cubicBezTo>
                  <a:pt x="1069752" y="606722"/>
                  <a:pt x="1066800" y="601674"/>
                  <a:pt x="1068133" y="596721"/>
                </a:cubicBezTo>
                <a:cubicBezTo>
                  <a:pt x="1071658" y="583767"/>
                  <a:pt x="1074325" y="569574"/>
                  <a:pt x="1076611" y="552239"/>
                </a:cubicBezTo>
                <a:cubicBezTo>
                  <a:pt x="1077278" y="547191"/>
                  <a:pt x="1082040" y="543571"/>
                  <a:pt x="1086993" y="544238"/>
                </a:cubicBezTo>
                <a:cubicBezTo>
                  <a:pt x="1092041" y="544905"/>
                  <a:pt x="1095661" y="549572"/>
                  <a:pt x="1094994" y="554620"/>
                </a:cubicBezTo>
                <a:cubicBezTo>
                  <a:pt x="1092613" y="572813"/>
                  <a:pt x="1089755" y="587672"/>
                  <a:pt x="1086040" y="601483"/>
                </a:cubicBezTo>
                <a:cubicBezTo>
                  <a:pt x="1084993" y="605579"/>
                  <a:pt x="1081183" y="608341"/>
                  <a:pt x="1077087" y="608341"/>
                </a:cubicBezTo>
                <a:close/>
                <a:moveTo>
                  <a:pt x="1249966" y="588434"/>
                </a:moveTo>
                <a:cubicBezTo>
                  <a:pt x="1245584" y="588434"/>
                  <a:pt x="1241679" y="585291"/>
                  <a:pt x="1240822" y="580814"/>
                </a:cubicBezTo>
                <a:cubicBezTo>
                  <a:pt x="1238250" y="566050"/>
                  <a:pt x="1235107" y="550905"/>
                  <a:pt x="1231583" y="535760"/>
                </a:cubicBezTo>
                <a:cubicBezTo>
                  <a:pt x="1230440" y="530808"/>
                  <a:pt x="1233487" y="525759"/>
                  <a:pt x="1238536" y="524616"/>
                </a:cubicBezTo>
                <a:cubicBezTo>
                  <a:pt x="1243489" y="523473"/>
                  <a:pt x="1248537" y="526617"/>
                  <a:pt x="1249680" y="531570"/>
                </a:cubicBezTo>
                <a:cubicBezTo>
                  <a:pt x="1253299" y="547000"/>
                  <a:pt x="1256443" y="562526"/>
                  <a:pt x="1259110" y="577575"/>
                </a:cubicBezTo>
                <a:cubicBezTo>
                  <a:pt x="1259967" y="582624"/>
                  <a:pt x="1256634" y="587386"/>
                  <a:pt x="1251585" y="588338"/>
                </a:cubicBezTo>
                <a:cubicBezTo>
                  <a:pt x="1251014" y="588434"/>
                  <a:pt x="1250442" y="588434"/>
                  <a:pt x="1249966" y="588434"/>
                </a:cubicBezTo>
                <a:close/>
                <a:moveTo>
                  <a:pt x="772478" y="561954"/>
                </a:moveTo>
                <a:cubicBezTo>
                  <a:pt x="770001" y="561954"/>
                  <a:pt x="767524" y="561002"/>
                  <a:pt x="765715" y="559001"/>
                </a:cubicBezTo>
                <a:cubicBezTo>
                  <a:pt x="754761" y="547381"/>
                  <a:pt x="743903" y="536142"/>
                  <a:pt x="733520" y="525759"/>
                </a:cubicBezTo>
                <a:cubicBezTo>
                  <a:pt x="729901" y="522140"/>
                  <a:pt x="729901" y="516234"/>
                  <a:pt x="733520" y="512615"/>
                </a:cubicBezTo>
                <a:cubicBezTo>
                  <a:pt x="737140" y="508995"/>
                  <a:pt x="743045" y="508995"/>
                  <a:pt x="746665" y="512615"/>
                </a:cubicBezTo>
                <a:cubicBezTo>
                  <a:pt x="757142" y="523092"/>
                  <a:pt x="768191" y="534427"/>
                  <a:pt x="779240" y="546238"/>
                </a:cubicBezTo>
                <a:cubicBezTo>
                  <a:pt x="782764" y="549953"/>
                  <a:pt x="782574" y="555858"/>
                  <a:pt x="778859" y="559287"/>
                </a:cubicBezTo>
                <a:cubicBezTo>
                  <a:pt x="777049" y="561097"/>
                  <a:pt x="774763" y="561954"/>
                  <a:pt x="772478" y="561954"/>
                </a:cubicBezTo>
                <a:close/>
                <a:moveTo>
                  <a:pt x="1479709" y="555954"/>
                </a:moveTo>
                <a:cubicBezTo>
                  <a:pt x="1474756" y="555954"/>
                  <a:pt x="1470660" y="552048"/>
                  <a:pt x="1470469" y="547000"/>
                </a:cubicBezTo>
                <a:cubicBezTo>
                  <a:pt x="1469898" y="530522"/>
                  <a:pt x="1468755" y="515567"/>
                  <a:pt x="1467040" y="501375"/>
                </a:cubicBezTo>
                <a:cubicBezTo>
                  <a:pt x="1466469" y="496327"/>
                  <a:pt x="1470089" y="491660"/>
                  <a:pt x="1475137" y="491088"/>
                </a:cubicBezTo>
                <a:cubicBezTo>
                  <a:pt x="1480185" y="490421"/>
                  <a:pt x="1484852" y="494136"/>
                  <a:pt x="1485424" y="499184"/>
                </a:cubicBezTo>
                <a:cubicBezTo>
                  <a:pt x="1487138" y="513948"/>
                  <a:pt x="1488281" y="529379"/>
                  <a:pt x="1488948" y="546333"/>
                </a:cubicBezTo>
                <a:cubicBezTo>
                  <a:pt x="1489139" y="551477"/>
                  <a:pt x="1485138" y="555763"/>
                  <a:pt x="1479994" y="555954"/>
                </a:cubicBezTo>
                <a:cubicBezTo>
                  <a:pt x="1479900" y="555954"/>
                  <a:pt x="1479804" y="555954"/>
                  <a:pt x="1479709" y="555954"/>
                </a:cubicBezTo>
                <a:close/>
                <a:moveTo>
                  <a:pt x="44101" y="526331"/>
                </a:moveTo>
                <a:cubicBezTo>
                  <a:pt x="42863" y="526331"/>
                  <a:pt x="41624" y="526045"/>
                  <a:pt x="40386" y="525569"/>
                </a:cubicBezTo>
                <a:cubicBezTo>
                  <a:pt x="35719" y="523568"/>
                  <a:pt x="33528" y="518044"/>
                  <a:pt x="35528" y="513377"/>
                </a:cubicBezTo>
                <a:cubicBezTo>
                  <a:pt x="41910" y="498613"/>
                  <a:pt x="49149" y="484325"/>
                  <a:pt x="56960" y="470895"/>
                </a:cubicBezTo>
                <a:cubicBezTo>
                  <a:pt x="59531" y="466514"/>
                  <a:pt x="65246" y="464990"/>
                  <a:pt x="69628" y="467562"/>
                </a:cubicBezTo>
                <a:cubicBezTo>
                  <a:pt x="74009" y="470133"/>
                  <a:pt x="75533" y="475848"/>
                  <a:pt x="72962" y="480230"/>
                </a:cubicBezTo>
                <a:cubicBezTo>
                  <a:pt x="65437" y="493088"/>
                  <a:pt x="58579" y="506709"/>
                  <a:pt x="52483" y="520711"/>
                </a:cubicBezTo>
                <a:cubicBezTo>
                  <a:pt x="51149" y="524235"/>
                  <a:pt x="47720" y="526331"/>
                  <a:pt x="44101" y="526331"/>
                </a:cubicBezTo>
                <a:close/>
                <a:moveTo>
                  <a:pt x="1090708" y="516329"/>
                </a:moveTo>
                <a:cubicBezTo>
                  <a:pt x="1090422" y="516329"/>
                  <a:pt x="1090136" y="516329"/>
                  <a:pt x="1089851" y="516329"/>
                </a:cubicBezTo>
                <a:cubicBezTo>
                  <a:pt x="1084707" y="515853"/>
                  <a:pt x="1080993" y="511376"/>
                  <a:pt x="1081469" y="506233"/>
                </a:cubicBezTo>
                <a:cubicBezTo>
                  <a:pt x="1082802" y="491755"/>
                  <a:pt x="1084326" y="475467"/>
                  <a:pt x="1086421" y="459560"/>
                </a:cubicBezTo>
                <a:cubicBezTo>
                  <a:pt x="1087088" y="454512"/>
                  <a:pt x="1091851" y="450988"/>
                  <a:pt x="1096804" y="451655"/>
                </a:cubicBezTo>
                <a:cubicBezTo>
                  <a:pt x="1101852" y="452321"/>
                  <a:pt x="1105471" y="456989"/>
                  <a:pt x="1104710" y="462132"/>
                </a:cubicBezTo>
                <a:cubicBezTo>
                  <a:pt x="1102614" y="477563"/>
                  <a:pt x="1101090" y="493755"/>
                  <a:pt x="1099852" y="507947"/>
                </a:cubicBezTo>
                <a:cubicBezTo>
                  <a:pt x="1099471" y="512710"/>
                  <a:pt x="1095470" y="516329"/>
                  <a:pt x="1090708" y="516329"/>
                </a:cubicBezTo>
                <a:close/>
                <a:moveTo>
                  <a:pt x="1230916" y="497470"/>
                </a:moveTo>
                <a:cubicBezTo>
                  <a:pt x="1226534" y="497470"/>
                  <a:pt x="1222725" y="494422"/>
                  <a:pt x="1221867" y="489945"/>
                </a:cubicBezTo>
                <a:cubicBezTo>
                  <a:pt x="1218914" y="474420"/>
                  <a:pt x="1216247" y="458799"/>
                  <a:pt x="1213961" y="443654"/>
                </a:cubicBezTo>
                <a:cubicBezTo>
                  <a:pt x="1213200" y="438605"/>
                  <a:pt x="1216724" y="433843"/>
                  <a:pt x="1221772" y="433176"/>
                </a:cubicBezTo>
                <a:cubicBezTo>
                  <a:pt x="1226820" y="432414"/>
                  <a:pt x="1231583" y="435938"/>
                  <a:pt x="1232250" y="440987"/>
                </a:cubicBezTo>
                <a:cubicBezTo>
                  <a:pt x="1234440" y="455846"/>
                  <a:pt x="1237012" y="471181"/>
                  <a:pt x="1239965" y="486421"/>
                </a:cubicBezTo>
                <a:cubicBezTo>
                  <a:pt x="1240917" y="491469"/>
                  <a:pt x="1237678" y="496327"/>
                  <a:pt x="1232630" y="497279"/>
                </a:cubicBezTo>
                <a:cubicBezTo>
                  <a:pt x="1232059" y="497375"/>
                  <a:pt x="1231487" y="497470"/>
                  <a:pt x="1230916" y="497470"/>
                </a:cubicBezTo>
                <a:close/>
                <a:moveTo>
                  <a:pt x="706660" y="496327"/>
                </a:moveTo>
                <a:cubicBezTo>
                  <a:pt x="704374" y="496327"/>
                  <a:pt x="702183" y="495470"/>
                  <a:pt x="700373" y="493850"/>
                </a:cubicBezTo>
                <a:cubicBezTo>
                  <a:pt x="688753" y="483087"/>
                  <a:pt x="677132" y="472896"/>
                  <a:pt x="665797" y="463371"/>
                </a:cubicBezTo>
                <a:cubicBezTo>
                  <a:pt x="661892" y="460132"/>
                  <a:pt x="661321" y="454226"/>
                  <a:pt x="664655" y="450321"/>
                </a:cubicBezTo>
                <a:cubicBezTo>
                  <a:pt x="667893" y="446416"/>
                  <a:pt x="673798" y="445845"/>
                  <a:pt x="677704" y="449178"/>
                </a:cubicBezTo>
                <a:cubicBezTo>
                  <a:pt x="689229" y="458799"/>
                  <a:pt x="701135" y="469276"/>
                  <a:pt x="712946" y="480230"/>
                </a:cubicBezTo>
                <a:cubicBezTo>
                  <a:pt x="716661" y="483659"/>
                  <a:pt x="716947" y="489564"/>
                  <a:pt x="713422" y="493279"/>
                </a:cubicBezTo>
                <a:cubicBezTo>
                  <a:pt x="711613" y="495279"/>
                  <a:pt x="709136" y="496327"/>
                  <a:pt x="706660" y="496327"/>
                </a:cubicBezTo>
                <a:close/>
                <a:moveTo>
                  <a:pt x="1468279" y="463751"/>
                </a:moveTo>
                <a:cubicBezTo>
                  <a:pt x="1464088" y="463751"/>
                  <a:pt x="1460277" y="460894"/>
                  <a:pt x="1459230" y="456608"/>
                </a:cubicBezTo>
                <a:cubicBezTo>
                  <a:pt x="1455610" y="441368"/>
                  <a:pt x="1450943" y="426890"/>
                  <a:pt x="1445514" y="413745"/>
                </a:cubicBezTo>
                <a:cubicBezTo>
                  <a:pt x="1443514" y="408983"/>
                  <a:pt x="1445800" y="403554"/>
                  <a:pt x="1450562" y="401649"/>
                </a:cubicBezTo>
                <a:cubicBezTo>
                  <a:pt x="1455325" y="399743"/>
                  <a:pt x="1460754" y="401934"/>
                  <a:pt x="1462659" y="406697"/>
                </a:cubicBezTo>
                <a:cubicBezTo>
                  <a:pt x="1468469" y="420794"/>
                  <a:pt x="1473422" y="436129"/>
                  <a:pt x="1477328" y="452321"/>
                </a:cubicBezTo>
                <a:cubicBezTo>
                  <a:pt x="1478471" y="457275"/>
                  <a:pt x="1475423" y="462323"/>
                  <a:pt x="1470469" y="463466"/>
                </a:cubicBezTo>
                <a:cubicBezTo>
                  <a:pt x="1469708" y="463751"/>
                  <a:pt x="1469041" y="463751"/>
                  <a:pt x="1468279" y="463751"/>
                </a:cubicBezTo>
                <a:close/>
                <a:moveTo>
                  <a:pt x="91059" y="446321"/>
                </a:moveTo>
                <a:cubicBezTo>
                  <a:pt x="89059" y="446321"/>
                  <a:pt x="87058" y="445654"/>
                  <a:pt x="85344" y="444321"/>
                </a:cubicBezTo>
                <a:cubicBezTo>
                  <a:pt x="81344" y="441177"/>
                  <a:pt x="80581" y="435367"/>
                  <a:pt x="83725" y="431271"/>
                </a:cubicBezTo>
                <a:cubicBezTo>
                  <a:pt x="93631" y="418508"/>
                  <a:pt x="104489" y="406601"/>
                  <a:pt x="115824" y="395838"/>
                </a:cubicBezTo>
                <a:cubicBezTo>
                  <a:pt x="119539" y="392314"/>
                  <a:pt x="125349" y="392504"/>
                  <a:pt x="128969" y="396219"/>
                </a:cubicBezTo>
                <a:cubicBezTo>
                  <a:pt x="132493" y="399934"/>
                  <a:pt x="132302" y="405839"/>
                  <a:pt x="128588" y="409364"/>
                </a:cubicBezTo>
                <a:cubicBezTo>
                  <a:pt x="117920" y="419555"/>
                  <a:pt x="107728" y="430795"/>
                  <a:pt x="98298" y="442796"/>
                </a:cubicBezTo>
                <a:cubicBezTo>
                  <a:pt x="96583" y="445083"/>
                  <a:pt x="93821" y="446321"/>
                  <a:pt x="91059" y="446321"/>
                </a:cubicBezTo>
                <a:close/>
                <a:moveTo>
                  <a:pt x="635222" y="436700"/>
                </a:moveTo>
                <a:cubicBezTo>
                  <a:pt x="633317" y="436700"/>
                  <a:pt x="631412" y="436129"/>
                  <a:pt x="629698" y="434891"/>
                </a:cubicBezTo>
                <a:cubicBezTo>
                  <a:pt x="617220" y="425556"/>
                  <a:pt x="604456" y="416793"/>
                  <a:pt x="591979" y="408792"/>
                </a:cubicBezTo>
                <a:cubicBezTo>
                  <a:pt x="587692" y="406030"/>
                  <a:pt x="586454" y="400315"/>
                  <a:pt x="589216" y="396029"/>
                </a:cubicBezTo>
                <a:cubicBezTo>
                  <a:pt x="591979" y="391742"/>
                  <a:pt x="597694" y="390409"/>
                  <a:pt x="601980" y="393267"/>
                </a:cubicBezTo>
                <a:cubicBezTo>
                  <a:pt x="614839" y="401553"/>
                  <a:pt x="627888" y="410602"/>
                  <a:pt x="640747" y="420127"/>
                </a:cubicBezTo>
                <a:cubicBezTo>
                  <a:pt x="644842" y="423175"/>
                  <a:pt x="645700" y="428985"/>
                  <a:pt x="642652" y="433081"/>
                </a:cubicBezTo>
                <a:cubicBezTo>
                  <a:pt x="640842" y="435462"/>
                  <a:pt x="638080" y="436700"/>
                  <a:pt x="635222" y="436700"/>
                </a:cubicBezTo>
                <a:close/>
                <a:moveTo>
                  <a:pt x="1104519" y="424509"/>
                </a:moveTo>
                <a:cubicBezTo>
                  <a:pt x="1103662" y="424509"/>
                  <a:pt x="1102900" y="424413"/>
                  <a:pt x="1102042" y="424127"/>
                </a:cubicBezTo>
                <a:cubicBezTo>
                  <a:pt x="1097090" y="422794"/>
                  <a:pt x="1094232" y="417650"/>
                  <a:pt x="1095565" y="412697"/>
                </a:cubicBezTo>
                <a:cubicBezTo>
                  <a:pt x="1100233" y="395838"/>
                  <a:pt x="1106043" y="381075"/>
                  <a:pt x="1113377" y="367549"/>
                </a:cubicBezTo>
                <a:cubicBezTo>
                  <a:pt x="1115854" y="363072"/>
                  <a:pt x="1121474" y="361358"/>
                  <a:pt x="1125950" y="363834"/>
                </a:cubicBezTo>
                <a:cubicBezTo>
                  <a:pt x="1130427" y="366311"/>
                  <a:pt x="1132142" y="371930"/>
                  <a:pt x="1129665" y="376407"/>
                </a:cubicBezTo>
                <a:cubicBezTo>
                  <a:pt x="1122998" y="388695"/>
                  <a:pt x="1117664" y="402125"/>
                  <a:pt x="1113473" y="417555"/>
                </a:cubicBezTo>
                <a:cubicBezTo>
                  <a:pt x="1112330" y="421746"/>
                  <a:pt x="1108615" y="424509"/>
                  <a:pt x="1104519" y="424509"/>
                </a:cubicBezTo>
                <a:close/>
                <a:moveTo>
                  <a:pt x="1217485" y="405363"/>
                </a:moveTo>
                <a:cubicBezTo>
                  <a:pt x="1212723" y="405363"/>
                  <a:pt x="1208723" y="401744"/>
                  <a:pt x="1208246" y="396981"/>
                </a:cubicBezTo>
                <a:cubicBezTo>
                  <a:pt x="1206722" y="381075"/>
                  <a:pt x="1205674" y="365263"/>
                  <a:pt x="1205103" y="350023"/>
                </a:cubicBezTo>
                <a:cubicBezTo>
                  <a:pt x="1204912" y="344879"/>
                  <a:pt x="1208913" y="340593"/>
                  <a:pt x="1214056" y="340403"/>
                </a:cubicBezTo>
                <a:cubicBezTo>
                  <a:pt x="1219200" y="340212"/>
                  <a:pt x="1223486" y="344213"/>
                  <a:pt x="1223677" y="349356"/>
                </a:cubicBezTo>
                <a:cubicBezTo>
                  <a:pt x="1224248" y="364215"/>
                  <a:pt x="1225201" y="379646"/>
                  <a:pt x="1226725" y="395171"/>
                </a:cubicBezTo>
                <a:cubicBezTo>
                  <a:pt x="1227201" y="400220"/>
                  <a:pt x="1223486" y="404792"/>
                  <a:pt x="1218343" y="405268"/>
                </a:cubicBezTo>
                <a:cubicBezTo>
                  <a:pt x="1218057" y="405363"/>
                  <a:pt x="1217771" y="405363"/>
                  <a:pt x="1217485" y="405363"/>
                </a:cubicBezTo>
                <a:close/>
                <a:moveTo>
                  <a:pt x="556927" y="386599"/>
                </a:moveTo>
                <a:cubicBezTo>
                  <a:pt x="555403" y="386599"/>
                  <a:pt x="553974" y="386218"/>
                  <a:pt x="552545" y="385456"/>
                </a:cubicBezTo>
                <a:cubicBezTo>
                  <a:pt x="544068" y="380884"/>
                  <a:pt x="535591" y="376598"/>
                  <a:pt x="527209" y="372597"/>
                </a:cubicBezTo>
                <a:cubicBezTo>
                  <a:pt x="521970" y="370121"/>
                  <a:pt x="516731" y="367739"/>
                  <a:pt x="511397" y="365549"/>
                </a:cubicBezTo>
                <a:cubicBezTo>
                  <a:pt x="506730" y="363549"/>
                  <a:pt x="504539" y="358119"/>
                  <a:pt x="506539" y="353357"/>
                </a:cubicBezTo>
                <a:cubicBezTo>
                  <a:pt x="508540" y="348689"/>
                  <a:pt x="513969" y="346499"/>
                  <a:pt x="518731" y="348499"/>
                </a:cubicBezTo>
                <a:cubicBezTo>
                  <a:pt x="524256" y="350880"/>
                  <a:pt x="529780" y="353357"/>
                  <a:pt x="535114" y="355929"/>
                </a:cubicBezTo>
                <a:cubicBezTo>
                  <a:pt x="543782" y="360024"/>
                  <a:pt x="552545" y="364501"/>
                  <a:pt x="561308" y="369168"/>
                </a:cubicBezTo>
                <a:cubicBezTo>
                  <a:pt x="565785" y="371645"/>
                  <a:pt x="567499" y="377264"/>
                  <a:pt x="565118" y="381741"/>
                </a:cubicBezTo>
                <a:cubicBezTo>
                  <a:pt x="563404" y="384789"/>
                  <a:pt x="560261" y="386599"/>
                  <a:pt x="556927" y="386599"/>
                </a:cubicBezTo>
                <a:close/>
                <a:moveTo>
                  <a:pt x="158401" y="382694"/>
                </a:moveTo>
                <a:cubicBezTo>
                  <a:pt x="155448" y="382694"/>
                  <a:pt x="152495" y="381265"/>
                  <a:pt x="150781" y="378693"/>
                </a:cubicBezTo>
                <a:cubicBezTo>
                  <a:pt x="147923" y="374502"/>
                  <a:pt x="148971" y="368692"/>
                  <a:pt x="153257" y="365834"/>
                </a:cubicBezTo>
                <a:cubicBezTo>
                  <a:pt x="166402" y="356881"/>
                  <a:pt x="180404" y="348880"/>
                  <a:pt x="194977" y="342117"/>
                </a:cubicBezTo>
                <a:cubicBezTo>
                  <a:pt x="199644" y="339926"/>
                  <a:pt x="205169" y="341927"/>
                  <a:pt x="207264" y="346594"/>
                </a:cubicBezTo>
                <a:cubicBezTo>
                  <a:pt x="209455" y="351261"/>
                  <a:pt x="207454" y="356786"/>
                  <a:pt x="202787" y="358881"/>
                </a:cubicBezTo>
                <a:cubicBezTo>
                  <a:pt x="189166" y="365263"/>
                  <a:pt x="176022" y="372692"/>
                  <a:pt x="163735" y="381075"/>
                </a:cubicBezTo>
                <a:cubicBezTo>
                  <a:pt x="162020" y="382217"/>
                  <a:pt x="160211" y="382694"/>
                  <a:pt x="158401" y="382694"/>
                </a:cubicBezTo>
                <a:close/>
                <a:moveTo>
                  <a:pt x="1432179" y="378598"/>
                </a:moveTo>
                <a:cubicBezTo>
                  <a:pt x="1429226" y="378598"/>
                  <a:pt x="1426274" y="377169"/>
                  <a:pt x="1424464" y="374502"/>
                </a:cubicBezTo>
                <a:cubicBezTo>
                  <a:pt x="1421511" y="370121"/>
                  <a:pt x="1418273" y="365739"/>
                  <a:pt x="1414939" y="361643"/>
                </a:cubicBezTo>
                <a:cubicBezTo>
                  <a:pt x="1409034" y="354309"/>
                  <a:pt x="1402556" y="347451"/>
                  <a:pt x="1395603" y="341070"/>
                </a:cubicBezTo>
                <a:cubicBezTo>
                  <a:pt x="1391793" y="337641"/>
                  <a:pt x="1391507" y="331735"/>
                  <a:pt x="1394936" y="328020"/>
                </a:cubicBezTo>
                <a:cubicBezTo>
                  <a:pt x="1398365" y="324210"/>
                  <a:pt x="1404271" y="323925"/>
                  <a:pt x="1407985" y="327354"/>
                </a:cubicBezTo>
                <a:cubicBezTo>
                  <a:pt x="1415701" y="334402"/>
                  <a:pt x="1422844" y="342022"/>
                  <a:pt x="1429321" y="350023"/>
                </a:cubicBezTo>
                <a:cubicBezTo>
                  <a:pt x="1432941" y="354500"/>
                  <a:pt x="1436465" y="359262"/>
                  <a:pt x="1439704" y="364120"/>
                </a:cubicBezTo>
                <a:cubicBezTo>
                  <a:pt x="1442561" y="368311"/>
                  <a:pt x="1441514" y="374121"/>
                  <a:pt x="1437227" y="376979"/>
                </a:cubicBezTo>
                <a:cubicBezTo>
                  <a:pt x="1435799" y="378122"/>
                  <a:pt x="1433989" y="378598"/>
                  <a:pt x="1432179" y="378598"/>
                </a:cubicBezTo>
                <a:close/>
                <a:moveTo>
                  <a:pt x="471488" y="350213"/>
                </a:moveTo>
                <a:cubicBezTo>
                  <a:pt x="470535" y="350213"/>
                  <a:pt x="469678" y="350118"/>
                  <a:pt x="468725" y="349833"/>
                </a:cubicBezTo>
                <a:cubicBezTo>
                  <a:pt x="454247" y="345260"/>
                  <a:pt x="439388" y="341450"/>
                  <a:pt x="424624" y="338402"/>
                </a:cubicBezTo>
                <a:cubicBezTo>
                  <a:pt x="419576" y="337355"/>
                  <a:pt x="416338" y="332497"/>
                  <a:pt x="417386" y="327449"/>
                </a:cubicBezTo>
                <a:cubicBezTo>
                  <a:pt x="418433" y="322400"/>
                  <a:pt x="423291" y="319257"/>
                  <a:pt x="428339" y="320210"/>
                </a:cubicBezTo>
                <a:cubicBezTo>
                  <a:pt x="443674" y="323353"/>
                  <a:pt x="459200" y="327354"/>
                  <a:pt x="474250" y="332116"/>
                </a:cubicBezTo>
                <a:cubicBezTo>
                  <a:pt x="479107" y="333640"/>
                  <a:pt x="481870" y="338879"/>
                  <a:pt x="480346" y="343737"/>
                </a:cubicBezTo>
                <a:cubicBezTo>
                  <a:pt x="479107" y="347642"/>
                  <a:pt x="475488" y="350213"/>
                  <a:pt x="471488" y="350213"/>
                </a:cubicBezTo>
                <a:close/>
                <a:moveTo>
                  <a:pt x="1149382" y="344308"/>
                </a:moveTo>
                <a:cubicBezTo>
                  <a:pt x="1147001" y="344308"/>
                  <a:pt x="1144619" y="343355"/>
                  <a:pt x="1142810" y="341546"/>
                </a:cubicBezTo>
                <a:cubicBezTo>
                  <a:pt x="1139190" y="337926"/>
                  <a:pt x="1139190" y="332021"/>
                  <a:pt x="1142810" y="328401"/>
                </a:cubicBezTo>
                <a:cubicBezTo>
                  <a:pt x="1154240" y="316971"/>
                  <a:pt x="1167289" y="307065"/>
                  <a:pt x="1181671" y="298874"/>
                </a:cubicBezTo>
                <a:cubicBezTo>
                  <a:pt x="1186148" y="296302"/>
                  <a:pt x="1191768" y="297921"/>
                  <a:pt x="1194340" y="302303"/>
                </a:cubicBezTo>
                <a:cubicBezTo>
                  <a:pt x="1196912" y="306779"/>
                  <a:pt x="1195293" y="312399"/>
                  <a:pt x="1190911" y="314971"/>
                </a:cubicBezTo>
                <a:cubicBezTo>
                  <a:pt x="1177957" y="322400"/>
                  <a:pt x="1166241" y="331259"/>
                  <a:pt x="1155954" y="341546"/>
                </a:cubicBezTo>
                <a:cubicBezTo>
                  <a:pt x="1154144" y="343355"/>
                  <a:pt x="1151763" y="344308"/>
                  <a:pt x="1149382" y="344308"/>
                </a:cubicBezTo>
                <a:close/>
                <a:moveTo>
                  <a:pt x="242316" y="343451"/>
                </a:moveTo>
                <a:cubicBezTo>
                  <a:pt x="238315" y="343451"/>
                  <a:pt x="234601" y="340784"/>
                  <a:pt x="233458" y="336783"/>
                </a:cubicBezTo>
                <a:cubicBezTo>
                  <a:pt x="232029" y="331830"/>
                  <a:pt x="234887" y="326687"/>
                  <a:pt x="239744" y="325258"/>
                </a:cubicBezTo>
                <a:cubicBezTo>
                  <a:pt x="254698" y="320876"/>
                  <a:pt x="270415" y="317447"/>
                  <a:pt x="286417" y="315162"/>
                </a:cubicBezTo>
                <a:cubicBezTo>
                  <a:pt x="291465" y="314304"/>
                  <a:pt x="296228" y="317924"/>
                  <a:pt x="296894" y="322972"/>
                </a:cubicBezTo>
                <a:cubicBezTo>
                  <a:pt x="297656" y="328020"/>
                  <a:pt x="294132" y="332783"/>
                  <a:pt x="289084" y="333450"/>
                </a:cubicBezTo>
                <a:cubicBezTo>
                  <a:pt x="273939" y="335640"/>
                  <a:pt x="259080" y="338879"/>
                  <a:pt x="244888" y="342975"/>
                </a:cubicBezTo>
                <a:cubicBezTo>
                  <a:pt x="244030" y="343260"/>
                  <a:pt x="243173" y="343451"/>
                  <a:pt x="242316" y="343451"/>
                </a:cubicBezTo>
                <a:close/>
                <a:moveTo>
                  <a:pt x="380524" y="331640"/>
                </a:moveTo>
                <a:cubicBezTo>
                  <a:pt x="380238" y="331640"/>
                  <a:pt x="379952" y="331640"/>
                  <a:pt x="379666" y="331640"/>
                </a:cubicBezTo>
                <a:cubicBezTo>
                  <a:pt x="364427" y="330211"/>
                  <a:pt x="349187" y="329639"/>
                  <a:pt x="334232" y="329830"/>
                </a:cubicBezTo>
                <a:cubicBezTo>
                  <a:pt x="334137" y="329830"/>
                  <a:pt x="334137" y="329830"/>
                  <a:pt x="334042" y="329830"/>
                </a:cubicBezTo>
                <a:cubicBezTo>
                  <a:pt x="328994" y="329830"/>
                  <a:pt x="324898" y="325829"/>
                  <a:pt x="324803" y="320781"/>
                </a:cubicBezTo>
                <a:cubicBezTo>
                  <a:pt x="324707" y="315638"/>
                  <a:pt x="328803" y="311447"/>
                  <a:pt x="333946" y="311351"/>
                </a:cubicBezTo>
                <a:cubicBezTo>
                  <a:pt x="349567" y="311066"/>
                  <a:pt x="365474" y="311637"/>
                  <a:pt x="381476" y="313256"/>
                </a:cubicBezTo>
                <a:cubicBezTo>
                  <a:pt x="386524" y="313733"/>
                  <a:pt x="390335" y="318305"/>
                  <a:pt x="389858" y="323353"/>
                </a:cubicBezTo>
                <a:cubicBezTo>
                  <a:pt x="389287" y="328020"/>
                  <a:pt x="385286" y="331640"/>
                  <a:pt x="380524" y="331640"/>
                </a:cubicBezTo>
                <a:close/>
                <a:moveTo>
                  <a:pt x="1364075" y="316495"/>
                </a:moveTo>
                <a:cubicBezTo>
                  <a:pt x="1362551" y="316495"/>
                  <a:pt x="1361027" y="316114"/>
                  <a:pt x="1359599" y="315352"/>
                </a:cubicBezTo>
                <a:cubicBezTo>
                  <a:pt x="1346550" y="308208"/>
                  <a:pt x="1332738" y="302588"/>
                  <a:pt x="1318641" y="298683"/>
                </a:cubicBezTo>
                <a:cubicBezTo>
                  <a:pt x="1313688" y="297350"/>
                  <a:pt x="1310831" y="292206"/>
                  <a:pt x="1312164" y="287349"/>
                </a:cubicBezTo>
                <a:cubicBezTo>
                  <a:pt x="1313498" y="282396"/>
                  <a:pt x="1318641" y="279443"/>
                  <a:pt x="1323499" y="280871"/>
                </a:cubicBezTo>
                <a:cubicBezTo>
                  <a:pt x="1339024" y="285063"/>
                  <a:pt x="1354169" y="291254"/>
                  <a:pt x="1368552" y="299159"/>
                </a:cubicBezTo>
                <a:cubicBezTo>
                  <a:pt x="1373029" y="301636"/>
                  <a:pt x="1374648" y="307256"/>
                  <a:pt x="1372171" y="311733"/>
                </a:cubicBezTo>
                <a:cubicBezTo>
                  <a:pt x="1370552" y="314780"/>
                  <a:pt x="1367409" y="316495"/>
                  <a:pt x="1364075" y="316495"/>
                </a:cubicBezTo>
                <a:close/>
                <a:moveTo>
                  <a:pt x="1214247" y="312495"/>
                </a:moveTo>
                <a:cubicBezTo>
                  <a:pt x="1214152" y="312495"/>
                  <a:pt x="1214056" y="312495"/>
                  <a:pt x="1213961" y="312495"/>
                </a:cubicBezTo>
                <a:cubicBezTo>
                  <a:pt x="1208818" y="312304"/>
                  <a:pt x="1204818" y="308018"/>
                  <a:pt x="1205008" y="302970"/>
                </a:cubicBezTo>
                <a:cubicBezTo>
                  <a:pt x="1205484" y="286872"/>
                  <a:pt x="1206627" y="271061"/>
                  <a:pt x="1208342" y="255821"/>
                </a:cubicBezTo>
                <a:cubicBezTo>
                  <a:pt x="1208913" y="250772"/>
                  <a:pt x="1213580" y="247153"/>
                  <a:pt x="1218534" y="247629"/>
                </a:cubicBezTo>
                <a:cubicBezTo>
                  <a:pt x="1223581" y="248201"/>
                  <a:pt x="1227296" y="252773"/>
                  <a:pt x="1226725" y="257821"/>
                </a:cubicBezTo>
                <a:cubicBezTo>
                  <a:pt x="1225867" y="265441"/>
                  <a:pt x="1225201" y="273251"/>
                  <a:pt x="1224629" y="281157"/>
                </a:cubicBezTo>
                <a:cubicBezTo>
                  <a:pt x="1225296" y="280776"/>
                  <a:pt x="1226058" y="280491"/>
                  <a:pt x="1226820" y="280300"/>
                </a:cubicBezTo>
                <a:cubicBezTo>
                  <a:pt x="1240536" y="276585"/>
                  <a:pt x="1254538" y="274585"/>
                  <a:pt x="1268540" y="274109"/>
                </a:cubicBezTo>
                <a:cubicBezTo>
                  <a:pt x="1270254" y="274109"/>
                  <a:pt x="1271969" y="274013"/>
                  <a:pt x="1273683" y="274013"/>
                </a:cubicBezTo>
                <a:lnTo>
                  <a:pt x="1275398" y="274013"/>
                </a:lnTo>
                <a:cubicBezTo>
                  <a:pt x="1280541" y="274109"/>
                  <a:pt x="1284637" y="278300"/>
                  <a:pt x="1284542" y="283443"/>
                </a:cubicBezTo>
                <a:cubicBezTo>
                  <a:pt x="1284446" y="288492"/>
                  <a:pt x="1280351" y="292587"/>
                  <a:pt x="1275302" y="292587"/>
                </a:cubicBezTo>
                <a:cubicBezTo>
                  <a:pt x="1275207" y="292587"/>
                  <a:pt x="1275207" y="292587"/>
                  <a:pt x="1275112" y="292587"/>
                </a:cubicBezTo>
                <a:lnTo>
                  <a:pt x="1273778" y="292587"/>
                </a:lnTo>
                <a:cubicBezTo>
                  <a:pt x="1272254" y="292587"/>
                  <a:pt x="1270730" y="292587"/>
                  <a:pt x="1269111" y="292683"/>
                </a:cubicBezTo>
                <a:cubicBezTo>
                  <a:pt x="1256634" y="293063"/>
                  <a:pt x="1244060" y="294873"/>
                  <a:pt x="1231677" y="298207"/>
                </a:cubicBezTo>
                <a:cubicBezTo>
                  <a:pt x="1228915" y="298969"/>
                  <a:pt x="1226058" y="298397"/>
                  <a:pt x="1223868" y="296778"/>
                </a:cubicBezTo>
                <a:cubicBezTo>
                  <a:pt x="1223772" y="298969"/>
                  <a:pt x="1223677" y="301255"/>
                  <a:pt x="1223581" y="303446"/>
                </a:cubicBezTo>
                <a:cubicBezTo>
                  <a:pt x="1223391" y="308494"/>
                  <a:pt x="1219295" y="312495"/>
                  <a:pt x="1214247" y="312495"/>
                </a:cubicBezTo>
                <a:close/>
                <a:moveTo>
                  <a:pt x="1824895" y="255154"/>
                </a:moveTo>
                <a:cubicBezTo>
                  <a:pt x="1808321" y="255154"/>
                  <a:pt x="1792891" y="251154"/>
                  <a:pt x="1777556" y="242867"/>
                </a:cubicBezTo>
                <a:cubicBezTo>
                  <a:pt x="1773079" y="240390"/>
                  <a:pt x="1771364" y="234771"/>
                  <a:pt x="1773746" y="230294"/>
                </a:cubicBezTo>
                <a:cubicBezTo>
                  <a:pt x="1776222" y="225817"/>
                  <a:pt x="1781746" y="224102"/>
                  <a:pt x="1786319" y="226484"/>
                </a:cubicBezTo>
                <a:cubicBezTo>
                  <a:pt x="1798892" y="233246"/>
                  <a:pt x="1811465" y="236580"/>
                  <a:pt x="1824895" y="236580"/>
                </a:cubicBezTo>
                <a:lnTo>
                  <a:pt x="1826228" y="236580"/>
                </a:lnTo>
                <a:cubicBezTo>
                  <a:pt x="1831086" y="236580"/>
                  <a:pt x="1835563" y="240581"/>
                  <a:pt x="1835658" y="245724"/>
                </a:cubicBezTo>
                <a:cubicBezTo>
                  <a:pt x="1835753" y="250868"/>
                  <a:pt x="1831658" y="255059"/>
                  <a:pt x="1826514" y="255154"/>
                </a:cubicBezTo>
                <a:lnTo>
                  <a:pt x="1824895" y="255154"/>
                </a:lnTo>
                <a:close/>
                <a:moveTo>
                  <a:pt x="1871568" y="244867"/>
                </a:moveTo>
                <a:cubicBezTo>
                  <a:pt x="1867948" y="244867"/>
                  <a:pt x="1864424" y="242676"/>
                  <a:pt x="1862995" y="239057"/>
                </a:cubicBezTo>
                <a:cubicBezTo>
                  <a:pt x="1861090" y="234294"/>
                  <a:pt x="1863376" y="228865"/>
                  <a:pt x="1868043" y="226960"/>
                </a:cubicBezTo>
                <a:cubicBezTo>
                  <a:pt x="1880235" y="222007"/>
                  <a:pt x="1893475" y="214958"/>
                  <a:pt x="1907667" y="206005"/>
                </a:cubicBezTo>
                <a:cubicBezTo>
                  <a:pt x="1911953" y="203243"/>
                  <a:pt x="1917668" y="204576"/>
                  <a:pt x="1920431" y="208862"/>
                </a:cubicBezTo>
                <a:cubicBezTo>
                  <a:pt x="1923193" y="213149"/>
                  <a:pt x="1921859" y="218864"/>
                  <a:pt x="1917573" y="221626"/>
                </a:cubicBezTo>
                <a:cubicBezTo>
                  <a:pt x="1902524" y="231151"/>
                  <a:pt x="1888236" y="238771"/>
                  <a:pt x="1875092" y="244105"/>
                </a:cubicBezTo>
                <a:cubicBezTo>
                  <a:pt x="1873853" y="244676"/>
                  <a:pt x="1872710" y="244867"/>
                  <a:pt x="1871568" y="244867"/>
                </a:cubicBezTo>
                <a:close/>
                <a:moveTo>
                  <a:pt x="1224820" y="220197"/>
                </a:moveTo>
                <a:cubicBezTo>
                  <a:pt x="1224153" y="220197"/>
                  <a:pt x="1223581" y="220102"/>
                  <a:pt x="1222915" y="220007"/>
                </a:cubicBezTo>
                <a:cubicBezTo>
                  <a:pt x="1217867" y="218959"/>
                  <a:pt x="1214723" y="214006"/>
                  <a:pt x="1215771" y="209053"/>
                </a:cubicBezTo>
                <a:cubicBezTo>
                  <a:pt x="1219105" y="193051"/>
                  <a:pt x="1223296" y="177621"/>
                  <a:pt x="1228153" y="163142"/>
                </a:cubicBezTo>
                <a:cubicBezTo>
                  <a:pt x="1229773" y="158285"/>
                  <a:pt x="1235012" y="155618"/>
                  <a:pt x="1239869" y="157332"/>
                </a:cubicBezTo>
                <a:cubicBezTo>
                  <a:pt x="1244727" y="158951"/>
                  <a:pt x="1247299" y="164190"/>
                  <a:pt x="1245680" y="169048"/>
                </a:cubicBezTo>
                <a:cubicBezTo>
                  <a:pt x="1241012" y="182859"/>
                  <a:pt x="1237107" y="197528"/>
                  <a:pt x="1233869" y="212863"/>
                </a:cubicBezTo>
                <a:cubicBezTo>
                  <a:pt x="1233011" y="217244"/>
                  <a:pt x="1229106" y="220197"/>
                  <a:pt x="1224820" y="220197"/>
                </a:cubicBezTo>
                <a:close/>
                <a:moveTo>
                  <a:pt x="1745266" y="215816"/>
                </a:moveTo>
                <a:cubicBezTo>
                  <a:pt x="1742980" y="215816"/>
                  <a:pt x="1740599" y="214958"/>
                  <a:pt x="1738884" y="213244"/>
                </a:cubicBezTo>
                <a:cubicBezTo>
                  <a:pt x="1728121" y="202862"/>
                  <a:pt x="1717452" y="191146"/>
                  <a:pt x="1706499" y="179049"/>
                </a:cubicBezTo>
                <a:cubicBezTo>
                  <a:pt x="1703070" y="175239"/>
                  <a:pt x="1703356" y="169429"/>
                  <a:pt x="1707166" y="166000"/>
                </a:cubicBezTo>
                <a:cubicBezTo>
                  <a:pt x="1710976" y="162571"/>
                  <a:pt x="1716786" y="162857"/>
                  <a:pt x="1720215" y="166667"/>
                </a:cubicBezTo>
                <a:cubicBezTo>
                  <a:pt x="1730978" y="178573"/>
                  <a:pt x="1741456" y="190003"/>
                  <a:pt x="1751743" y="200004"/>
                </a:cubicBezTo>
                <a:cubicBezTo>
                  <a:pt x="1755458" y="203528"/>
                  <a:pt x="1755552" y="209434"/>
                  <a:pt x="1752028" y="213053"/>
                </a:cubicBezTo>
                <a:cubicBezTo>
                  <a:pt x="1750124" y="214863"/>
                  <a:pt x="1747647" y="215816"/>
                  <a:pt x="1745266" y="215816"/>
                </a:cubicBezTo>
                <a:close/>
                <a:moveTo>
                  <a:pt x="1681829" y="147807"/>
                </a:moveTo>
                <a:cubicBezTo>
                  <a:pt x="1679352" y="147807"/>
                  <a:pt x="1676971" y="146855"/>
                  <a:pt x="1675162" y="144950"/>
                </a:cubicBezTo>
                <a:cubicBezTo>
                  <a:pt x="1663637" y="132853"/>
                  <a:pt x="1652969" y="122375"/>
                  <a:pt x="1642491" y="112946"/>
                </a:cubicBezTo>
                <a:cubicBezTo>
                  <a:pt x="1638681" y="109517"/>
                  <a:pt x="1638395" y="103706"/>
                  <a:pt x="1641825" y="99896"/>
                </a:cubicBezTo>
                <a:cubicBezTo>
                  <a:pt x="1645253" y="96086"/>
                  <a:pt x="1651064" y="95801"/>
                  <a:pt x="1654874" y="99230"/>
                </a:cubicBezTo>
                <a:cubicBezTo>
                  <a:pt x="1665732" y="109040"/>
                  <a:pt x="1676781" y="119804"/>
                  <a:pt x="1688592" y="132281"/>
                </a:cubicBezTo>
                <a:cubicBezTo>
                  <a:pt x="1692116" y="135996"/>
                  <a:pt x="1691926" y="141902"/>
                  <a:pt x="1688306" y="145426"/>
                </a:cubicBezTo>
                <a:cubicBezTo>
                  <a:pt x="1686401" y="146950"/>
                  <a:pt x="1684115" y="147807"/>
                  <a:pt x="1681829" y="147807"/>
                </a:cubicBezTo>
                <a:close/>
                <a:moveTo>
                  <a:pt x="1254824" y="132472"/>
                </a:moveTo>
                <a:cubicBezTo>
                  <a:pt x="1253395" y="132472"/>
                  <a:pt x="1251966" y="132186"/>
                  <a:pt x="1250633" y="131424"/>
                </a:cubicBezTo>
                <a:cubicBezTo>
                  <a:pt x="1246060" y="129138"/>
                  <a:pt x="1244251" y="123519"/>
                  <a:pt x="1246632" y="118946"/>
                </a:cubicBezTo>
                <a:cubicBezTo>
                  <a:pt x="1254157" y="104183"/>
                  <a:pt x="1262824" y="90467"/>
                  <a:pt x="1272254" y="78179"/>
                </a:cubicBezTo>
                <a:cubicBezTo>
                  <a:pt x="1275398" y="74084"/>
                  <a:pt x="1281208" y="73322"/>
                  <a:pt x="1285209" y="76465"/>
                </a:cubicBezTo>
                <a:cubicBezTo>
                  <a:pt x="1289304" y="79608"/>
                  <a:pt x="1289971" y="85419"/>
                  <a:pt x="1286923" y="89419"/>
                </a:cubicBezTo>
                <a:cubicBezTo>
                  <a:pt x="1278160" y="100754"/>
                  <a:pt x="1270159" y="113517"/>
                  <a:pt x="1263110" y="127233"/>
                </a:cubicBezTo>
                <a:cubicBezTo>
                  <a:pt x="1261491" y="130662"/>
                  <a:pt x="1258157" y="132472"/>
                  <a:pt x="1254824" y="132472"/>
                </a:cubicBezTo>
                <a:close/>
                <a:moveTo>
                  <a:pt x="1612487" y="85990"/>
                </a:moveTo>
                <a:cubicBezTo>
                  <a:pt x="1610582" y="85990"/>
                  <a:pt x="1608677" y="85419"/>
                  <a:pt x="1607058" y="84275"/>
                </a:cubicBezTo>
                <a:cubicBezTo>
                  <a:pt x="1594771" y="75322"/>
                  <a:pt x="1581912" y="67130"/>
                  <a:pt x="1568767" y="59891"/>
                </a:cubicBezTo>
                <a:cubicBezTo>
                  <a:pt x="1564291" y="57415"/>
                  <a:pt x="1562671" y="51795"/>
                  <a:pt x="1565148" y="47319"/>
                </a:cubicBezTo>
                <a:cubicBezTo>
                  <a:pt x="1567624" y="42842"/>
                  <a:pt x="1573244" y="41223"/>
                  <a:pt x="1577721" y="43699"/>
                </a:cubicBezTo>
                <a:cubicBezTo>
                  <a:pt x="1591437" y="51319"/>
                  <a:pt x="1604962" y="59891"/>
                  <a:pt x="1617821" y="69226"/>
                </a:cubicBezTo>
                <a:cubicBezTo>
                  <a:pt x="1622012" y="72274"/>
                  <a:pt x="1622869" y="77989"/>
                  <a:pt x="1619917" y="82180"/>
                </a:cubicBezTo>
                <a:cubicBezTo>
                  <a:pt x="1618202" y="84656"/>
                  <a:pt x="1615345" y="85990"/>
                  <a:pt x="1612487" y="85990"/>
                </a:cubicBezTo>
                <a:close/>
                <a:moveTo>
                  <a:pt x="1311688" y="59796"/>
                </a:moveTo>
                <a:cubicBezTo>
                  <a:pt x="1309021" y="59796"/>
                  <a:pt x="1306354" y="58653"/>
                  <a:pt x="1304544" y="56367"/>
                </a:cubicBezTo>
                <a:cubicBezTo>
                  <a:pt x="1301306" y="52367"/>
                  <a:pt x="1301877" y="46556"/>
                  <a:pt x="1305782" y="43318"/>
                </a:cubicBezTo>
                <a:cubicBezTo>
                  <a:pt x="1318546" y="32840"/>
                  <a:pt x="1332357" y="24173"/>
                  <a:pt x="1347026" y="17410"/>
                </a:cubicBezTo>
                <a:cubicBezTo>
                  <a:pt x="1351693" y="15314"/>
                  <a:pt x="1357218" y="17315"/>
                  <a:pt x="1359313" y="21982"/>
                </a:cubicBezTo>
                <a:cubicBezTo>
                  <a:pt x="1361409" y="26649"/>
                  <a:pt x="1359408" y="32174"/>
                  <a:pt x="1354741" y="34269"/>
                </a:cubicBezTo>
                <a:cubicBezTo>
                  <a:pt x="1341501" y="40365"/>
                  <a:pt x="1329023" y="48176"/>
                  <a:pt x="1317498" y="57701"/>
                </a:cubicBezTo>
                <a:cubicBezTo>
                  <a:pt x="1315879" y="59129"/>
                  <a:pt x="1313784" y="59796"/>
                  <a:pt x="1311688" y="59796"/>
                </a:cubicBezTo>
                <a:close/>
                <a:moveTo>
                  <a:pt x="1531430" y="40937"/>
                </a:moveTo>
                <a:cubicBezTo>
                  <a:pt x="1530287" y="40937"/>
                  <a:pt x="1529048" y="40746"/>
                  <a:pt x="1527905" y="40270"/>
                </a:cubicBezTo>
                <a:cubicBezTo>
                  <a:pt x="1523048" y="38270"/>
                  <a:pt x="1518190" y="36365"/>
                  <a:pt x="1513046" y="34555"/>
                </a:cubicBezTo>
                <a:cubicBezTo>
                  <a:pt x="1503712" y="31126"/>
                  <a:pt x="1494282" y="28269"/>
                  <a:pt x="1485043" y="25887"/>
                </a:cubicBezTo>
                <a:cubicBezTo>
                  <a:pt x="1480090" y="24649"/>
                  <a:pt x="1477042" y="19601"/>
                  <a:pt x="1478375" y="14648"/>
                </a:cubicBezTo>
                <a:cubicBezTo>
                  <a:pt x="1479614" y="9695"/>
                  <a:pt x="1484662" y="6742"/>
                  <a:pt x="1489615" y="7980"/>
                </a:cubicBezTo>
                <a:cubicBezTo>
                  <a:pt x="1499426" y="10457"/>
                  <a:pt x="1509427" y="13600"/>
                  <a:pt x="1519428" y="17219"/>
                </a:cubicBezTo>
                <a:cubicBezTo>
                  <a:pt x="1524762" y="19125"/>
                  <a:pt x="1529906" y="21125"/>
                  <a:pt x="1534954" y="23220"/>
                </a:cubicBezTo>
                <a:cubicBezTo>
                  <a:pt x="1539716" y="25125"/>
                  <a:pt x="1541907" y="30554"/>
                  <a:pt x="1540002" y="35317"/>
                </a:cubicBezTo>
                <a:cubicBezTo>
                  <a:pt x="1538573" y="38746"/>
                  <a:pt x="1535049" y="40937"/>
                  <a:pt x="1531430" y="40937"/>
                </a:cubicBezTo>
                <a:close/>
                <a:moveTo>
                  <a:pt x="1395222" y="21410"/>
                </a:moveTo>
                <a:cubicBezTo>
                  <a:pt x="1390840" y="21410"/>
                  <a:pt x="1386840" y="18267"/>
                  <a:pt x="1386078" y="13695"/>
                </a:cubicBezTo>
                <a:cubicBezTo>
                  <a:pt x="1385221" y="8647"/>
                  <a:pt x="1388555" y="3884"/>
                  <a:pt x="1393602" y="3027"/>
                </a:cubicBezTo>
                <a:cubicBezTo>
                  <a:pt x="1409128" y="360"/>
                  <a:pt x="1425416" y="-592"/>
                  <a:pt x="1442085" y="360"/>
                </a:cubicBezTo>
                <a:cubicBezTo>
                  <a:pt x="1447228" y="646"/>
                  <a:pt x="1451134" y="5027"/>
                  <a:pt x="1450752" y="10171"/>
                </a:cubicBezTo>
                <a:cubicBezTo>
                  <a:pt x="1450467" y="15314"/>
                  <a:pt x="1446085" y="19125"/>
                  <a:pt x="1440942" y="18839"/>
                </a:cubicBezTo>
                <a:cubicBezTo>
                  <a:pt x="1425702" y="17981"/>
                  <a:pt x="1410843" y="18744"/>
                  <a:pt x="1396746" y="21220"/>
                </a:cubicBezTo>
                <a:cubicBezTo>
                  <a:pt x="1396270" y="21410"/>
                  <a:pt x="1395698" y="21410"/>
                  <a:pt x="1395222" y="2141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sp>
        <p:nvSpPr>
          <p:cNvPr id="2818" name="Freeform: Shape 2817">
            <a:extLst>
              <a:ext uri="{FF2B5EF4-FFF2-40B4-BE49-F238E27FC236}">
                <a16:creationId xmlns:a16="http://schemas.microsoft.com/office/drawing/2014/main" id="{7C39B83B-02C4-4681-B5AE-3464C8E358AB}"/>
              </a:ext>
            </a:extLst>
          </p:cNvPr>
          <p:cNvSpPr/>
          <p:nvPr/>
        </p:nvSpPr>
        <p:spPr>
          <a:xfrm rot="20537283">
            <a:off x="9058576" y="1742175"/>
            <a:ext cx="77838" cy="70569"/>
          </a:xfrm>
          <a:custGeom>
            <a:avLst/>
            <a:gdLst>
              <a:gd name="connsiteX0" fmla="*/ 9307 w 36586"/>
              <a:gd name="connsiteY0" fmla="*/ 33090 h 33089"/>
              <a:gd name="connsiteX1" fmla="*/ 1972 w 36586"/>
              <a:gd name="connsiteY1" fmla="*/ 29565 h 33089"/>
              <a:gd name="connsiteX2" fmla="*/ 3592 w 36586"/>
              <a:gd name="connsiteY2" fmla="*/ 16516 h 33089"/>
              <a:gd name="connsiteX3" fmla="*/ 21404 w 36586"/>
              <a:gd name="connsiteY3" fmla="*/ 2134 h 33089"/>
              <a:gd name="connsiteX4" fmla="*/ 34453 w 36586"/>
              <a:gd name="connsiteY4" fmla="*/ 3372 h 33089"/>
              <a:gd name="connsiteX5" fmla="*/ 33215 w 36586"/>
              <a:gd name="connsiteY5" fmla="*/ 16421 h 33089"/>
              <a:gd name="connsiteX6" fmla="*/ 14927 w 36586"/>
              <a:gd name="connsiteY6" fmla="*/ 31185 h 33089"/>
              <a:gd name="connsiteX7" fmla="*/ 9307 w 36586"/>
              <a:gd name="connsiteY7" fmla="*/ 33090 h 3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6" h="33089">
                <a:moveTo>
                  <a:pt x="9307" y="33090"/>
                </a:moveTo>
                <a:cubicBezTo>
                  <a:pt x="6545" y="33090"/>
                  <a:pt x="3877" y="31852"/>
                  <a:pt x="1972" y="29565"/>
                </a:cubicBezTo>
                <a:cubicBezTo>
                  <a:pt x="-1171" y="25565"/>
                  <a:pt x="-504" y="19755"/>
                  <a:pt x="3592" y="16516"/>
                </a:cubicBezTo>
                <a:cubicBezTo>
                  <a:pt x="9402" y="12040"/>
                  <a:pt x="15308" y="7182"/>
                  <a:pt x="21404" y="2134"/>
                </a:cubicBezTo>
                <a:cubicBezTo>
                  <a:pt x="25309" y="-1105"/>
                  <a:pt x="31214" y="-629"/>
                  <a:pt x="34453" y="3372"/>
                </a:cubicBezTo>
                <a:cubicBezTo>
                  <a:pt x="37691" y="7277"/>
                  <a:pt x="37215" y="13183"/>
                  <a:pt x="33215" y="16421"/>
                </a:cubicBezTo>
                <a:cubicBezTo>
                  <a:pt x="26928" y="21660"/>
                  <a:pt x="20832" y="26517"/>
                  <a:pt x="14927" y="31185"/>
                </a:cubicBezTo>
                <a:cubicBezTo>
                  <a:pt x="13307" y="32423"/>
                  <a:pt x="11307" y="33090"/>
                  <a:pt x="9307" y="3309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819" name="Graphic 15">
            <a:extLst>
              <a:ext uri="{FF2B5EF4-FFF2-40B4-BE49-F238E27FC236}">
                <a16:creationId xmlns:a16="http://schemas.microsoft.com/office/drawing/2014/main" id="{FC2435F7-0E10-420D-B5A4-FD337B254CEA}"/>
              </a:ext>
            </a:extLst>
          </p:cNvPr>
          <p:cNvGrpSpPr/>
          <p:nvPr/>
        </p:nvGrpSpPr>
        <p:grpSpPr>
          <a:xfrm rot="21085495">
            <a:off x="9002977" y="899395"/>
            <a:ext cx="976788" cy="876866"/>
            <a:chOff x="8203691" y="2074073"/>
            <a:chExt cx="976788" cy="876866"/>
          </a:xfrm>
        </p:grpSpPr>
        <p:sp>
          <p:nvSpPr>
            <p:cNvPr id="2820" name="Freeform: Shape 2819">
              <a:extLst>
                <a:ext uri="{FF2B5EF4-FFF2-40B4-BE49-F238E27FC236}">
                  <a16:creationId xmlns:a16="http://schemas.microsoft.com/office/drawing/2014/main" id="{BD8A65EE-E0DC-44E2-A7D5-9D7B56BDEFFC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21" name="Freeform: Shape 2820">
              <a:extLst>
                <a:ext uri="{FF2B5EF4-FFF2-40B4-BE49-F238E27FC236}">
                  <a16:creationId xmlns:a16="http://schemas.microsoft.com/office/drawing/2014/main" id="{851ABB06-7F81-4916-A289-EC96F961406E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22" name="Freeform: Shape 2821">
              <a:extLst>
                <a:ext uri="{FF2B5EF4-FFF2-40B4-BE49-F238E27FC236}">
                  <a16:creationId xmlns:a16="http://schemas.microsoft.com/office/drawing/2014/main" id="{C9592C82-9315-47EF-B150-A0EEB115E6B6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23" name="Freeform: Shape 2822">
              <a:extLst>
                <a:ext uri="{FF2B5EF4-FFF2-40B4-BE49-F238E27FC236}">
                  <a16:creationId xmlns:a16="http://schemas.microsoft.com/office/drawing/2014/main" id="{DC1AB468-A1D3-4416-B0A1-1FCBD1277CB2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24" name="Freeform: Shape 2823">
              <a:extLst>
                <a:ext uri="{FF2B5EF4-FFF2-40B4-BE49-F238E27FC236}">
                  <a16:creationId xmlns:a16="http://schemas.microsoft.com/office/drawing/2014/main" id="{2989D40E-5FE1-4466-AB8D-7F495D4FA8C8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25" name="Freeform: Shape 2824">
              <a:extLst>
                <a:ext uri="{FF2B5EF4-FFF2-40B4-BE49-F238E27FC236}">
                  <a16:creationId xmlns:a16="http://schemas.microsoft.com/office/drawing/2014/main" id="{48F8B029-2923-41D1-BF28-35BDCC26286A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26" name="Freeform: Shape 2825">
              <a:extLst>
                <a:ext uri="{FF2B5EF4-FFF2-40B4-BE49-F238E27FC236}">
                  <a16:creationId xmlns:a16="http://schemas.microsoft.com/office/drawing/2014/main" id="{50035A18-90D2-471B-B522-9346A64AB0F7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27" name="Freeform: Shape 2826">
              <a:extLst>
                <a:ext uri="{FF2B5EF4-FFF2-40B4-BE49-F238E27FC236}">
                  <a16:creationId xmlns:a16="http://schemas.microsoft.com/office/drawing/2014/main" id="{45796E1B-571C-4441-AEAD-6735B5EF0B91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28" name="Freeform: Shape 2827">
              <a:extLst>
                <a:ext uri="{FF2B5EF4-FFF2-40B4-BE49-F238E27FC236}">
                  <a16:creationId xmlns:a16="http://schemas.microsoft.com/office/drawing/2014/main" id="{CF88EE8A-259F-4BD0-8CEA-41D338B05281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29" name="Freeform: Shape 2828">
              <a:extLst>
                <a:ext uri="{FF2B5EF4-FFF2-40B4-BE49-F238E27FC236}">
                  <a16:creationId xmlns:a16="http://schemas.microsoft.com/office/drawing/2014/main" id="{A2FBA658-7C08-4F3B-9411-1BD79B27CAEB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30" name="Freeform: Shape 2829">
              <a:extLst>
                <a:ext uri="{FF2B5EF4-FFF2-40B4-BE49-F238E27FC236}">
                  <a16:creationId xmlns:a16="http://schemas.microsoft.com/office/drawing/2014/main" id="{4B0F58D4-04A2-4A40-95B0-06B2D8926737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31" name="Freeform: Shape 2830">
              <a:extLst>
                <a:ext uri="{FF2B5EF4-FFF2-40B4-BE49-F238E27FC236}">
                  <a16:creationId xmlns:a16="http://schemas.microsoft.com/office/drawing/2014/main" id="{F20BA2D6-925A-4579-A6E2-02CF2DB24739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832" name="Graphic 15">
            <a:extLst>
              <a:ext uri="{FF2B5EF4-FFF2-40B4-BE49-F238E27FC236}">
                <a16:creationId xmlns:a16="http://schemas.microsoft.com/office/drawing/2014/main" id="{FC2435F7-0E10-420D-B5A4-FD337B254CEA}"/>
              </a:ext>
            </a:extLst>
          </p:cNvPr>
          <p:cNvGrpSpPr/>
          <p:nvPr/>
        </p:nvGrpSpPr>
        <p:grpSpPr>
          <a:xfrm rot="20537283">
            <a:off x="4754061" y="2361342"/>
            <a:ext cx="2410264" cy="186152"/>
            <a:chOff x="6000368" y="1819751"/>
            <a:chExt cx="2410264" cy="186152"/>
          </a:xfrm>
          <a:solidFill>
            <a:srgbClr val="FCE5A7"/>
          </a:solidFill>
        </p:grpSpPr>
        <p:sp>
          <p:nvSpPr>
            <p:cNvPr id="2835" name="Freeform: Shape 2834">
              <a:extLst>
                <a:ext uri="{FF2B5EF4-FFF2-40B4-BE49-F238E27FC236}">
                  <a16:creationId xmlns:a16="http://schemas.microsoft.com/office/drawing/2014/main" id="{054CFE4A-5834-4C7F-9DF3-9A7A0A03169A}"/>
                </a:ext>
              </a:extLst>
            </p:cNvPr>
            <p:cNvSpPr/>
            <p:nvPr/>
          </p:nvSpPr>
          <p:spPr>
            <a:xfrm>
              <a:off x="6000368" y="1897665"/>
              <a:ext cx="98071" cy="108238"/>
            </a:xfrm>
            <a:custGeom>
              <a:avLst/>
              <a:gdLst>
                <a:gd name="connsiteX0" fmla="*/ 0 w 98071"/>
                <a:gd name="connsiteY0" fmla="*/ 0 h 108238"/>
                <a:gd name="connsiteX1" fmla="*/ 92583 w 98071"/>
                <a:gd name="connsiteY1" fmla="*/ 104394 h 108238"/>
                <a:gd name="connsiteX2" fmla="*/ 0 w 98071"/>
                <a:gd name="connsiteY2" fmla="*/ 0 h 10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071" h="108238">
                  <a:moveTo>
                    <a:pt x="0" y="0"/>
                  </a:moveTo>
                  <a:cubicBezTo>
                    <a:pt x="0" y="0"/>
                    <a:pt x="64865" y="132207"/>
                    <a:pt x="92583" y="104394"/>
                  </a:cubicBezTo>
                  <a:cubicBezTo>
                    <a:pt x="125444" y="715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E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42" name="Freeform: Shape 2841">
              <a:extLst>
                <a:ext uri="{FF2B5EF4-FFF2-40B4-BE49-F238E27FC236}">
                  <a16:creationId xmlns:a16="http://schemas.microsoft.com/office/drawing/2014/main" id="{69566B44-08AB-4C82-BB7C-7F9E9E9A2B06}"/>
                </a:ext>
              </a:extLst>
            </p:cNvPr>
            <p:cNvSpPr/>
            <p:nvPr/>
          </p:nvSpPr>
          <p:spPr>
            <a:xfrm>
              <a:off x="8312562" y="1819751"/>
              <a:ext cx="98070" cy="108238"/>
            </a:xfrm>
            <a:custGeom>
              <a:avLst/>
              <a:gdLst>
                <a:gd name="connsiteX0" fmla="*/ 0 w 98070"/>
                <a:gd name="connsiteY0" fmla="*/ 0 h 108238"/>
                <a:gd name="connsiteX1" fmla="*/ 92583 w 98070"/>
                <a:gd name="connsiteY1" fmla="*/ 104394 h 108238"/>
                <a:gd name="connsiteX2" fmla="*/ 0 w 98070"/>
                <a:gd name="connsiteY2" fmla="*/ 0 h 10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070" h="108238">
                  <a:moveTo>
                    <a:pt x="0" y="0"/>
                  </a:moveTo>
                  <a:cubicBezTo>
                    <a:pt x="0" y="0"/>
                    <a:pt x="64865" y="132207"/>
                    <a:pt x="92583" y="104394"/>
                  </a:cubicBezTo>
                  <a:cubicBezTo>
                    <a:pt x="125444" y="715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E5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848" name="Freeform: Shape 2847">
            <a:extLst>
              <a:ext uri="{FF2B5EF4-FFF2-40B4-BE49-F238E27FC236}">
                <a16:creationId xmlns:a16="http://schemas.microsoft.com/office/drawing/2014/main" id="{33226E9B-9B2D-4E78-AD6F-5AE3A41F3FDE}"/>
              </a:ext>
            </a:extLst>
          </p:cNvPr>
          <p:cNvSpPr/>
          <p:nvPr/>
        </p:nvSpPr>
        <p:spPr>
          <a:xfrm rot="20537283">
            <a:off x="2382818" y="2429516"/>
            <a:ext cx="6286500" cy="3603688"/>
          </a:xfrm>
          <a:custGeom>
            <a:avLst/>
            <a:gdLst>
              <a:gd name="connsiteX0" fmla="*/ 0 w 6286500"/>
              <a:gd name="connsiteY0" fmla="*/ 0 h 3603688"/>
              <a:gd name="connsiteX1" fmla="*/ 6286500 w 6286500"/>
              <a:gd name="connsiteY1" fmla="*/ 0 h 3603688"/>
              <a:gd name="connsiteX2" fmla="*/ 6286500 w 6286500"/>
              <a:gd name="connsiteY2" fmla="*/ 3603689 h 3603688"/>
              <a:gd name="connsiteX3" fmla="*/ 0 w 6286500"/>
              <a:gd name="connsiteY3" fmla="*/ 3603689 h 360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6500" h="3603688">
                <a:moveTo>
                  <a:pt x="0" y="0"/>
                </a:moveTo>
                <a:lnTo>
                  <a:pt x="6286500" y="0"/>
                </a:lnTo>
                <a:lnTo>
                  <a:pt x="6286500" y="3603689"/>
                </a:lnTo>
                <a:lnTo>
                  <a:pt x="0" y="3603689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62" name="Graphic 2">
            <a:extLst>
              <a:ext uri="{FF2B5EF4-FFF2-40B4-BE49-F238E27FC236}">
                <a16:creationId xmlns:a16="http://schemas.microsoft.com/office/drawing/2014/main" id="{9A631055-75C2-4C03-AF29-DE6D8C8B073D}"/>
              </a:ext>
            </a:extLst>
          </p:cNvPr>
          <p:cNvGrpSpPr/>
          <p:nvPr/>
        </p:nvGrpSpPr>
        <p:grpSpPr>
          <a:xfrm rot="2255152">
            <a:off x="3156087" y="3558084"/>
            <a:ext cx="962176" cy="1164482"/>
            <a:chOff x="5881684" y="3147949"/>
            <a:chExt cx="428090" cy="557286"/>
          </a:xfrm>
        </p:grpSpPr>
        <p:grpSp>
          <p:nvGrpSpPr>
            <p:cNvPr id="263" name="Graphic 2">
              <a:extLst>
                <a:ext uri="{FF2B5EF4-FFF2-40B4-BE49-F238E27FC236}">
                  <a16:creationId xmlns:a16="http://schemas.microsoft.com/office/drawing/2014/main" id="{D72BA9E1-5CF7-4D35-B76B-C7797C64E5D7}"/>
                </a:ext>
              </a:extLst>
            </p:cNvPr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283C89AF-EC13-45F6-B8C6-F4147B4CDE65}"/>
                  </a:ext>
                </a:extLst>
              </p:cNvPr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>
                  <a:gd name="connsiteX0" fmla="*/ 0 w 14097"/>
                  <a:gd name="connsiteY0" fmla="*/ 0 h 66867"/>
                  <a:gd name="connsiteX1" fmla="*/ 14098 w 14097"/>
                  <a:gd name="connsiteY1" fmla="*/ 0 h 66867"/>
                  <a:gd name="connsiteX2" fmla="*/ 14098 w 14097"/>
                  <a:gd name="connsiteY2" fmla="*/ 66868 h 66867"/>
                  <a:gd name="connsiteX3" fmla="*/ 0 w 14097"/>
                  <a:gd name="connsiteY3" fmla="*/ 66868 h 6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867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6C9A56B3-80F6-4A78-B7A5-6A83E2A87F05}"/>
                  </a:ext>
                </a:extLst>
              </p:cNvPr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>
                  <a:gd name="connsiteX0" fmla="*/ 0 w 14097"/>
                  <a:gd name="connsiteY0" fmla="*/ 0 h 66963"/>
                  <a:gd name="connsiteX1" fmla="*/ 14097 w 14097"/>
                  <a:gd name="connsiteY1" fmla="*/ 0 h 66963"/>
                  <a:gd name="connsiteX2" fmla="*/ 14097 w 14097"/>
                  <a:gd name="connsiteY2" fmla="*/ 66963 h 66963"/>
                  <a:gd name="connsiteX3" fmla="*/ 0 w 14097"/>
                  <a:gd name="connsiteY3" fmla="*/ 66963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963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A24F8D28-2810-43BA-81EB-DF6ABEB7377F}"/>
                  </a:ext>
                </a:extLst>
              </p:cNvPr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>
                  <a:gd name="connsiteX0" fmla="*/ 1580 w 67243"/>
                  <a:gd name="connsiteY0" fmla="*/ 8087 h 60487"/>
                  <a:gd name="connsiteX1" fmla="*/ 6056 w 67243"/>
                  <a:gd name="connsiteY1" fmla="*/ 2562 h 60487"/>
                  <a:gd name="connsiteX2" fmla="*/ 16153 w 67243"/>
                  <a:gd name="connsiteY2" fmla="*/ 1896 h 60487"/>
                  <a:gd name="connsiteX3" fmla="*/ 65111 w 67243"/>
                  <a:gd name="connsiteY3" fmla="*/ 48568 h 60487"/>
                  <a:gd name="connsiteX4" fmla="*/ 62349 w 67243"/>
                  <a:gd name="connsiteY4" fmla="*/ 60189 h 60487"/>
                  <a:gd name="connsiteX5" fmla="*/ 62349 w 67243"/>
                  <a:gd name="connsiteY5" fmla="*/ 60189 h 60487"/>
                  <a:gd name="connsiteX6" fmla="*/ 56158 w 67243"/>
                  <a:gd name="connsiteY6" fmla="*/ 59046 h 60487"/>
                  <a:gd name="connsiteX7" fmla="*/ 2723 w 67243"/>
                  <a:gd name="connsiteY7" fmla="*/ 17802 h 60487"/>
                  <a:gd name="connsiteX8" fmla="*/ 1580 w 67243"/>
                  <a:gd name="connsiteY8" fmla="*/ 8087 h 6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43" h="60487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88C07BA7-806D-4A07-8773-671671DE040C}"/>
                  </a:ext>
                </a:extLst>
              </p:cNvPr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>
                  <a:gd name="connsiteX0" fmla="*/ 30747 w 35589"/>
                  <a:gd name="connsiteY0" fmla="*/ 2425 h 79779"/>
                  <a:gd name="connsiteX1" fmla="*/ 23984 w 35589"/>
                  <a:gd name="connsiteY1" fmla="*/ 329 h 79779"/>
                  <a:gd name="connsiteX2" fmla="*/ 15221 w 35589"/>
                  <a:gd name="connsiteY2" fmla="*/ 5377 h 79779"/>
                  <a:gd name="connsiteX3" fmla="*/ 171 w 35589"/>
                  <a:gd name="connsiteY3" fmla="*/ 71290 h 79779"/>
                  <a:gd name="connsiteX4" fmla="*/ 8839 w 35589"/>
                  <a:gd name="connsiteY4" fmla="*/ 79482 h 79779"/>
                  <a:gd name="connsiteX5" fmla="*/ 8839 w 35589"/>
                  <a:gd name="connsiteY5" fmla="*/ 79482 h 79779"/>
                  <a:gd name="connsiteX6" fmla="*/ 13411 w 35589"/>
                  <a:gd name="connsiteY6" fmla="*/ 75100 h 79779"/>
                  <a:gd name="connsiteX7" fmla="*/ 35223 w 35589"/>
                  <a:gd name="connsiteY7" fmla="*/ 11283 h 79779"/>
                  <a:gd name="connsiteX8" fmla="*/ 30747 w 35589"/>
                  <a:gd name="connsiteY8" fmla="*/ 2425 h 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89" h="79779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ED95A268-700B-43DE-B261-B076C4BF02F0}"/>
                  </a:ext>
                </a:extLst>
              </p:cNvPr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>
                  <a:gd name="connsiteX0" fmla="*/ 8791 w 250053"/>
                  <a:gd name="connsiteY0" fmla="*/ 157034 h 157312"/>
                  <a:gd name="connsiteX1" fmla="*/ 28 w 250053"/>
                  <a:gd name="connsiteY1" fmla="*/ 152462 h 157312"/>
                  <a:gd name="connsiteX2" fmla="*/ 15458 w 250053"/>
                  <a:gd name="connsiteY2" fmla="*/ 57403 h 157312"/>
                  <a:gd name="connsiteX3" fmla="*/ 26888 w 250053"/>
                  <a:gd name="connsiteY3" fmla="*/ 44449 h 157312"/>
                  <a:gd name="connsiteX4" fmla="*/ 172335 w 250053"/>
                  <a:gd name="connsiteY4" fmla="*/ 729 h 157312"/>
                  <a:gd name="connsiteX5" fmla="*/ 188718 w 250053"/>
                  <a:gd name="connsiteY5" fmla="*/ 4920 h 157312"/>
                  <a:gd name="connsiteX6" fmla="*/ 247964 w 250053"/>
                  <a:gd name="connsiteY6" fmla="*/ 64928 h 157312"/>
                  <a:gd name="connsiteX7" fmla="*/ 247106 w 250053"/>
                  <a:gd name="connsiteY7" fmla="*/ 75691 h 157312"/>
                  <a:gd name="connsiteX8" fmla="*/ 237391 w 250053"/>
                  <a:gd name="connsiteY8" fmla="*/ 74548 h 157312"/>
                  <a:gd name="connsiteX9" fmla="*/ 188242 w 250053"/>
                  <a:gd name="connsiteY9" fmla="*/ 24827 h 157312"/>
                  <a:gd name="connsiteX10" fmla="*/ 163191 w 250053"/>
                  <a:gd name="connsiteY10" fmla="*/ 18446 h 157312"/>
                  <a:gd name="connsiteX11" fmla="*/ 44319 w 250053"/>
                  <a:gd name="connsiteY11" fmla="*/ 54164 h 157312"/>
                  <a:gd name="connsiteX12" fmla="*/ 26888 w 250053"/>
                  <a:gd name="connsiteY12" fmla="*/ 73691 h 157312"/>
                  <a:gd name="connsiteX13" fmla="*/ 13934 w 250053"/>
                  <a:gd name="connsiteY13" fmla="*/ 149605 h 157312"/>
                  <a:gd name="connsiteX14" fmla="*/ 9172 w 250053"/>
                  <a:gd name="connsiteY14" fmla="*/ 156844 h 157312"/>
                  <a:gd name="connsiteX15" fmla="*/ 8791 w 250053"/>
                  <a:gd name="connsiteY15" fmla="*/ 157034 h 157312"/>
                  <a:gd name="connsiteX16" fmla="*/ 13553 w 250053"/>
                  <a:gd name="connsiteY16" fmla="*/ 147795 h 157312"/>
                  <a:gd name="connsiteX17" fmla="*/ 13553 w 250053"/>
                  <a:gd name="connsiteY17" fmla="*/ 147795 h 157312"/>
                  <a:gd name="connsiteX18" fmla="*/ 13553 w 250053"/>
                  <a:gd name="connsiteY18" fmla="*/ 147795 h 157312"/>
                  <a:gd name="connsiteX19" fmla="*/ 13553 w 250053"/>
                  <a:gd name="connsiteY19" fmla="*/ 147795 h 157312"/>
                  <a:gd name="connsiteX20" fmla="*/ 13553 w 250053"/>
                  <a:gd name="connsiteY20" fmla="*/ 147795 h 157312"/>
                  <a:gd name="connsiteX21" fmla="*/ 13553 w 250053"/>
                  <a:gd name="connsiteY21" fmla="*/ 147795 h 1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053" h="157312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4D6181C7-C5BF-4B06-92E5-73D844AE6C6F}"/>
                  </a:ext>
                </a:extLst>
              </p:cNvPr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>
                  <a:gd name="connsiteX0" fmla="*/ 22294 w 24428"/>
                  <a:gd name="connsiteY0" fmla="*/ 21566 h 24033"/>
                  <a:gd name="connsiteX1" fmla="*/ 22294 w 24428"/>
                  <a:gd name="connsiteY1" fmla="*/ 21566 h 24033"/>
                  <a:gd name="connsiteX2" fmla="*/ 11054 w 24428"/>
                  <a:gd name="connsiteY2" fmla="*/ 21851 h 24033"/>
                  <a:gd name="connsiteX3" fmla="*/ 2482 w 24428"/>
                  <a:gd name="connsiteY3" fmla="*/ 13755 h 24033"/>
                  <a:gd name="connsiteX4" fmla="*/ 2101 w 24428"/>
                  <a:gd name="connsiteY4" fmla="*/ 2516 h 24033"/>
                  <a:gd name="connsiteX5" fmla="*/ 2101 w 24428"/>
                  <a:gd name="connsiteY5" fmla="*/ 2516 h 24033"/>
                  <a:gd name="connsiteX6" fmla="*/ 13340 w 24428"/>
                  <a:gd name="connsiteY6" fmla="*/ 2135 h 24033"/>
                  <a:gd name="connsiteX7" fmla="*/ 21913 w 24428"/>
                  <a:gd name="connsiteY7" fmla="*/ 10231 h 24033"/>
                  <a:gd name="connsiteX8" fmla="*/ 22294 w 24428"/>
                  <a:gd name="connsiteY8" fmla="*/ 21566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28" h="24033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A97E675A-F83C-409B-9C6D-5837C089D024}"/>
                  </a:ext>
                </a:extLst>
              </p:cNvPr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>
                  <a:gd name="connsiteX0" fmla="*/ 264864 w 411297"/>
                  <a:gd name="connsiteY0" fmla="*/ 402595 h 411331"/>
                  <a:gd name="connsiteX1" fmla="*/ 8737 w 411297"/>
                  <a:gd name="connsiteY1" fmla="*/ 264864 h 411331"/>
                  <a:gd name="connsiteX2" fmla="*/ 146468 w 411297"/>
                  <a:gd name="connsiteY2" fmla="*/ 8737 h 411331"/>
                  <a:gd name="connsiteX3" fmla="*/ 402595 w 411297"/>
                  <a:gd name="connsiteY3" fmla="*/ 146468 h 411331"/>
                  <a:gd name="connsiteX4" fmla="*/ 264864 w 411297"/>
                  <a:gd name="connsiteY4" fmla="*/ 402595 h 41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97" h="411331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F1A8DD63-EFFB-49EB-BE80-7EE2E8E7E77C}"/>
                  </a:ext>
                </a:extLst>
              </p:cNvPr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>
                  <a:gd name="connsiteX0" fmla="*/ 246160 w 382263"/>
                  <a:gd name="connsiteY0" fmla="*/ 374141 h 382271"/>
                  <a:gd name="connsiteX1" fmla="*/ 8130 w 382263"/>
                  <a:gd name="connsiteY1" fmla="*/ 246125 h 382271"/>
                  <a:gd name="connsiteX2" fmla="*/ 136146 w 382263"/>
                  <a:gd name="connsiteY2" fmla="*/ 8096 h 382271"/>
                  <a:gd name="connsiteX3" fmla="*/ 374176 w 382263"/>
                  <a:gd name="connsiteY3" fmla="*/ 136112 h 382271"/>
                  <a:gd name="connsiteX4" fmla="*/ 246160 w 382263"/>
                  <a:gd name="connsiteY4" fmla="*/ 374141 h 3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263" h="382271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016F2FF5-204D-44FD-8A6F-28A0D48EDC4D}"/>
                  </a:ext>
                </a:extLst>
              </p:cNvPr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>
                  <a:gd name="connsiteX0" fmla="*/ 196809 w 305572"/>
                  <a:gd name="connsiteY0" fmla="*/ 299012 h 305511"/>
                  <a:gd name="connsiteX1" fmla="*/ 6500 w 305572"/>
                  <a:gd name="connsiteY1" fmla="*/ 196714 h 305511"/>
                  <a:gd name="connsiteX2" fmla="*/ 108798 w 305572"/>
                  <a:gd name="connsiteY2" fmla="*/ 6500 h 305511"/>
                  <a:gd name="connsiteX3" fmla="*/ 299108 w 305572"/>
                  <a:gd name="connsiteY3" fmla="*/ 108798 h 305511"/>
                  <a:gd name="connsiteX4" fmla="*/ 196809 w 305572"/>
                  <a:gd name="connsiteY4" fmla="*/ 299012 h 30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72" h="305511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C1D00C78-C1FF-470E-9542-5D2D5ACC17ED}"/>
                  </a:ext>
                </a:extLst>
              </p:cNvPr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>
                  <a:gd name="connsiteX0" fmla="*/ 175355 w 181824"/>
                  <a:gd name="connsiteY0" fmla="*/ 108740 h 287048"/>
                  <a:gd name="connsiteX1" fmla="*/ 0 w 181824"/>
                  <a:gd name="connsiteY1" fmla="*/ 2822 h 287048"/>
                  <a:gd name="connsiteX2" fmla="*/ 140875 w 181824"/>
                  <a:gd name="connsiteY2" fmla="*/ 175034 h 287048"/>
                  <a:gd name="connsiteX3" fmla="*/ 101822 w 181824"/>
                  <a:gd name="connsiteY3" fmla="*/ 287048 h 287048"/>
                  <a:gd name="connsiteX4" fmla="*/ 175355 w 181824"/>
                  <a:gd name="connsiteY4" fmla="*/ 108740 h 28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24" h="287048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75" name="Graphic 2">
                <a:extLst>
                  <a:ext uri="{FF2B5EF4-FFF2-40B4-BE49-F238E27FC236}">
                    <a16:creationId xmlns:a16="http://schemas.microsoft.com/office/drawing/2014/main" id="{B4DA25AF-AD54-427B-94C4-A56B12C29C93}"/>
                  </a:ext>
                </a:extLst>
              </p:cNvPr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293" name="Freeform: Shape 292">
                  <a:extLst>
                    <a:ext uri="{FF2B5EF4-FFF2-40B4-BE49-F238E27FC236}">
                      <a16:creationId xmlns:a16="http://schemas.microsoft.com/office/drawing/2014/main" id="{51F9AEFE-7F8A-4338-9239-802DF5CBB3F1}"/>
                    </a:ext>
                  </a:extLst>
                </p:cNvPr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>
                    <a:gd name="connsiteX0" fmla="*/ 96300 w 96300"/>
                    <a:gd name="connsiteY0" fmla="*/ 15991 h 100097"/>
                    <a:gd name="connsiteX1" fmla="*/ 49437 w 96300"/>
                    <a:gd name="connsiteY1" fmla="*/ 3990 h 100097"/>
                    <a:gd name="connsiteX2" fmla="*/ 860 w 96300"/>
                    <a:gd name="connsiteY2" fmla="*/ 60283 h 100097"/>
                    <a:gd name="connsiteX3" fmla="*/ 21053 w 96300"/>
                    <a:gd name="connsiteY3" fmla="*/ 100097 h 100097"/>
                    <a:gd name="connsiteX4" fmla="*/ 96300 w 96300"/>
                    <a:gd name="connsiteY4" fmla="*/ 15991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0" h="100097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B649D7D1-8622-4FB9-80BD-A36955F25141}"/>
                    </a:ext>
                  </a:extLst>
                </p:cNvPr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>
                    <a:gd name="connsiteX0" fmla="*/ 14002 w 53610"/>
                    <a:gd name="connsiteY0" fmla="*/ 3434 h 26580"/>
                    <a:gd name="connsiteX1" fmla="*/ 0 w 53610"/>
                    <a:gd name="connsiteY1" fmla="*/ 14483 h 26580"/>
                    <a:gd name="connsiteX2" fmla="*/ 42863 w 53610"/>
                    <a:gd name="connsiteY2" fmla="*/ 26580 h 26580"/>
                    <a:gd name="connsiteX3" fmla="*/ 53245 w 53610"/>
                    <a:gd name="connsiteY3" fmla="*/ 13626 h 26580"/>
                    <a:gd name="connsiteX4" fmla="*/ 14002 w 53610"/>
                    <a:gd name="connsiteY4" fmla="*/ 3434 h 2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0" h="2658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22847181-FB8B-4723-B926-A7CBA5E51362}"/>
                  </a:ext>
                </a:extLst>
              </p:cNvPr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>
                  <a:gd name="connsiteX0" fmla="*/ 6880 w 18930"/>
                  <a:gd name="connsiteY0" fmla="*/ 28719 h 28863"/>
                  <a:gd name="connsiteX1" fmla="*/ 6880 w 18930"/>
                  <a:gd name="connsiteY1" fmla="*/ 28719 h 28863"/>
                  <a:gd name="connsiteX2" fmla="*/ 16595 w 18930"/>
                  <a:gd name="connsiteY2" fmla="*/ 21957 h 28863"/>
                  <a:gd name="connsiteX3" fmla="*/ 18786 w 18930"/>
                  <a:gd name="connsiteY3" fmla="*/ 9860 h 28863"/>
                  <a:gd name="connsiteX4" fmla="*/ 12023 w 18930"/>
                  <a:gd name="connsiteY4" fmla="*/ 144 h 28863"/>
                  <a:gd name="connsiteX5" fmla="*/ 12023 w 18930"/>
                  <a:gd name="connsiteY5" fmla="*/ 144 h 28863"/>
                  <a:gd name="connsiteX6" fmla="*/ 2308 w 18930"/>
                  <a:gd name="connsiteY6" fmla="*/ 6907 h 28863"/>
                  <a:gd name="connsiteX7" fmla="*/ 117 w 18930"/>
                  <a:gd name="connsiteY7" fmla="*/ 19004 h 28863"/>
                  <a:gd name="connsiteX8" fmla="*/ 6880 w 18930"/>
                  <a:gd name="connsiteY8" fmla="*/ 28719 h 2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28863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2A076DA5-0D83-4779-8C04-B3E177770CDC}"/>
                  </a:ext>
                </a:extLst>
              </p:cNvPr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>
                  <a:gd name="connsiteX0" fmla="*/ 0 w 6096"/>
                  <a:gd name="connsiteY0" fmla="*/ 0 h 21146"/>
                  <a:gd name="connsiteX1" fmla="*/ 6096 w 6096"/>
                  <a:gd name="connsiteY1" fmla="*/ 0 h 21146"/>
                  <a:gd name="connsiteX2" fmla="*/ 6096 w 6096"/>
                  <a:gd name="connsiteY2" fmla="*/ 21146 h 21146"/>
                  <a:gd name="connsiteX3" fmla="*/ 0 w 6096"/>
                  <a:gd name="connsiteY3" fmla="*/ 21146 h 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21146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3C0357B9-7325-4F83-96F7-955BE4C1BCB9}"/>
                  </a:ext>
                </a:extLst>
              </p:cNvPr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>
                  <a:gd name="connsiteX0" fmla="*/ 0 w 6095"/>
                  <a:gd name="connsiteY0" fmla="*/ 0 h 51720"/>
                  <a:gd name="connsiteX1" fmla="*/ 6096 w 6095"/>
                  <a:gd name="connsiteY1" fmla="*/ 0 h 51720"/>
                  <a:gd name="connsiteX2" fmla="*/ 6096 w 6095"/>
                  <a:gd name="connsiteY2" fmla="*/ 51721 h 51720"/>
                  <a:gd name="connsiteX3" fmla="*/ 0 w 6095"/>
                  <a:gd name="connsiteY3" fmla="*/ 51721 h 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5172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6CEA6BE2-E150-4E00-A9E9-6E1A218A2411}"/>
                  </a:ext>
                </a:extLst>
              </p:cNvPr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>
                  <a:gd name="connsiteX0" fmla="*/ 46577 w 48386"/>
                  <a:gd name="connsiteY0" fmla="*/ 0 h 19811"/>
                  <a:gd name="connsiteX1" fmla="*/ 48387 w 48386"/>
                  <a:gd name="connsiteY1" fmla="*/ 5810 h 19811"/>
                  <a:gd name="connsiteX2" fmla="*/ 1714 w 48386"/>
                  <a:gd name="connsiteY2" fmla="*/ 19812 h 19811"/>
                  <a:gd name="connsiteX3" fmla="*/ 0 w 48386"/>
                  <a:gd name="connsiteY3" fmla="*/ 14002 h 1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6" h="19811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78A7B5D9-3813-4D3E-8297-97345422DFCC}"/>
                  </a:ext>
                </a:extLst>
              </p:cNvPr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>
                  <a:gd name="connsiteX0" fmla="*/ 0 w 6096"/>
                  <a:gd name="connsiteY0" fmla="*/ 0 h 54771"/>
                  <a:gd name="connsiteX1" fmla="*/ 6096 w 6096"/>
                  <a:gd name="connsiteY1" fmla="*/ 0 h 54771"/>
                  <a:gd name="connsiteX2" fmla="*/ 6096 w 6096"/>
                  <a:gd name="connsiteY2" fmla="*/ 54771 h 54771"/>
                  <a:gd name="connsiteX3" fmla="*/ 0 w 6096"/>
                  <a:gd name="connsiteY3" fmla="*/ 54771 h 5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5477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34D36016-0317-46AA-8A85-8250A2A0ACA7}"/>
                  </a:ext>
                </a:extLst>
              </p:cNvPr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>
                  <a:gd name="connsiteX0" fmla="*/ 0 w 6095"/>
                  <a:gd name="connsiteY0" fmla="*/ 0 h 37051"/>
                  <a:gd name="connsiteX1" fmla="*/ 6096 w 6095"/>
                  <a:gd name="connsiteY1" fmla="*/ 0 h 37051"/>
                  <a:gd name="connsiteX2" fmla="*/ 6096 w 6095"/>
                  <a:gd name="connsiteY2" fmla="*/ 37051 h 37051"/>
                  <a:gd name="connsiteX3" fmla="*/ 0 w 6095"/>
                  <a:gd name="connsiteY3" fmla="*/ 37051 h 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3705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FA8E39D5-0D71-4EAA-8F81-5843FB86C4B6}"/>
                  </a:ext>
                </a:extLst>
              </p:cNvPr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>
                  <a:gd name="connsiteX0" fmla="*/ 0 w 6096"/>
                  <a:gd name="connsiteY0" fmla="*/ 0 h 35528"/>
                  <a:gd name="connsiteX1" fmla="*/ 6096 w 6096"/>
                  <a:gd name="connsiteY1" fmla="*/ 0 h 35528"/>
                  <a:gd name="connsiteX2" fmla="*/ 6096 w 6096"/>
                  <a:gd name="connsiteY2" fmla="*/ 35529 h 35528"/>
                  <a:gd name="connsiteX3" fmla="*/ 0 w 6096"/>
                  <a:gd name="connsiteY3" fmla="*/ 35529 h 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528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BBDDC6D6-7A59-4DF2-ADCD-E1A4FD52DEBA}"/>
                  </a:ext>
                </a:extLst>
              </p:cNvPr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>
                  <a:gd name="connsiteX0" fmla="*/ 18193 w 23526"/>
                  <a:gd name="connsiteY0" fmla="*/ 0 h 36766"/>
                  <a:gd name="connsiteX1" fmla="*/ 23527 w 23526"/>
                  <a:gd name="connsiteY1" fmla="*/ 2857 h 36766"/>
                  <a:gd name="connsiteX2" fmla="*/ 5334 w 23526"/>
                  <a:gd name="connsiteY2" fmla="*/ 36767 h 36766"/>
                  <a:gd name="connsiteX3" fmla="*/ 0 w 23526"/>
                  <a:gd name="connsiteY3" fmla="*/ 33909 h 3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36766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3951D21D-2D8E-4D0F-80D5-0AFC8744DDFE}"/>
                  </a:ext>
                </a:extLst>
              </p:cNvPr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>
                  <a:gd name="connsiteX0" fmla="*/ 0 w 6096"/>
                  <a:gd name="connsiteY0" fmla="*/ 0 h 35242"/>
                  <a:gd name="connsiteX1" fmla="*/ 6096 w 6096"/>
                  <a:gd name="connsiteY1" fmla="*/ 0 h 35242"/>
                  <a:gd name="connsiteX2" fmla="*/ 6096 w 6096"/>
                  <a:gd name="connsiteY2" fmla="*/ 35243 h 35242"/>
                  <a:gd name="connsiteX3" fmla="*/ 0 w 6096"/>
                  <a:gd name="connsiteY3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242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BE7485F1-F4B0-4E05-A845-98600220C1CC}"/>
                  </a:ext>
                </a:extLst>
              </p:cNvPr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>
                  <a:gd name="connsiteX0" fmla="*/ 2857 w 33813"/>
                  <a:gd name="connsiteY0" fmla="*/ 0 h 100107"/>
                  <a:gd name="connsiteX1" fmla="*/ 0 w 33813"/>
                  <a:gd name="connsiteY1" fmla="*/ 47625 h 100107"/>
                  <a:gd name="connsiteX2" fmla="*/ 33814 w 33813"/>
                  <a:gd name="connsiteY2" fmla="*/ 100108 h 100107"/>
                  <a:gd name="connsiteX3" fmla="*/ 30956 w 33813"/>
                  <a:gd name="connsiteY3" fmla="*/ 36481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3" h="100107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0BD010E5-B826-4603-ACA2-40E553C477F9}"/>
                  </a:ext>
                </a:extLst>
              </p:cNvPr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>
                  <a:gd name="connsiteX0" fmla="*/ 127063 w 127063"/>
                  <a:gd name="connsiteY0" fmla="*/ 0 h 38957"/>
                  <a:gd name="connsiteX1" fmla="*/ 51530 w 127063"/>
                  <a:gd name="connsiteY1" fmla="*/ 12192 h 38957"/>
                  <a:gd name="connsiteX2" fmla="*/ 0 w 127063"/>
                  <a:gd name="connsiteY2" fmla="*/ 38957 h 38957"/>
                  <a:gd name="connsiteX3" fmla="*/ 59150 w 127063"/>
                  <a:gd name="connsiteY3" fmla="*/ 32576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3" h="38957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87" name="Graphic 2">
                <a:extLst>
                  <a:ext uri="{FF2B5EF4-FFF2-40B4-BE49-F238E27FC236}">
                    <a16:creationId xmlns:a16="http://schemas.microsoft.com/office/drawing/2014/main" id="{770A5246-EF19-4ED8-9193-00ED1EA7095B}"/>
                  </a:ext>
                </a:extLst>
              </p:cNvPr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5687E7F-C948-48A3-B27F-14780C1DA1E0}"/>
                    </a:ext>
                  </a:extLst>
                </p:cNvPr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>
                    <a:gd name="connsiteX0" fmla="*/ 28427 w 29041"/>
                    <a:gd name="connsiteY0" fmla="*/ 10364 h 29075"/>
                    <a:gd name="connsiteX1" fmla="*/ 18712 w 29041"/>
                    <a:gd name="connsiteY1" fmla="*/ 28462 h 29075"/>
                    <a:gd name="connsiteX2" fmla="*/ 614 w 29041"/>
                    <a:gd name="connsiteY2" fmla="*/ 18746 h 29075"/>
                    <a:gd name="connsiteX3" fmla="*/ 10330 w 29041"/>
                    <a:gd name="connsiteY3" fmla="*/ 649 h 29075"/>
                    <a:gd name="connsiteX4" fmla="*/ 28427 w 29041"/>
                    <a:gd name="connsiteY4" fmla="*/ 10364 h 2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1" h="29075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92" name="Freeform: Shape 291">
                  <a:extLst>
                    <a:ext uri="{FF2B5EF4-FFF2-40B4-BE49-F238E27FC236}">
                      <a16:creationId xmlns:a16="http://schemas.microsoft.com/office/drawing/2014/main" id="{3D2DD48C-89F4-4FCA-A3EF-BAAC96520437}"/>
                    </a:ext>
                  </a:extLst>
                </p:cNvPr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>
                    <a:gd name="connsiteX0" fmla="*/ 2617 w 6808"/>
                    <a:gd name="connsiteY0" fmla="*/ 0 h 19145"/>
                    <a:gd name="connsiteX1" fmla="*/ 6808 w 6808"/>
                    <a:gd name="connsiteY1" fmla="*/ 19145 h 19145"/>
                    <a:gd name="connsiteX2" fmla="*/ 2617 w 6808"/>
                    <a:gd name="connsiteY2" fmla="*/ 0 h 19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8" h="19145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88" name="Graphic 2">
                <a:extLst>
                  <a:ext uri="{FF2B5EF4-FFF2-40B4-BE49-F238E27FC236}">
                    <a16:creationId xmlns:a16="http://schemas.microsoft.com/office/drawing/2014/main" id="{9344072A-A140-4551-A36E-1B0B42415AA7}"/>
                  </a:ext>
                </a:extLst>
              </p:cNvPr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289" name="Freeform: Shape 288">
                  <a:extLst>
                    <a:ext uri="{FF2B5EF4-FFF2-40B4-BE49-F238E27FC236}">
                      <a16:creationId xmlns:a16="http://schemas.microsoft.com/office/drawing/2014/main" id="{0311611D-6338-4335-86D1-99A221395C31}"/>
                    </a:ext>
                  </a:extLst>
                </p:cNvPr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>
                    <a:gd name="connsiteX0" fmla="*/ 109823 w 112446"/>
                    <a:gd name="connsiteY0" fmla="*/ 63243 h 63243"/>
                    <a:gd name="connsiteX1" fmla="*/ 97917 w 112446"/>
                    <a:gd name="connsiteY1" fmla="*/ 16285 h 63243"/>
                    <a:gd name="connsiteX2" fmla="*/ 25241 w 112446"/>
                    <a:gd name="connsiteY2" fmla="*/ 569 h 63243"/>
                    <a:gd name="connsiteX3" fmla="*/ 0 w 112446"/>
                    <a:gd name="connsiteY3" fmla="*/ 37335 h 63243"/>
                    <a:gd name="connsiteX4" fmla="*/ 109823 w 112446"/>
                    <a:gd name="connsiteY4" fmla="*/ 63243 h 6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446" h="63243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90" name="Freeform: Shape 289">
                  <a:extLst>
                    <a:ext uri="{FF2B5EF4-FFF2-40B4-BE49-F238E27FC236}">
                      <a16:creationId xmlns:a16="http://schemas.microsoft.com/office/drawing/2014/main" id="{30122F92-644A-410D-9BD1-9F8A1DF31CBB}"/>
                    </a:ext>
                  </a:extLst>
                </p:cNvPr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>
                    <a:gd name="connsiteX0" fmla="*/ 16383 w 28905"/>
                    <a:gd name="connsiteY0" fmla="*/ 6953 h 47556"/>
                    <a:gd name="connsiteX1" fmla="*/ 0 w 28905"/>
                    <a:gd name="connsiteY1" fmla="*/ 0 h 47556"/>
                    <a:gd name="connsiteX2" fmla="*/ 9906 w 28905"/>
                    <a:gd name="connsiteY2" fmla="*/ 43339 h 47556"/>
                    <a:gd name="connsiteX3" fmla="*/ 26194 w 28905"/>
                    <a:gd name="connsiteY3" fmla="*/ 46292 h 47556"/>
                    <a:gd name="connsiteX4" fmla="*/ 16383 w 28905"/>
                    <a:gd name="connsiteY4" fmla="*/ 6953 h 4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5" h="47556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13F06302-92D3-4715-A9FB-2C9D7349A465}"/>
                </a:ext>
              </a:extLst>
            </p:cNvPr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>
                <a:gd name="connsiteX0" fmla="*/ 55684 w 87497"/>
                <a:gd name="connsiteY0" fmla="*/ 0 h 232124"/>
                <a:gd name="connsiteX1" fmla="*/ 1106 w 87497"/>
                <a:gd name="connsiteY1" fmla="*/ 125063 h 232124"/>
                <a:gd name="connsiteX2" fmla="*/ 87498 w 87497"/>
                <a:gd name="connsiteY2" fmla="*/ 232124 h 232124"/>
                <a:gd name="connsiteX3" fmla="*/ 31872 w 87497"/>
                <a:gd name="connsiteY3" fmla="*/ 120491 h 232124"/>
                <a:gd name="connsiteX4" fmla="*/ 55684 w 87497"/>
                <a:gd name="connsiteY4" fmla="*/ 0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7" h="232124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95" name="Graphic 26">
            <a:extLst>
              <a:ext uri="{FF2B5EF4-FFF2-40B4-BE49-F238E27FC236}">
                <a16:creationId xmlns:a16="http://schemas.microsoft.com/office/drawing/2014/main" id="{FA8802C8-2B7B-4928-B343-ADC81DD0A91F}"/>
              </a:ext>
            </a:extLst>
          </p:cNvPr>
          <p:cNvGrpSpPr/>
          <p:nvPr/>
        </p:nvGrpSpPr>
        <p:grpSpPr>
          <a:xfrm rot="4294271">
            <a:off x="577081" y="3199274"/>
            <a:ext cx="1019469" cy="1465697"/>
            <a:chOff x="5967437" y="3219475"/>
            <a:chExt cx="259743" cy="423668"/>
          </a:xfrm>
        </p:grpSpPr>
        <p:grpSp>
          <p:nvGrpSpPr>
            <p:cNvPr id="296" name="Graphic 26">
              <a:extLst>
                <a:ext uri="{FF2B5EF4-FFF2-40B4-BE49-F238E27FC236}">
                  <a16:creationId xmlns:a16="http://schemas.microsoft.com/office/drawing/2014/main" id="{24521F7B-CA9E-4464-963D-2725D0BD4621}"/>
                </a:ext>
              </a:extLst>
            </p:cNvPr>
            <p:cNvGrpSpPr/>
            <p:nvPr/>
          </p:nvGrpSpPr>
          <p:grpSpPr>
            <a:xfrm>
              <a:off x="5967437" y="3219475"/>
              <a:ext cx="259743" cy="423668"/>
              <a:chOff x="5967437" y="3219475"/>
              <a:chExt cx="259743" cy="423668"/>
            </a:xfrm>
          </p:grpSpPr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307B8FAC-56A1-40BB-BBF6-639F29A7A9CE}"/>
                  </a:ext>
                </a:extLst>
              </p:cNvPr>
              <p:cNvSpPr/>
              <p:nvPr/>
            </p:nvSpPr>
            <p:spPr>
              <a:xfrm>
                <a:off x="5991700" y="3244310"/>
                <a:ext cx="235480" cy="398833"/>
              </a:xfrm>
              <a:custGeom>
                <a:avLst/>
                <a:gdLst>
                  <a:gd name="connsiteX0" fmla="*/ 31052 w 235480"/>
                  <a:gd name="connsiteY0" fmla="*/ 15145 h 398833"/>
                  <a:gd name="connsiteX1" fmla="*/ 0 w 235480"/>
                  <a:gd name="connsiteY1" fmla="*/ 30194 h 398833"/>
                  <a:gd name="connsiteX2" fmla="*/ 169831 w 235480"/>
                  <a:gd name="connsiteY2" fmla="*/ 379381 h 398833"/>
                  <a:gd name="connsiteX3" fmla="*/ 216027 w 235480"/>
                  <a:gd name="connsiteY3" fmla="*/ 395383 h 398833"/>
                  <a:gd name="connsiteX4" fmla="*/ 232029 w 235480"/>
                  <a:gd name="connsiteY4" fmla="*/ 349187 h 398833"/>
                  <a:gd name="connsiteX5" fmla="*/ 62198 w 235480"/>
                  <a:gd name="connsiteY5" fmla="*/ 0 h 398833"/>
                  <a:gd name="connsiteX6" fmla="*/ 31052 w 235480"/>
                  <a:gd name="connsiteY6" fmla="*/ 15145 h 39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480" h="398833">
                    <a:moveTo>
                      <a:pt x="31052" y="15145"/>
                    </a:moveTo>
                    <a:lnTo>
                      <a:pt x="0" y="30194"/>
                    </a:lnTo>
                    <a:lnTo>
                      <a:pt x="169831" y="379381"/>
                    </a:lnTo>
                    <a:cubicBezTo>
                      <a:pt x="178213" y="396526"/>
                      <a:pt x="198882" y="403670"/>
                      <a:pt x="216027" y="395383"/>
                    </a:cubicBezTo>
                    <a:cubicBezTo>
                      <a:pt x="233172" y="387001"/>
                      <a:pt x="240316" y="366332"/>
                      <a:pt x="232029" y="349187"/>
                    </a:cubicBezTo>
                    <a:lnTo>
                      <a:pt x="62198" y="0"/>
                    </a:lnTo>
                    <a:lnTo>
                      <a:pt x="31052" y="15145"/>
                    </a:ln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22969AFD-C6BC-4118-86B0-04CA93F5FE6A}"/>
                  </a:ext>
                </a:extLst>
              </p:cNvPr>
              <p:cNvSpPr/>
              <p:nvPr/>
            </p:nvSpPr>
            <p:spPr>
              <a:xfrm>
                <a:off x="5967437" y="3219475"/>
                <a:ext cx="101155" cy="60388"/>
              </a:xfrm>
              <a:custGeom>
                <a:avLst/>
                <a:gdLst>
                  <a:gd name="connsiteX0" fmla="*/ 85509 w 101155"/>
                  <a:gd name="connsiteY0" fmla="*/ 1117 h 60388"/>
                  <a:gd name="connsiteX1" fmla="*/ 45790 w 101155"/>
                  <a:gd name="connsiteY1" fmla="*/ 20358 h 60388"/>
                  <a:gd name="connsiteX2" fmla="*/ 6070 w 101155"/>
                  <a:gd name="connsiteY2" fmla="*/ 39694 h 60388"/>
                  <a:gd name="connsiteX3" fmla="*/ 1117 w 101155"/>
                  <a:gd name="connsiteY3" fmla="*/ 54267 h 60388"/>
                  <a:gd name="connsiteX4" fmla="*/ 15691 w 101155"/>
                  <a:gd name="connsiteY4" fmla="*/ 59315 h 60388"/>
                  <a:gd name="connsiteX5" fmla="*/ 55315 w 101155"/>
                  <a:gd name="connsiteY5" fmla="*/ 39979 h 60388"/>
                  <a:gd name="connsiteX6" fmla="*/ 95034 w 101155"/>
                  <a:gd name="connsiteY6" fmla="*/ 20644 h 60388"/>
                  <a:gd name="connsiteX7" fmla="*/ 100082 w 101155"/>
                  <a:gd name="connsiteY7" fmla="*/ 6070 h 60388"/>
                  <a:gd name="connsiteX8" fmla="*/ 85509 w 101155"/>
                  <a:gd name="connsiteY8" fmla="*/ 1117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155" h="60388">
                    <a:moveTo>
                      <a:pt x="85509" y="1117"/>
                    </a:moveTo>
                    <a:lnTo>
                      <a:pt x="45790" y="20358"/>
                    </a:lnTo>
                    <a:lnTo>
                      <a:pt x="6070" y="39694"/>
                    </a:lnTo>
                    <a:cubicBezTo>
                      <a:pt x="736" y="42361"/>
                      <a:pt x="-1550" y="48838"/>
                      <a:pt x="1117" y="54267"/>
                    </a:cubicBezTo>
                    <a:cubicBezTo>
                      <a:pt x="3784" y="59696"/>
                      <a:pt x="10261" y="61887"/>
                      <a:pt x="15691" y="59315"/>
                    </a:cubicBezTo>
                    <a:lnTo>
                      <a:pt x="55315" y="39979"/>
                    </a:lnTo>
                    <a:lnTo>
                      <a:pt x="95034" y="20644"/>
                    </a:lnTo>
                    <a:cubicBezTo>
                      <a:pt x="100463" y="17977"/>
                      <a:pt x="102654" y="11500"/>
                      <a:pt x="100082" y="6070"/>
                    </a:cubicBezTo>
                    <a:cubicBezTo>
                      <a:pt x="97415" y="736"/>
                      <a:pt x="90938" y="-1550"/>
                      <a:pt x="85509" y="1117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D1DBCF2B-677A-44D4-AB19-4075AD116C11}"/>
                  </a:ext>
                </a:extLst>
              </p:cNvPr>
              <p:cNvSpPr/>
              <p:nvPr/>
            </p:nvSpPr>
            <p:spPr>
              <a:xfrm>
                <a:off x="5991700" y="3244310"/>
                <a:ext cx="65151" cy="36480"/>
              </a:xfrm>
              <a:custGeom>
                <a:avLst/>
                <a:gdLst>
                  <a:gd name="connsiteX0" fmla="*/ 65151 w 65151"/>
                  <a:gd name="connsiteY0" fmla="*/ 6287 h 36480"/>
                  <a:gd name="connsiteX1" fmla="*/ 62198 w 65151"/>
                  <a:gd name="connsiteY1" fmla="*/ 0 h 36480"/>
                  <a:gd name="connsiteX2" fmla="*/ 31909 w 65151"/>
                  <a:gd name="connsiteY2" fmla="*/ 14669 h 36480"/>
                  <a:gd name="connsiteX3" fmla="*/ 31528 w 65151"/>
                  <a:gd name="connsiteY3" fmla="*/ 14859 h 36480"/>
                  <a:gd name="connsiteX4" fmla="*/ 31052 w 65151"/>
                  <a:gd name="connsiteY4" fmla="*/ 15145 h 36480"/>
                  <a:gd name="connsiteX5" fmla="*/ 0 w 65151"/>
                  <a:gd name="connsiteY5" fmla="*/ 30194 h 36480"/>
                  <a:gd name="connsiteX6" fmla="*/ 3048 w 65151"/>
                  <a:gd name="connsiteY6" fmla="*/ 36481 h 36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151" h="36480">
                    <a:moveTo>
                      <a:pt x="65151" y="6287"/>
                    </a:moveTo>
                    <a:lnTo>
                      <a:pt x="62198" y="0"/>
                    </a:lnTo>
                    <a:lnTo>
                      <a:pt x="31909" y="14669"/>
                    </a:lnTo>
                    <a:lnTo>
                      <a:pt x="31528" y="14859"/>
                    </a:lnTo>
                    <a:lnTo>
                      <a:pt x="31052" y="15145"/>
                    </a:lnTo>
                    <a:lnTo>
                      <a:pt x="0" y="30194"/>
                    </a:lnTo>
                    <a:lnTo>
                      <a:pt x="3048" y="36481"/>
                    </a:lnTo>
                    <a:close/>
                  </a:path>
                </a:pathLst>
              </a:custGeom>
              <a:solidFill>
                <a:srgbClr val="0F5B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DD64F54E-6FFB-4157-9EE1-7D3845659A74}"/>
                </a:ext>
              </a:extLst>
            </p:cNvPr>
            <p:cNvSpPr/>
            <p:nvPr/>
          </p:nvSpPr>
          <p:spPr>
            <a:xfrm>
              <a:off x="6032753" y="3318890"/>
              <a:ext cx="187286" cy="317302"/>
            </a:xfrm>
            <a:custGeom>
              <a:avLst/>
              <a:gdLst>
                <a:gd name="connsiteX0" fmla="*/ 24765 w 187286"/>
                <a:gd name="connsiteY0" fmla="*/ 12097 h 317302"/>
                <a:gd name="connsiteX1" fmla="*/ 0 w 187286"/>
                <a:gd name="connsiteY1" fmla="*/ 24098 h 317302"/>
                <a:gd name="connsiteX2" fmla="*/ 135065 w 187286"/>
                <a:gd name="connsiteY2" fmla="*/ 301847 h 317302"/>
                <a:gd name="connsiteX3" fmla="*/ 171831 w 187286"/>
                <a:gd name="connsiteY3" fmla="*/ 314516 h 317302"/>
                <a:gd name="connsiteX4" fmla="*/ 184499 w 187286"/>
                <a:gd name="connsiteY4" fmla="*/ 277749 h 317302"/>
                <a:gd name="connsiteX5" fmla="*/ 49530 w 187286"/>
                <a:gd name="connsiteY5" fmla="*/ 0 h 317302"/>
                <a:gd name="connsiteX6" fmla="*/ 24765 w 187286"/>
                <a:gd name="connsiteY6" fmla="*/ 12097 h 31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286" h="317302">
                  <a:moveTo>
                    <a:pt x="24765" y="12097"/>
                  </a:moveTo>
                  <a:lnTo>
                    <a:pt x="0" y="24098"/>
                  </a:lnTo>
                  <a:lnTo>
                    <a:pt x="135065" y="301847"/>
                  </a:lnTo>
                  <a:cubicBezTo>
                    <a:pt x="141732" y="315468"/>
                    <a:pt x="158115" y="321183"/>
                    <a:pt x="171831" y="314516"/>
                  </a:cubicBezTo>
                  <a:cubicBezTo>
                    <a:pt x="185452" y="307848"/>
                    <a:pt x="191167" y="291465"/>
                    <a:pt x="184499" y="277749"/>
                  </a:cubicBezTo>
                  <a:lnTo>
                    <a:pt x="49530" y="0"/>
                  </a:lnTo>
                  <a:lnTo>
                    <a:pt x="24765" y="12097"/>
                  </a:lnTo>
                  <a:close/>
                </a:path>
              </a:pathLst>
            </a:custGeom>
            <a:solidFill>
              <a:srgbClr val="D759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98" name="Graphic 26">
              <a:extLst>
                <a:ext uri="{FF2B5EF4-FFF2-40B4-BE49-F238E27FC236}">
                  <a16:creationId xmlns:a16="http://schemas.microsoft.com/office/drawing/2014/main" id="{9ACF751F-D54F-4E6D-A643-46C161AA38DC}"/>
                </a:ext>
              </a:extLst>
            </p:cNvPr>
            <p:cNvGrpSpPr/>
            <p:nvPr/>
          </p:nvGrpSpPr>
          <p:grpSpPr>
            <a:xfrm>
              <a:off x="6064723" y="3334382"/>
              <a:ext cx="128464" cy="281245"/>
              <a:chOff x="6064723" y="3334382"/>
              <a:chExt cx="128464" cy="281245"/>
            </a:xfrm>
            <a:solidFill>
              <a:srgbClr val="FFFFFF"/>
            </a:solidFill>
          </p:grpSpPr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509DAD3C-085D-48FF-8904-A2D18D73AE4E}"/>
                  </a:ext>
                </a:extLst>
              </p:cNvPr>
              <p:cNvSpPr/>
              <p:nvPr/>
            </p:nvSpPr>
            <p:spPr>
              <a:xfrm>
                <a:off x="6064723" y="3334382"/>
                <a:ext cx="30833" cy="30833"/>
              </a:xfrm>
              <a:custGeom>
                <a:avLst/>
                <a:gdLst>
                  <a:gd name="connsiteX0" fmla="*/ 29276 w 30833"/>
                  <a:gd name="connsiteY0" fmla="*/ 8702 h 30833"/>
                  <a:gd name="connsiteX1" fmla="*/ 22132 w 30833"/>
                  <a:gd name="connsiteY1" fmla="*/ 29276 h 30833"/>
                  <a:gd name="connsiteX2" fmla="*/ 1558 w 30833"/>
                  <a:gd name="connsiteY2" fmla="*/ 22132 h 30833"/>
                  <a:gd name="connsiteX3" fmla="*/ 8702 w 30833"/>
                  <a:gd name="connsiteY3" fmla="*/ 1558 h 30833"/>
                  <a:gd name="connsiteX4" fmla="*/ 29276 w 30833"/>
                  <a:gd name="connsiteY4" fmla="*/ 8702 h 3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33">
                    <a:moveTo>
                      <a:pt x="29276" y="8702"/>
                    </a:moveTo>
                    <a:cubicBezTo>
                      <a:pt x="32990" y="16322"/>
                      <a:pt x="29847" y="25561"/>
                      <a:pt x="22132" y="29276"/>
                    </a:cubicBezTo>
                    <a:cubicBezTo>
                      <a:pt x="14512" y="32990"/>
                      <a:pt x="5273" y="29847"/>
                      <a:pt x="1558" y="22132"/>
                    </a:cubicBezTo>
                    <a:cubicBezTo>
                      <a:pt x="-2157" y="14512"/>
                      <a:pt x="986" y="5273"/>
                      <a:pt x="8702" y="1558"/>
                    </a:cubicBezTo>
                    <a:cubicBezTo>
                      <a:pt x="16322" y="-2157"/>
                      <a:pt x="25561" y="986"/>
                      <a:pt x="29276" y="87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AA5D9D71-7892-4BAB-903E-EC1AA032155B}"/>
                  </a:ext>
                </a:extLst>
              </p:cNvPr>
              <p:cNvSpPr/>
              <p:nvPr/>
            </p:nvSpPr>
            <p:spPr>
              <a:xfrm>
                <a:off x="6102252" y="3425934"/>
                <a:ext cx="30833" cy="30817"/>
              </a:xfrm>
              <a:custGeom>
                <a:avLst/>
                <a:gdLst>
                  <a:gd name="connsiteX0" fmla="*/ 29276 w 30833"/>
                  <a:gd name="connsiteY0" fmla="*/ 8685 h 30817"/>
                  <a:gd name="connsiteX1" fmla="*/ 22132 w 30833"/>
                  <a:gd name="connsiteY1" fmla="*/ 29259 h 30817"/>
                  <a:gd name="connsiteX2" fmla="*/ 1558 w 30833"/>
                  <a:gd name="connsiteY2" fmla="*/ 22115 h 30817"/>
                  <a:gd name="connsiteX3" fmla="*/ 8702 w 30833"/>
                  <a:gd name="connsiteY3" fmla="*/ 1541 h 30817"/>
                  <a:gd name="connsiteX4" fmla="*/ 29276 w 30833"/>
                  <a:gd name="connsiteY4" fmla="*/ 8685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17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322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C55678B4-9368-42FD-B409-59DA860B65EC}"/>
                  </a:ext>
                </a:extLst>
              </p:cNvPr>
              <p:cNvSpPr/>
              <p:nvPr/>
            </p:nvSpPr>
            <p:spPr>
              <a:xfrm>
                <a:off x="6107014" y="3470987"/>
                <a:ext cx="30833" cy="30817"/>
              </a:xfrm>
              <a:custGeom>
                <a:avLst/>
                <a:gdLst>
                  <a:gd name="connsiteX0" fmla="*/ 29276 w 30833"/>
                  <a:gd name="connsiteY0" fmla="*/ 8685 h 30817"/>
                  <a:gd name="connsiteX1" fmla="*/ 22132 w 30833"/>
                  <a:gd name="connsiteY1" fmla="*/ 29259 h 30817"/>
                  <a:gd name="connsiteX2" fmla="*/ 1558 w 30833"/>
                  <a:gd name="connsiteY2" fmla="*/ 22115 h 30817"/>
                  <a:gd name="connsiteX3" fmla="*/ 8702 w 30833"/>
                  <a:gd name="connsiteY3" fmla="*/ 1541 h 30817"/>
                  <a:gd name="connsiteX4" fmla="*/ 29276 w 30833"/>
                  <a:gd name="connsiteY4" fmla="*/ 8685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17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322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016607B9-1823-46AC-9DB9-36B08056E4BF}"/>
                  </a:ext>
                </a:extLst>
              </p:cNvPr>
              <p:cNvSpPr/>
              <p:nvPr/>
            </p:nvSpPr>
            <p:spPr>
              <a:xfrm>
                <a:off x="6065104" y="3384828"/>
                <a:ext cx="30833" cy="30775"/>
              </a:xfrm>
              <a:custGeom>
                <a:avLst/>
                <a:gdLst>
                  <a:gd name="connsiteX0" fmla="*/ 29276 w 30833"/>
                  <a:gd name="connsiteY0" fmla="*/ 8644 h 30775"/>
                  <a:gd name="connsiteX1" fmla="*/ 22132 w 30833"/>
                  <a:gd name="connsiteY1" fmla="*/ 29218 h 30775"/>
                  <a:gd name="connsiteX2" fmla="*/ 1558 w 30833"/>
                  <a:gd name="connsiteY2" fmla="*/ 22074 h 30775"/>
                  <a:gd name="connsiteX3" fmla="*/ 8702 w 30833"/>
                  <a:gd name="connsiteY3" fmla="*/ 1500 h 30775"/>
                  <a:gd name="connsiteX4" fmla="*/ 29276 w 30833"/>
                  <a:gd name="connsiteY4" fmla="*/ 8644 h 30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775">
                    <a:moveTo>
                      <a:pt x="29276" y="8644"/>
                    </a:moveTo>
                    <a:cubicBezTo>
                      <a:pt x="32990" y="16264"/>
                      <a:pt x="29847" y="25503"/>
                      <a:pt x="22132" y="29218"/>
                    </a:cubicBezTo>
                    <a:cubicBezTo>
                      <a:pt x="14512" y="32932"/>
                      <a:pt x="5273" y="29789"/>
                      <a:pt x="1558" y="22074"/>
                    </a:cubicBezTo>
                    <a:cubicBezTo>
                      <a:pt x="-2157" y="14454"/>
                      <a:pt x="986" y="5215"/>
                      <a:pt x="8702" y="1500"/>
                    </a:cubicBezTo>
                    <a:cubicBezTo>
                      <a:pt x="16322" y="-2120"/>
                      <a:pt x="25561" y="1024"/>
                      <a:pt x="29276" y="86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5166338D-9C43-4558-A082-125F8A695E29}"/>
                  </a:ext>
                </a:extLst>
              </p:cNvPr>
              <p:cNvSpPr/>
              <p:nvPr/>
            </p:nvSpPr>
            <p:spPr>
              <a:xfrm>
                <a:off x="6153877" y="3517755"/>
                <a:ext cx="30833" cy="30817"/>
              </a:xfrm>
              <a:custGeom>
                <a:avLst/>
                <a:gdLst>
                  <a:gd name="connsiteX0" fmla="*/ 29276 w 30833"/>
                  <a:gd name="connsiteY0" fmla="*/ 8685 h 30817"/>
                  <a:gd name="connsiteX1" fmla="*/ 22132 w 30833"/>
                  <a:gd name="connsiteY1" fmla="*/ 29259 h 30817"/>
                  <a:gd name="connsiteX2" fmla="*/ 1558 w 30833"/>
                  <a:gd name="connsiteY2" fmla="*/ 22115 h 30817"/>
                  <a:gd name="connsiteX3" fmla="*/ 8702 w 30833"/>
                  <a:gd name="connsiteY3" fmla="*/ 1541 h 30817"/>
                  <a:gd name="connsiteX4" fmla="*/ 29276 w 30833"/>
                  <a:gd name="connsiteY4" fmla="*/ 8685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17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417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D416D522-DB6B-469A-AA49-6AEAF169A9EB}"/>
                  </a:ext>
                </a:extLst>
              </p:cNvPr>
              <p:cNvSpPr/>
              <p:nvPr/>
            </p:nvSpPr>
            <p:spPr>
              <a:xfrm>
                <a:off x="6162354" y="3584811"/>
                <a:ext cx="30833" cy="30817"/>
              </a:xfrm>
              <a:custGeom>
                <a:avLst/>
                <a:gdLst>
                  <a:gd name="connsiteX0" fmla="*/ 29276 w 30833"/>
                  <a:gd name="connsiteY0" fmla="*/ 8685 h 30817"/>
                  <a:gd name="connsiteX1" fmla="*/ 22132 w 30833"/>
                  <a:gd name="connsiteY1" fmla="*/ 29259 h 30817"/>
                  <a:gd name="connsiteX2" fmla="*/ 1558 w 30833"/>
                  <a:gd name="connsiteY2" fmla="*/ 22115 h 30817"/>
                  <a:gd name="connsiteX3" fmla="*/ 8702 w 30833"/>
                  <a:gd name="connsiteY3" fmla="*/ 1541 h 30817"/>
                  <a:gd name="connsiteX4" fmla="*/ 29276 w 30833"/>
                  <a:gd name="connsiteY4" fmla="*/ 8685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17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417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331" name="Graphic 44275">
            <a:extLst>
              <a:ext uri="{FF2B5EF4-FFF2-40B4-BE49-F238E27FC236}">
                <a16:creationId xmlns:a16="http://schemas.microsoft.com/office/drawing/2014/main" id="{7D96EE1B-9606-4017-8257-53672C74D9BA}"/>
              </a:ext>
            </a:extLst>
          </p:cNvPr>
          <p:cNvGrpSpPr/>
          <p:nvPr/>
        </p:nvGrpSpPr>
        <p:grpSpPr>
          <a:xfrm rot="12236753" flipH="1">
            <a:off x="1936151" y="4018904"/>
            <a:ext cx="872144" cy="1003126"/>
            <a:chOff x="5895956" y="3205138"/>
            <a:chExt cx="399616" cy="448193"/>
          </a:xfrm>
        </p:grpSpPr>
        <p:grpSp>
          <p:nvGrpSpPr>
            <p:cNvPr id="332" name="Graphic 44275">
              <a:extLst>
                <a:ext uri="{FF2B5EF4-FFF2-40B4-BE49-F238E27FC236}">
                  <a16:creationId xmlns:a16="http://schemas.microsoft.com/office/drawing/2014/main" id="{70495066-D04D-4A55-A08E-C05C9C92177C}"/>
                </a:ext>
              </a:extLst>
            </p:cNvPr>
            <p:cNvGrpSpPr/>
            <p:nvPr/>
          </p:nvGrpSpPr>
          <p:grpSpPr>
            <a:xfrm>
              <a:off x="6126080" y="3277771"/>
              <a:ext cx="108250" cy="123046"/>
              <a:chOff x="6126080" y="3277771"/>
              <a:chExt cx="108250" cy="123046"/>
            </a:xfrm>
          </p:grpSpPr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D20AB091-4A58-42A7-9FC0-74513D36347B}"/>
                  </a:ext>
                </a:extLst>
              </p:cNvPr>
              <p:cNvSpPr/>
              <p:nvPr/>
            </p:nvSpPr>
            <p:spPr>
              <a:xfrm rot="-8450884">
                <a:off x="6164774" y="3272522"/>
                <a:ext cx="30862" cy="133544"/>
              </a:xfrm>
              <a:custGeom>
                <a:avLst/>
                <a:gdLst>
                  <a:gd name="connsiteX0" fmla="*/ 0 w 30862"/>
                  <a:gd name="connsiteY0" fmla="*/ 0 h 133544"/>
                  <a:gd name="connsiteX1" fmla="*/ 30862 w 30862"/>
                  <a:gd name="connsiteY1" fmla="*/ 0 h 133544"/>
                  <a:gd name="connsiteX2" fmla="*/ 30862 w 30862"/>
                  <a:gd name="connsiteY2" fmla="*/ 133545 h 133544"/>
                  <a:gd name="connsiteX3" fmla="*/ 0 w 30862"/>
                  <a:gd name="connsiteY3" fmla="*/ 133545 h 133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62" h="133544">
                    <a:moveTo>
                      <a:pt x="0" y="0"/>
                    </a:moveTo>
                    <a:lnTo>
                      <a:pt x="30862" y="0"/>
                    </a:lnTo>
                    <a:lnTo>
                      <a:pt x="30862" y="133545"/>
                    </a:lnTo>
                    <a:lnTo>
                      <a:pt x="0" y="133545"/>
                    </a:lnTo>
                    <a:close/>
                  </a:path>
                </a:pathLst>
              </a:custGeom>
              <a:solidFill>
                <a:srgbClr val="444F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DC0E45FF-A904-494F-BD89-5F13B39D09C2}"/>
                  </a:ext>
                </a:extLst>
              </p:cNvPr>
              <p:cNvSpPr/>
              <p:nvPr/>
            </p:nvSpPr>
            <p:spPr>
              <a:xfrm rot="-8446264">
                <a:off x="6171799" y="3270995"/>
                <a:ext cx="7524" cy="123344"/>
              </a:xfrm>
              <a:custGeom>
                <a:avLst/>
                <a:gdLst>
                  <a:gd name="connsiteX0" fmla="*/ 0 w 7524"/>
                  <a:gd name="connsiteY0" fmla="*/ 0 h 123344"/>
                  <a:gd name="connsiteX1" fmla="*/ 7525 w 7524"/>
                  <a:gd name="connsiteY1" fmla="*/ 0 h 123344"/>
                  <a:gd name="connsiteX2" fmla="*/ 7525 w 7524"/>
                  <a:gd name="connsiteY2" fmla="*/ 123345 h 123344"/>
                  <a:gd name="connsiteX3" fmla="*/ 0 w 7524"/>
                  <a:gd name="connsiteY3" fmla="*/ 123345 h 12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4" h="123344">
                    <a:moveTo>
                      <a:pt x="0" y="0"/>
                    </a:moveTo>
                    <a:lnTo>
                      <a:pt x="7525" y="0"/>
                    </a:lnTo>
                    <a:lnTo>
                      <a:pt x="7525" y="123345"/>
                    </a:lnTo>
                    <a:lnTo>
                      <a:pt x="0" y="123345"/>
                    </a:ln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A3052933-CF24-4CD5-A486-BCE79E9AC332}"/>
                </a:ext>
              </a:extLst>
            </p:cNvPr>
            <p:cNvSpPr/>
            <p:nvPr/>
          </p:nvSpPr>
          <p:spPr>
            <a:xfrm>
              <a:off x="5895956" y="3346970"/>
              <a:ext cx="306360" cy="306360"/>
            </a:xfrm>
            <a:custGeom>
              <a:avLst/>
              <a:gdLst>
                <a:gd name="connsiteX0" fmla="*/ 56502 w 306360"/>
                <a:gd name="connsiteY0" fmla="*/ 271957 h 306360"/>
                <a:gd name="connsiteX1" fmla="*/ 271957 w 306360"/>
                <a:gd name="connsiteY1" fmla="*/ 249859 h 306360"/>
                <a:gd name="connsiteX2" fmla="*/ 249859 w 306360"/>
                <a:gd name="connsiteY2" fmla="*/ 34404 h 306360"/>
                <a:gd name="connsiteX3" fmla="*/ 34404 w 306360"/>
                <a:gd name="connsiteY3" fmla="*/ 56502 h 306360"/>
                <a:gd name="connsiteX4" fmla="*/ 56502 w 306360"/>
                <a:gd name="connsiteY4" fmla="*/ 271957 h 306360"/>
                <a:gd name="connsiteX5" fmla="*/ 234143 w 306360"/>
                <a:gd name="connsiteY5" fmla="*/ 53739 h 306360"/>
                <a:gd name="connsiteX6" fmla="*/ 252621 w 306360"/>
                <a:gd name="connsiteY6" fmla="*/ 234143 h 306360"/>
                <a:gd name="connsiteX7" fmla="*/ 72218 w 306360"/>
                <a:gd name="connsiteY7" fmla="*/ 252621 h 306360"/>
                <a:gd name="connsiteX8" fmla="*/ 53739 w 306360"/>
                <a:gd name="connsiteY8" fmla="*/ 72218 h 306360"/>
                <a:gd name="connsiteX9" fmla="*/ 234143 w 306360"/>
                <a:gd name="connsiteY9" fmla="*/ 53739 h 30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360" h="306360">
                  <a:moveTo>
                    <a:pt x="56502" y="271957"/>
                  </a:moveTo>
                  <a:cubicBezTo>
                    <a:pt x="122129" y="325392"/>
                    <a:pt x="218522" y="315486"/>
                    <a:pt x="271957" y="249859"/>
                  </a:cubicBezTo>
                  <a:cubicBezTo>
                    <a:pt x="325392" y="184232"/>
                    <a:pt x="315486" y="87744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68FB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17294B22-E8B4-4C2E-9A91-2CF8FD3DA18F}"/>
                </a:ext>
              </a:extLst>
            </p:cNvPr>
            <p:cNvSpPr/>
            <p:nvPr/>
          </p:nvSpPr>
          <p:spPr>
            <a:xfrm>
              <a:off x="5920936" y="3371950"/>
              <a:ext cx="256401" cy="256401"/>
            </a:xfrm>
            <a:custGeom>
              <a:avLst/>
              <a:gdLst>
                <a:gd name="connsiteX0" fmla="*/ 209163 w 256401"/>
                <a:gd name="connsiteY0" fmla="*/ 28760 h 256401"/>
                <a:gd name="connsiteX1" fmla="*/ 227642 w 256401"/>
                <a:gd name="connsiteY1" fmla="*/ 209163 h 256401"/>
                <a:gd name="connsiteX2" fmla="*/ 47238 w 256401"/>
                <a:gd name="connsiteY2" fmla="*/ 227642 h 256401"/>
                <a:gd name="connsiteX3" fmla="*/ 28760 w 256401"/>
                <a:gd name="connsiteY3" fmla="*/ 47238 h 256401"/>
                <a:gd name="connsiteX4" fmla="*/ 209163 w 256401"/>
                <a:gd name="connsiteY4" fmla="*/ 28760 h 25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401" h="256401">
                  <a:moveTo>
                    <a:pt x="209163" y="28760"/>
                  </a:moveTo>
                  <a:cubicBezTo>
                    <a:pt x="264027" y="73432"/>
                    <a:pt x="272314" y="154299"/>
                    <a:pt x="227642" y="209163"/>
                  </a:cubicBezTo>
                  <a:cubicBezTo>
                    <a:pt x="182969" y="264027"/>
                    <a:pt x="102102" y="272314"/>
                    <a:pt x="47238" y="227642"/>
                  </a:cubicBezTo>
                  <a:cubicBezTo>
                    <a:pt x="-7626" y="182969"/>
                    <a:pt x="-15913" y="102102"/>
                    <a:pt x="28760" y="47238"/>
                  </a:cubicBezTo>
                  <a:cubicBezTo>
                    <a:pt x="73432" y="-7626"/>
                    <a:pt x="154299" y="-15913"/>
                    <a:pt x="209163" y="2876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5EFA89D7-063A-4BFE-9953-78C63E8F37A1}"/>
                </a:ext>
              </a:extLst>
            </p:cNvPr>
            <p:cNvSpPr/>
            <p:nvPr/>
          </p:nvSpPr>
          <p:spPr>
            <a:xfrm>
              <a:off x="5978937" y="3410806"/>
              <a:ext cx="198362" cy="217542"/>
            </a:xfrm>
            <a:custGeom>
              <a:avLst/>
              <a:gdLst>
                <a:gd name="connsiteX0" fmla="*/ 171545 w 198362"/>
                <a:gd name="connsiteY0" fmla="*/ 98393 h 217542"/>
                <a:gd name="connsiteX1" fmla="*/ 0 w 198362"/>
                <a:gd name="connsiteY1" fmla="*/ 196691 h 217542"/>
                <a:gd name="connsiteX2" fmla="*/ 169640 w 198362"/>
                <a:gd name="connsiteY2" fmla="*/ 170307 h 217542"/>
                <a:gd name="connsiteX3" fmla="*/ 162211 w 198362"/>
                <a:gd name="connsiteY3" fmla="*/ 0 h 217542"/>
                <a:gd name="connsiteX4" fmla="*/ 171545 w 198362"/>
                <a:gd name="connsiteY4" fmla="*/ 98393 h 21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362" h="217542">
                  <a:moveTo>
                    <a:pt x="171545" y="98393"/>
                  </a:moveTo>
                  <a:cubicBezTo>
                    <a:pt x="141923" y="161544"/>
                    <a:pt x="67723" y="208598"/>
                    <a:pt x="0" y="196691"/>
                  </a:cubicBezTo>
                  <a:cubicBezTo>
                    <a:pt x="54197" y="232220"/>
                    <a:pt x="127825" y="221647"/>
                    <a:pt x="169640" y="170307"/>
                  </a:cubicBezTo>
                  <a:cubicBezTo>
                    <a:pt x="211074" y="119444"/>
                    <a:pt x="206883" y="46006"/>
                    <a:pt x="162211" y="0"/>
                  </a:cubicBezTo>
                  <a:cubicBezTo>
                    <a:pt x="180689" y="29813"/>
                    <a:pt x="187262" y="64960"/>
                    <a:pt x="171545" y="98393"/>
                  </a:cubicBezTo>
                  <a:close/>
                </a:path>
              </a:pathLst>
            </a:custGeom>
            <a:solidFill>
              <a:srgbClr val="C8C8C8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7E1227D6-D9FA-4FFB-8637-883415C37B4B}"/>
                </a:ext>
              </a:extLst>
            </p:cNvPr>
            <p:cNvSpPr/>
            <p:nvPr/>
          </p:nvSpPr>
          <p:spPr>
            <a:xfrm>
              <a:off x="6178969" y="3205138"/>
              <a:ext cx="116573" cy="128033"/>
            </a:xfrm>
            <a:custGeom>
              <a:avLst/>
              <a:gdLst>
                <a:gd name="connsiteX0" fmla="*/ 89910 w 116573"/>
                <a:gd name="connsiteY0" fmla="*/ 3072 h 128033"/>
                <a:gd name="connsiteX1" fmla="*/ 111531 w 116573"/>
                <a:gd name="connsiteY1" fmla="*/ 20693 h 128033"/>
                <a:gd name="connsiteX2" fmla="*/ 113532 w 116573"/>
                <a:gd name="connsiteY2" fmla="*/ 39934 h 128033"/>
                <a:gd name="connsiteX3" fmla="*/ 45904 w 116573"/>
                <a:gd name="connsiteY3" fmla="*/ 122992 h 128033"/>
                <a:gd name="connsiteX4" fmla="*/ 26664 w 116573"/>
                <a:gd name="connsiteY4" fmla="*/ 124992 h 128033"/>
                <a:gd name="connsiteX5" fmla="*/ 5042 w 116573"/>
                <a:gd name="connsiteY5" fmla="*/ 107371 h 128033"/>
                <a:gd name="connsiteX6" fmla="*/ 3042 w 116573"/>
                <a:gd name="connsiteY6" fmla="*/ 88130 h 128033"/>
                <a:gd name="connsiteX7" fmla="*/ 70669 w 116573"/>
                <a:gd name="connsiteY7" fmla="*/ 5072 h 128033"/>
                <a:gd name="connsiteX8" fmla="*/ 89910 w 116573"/>
                <a:gd name="connsiteY8" fmla="*/ 3072 h 12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573" h="128033">
                  <a:moveTo>
                    <a:pt x="89910" y="3072"/>
                  </a:moveTo>
                  <a:lnTo>
                    <a:pt x="111531" y="20693"/>
                  </a:lnTo>
                  <a:cubicBezTo>
                    <a:pt x="117342" y="25456"/>
                    <a:pt x="118294" y="34028"/>
                    <a:pt x="113532" y="39934"/>
                  </a:cubicBezTo>
                  <a:lnTo>
                    <a:pt x="45904" y="122992"/>
                  </a:lnTo>
                  <a:cubicBezTo>
                    <a:pt x="41142" y="128802"/>
                    <a:pt x="32569" y="129754"/>
                    <a:pt x="26664" y="124992"/>
                  </a:cubicBezTo>
                  <a:lnTo>
                    <a:pt x="5042" y="107371"/>
                  </a:lnTo>
                  <a:cubicBezTo>
                    <a:pt x="-768" y="102608"/>
                    <a:pt x="-1721" y="94036"/>
                    <a:pt x="3042" y="88130"/>
                  </a:cubicBezTo>
                  <a:lnTo>
                    <a:pt x="70669" y="5072"/>
                  </a:lnTo>
                  <a:cubicBezTo>
                    <a:pt x="75432" y="-833"/>
                    <a:pt x="84004" y="-1691"/>
                    <a:pt x="89910" y="3072"/>
                  </a:cubicBezTo>
                  <a:close/>
                </a:path>
              </a:pathLst>
            </a:custGeom>
            <a:solidFill>
              <a:srgbClr val="1D2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7EB36523-C150-4F9B-B25C-2A76457C07E0}"/>
                </a:ext>
              </a:extLst>
            </p:cNvPr>
            <p:cNvSpPr/>
            <p:nvPr/>
          </p:nvSpPr>
          <p:spPr>
            <a:xfrm>
              <a:off x="6242494" y="3205138"/>
              <a:ext cx="53078" cy="101084"/>
            </a:xfrm>
            <a:custGeom>
              <a:avLst/>
              <a:gdLst>
                <a:gd name="connsiteX0" fmla="*/ 191 w 53078"/>
                <a:gd name="connsiteY0" fmla="*/ 101084 h 101084"/>
                <a:gd name="connsiteX1" fmla="*/ 50006 w 53078"/>
                <a:gd name="connsiteY1" fmla="*/ 39934 h 101084"/>
                <a:gd name="connsiteX2" fmla="*/ 48006 w 53078"/>
                <a:gd name="connsiteY2" fmla="*/ 20693 h 101084"/>
                <a:gd name="connsiteX3" fmla="*/ 26384 w 53078"/>
                <a:gd name="connsiteY3" fmla="*/ 3072 h 101084"/>
                <a:gd name="connsiteX4" fmla="*/ 7144 w 53078"/>
                <a:gd name="connsiteY4" fmla="*/ 5072 h 101084"/>
                <a:gd name="connsiteX5" fmla="*/ 0 w 53078"/>
                <a:gd name="connsiteY5" fmla="*/ 13835 h 101084"/>
                <a:gd name="connsiteX6" fmla="*/ 191 w 53078"/>
                <a:gd name="connsiteY6" fmla="*/ 101084 h 10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78" h="101084">
                  <a:moveTo>
                    <a:pt x="191" y="101084"/>
                  </a:moveTo>
                  <a:lnTo>
                    <a:pt x="50006" y="39934"/>
                  </a:lnTo>
                  <a:cubicBezTo>
                    <a:pt x="54769" y="34123"/>
                    <a:pt x="53912" y="25456"/>
                    <a:pt x="48006" y="20693"/>
                  </a:cubicBezTo>
                  <a:lnTo>
                    <a:pt x="26384" y="3072"/>
                  </a:lnTo>
                  <a:cubicBezTo>
                    <a:pt x="20479" y="-1691"/>
                    <a:pt x="11906" y="-833"/>
                    <a:pt x="7144" y="5072"/>
                  </a:cubicBezTo>
                  <a:lnTo>
                    <a:pt x="0" y="13835"/>
                  </a:lnTo>
                  <a:cubicBezTo>
                    <a:pt x="29527" y="29170"/>
                    <a:pt x="15335" y="70509"/>
                    <a:pt x="191" y="101084"/>
                  </a:cubicBezTo>
                  <a:close/>
                </a:path>
              </a:pathLst>
            </a:custGeom>
            <a:solidFill>
              <a:srgbClr val="1D2465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9874B91B-CF17-4084-AB0C-75BCF159B89A}"/>
                </a:ext>
              </a:extLst>
            </p:cNvPr>
            <p:cNvSpPr/>
            <p:nvPr/>
          </p:nvSpPr>
          <p:spPr>
            <a:xfrm>
              <a:off x="5934056" y="3385224"/>
              <a:ext cx="137273" cy="151788"/>
            </a:xfrm>
            <a:custGeom>
              <a:avLst/>
              <a:gdLst>
                <a:gd name="connsiteX0" fmla="*/ 2399 w 137273"/>
                <a:gd name="connsiteY0" fmla="*/ 151789 h 151788"/>
                <a:gd name="connsiteX1" fmla="*/ 24497 w 137273"/>
                <a:gd name="connsiteY1" fmla="*/ 50348 h 151788"/>
                <a:gd name="connsiteX2" fmla="*/ 137273 w 137273"/>
                <a:gd name="connsiteY2" fmla="*/ 2056 h 151788"/>
                <a:gd name="connsiteX3" fmla="*/ 46881 w 137273"/>
                <a:gd name="connsiteY3" fmla="*/ 63397 h 151788"/>
                <a:gd name="connsiteX4" fmla="*/ 2399 w 137273"/>
                <a:gd name="connsiteY4" fmla="*/ 151789 h 15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73" h="151788">
                  <a:moveTo>
                    <a:pt x="2399" y="151789"/>
                  </a:moveTo>
                  <a:cubicBezTo>
                    <a:pt x="2399" y="151789"/>
                    <a:pt x="-10745" y="97401"/>
                    <a:pt x="24497" y="50348"/>
                  </a:cubicBezTo>
                  <a:cubicBezTo>
                    <a:pt x="59740" y="3294"/>
                    <a:pt x="124319" y="-4612"/>
                    <a:pt x="137273" y="2056"/>
                  </a:cubicBezTo>
                  <a:cubicBezTo>
                    <a:pt x="104317" y="18058"/>
                    <a:pt x="77837" y="28821"/>
                    <a:pt x="46881" y="63397"/>
                  </a:cubicBezTo>
                  <a:cubicBezTo>
                    <a:pt x="14020" y="100354"/>
                    <a:pt x="2399" y="151789"/>
                    <a:pt x="2399" y="151789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666C64B0-88A1-414B-A79D-256B8C1C0534}"/>
                </a:ext>
              </a:extLst>
            </p:cNvPr>
            <p:cNvSpPr/>
            <p:nvPr/>
          </p:nvSpPr>
          <p:spPr>
            <a:xfrm>
              <a:off x="5899004" y="3339541"/>
              <a:ext cx="306360" cy="306360"/>
            </a:xfrm>
            <a:custGeom>
              <a:avLst/>
              <a:gdLst>
                <a:gd name="connsiteX0" fmla="*/ 56502 w 306360"/>
                <a:gd name="connsiteY0" fmla="*/ 271957 h 306360"/>
                <a:gd name="connsiteX1" fmla="*/ 271957 w 306360"/>
                <a:gd name="connsiteY1" fmla="*/ 249859 h 306360"/>
                <a:gd name="connsiteX2" fmla="*/ 249859 w 306360"/>
                <a:gd name="connsiteY2" fmla="*/ 34404 h 306360"/>
                <a:gd name="connsiteX3" fmla="*/ 34404 w 306360"/>
                <a:gd name="connsiteY3" fmla="*/ 56502 h 306360"/>
                <a:gd name="connsiteX4" fmla="*/ 56502 w 306360"/>
                <a:gd name="connsiteY4" fmla="*/ 271957 h 306360"/>
                <a:gd name="connsiteX5" fmla="*/ 234143 w 306360"/>
                <a:gd name="connsiteY5" fmla="*/ 53739 h 306360"/>
                <a:gd name="connsiteX6" fmla="*/ 252621 w 306360"/>
                <a:gd name="connsiteY6" fmla="*/ 234143 h 306360"/>
                <a:gd name="connsiteX7" fmla="*/ 72218 w 306360"/>
                <a:gd name="connsiteY7" fmla="*/ 252621 h 306360"/>
                <a:gd name="connsiteX8" fmla="*/ 53739 w 306360"/>
                <a:gd name="connsiteY8" fmla="*/ 72218 h 306360"/>
                <a:gd name="connsiteX9" fmla="*/ 234143 w 306360"/>
                <a:gd name="connsiteY9" fmla="*/ 53739 h 30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360" h="306360">
                  <a:moveTo>
                    <a:pt x="56502" y="271957"/>
                  </a:moveTo>
                  <a:cubicBezTo>
                    <a:pt x="122129" y="325392"/>
                    <a:pt x="218617" y="315486"/>
                    <a:pt x="271957" y="249859"/>
                  </a:cubicBezTo>
                  <a:cubicBezTo>
                    <a:pt x="325392" y="184232"/>
                    <a:pt x="315486" y="87839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EB6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76" name="Graphic 876">
            <a:extLst>
              <a:ext uri="{FF2B5EF4-FFF2-40B4-BE49-F238E27FC236}">
                <a16:creationId xmlns:a16="http://schemas.microsoft.com/office/drawing/2014/main" id="{7A2089B7-881F-4BB2-9150-0E870759F876}"/>
              </a:ext>
            </a:extLst>
          </p:cNvPr>
          <p:cNvGrpSpPr/>
          <p:nvPr/>
        </p:nvGrpSpPr>
        <p:grpSpPr>
          <a:xfrm rot="1656797">
            <a:off x="1347732" y="443935"/>
            <a:ext cx="1059547" cy="866816"/>
            <a:chOff x="-380835" y="371217"/>
            <a:chExt cx="1182052" cy="823912"/>
          </a:xfrm>
        </p:grpSpPr>
        <p:grpSp>
          <p:nvGrpSpPr>
            <p:cNvPr id="377" name="Graphic 876">
              <a:extLst>
                <a:ext uri="{FF2B5EF4-FFF2-40B4-BE49-F238E27FC236}">
                  <a16:creationId xmlns:a16="http://schemas.microsoft.com/office/drawing/2014/main" id="{007F61F4-9845-4B4E-AB2C-52F810DA1526}"/>
                </a:ext>
              </a:extLst>
            </p:cNvPr>
            <p:cNvGrpSpPr/>
            <p:nvPr/>
          </p:nvGrpSpPr>
          <p:grpSpPr>
            <a:xfrm>
              <a:off x="-276917" y="371217"/>
              <a:ext cx="1078134" cy="565413"/>
              <a:chOff x="-276917" y="371217"/>
              <a:chExt cx="1078134" cy="565413"/>
            </a:xfrm>
          </p:grpSpPr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D36DF30A-C074-4395-9280-20BD0D399D31}"/>
                  </a:ext>
                </a:extLst>
              </p:cNvPr>
              <p:cNvSpPr/>
              <p:nvPr/>
            </p:nvSpPr>
            <p:spPr>
              <a:xfrm>
                <a:off x="-3264" y="496851"/>
                <a:ext cx="599598" cy="439778"/>
              </a:xfrm>
              <a:custGeom>
                <a:avLst/>
                <a:gdLst>
                  <a:gd name="connsiteX0" fmla="*/ 510254 w 599598"/>
                  <a:gd name="connsiteY0" fmla="*/ 0 h 439778"/>
                  <a:gd name="connsiteX1" fmla="*/ 0 w 599598"/>
                  <a:gd name="connsiteY1" fmla="*/ 174403 h 439778"/>
                  <a:gd name="connsiteX2" fmla="*/ 90106 w 599598"/>
                  <a:gd name="connsiteY2" fmla="*/ 434054 h 439778"/>
                  <a:gd name="connsiteX3" fmla="*/ 599599 w 599598"/>
                  <a:gd name="connsiteY3" fmla="*/ 257270 h 439778"/>
                  <a:gd name="connsiteX4" fmla="*/ 510254 w 599598"/>
                  <a:gd name="connsiteY4" fmla="*/ 0 h 4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9598" h="439778">
                    <a:moveTo>
                      <a:pt x="510254" y="0"/>
                    </a:moveTo>
                    <a:lnTo>
                      <a:pt x="0" y="174403"/>
                    </a:lnTo>
                    <a:lnTo>
                      <a:pt x="90106" y="434054"/>
                    </a:lnTo>
                    <a:cubicBezTo>
                      <a:pt x="278511" y="460439"/>
                      <a:pt x="468059" y="394621"/>
                      <a:pt x="599599" y="257270"/>
                    </a:cubicBezTo>
                    <a:lnTo>
                      <a:pt x="510254" y="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DF34787E-2C2F-44C6-B5F6-2BEA5AA79251}"/>
                  </a:ext>
                </a:extLst>
              </p:cNvPr>
              <p:cNvSpPr/>
              <p:nvPr/>
            </p:nvSpPr>
            <p:spPr>
              <a:xfrm>
                <a:off x="-276917" y="371217"/>
                <a:ext cx="1078134" cy="458057"/>
              </a:xfrm>
              <a:custGeom>
                <a:avLst/>
                <a:gdLst>
                  <a:gd name="connsiteX0" fmla="*/ 1078135 w 1078134"/>
                  <a:gd name="connsiteY0" fmla="*/ 41910 h 458057"/>
                  <a:gd name="connsiteX1" fmla="*/ 618554 w 1078134"/>
                  <a:gd name="connsiteY1" fmla="*/ 458057 h 458057"/>
                  <a:gd name="connsiteX2" fmla="*/ 0 w 1078134"/>
                  <a:gd name="connsiteY2" fmla="*/ 416147 h 458057"/>
                  <a:gd name="connsiteX3" fmla="*/ 64294 w 1078134"/>
                  <a:gd name="connsiteY3" fmla="*/ 357950 h 458057"/>
                  <a:gd name="connsiteX4" fmla="*/ 98965 w 1078134"/>
                  <a:gd name="connsiteY4" fmla="*/ 326517 h 458057"/>
                  <a:gd name="connsiteX5" fmla="*/ 459581 w 1078134"/>
                  <a:gd name="connsiteY5" fmla="*/ 0 h 458057"/>
                  <a:gd name="connsiteX6" fmla="*/ 944975 w 1078134"/>
                  <a:gd name="connsiteY6" fmla="*/ 32957 h 458057"/>
                  <a:gd name="connsiteX7" fmla="*/ 991553 w 1078134"/>
                  <a:gd name="connsiteY7" fmla="*/ 36100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8134" h="458057">
                    <a:moveTo>
                      <a:pt x="1078135" y="41910"/>
                    </a:moveTo>
                    <a:lnTo>
                      <a:pt x="618554" y="458057"/>
                    </a:lnTo>
                    <a:lnTo>
                      <a:pt x="0" y="416147"/>
                    </a:lnTo>
                    <a:lnTo>
                      <a:pt x="64294" y="357950"/>
                    </a:lnTo>
                    <a:lnTo>
                      <a:pt x="98965" y="326517"/>
                    </a:lnTo>
                    <a:lnTo>
                      <a:pt x="459581" y="0"/>
                    </a:lnTo>
                    <a:lnTo>
                      <a:pt x="944975" y="32957"/>
                    </a:lnTo>
                    <a:lnTo>
                      <a:pt x="991553" y="3610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BD41349B-9382-4562-A2EB-0B030B473C21}"/>
                  </a:ext>
                </a:extLst>
              </p:cNvPr>
              <p:cNvSpPr/>
              <p:nvPr/>
            </p:nvSpPr>
            <p:spPr>
              <a:xfrm>
                <a:off x="-212623" y="371217"/>
                <a:ext cx="927258" cy="393954"/>
              </a:xfrm>
              <a:custGeom>
                <a:avLst/>
                <a:gdLst>
                  <a:gd name="connsiteX0" fmla="*/ 927259 w 927258"/>
                  <a:gd name="connsiteY0" fmla="*/ 36100 h 393954"/>
                  <a:gd name="connsiteX1" fmla="*/ 531971 w 927258"/>
                  <a:gd name="connsiteY1" fmla="*/ 393954 h 393954"/>
                  <a:gd name="connsiteX2" fmla="*/ 0 w 927258"/>
                  <a:gd name="connsiteY2" fmla="*/ 357950 h 393954"/>
                  <a:gd name="connsiteX3" fmla="*/ 34671 w 927258"/>
                  <a:gd name="connsiteY3" fmla="*/ 326517 h 393954"/>
                  <a:gd name="connsiteX4" fmla="*/ 395288 w 927258"/>
                  <a:gd name="connsiteY4" fmla="*/ 0 h 393954"/>
                  <a:gd name="connsiteX5" fmla="*/ 880682 w 927258"/>
                  <a:gd name="connsiteY5" fmla="*/ 32957 h 393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258" h="393954">
                    <a:moveTo>
                      <a:pt x="927259" y="36100"/>
                    </a:moveTo>
                    <a:lnTo>
                      <a:pt x="531971" y="393954"/>
                    </a:lnTo>
                    <a:lnTo>
                      <a:pt x="0" y="357950"/>
                    </a:lnTo>
                    <a:lnTo>
                      <a:pt x="34671" y="326517"/>
                    </a:lnTo>
                    <a:lnTo>
                      <a:pt x="395288" y="0"/>
                    </a:lnTo>
                    <a:lnTo>
                      <a:pt x="880682" y="32957"/>
                    </a:lnTo>
                    <a:close/>
                  </a:path>
                </a:pathLst>
              </a:custGeom>
              <a:solidFill>
                <a:srgbClr val="484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78" name="Graphic 876">
              <a:extLst>
                <a:ext uri="{FF2B5EF4-FFF2-40B4-BE49-F238E27FC236}">
                  <a16:creationId xmlns:a16="http://schemas.microsoft.com/office/drawing/2014/main" id="{0651C3C4-664C-436D-A1A7-06A32D979200}"/>
                </a:ext>
              </a:extLst>
            </p:cNvPr>
            <p:cNvGrpSpPr/>
            <p:nvPr/>
          </p:nvGrpSpPr>
          <p:grpSpPr>
            <a:xfrm>
              <a:off x="-380835" y="555811"/>
              <a:ext cx="644461" cy="639318"/>
              <a:chOff x="-380835" y="555811"/>
              <a:chExt cx="644461" cy="639318"/>
            </a:xfrm>
            <a:solidFill>
              <a:srgbClr val="FFD524"/>
            </a:solidFill>
          </p:grpSpPr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AD5EABB7-B2A6-4BF4-B019-6B0F21500B96}"/>
                  </a:ext>
                </a:extLst>
              </p:cNvPr>
              <p:cNvSpPr/>
              <p:nvPr/>
            </p:nvSpPr>
            <p:spPr>
              <a:xfrm>
                <a:off x="-321494" y="555811"/>
                <a:ext cx="585120" cy="588168"/>
              </a:xfrm>
              <a:custGeom>
                <a:avLst/>
                <a:gdLst>
                  <a:gd name="connsiteX0" fmla="*/ 24956 w 585120"/>
                  <a:gd name="connsiteY0" fmla="*/ 588169 h 588168"/>
                  <a:gd name="connsiteX1" fmla="*/ 0 w 585120"/>
                  <a:gd name="connsiteY1" fmla="*/ 585883 h 588168"/>
                  <a:gd name="connsiteX2" fmla="*/ 32766 w 585120"/>
                  <a:gd name="connsiteY2" fmla="*/ 222790 h 588168"/>
                  <a:gd name="connsiteX3" fmla="*/ 575596 w 585120"/>
                  <a:gd name="connsiteY3" fmla="*/ 0 h 588168"/>
                  <a:gd name="connsiteX4" fmla="*/ 585121 w 585120"/>
                  <a:gd name="connsiteY4" fmla="*/ 23241 h 588168"/>
                  <a:gd name="connsiteX5" fmla="*/ 56388 w 585120"/>
                  <a:gd name="connsiteY5" fmla="*/ 240221 h 58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5120" h="588168">
                    <a:moveTo>
                      <a:pt x="24956" y="588169"/>
                    </a:moveTo>
                    <a:lnTo>
                      <a:pt x="0" y="585883"/>
                    </a:lnTo>
                    <a:lnTo>
                      <a:pt x="32766" y="222790"/>
                    </a:lnTo>
                    <a:lnTo>
                      <a:pt x="575596" y="0"/>
                    </a:lnTo>
                    <a:lnTo>
                      <a:pt x="585121" y="23241"/>
                    </a:lnTo>
                    <a:lnTo>
                      <a:pt x="56388" y="240221"/>
                    </a:ln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218B0A24-83E5-4CE7-BED0-853DA2EE3382}"/>
                  </a:ext>
                </a:extLst>
              </p:cNvPr>
              <p:cNvSpPr/>
              <p:nvPr/>
            </p:nvSpPr>
            <p:spPr>
              <a:xfrm>
                <a:off x="-380835" y="1007010"/>
                <a:ext cx="121695" cy="188118"/>
              </a:xfrm>
              <a:custGeom>
                <a:avLst/>
                <a:gdLst>
                  <a:gd name="connsiteX0" fmla="*/ 85058 w 121695"/>
                  <a:gd name="connsiteY0" fmla="*/ 1619 h 188118"/>
                  <a:gd name="connsiteX1" fmla="*/ 79915 w 121695"/>
                  <a:gd name="connsiteY1" fmla="*/ 0 h 188118"/>
                  <a:gd name="connsiteX2" fmla="*/ 0 w 121695"/>
                  <a:gd name="connsiteY2" fmla="*/ 170783 h 188118"/>
                  <a:gd name="connsiteX3" fmla="*/ 111824 w 121695"/>
                  <a:gd name="connsiteY3" fmla="*/ 188119 h 188118"/>
                  <a:gd name="connsiteX4" fmla="*/ 85058 w 121695"/>
                  <a:gd name="connsiteY4" fmla="*/ 1619 h 18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695" h="188118">
                    <a:moveTo>
                      <a:pt x="85058" y="1619"/>
                    </a:moveTo>
                    <a:lnTo>
                      <a:pt x="79915" y="0"/>
                    </a:lnTo>
                    <a:cubicBezTo>
                      <a:pt x="64484" y="5810"/>
                      <a:pt x="10573" y="35814"/>
                      <a:pt x="0" y="170783"/>
                    </a:cubicBezTo>
                    <a:lnTo>
                      <a:pt x="111824" y="188119"/>
                    </a:lnTo>
                    <a:cubicBezTo>
                      <a:pt x="140684" y="56483"/>
                      <a:pt x="98393" y="12002"/>
                      <a:pt x="85058" y="1619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384" name="Graphic 8843">
            <a:extLst>
              <a:ext uri="{FF2B5EF4-FFF2-40B4-BE49-F238E27FC236}">
                <a16:creationId xmlns:a16="http://schemas.microsoft.com/office/drawing/2014/main" id="{EE96A8D8-C44B-43BE-B349-97AD54C3F876}"/>
              </a:ext>
            </a:extLst>
          </p:cNvPr>
          <p:cNvGrpSpPr/>
          <p:nvPr/>
        </p:nvGrpSpPr>
        <p:grpSpPr>
          <a:xfrm rot="6206622">
            <a:off x="-622445" y="1312470"/>
            <a:ext cx="824718" cy="2309677"/>
            <a:chOff x="5932323" y="2809504"/>
            <a:chExt cx="326743" cy="1171515"/>
          </a:xfrm>
        </p:grpSpPr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8964E091-267A-49FF-A4ED-9A5CB340A584}"/>
                </a:ext>
              </a:extLst>
            </p:cNvPr>
            <p:cNvSpPr/>
            <p:nvPr/>
          </p:nvSpPr>
          <p:spPr>
            <a:xfrm>
              <a:off x="6116382" y="2809504"/>
              <a:ext cx="141351" cy="176593"/>
            </a:xfrm>
            <a:custGeom>
              <a:avLst/>
              <a:gdLst>
                <a:gd name="connsiteX0" fmla="*/ 0 w 141351"/>
                <a:gd name="connsiteY0" fmla="*/ 149733 h 176593"/>
                <a:gd name="connsiteX1" fmla="*/ 101727 w 141351"/>
                <a:gd name="connsiteY1" fmla="*/ 0 h 176593"/>
                <a:gd name="connsiteX2" fmla="*/ 141351 w 141351"/>
                <a:gd name="connsiteY2" fmla="*/ 176594 h 17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51" h="176593">
                  <a:moveTo>
                    <a:pt x="0" y="149733"/>
                  </a:moveTo>
                  <a:lnTo>
                    <a:pt x="101727" y="0"/>
                  </a:lnTo>
                  <a:lnTo>
                    <a:pt x="141351" y="176594"/>
                  </a:lnTo>
                  <a:close/>
                </a:path>
              </a:pathLst>
            </a:custGeom>
            <a:solidFill>
              <a:srgbClr val="FD8F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B2CBF612-CE41-4B2A-B563-622F7546B8B2}"/>
                </a:ext>
              </a:extLst>
            </p:cNvPr>
            <p:cNvSpPr/>
            <p:nvPr/>
          </p:nvSpPr>
          <p:spPr>
            <a:xfrm>
              <a:off x="6182962" y="2809504"/>
              <a:ext cx="48768" cy="61055"/>
            </a:xfrm>
            <a:custGeom>
              <a:avLst/>
              <a:gdLst>
                <a:gd name="connsiteX0" fmla="*/ 0 w 48768"/>
                <a:gd name="connsiteY0" fmla="*/ 51721 h 61055"/>
                <a:gd name="connsiteX1" fmla="*/ 35147 w 48768"/>
                <a:gd name="connsiteY1" fmla="*/ 0 h 61055"/>
                <a:gd name="connsiteX2" fmla="*/ 48768 w 48768"/>
                <a:gd name="connsiteY2" fmla="*/ 61055 h 6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768" h="61055">
                  <a:moveTo>
                    <a:pt x="0" y="51721"/>
                  </a:moveTo>
                  <a:lnTo>
                    <a:pt x="35147" y="0"/>
                  </a:lnTo>
                  <a:lnTo>
                    <a:pt x="48768" y="61055"/>
                  </a:lnTo>
                  <a:close/>
                </a:path>
              </a:pathLst>
            </a:custGeom>
            <a:solidFill>
              <a:srgbClr val="15061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CF061E8C-FA25-473E-9F6A-27EE3AFA34AF}"/>
                </a:ext>
              </a:extLst>
            </p:cNvPr>
            <p:cNvSpPr/>
            <p:nvPr/>
          </p:nvSpPr>
          <p:spPr>
            <a:xfrm>
              <a:off x="5950838" y="2938248"/>
              <a:ext cx="308229" cy="913481"/>
            </a:xfrm>
            <a:custGeom>
              <a:avLst/>
              <a:gdLst>
                <a:gd name="connsiteX0" fmla="*/ 164592 w 308229"/>
                <a:gd name="connsiteY0" fmla="*/ 20132 h 913481"/>
                <a:gd name="connsiteX1" fmla="*/ 211074 w 308229"/>
                <a:gd name="connsiteY1" fmla="*/ 28990 h 913481"/>
                <a:gd name="connsiteX2" fmla="*/ 263081 w 308229"/>
                <a:gd name="connsiteY2" fmla="*/ 38896 h 913481"/>
                <a:gd name="connsiteX3" fmla="*/ 308229 w 308229"/>
                <a:gd name="connsiteY3" fmla="*/ 47468 h 913481"/>
                <a:gd name="connsiteX4" fmla="*/ 143542 w 308229"/>
                <a:gd name="connsiteY4" fmla="*/ 913481 h 913481"/>
                <a:gd name="connsiteX5" fmla="*/ 0 w 308229"/>
                <a:gd name="connsiteY5" fmla="*/ 886240 h 913481"/>
                <a:gd name="connsiteX6" fmla="*/ 164592 w 308229"/>
                <a:gd name="connsiteY6" fmla="*/ 20132 h 91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29" h="913481">
                  <a:moveTo>
                    <a:pt x="164592" y="20132"/>
                  </a:moveTo>
                  <a:cubicBezTo>
                    <a:pt x="189357" y="-11015"/>
                    <a:pt x="203835" y="-4443"/>
                    <a:pt x="211074" y="28990"/>
                  </a:cubicBezTo>
                  <a:cubicBezTo>
                    <a:pt x="228410" y="32228"/>
                    <a:pt x="245745" y="35562"/>
                    <a:pt x="263081" y="38896"/>
                  </a:cubicBezTo>
                  <a:cubicBezTo>
                    <a:pt x="286417" y="2415"/>
                    <a:pt x="298418" y="19751"/>
                    <a:pt x="308229" y="47468"/>
                  </a:cubicBezTo>
                  <a:lnTo>
                    <a:pt x="143542" y="913481"/>
                  </a:lnTo>
                  <a:lnTo>
                    <a:pt x="0" y="886240"/>
                  </a:lnTo>
                  <a:cubicBezTo>
                    <a:pt x="54864" y="597537"/>
                    <a:pt x="109728" y="308834"/>
                    <a:pt x="164592" y="20132"/>
                  </a:cubicBezTo>
                  <a:close/>
                </a:path>
              </a:pathLst>
            </a:custGeom>
            <a:solidFill>
              <a:srgbClr val="E899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2CEAA682-70D3-46C7-8C3E-97E92F54ED8F}"/>
                </a:ext>
              </a:extLst>
            </p:cNvPr>
            <p:cNvSpPr/>
            <p:nvPr/>
          </p:nvSpPr>
          <p:spPr>
            <a:xfrm>
              <a:off x="5932323" y="3819725"/>
              <a:ext cx="162913" cy="161294"/>
            </a:xfrm>
            <a:custGeom>
              <a:avLst/>
              <a:gdLst>
                <a:gd name="connsiteX0" fmla="*/ 19372 w 162913"/>
                <a:gd name="connsiteY0" fmla="*/ 0 h 161294"/>
                <a:gd name="connsiteX1" fmla="*/ 162914 w 162913"/>
                <a:gd name="connsiteY1" fmla="*/ 27242 h 161294"/>
                <a:gd name="connsiteX2" fmla="*/ 144435 w 162913"/>
                <a:gd name="connsiteY2" fmla="*/ 124301 h 161294"/>
                <a:gd name="connsiteX3" fmla="*/ 91286 w 162913"/>
                <a:gd name="connsiteY3" fmla="*/ 160496 h 161294"/>
                <a:gd name="connsiteX4" fmla="*/ 36993 w 162913"/>
                <a:gd name="connsiteY4" fmla="*/ 150209 h 161294"/>
                <a:gd name="connsiteX5" fmla="*/ 798 w 162913"/>
                <a:gd name="connsiteY5" fmla="*/ 97060 h 161294"/>
                <a:gd name="connsiteX6" fmla="*/ 19372 w 162913"/>
                <a:gd name="connsiteY6" fmla="*/ 0 h 16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913" h="161294">
                  <a:moveTo>
                    <a:pt x="19372" y="0"/>
                  </a:moveTo>
                  <a:lnTo>
                    <a:pt x="162914" y="27242"/>
                  </a:lnTo>
                  <a:lnTo>
                    <a:pt x="144435" y="124301"/>
                  </a:lnTo>
                  <a:cubicBezTo>
                    <a:pt x="139768" y="148876"/>
                    <a:pt x="115860" y="165164"/>
                    <a:pt x="91286" y="160496"/>
                  </a:cubicBezTo>
                  <a:lnTo>
                    <a:pt x="36993" y="150209"/>
                  </a:lnTo>
                  <a:cubicBezTo>
                    <a:pt x="12419" y="145542"/>
                    <a:pt x="-3869" y="121634"/>
                    <a:pt x="798" y="97060"/>
                  </a:cubicBezTo>
                  <a:lnTo>
                    <a:pt x="19372" y="0"/>
                  </a:lnTo>
                  <a:close/>
                </a:path>
              </a:pathLst>
            </a:custGeom>
            <a:solidFill>
              <a:srgbClr val="FB30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616BDEC9-2759-42DC-8E11-06F53E967227}"/>
                </a:ext>
              </a:extLst>
            </p:cNvPr>
            <p:cNvSpPr/>
            <p:nvPr/>
          </p:nvSpPr>
          <p:spPr>
            <a:xfrm>
              <a:off x="5997701" y="2936641"/>
              <a:ext cx="216229" cy="901657"/>
            </a:xfrm>
            <a:custGeom>
              <a:avLst/>
              <a:gdLst>
                <a:gd name="connsiteX0" fmla="*/ 215170 w 216229"/>
                <a:gd name="connsiteY0" fmla="*/ 40788 h 901657"/>
                <a:gd name="connsiteX1" fmla="*/ 51626 w 216229"/>
                <a:gd name="connsiteY1" fmla="*/ 901658 h 901657"/>
                <a:gd name="connsiteX2" fmla="*/ 0 w 216229"/>
                <a:gd name="connsiteY2" fmla="*/ 891847 h 901657"/>
                <a:gd name="connsiteX3" fmla="*/ 163544 w 216229"/>
                <a:gd name="connsiteY3" fmla="*/ 30978 h 901657"/>
                <a:gd name="connsiteX4" fmla="*/ 215170 w 216229"/>
                <a:gd name="connsiteY4" fmla="*/ 40788 h 90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29" h="901657">
                  <a:moveTo>
                    <a:pt x="215170" y="40788"/>
                  </a:moveTo>
                  <a:lnTo>
                    <a:pt x="51626" y="901658"/>
                  </a:lnTo>
                  <a:lnTo>
                    <a:pt x="0" y="891847"/>
                  </a:lnTo>
                  <a:lnTo>
                    <a:pt x="163544" y="30978"/>
                  </a:lnTo>
                  <a:cubicBezTo>
                    <a:pt x="172593" y="-16362"/>
                    <a:pt x="224219" y="-6551"/>
                    <a:pt x="215170" y="40788"/>
                  </a:cubicBezTo>
                  <a:close/>
                </a:path>
              </a:pathLst>
            </a:custGeom>
            <a:solidFill>
              <a:srgbClr val="EFC3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8A6422D9-7AE9-423B-B2AF-1CF6E786887C}"/>
                </a:ext>
              </a:extLst>
            </p:cNvPr>
            <p:cNvSpPr/>
            <p:nvPr/>
          </p:nvSpPr>
          <p:spPr>
            <a:xfrm>
              <a:off x="5952987" y="3842759"/>
              <a:ext cx="72733" cy="117571"/>
            </a:xfrm>
            <a:custGeom>
              <a:avLst/>
              <a:gdLst>
                <a:gd name="connsiteX0" fmla="*/ 67192 w 72733"/>
                <a:gd name="connsiteY0" fmla="*/ 104030 h 117571"/>
                <a:gd name="connsiteX1" fmla="*/ 72622 w 72733"/>
                <a:gd name="connsiteY1" fmla="*/ 112030 h 117571"/>
                <a:gd name="connsiteX2" fmla="*/ 64621 w 72733"/>
                <a:gd name="connsiteY2" fmla="*/ 117460 h 117571"/>
                <a:gd name="connsiteX3" fmla="*/ 29473 w 72733"/>
                <a:gd name="connsiteY3" fmla="*/ 110792 h 117571"/>
                <a:gd name="connsiteX4" fmla="*/ 6328 w 72733"/>
                <a:gd name="connsiteY4" fmla="*/ 95552 h 117571"/>
                <a:gd name="connsiteX5" fmla="*/ 613 w 72733"/>
                <a:gd name="connsiteY5" fmla="*/ 68406 h 117571"/>
                <a:gd name="connsiteX6" fmla="*/ 12519 w 72733"/>
                <a:gd name="connsiteY6" fmla="*/ 5541 h 117571"/>
                <a:gd name="connsiteX7" fmla="*/ 20520 w 72733"/>
                <a:gd name="connsiteY7" fmla="*/ 112 h 117571"/>
                <a:gd name="connsiteX8" fmla="*/ 25949 w 72733"/>
                <a:gd name="connsiteY8" fmla="*/ 8113 h 117571"/>
                <a:gd name="connsiteX9" fmla="*/ 14043 w 72733"/>
                <a:gd name="connsiteY9" fmla="*/ 70978 h 117571"/>
                <a:gd name="connsiteX10" fmla="*/ 17567 w 72733"/>
                <a:gd name="connsiteY10" fmla="*/ 87837 h 117571"/>
                <a:gd name="connsiteX11" fmla="*/ 32045 w 72733"/>
                <a:gd name="connsiteY11" fmla="*/ 97362 h 117571"/>
                <a:gd name="connsiteX12" fmla="*/ 67192 w 72733"/>
                <a:gd name="connsiteY12" fmla="*/ 104030 h 11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733" h="117571">
                  <a:moveTo>
                    <a:pt x="67192" y="104030"/>
                  </a:moveTo>
                  <a:cubicBezTo>
                    <a:pt x="70907" y="104696"/>
                    <a:pt x="73288" y="108316"/>
                    <a:pt x="72622" y="112030"/>
                  </a:cubicBezTo>
                  <a:cubicBezTo>
                    <a:pt x="71955" y="115745"/>
                    <a:pt x="68335" y="118126"/>
                    <a:pt x="64621" y="117460"/>
                  </a:cubicBezTo>
                  <a:lnTo>
                    <a:pt x="29473" y="110792"/>
                  </a:lnTo>
                  <a:cubicBezTo>
                    <a:pt x="19663" y="108887"/>
                    <a:pt x="11566" y="103268"/>
                    <a:pt x="6328" y="95552"/>
                  </a:cubicBezTo>
                  <a:cubicBezTo>
                    <a:pt x="1089" y="87837"/>
                    <a:pt x="-1197" y="78217"/>
                    <a:pt x="613" y="68406"/>
                  </a:cubicBezTo>
                  <a:lnTo>
                    <a:pt x="12519" y="5541"/>
                  </a:lnTo>
                  <a:cubicBezTo>
                    <a:pt x="13186" y="1826"/>
                    <a:pt x="16805" y="-555"/>
                    <a:pt x="20520" y="112"/>
                  </a:cubicBezTo>
                  <a:cubicBezTo>
                    <a:pt x="24235" y="778"/>
                    <a:pt x="26616" y="4398"/>
                    <a:pt x="25949" y="8113"/>
                  </a:cubicBezTo>
                  <a:lnTo>
                    <a:pt x="14043" y="70978"/>
                  </a:lnTo>
                  <a:cubicBezTo>
                    <a:pt x="12805" y="76978"/>
                    <a:pt x="14329" y="83074"/>
                    <a:pt x="17567" y="87837"/>
                  </a:cubicBezTo>
                  <a:cubicBezTo>
                    <a:pt x="20806" y="92599"/>
                    <a:pt x="25949" y="96219"/>
                    <a:pt x="32045" y="97362"/>
                  </a:cubicBezTo>
                  <a:lnTo>
                    <a:pt x="67192" y="104030"/>
                  </a:lnTo>
                  <a:close/>
                </a:path>
              </a:pathLst>
            </a:custGeom>
            <a:solidFill>
              <a:srgbClr val="FA51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6" name="Graphic 905">
            <a:extLst>
              <a:ext uri="{FF2B5EF4-FFF2-40B4-BE49-F238E27FC236}">
                <a16:creationId xmlns:a16="http://schemas.microsoft.com/office/drawing/2014/main" id="{2AFFC5EA-D024-4507-9CD1-AF5617FE61B1}"/>
              </a:ext>
            </a:extLst>
          </p:cNvPr>
          <p:cNvSpPr/>
          <p:nvPr/>
        </p:nvSpPr>
        <p:spPr>
          <a:xfrm rot="1450717">
            <a:off x="6612576" y="3710483"/>
            <a:ext cx="325945" cy="525303"/>
          </a:xfrm>
          <a:custGeom>
            <a:avLst/>
            <a:gdLst>
              <a:gd name="connsiteX0" fmla="*/ 134017 w 325945"/>
              <a:gd name="connsiteY0" fmla="*/ 304895 h 525303"/>
              <a:gd name="connsiteX1" fmla="*/ 154305 w 325945"/>
              <a:gd name="connsiteY1" fmla="*/ 269081 h 525303"/>
              <a:gd name="connsiteX2" fmla="*/ 161830 w 325945"/>
              <a:gd name="connsiteY2" fmla="*/ 256985 h 525303"/>
              <a:gd name="connsiteX3" fmla="*/ 181642 w 325945"/>
              <a:gd name="connsiteY3" fmla="*/ 224409 h 525303"/>
              <a:gd name="connsiteX4" fmla="*/ 201263 w 325945"/>
              <a:gd name="connsiteY4" fmla="*/ 186785 h 525303"/>
              <a:gd name="connsiteX5" fmla="*/ 211550 w 325945"/>
              <a:gd name="connsiteY5" fmla="*/ 149543 h 525303"/>
              <a:gd name="connsiteX6" fmla="*/ 197930 w 325945"/>
              <a:gd name="connsiteY6" fmla="*/ 123444 h 525303"/>
              <a:gd name="connsiteX7" fmla="*/ 157258 w 325945"/>
              <a:gd name="connsiteY7" fmla="*/ 115824 h 525303"/>
              <a:gd name="connsiteX8" fmla="*/ 134207 w 325945"/>
              <a:gd name="connsiteY8" fmla="*/ 118682 h 525303"/>
              <a:gd name="connsiteX9" fmla="*/ 116586 w 325945"/>
              <a:gd name="connsiteY9" fmla="*/ 130397 h 525303"/>
              <a:gd name="connsiteX10" fmla="*/ 107156 w 325945"/>
              <a:gd name="connsiteY10" fmla="*/ 144780 h 525303"/>
              <a:gd name="connsiteX11" fmla="*/ 88773 w 325945"/>
              <a:gd name="connsiteY11" fmla="*/ 168783 h 525303"/>
              <a:gd name="connsiteX12" fmla="*/ 72771 w 325945"/>
              <a:gd name="connsiteY12" fmla="*/ 177641 h 525303"/>
              <a:gd name="connsiteX13" fmla="*/ 54769 w 325945"/>
              <a:gd name="connsiteY13" fmla="*/ 180499 h 525303"/>
              <a:gd name="connsiteX14" fmla="*/ 54769 w 325945"/>
              <a:gd name="connsiteY14" fmla="*/ 180499 h 525303"/>
              <a:gd name="connsiteX15" fmla="*/ 14478 w 325945"/>
              <a:gd name="connsiteY15" fmla="*/ 164497 h 525303"/>
              <a:gd name="connsiteX16" fmla="*/ 0 w 325945"/>
              <a:gd name="connsiteY16" fmla="*/ 122396 h 525303"/>
              <a:gd name="connsiteX17" fmla="*/ 0 w 325945"/>
              <a:gd name="connsiteY17" fmla="*/ 122301 h 525303"/>
              <a:gd name="connsiteX18" fmla="*/ 6953 w 325945"/>
              <a:gd name="connsiteY18" fmla="*/ 86678 h 525303"/>
              <a:gd name="connsiteX19" fmla="*/ 26480 w 325945"/>
              <a:gd name="connsiteY19" fmla="*/ 55055 h 525303"/>
              <a:gd name="connsiteX20" fmla="*/ 82963 w 325945"/>
              <a:gd name="connsiteY20" fmla="*/ 13811 h 525303"/>
              <a:gd name="connsiteX21" fmla="*/ 155639 w 325945"/>
              <a:gd name="connsiteY21" fmla="*/ 0 h 525303"/>
              <a:gd name="connsiteX22" fmla="*/ 279178 w 325945"/>
              <a:gd name="connsiteY22" fmla="*/ 41148 h 525303"/>
              <a:gd name="connsiteX23" fmla="*/ 325946 w 325945"/>
              <a:gd name="connsiteY23" fmla="*/ 154781 h 525303"/>
              <a:gd name="connsiteX24" fmla="*/ 257937 w 325945"/>
              <a:gd name="connsiteY24" fmla="*/ 321088 h 525303"/>
              <a:gd name="connsiteX25" fmla="*/ 253841 w 325945"/>
              <a:gd name="connsiteY25" fmla="*/ 327565 h 525303"/>
              <a:gd name="connsiteX26" fmla="*/ 250412 w 325945"/>
              <a:gd name="connsiteY26" fmla="*/ 333089 h 525303"/>
              <a:gd name="connsiteX27" fmla="*/ 227267 w 325945"/>
              <a:gd name="connsiteY27" fmla="*/ 366808 h 525303"/>
              <a:gd name="connsiteX28" fmla="*/ 212789 w 325945"/>
              <a:gd name="connsiteY28" fmla="*/ 381286 h 525303"/>
              <a:gd name="connsiteX29" fmla="*/ 193453 w 325945"/>
              <a:gd name="connsiteY29" fmla="*/ 390811 h 525303"/>
              <a:gd name="connsiteX30" fmla="*/ 187928 w 325945"/>
              <a:gd name="connsiteY30" fmla="*/ 391763 h 525303"/>
              <a:gd name="connsiteX31" fmla="*/ 182213 w 325945"/>
              <a:gd name="connsiteY31" fmla="*/ 392144 h 525303"/>
              <a:gd name="connsiteX32" fmla="*/ 142970 w 325945"/>
              <a:gd name="connsiteY32" fmla="*/ 378619 h 525303"/>
              <a:gd name="connsiteX33" fmla="*/ 125444 w 325945"/>
              <a:gd name="connsiteY33" fmla="*/ 341567 h 525303"/>
              <a:gd name="connsiteX34" fmla="*/ 126968 w 325945"/>
              <a:gd name="connsiteY34" fmla="*/ 322802 h 525303"/>
              <a:gd name="connsiteX35" fmla="*/ 134017 w 325945"/>
              <a:gd name="connsiteY35" fmla="*/ 304895 h 525303"/>
              <a:gd name="connsiteX36" fmla="*/ 134017 w 325945"/>
              <a:gd name="connsiteY36" fmla="*/ 304895 h 525303"/>
              <a:gd name="connsiteX37" fmla="*/ 170879 w 325945"/>
              <a:gd name="connsiteY37" fmla="*/ 283655 h 525303"/>
              <a:gd name="connsiteX38" fmla="*/ 151162 w 325945"/>
              <a:gd name="connsiteY38" fmla="*/ 318516 h 525303"/>
              <a:gd name="connsiteX39" fmla="*/ 150876 w 325945"/>
              <a:gd name="connsiteY39" fmla="*/ 319088 h 525303"/>
              <a:gd name="connsiteX40" fmla="*/ 150686 w 325945"/>
              <a:gd name="connsiteY40" fmla="*/ 319469 h 525303"/>
              <a:gd name="connsiteX41" fmla="*/ 145542 w 325945"/>
              <a:gd name="connsiteY41" fmla="*/ 332042 h 525303"/>
              <a:gd name="connsiteX42" fmla="*/ 144399 w 325945"/>
              <a:gd name="connsiteY42" fmla="*/ 346710 h 525303"/>
              <a:gd name="connsiteX43" fmla="*/ 151733 w 325945"/>
              <a:gd name="connsiteY43" fmla="*/ 362807 h 525303"/>
              <a:gd name="connsiteX44" fmla="*/ 177356 w 325945"/>
              <a:gd name="connsiteY44" fmla="*/ 370904 h 525303"/>
              <a:gd name="connsiteX45" fmla="*/ 181261 w 325945"/>
              <a:gd name="connsiteY45" fmla="*/ 370713 h 525303"/>
              <a:gd name="connsiteX46" fmla="*/ 185071 w 325945"/>
              <a:gd name="connsiteY46" fmla="*/ 370046 h 525303"/>
              <a:gd name="connsiteX47" fmla="*/ 199454 w 325945"/>
              <a:gd name="connsiteY47" fmla="*/ 362903 h 525303"/>
              <a:gd name="connsiteX48" fmla="*/ 211646 w 325945"/>
              <a:gd name="connsiteY48" fmla="*/ 350520 h 525303"/>
              <a:gd name="connsiteX49" fmla="*/ 233839 w 325945"/>
              <a:gd name="connsiteY49" fmla="*/ 318230 h 525303"/>
              <a:gd name="connsiteX50" fmla="*/ 241459 w 325945"/>
              <a:gd name="connsiteY50" fmla="*/ 306229 h 525303"/>
              <a:gd name="connsiteX51" fmla="*/ 306896 w 325945"/>
              <a:gd name="connsiteY51" fmla="*/ 149543 h 525303"/>
              <a:gd name="connsiteX52" fmla="*/ 269653 w 325945"/>
              <a:gd name="connsiteY52" fmla="*/ 56198 h 525303"/>
              <a:gd name="connsiteX53" fmla="*/ 160401 w 325945"/>
              <a:gd name="connsiteY53" fmla="*/ 21050 h 525303"/>
              <a:gd name="connsiteX54" fmla="*/ 93345 w 325945"/>
              <a:gd name="connsiteY54" fmla="*/ 33814 h 525303"/>
              <a:gd name="connsiteX55" fmla="*/ 41624 w 325945"/>
              <a:gd name="connsiteY55" fmla="*/ 71533 h 525303"/>
              <a:gd name="connsiteX56" fmla="*/ 24670 w 325945"/>
              <a:gd name="connsiteY56" fmla="*/ 98870 h 525303"/>
              <a:gd name="connsiteX57" fmla="*/ 19050 w 325945"/>
              <a:gd name="connsiteY57" fmla="*/ 127540 h 525303"/>
              <a:gd name="connsiteX58" fmla="*/ 19050 w 325945"/>
              <a:gd name="connsiteY58" fmla="*/ 127635 h 525303"/>
              <a:gd name="connsiteX59" fmla="*/ 26003 w 325945"/>
              <a:gd name="connsiteY59" fmla="*/ 151067 h 525303"/>
              <a:gd name="connsiteX60" fmla="*/ 50006 w 325945"/>
              <a:gd name="connsiteY60" fmla="*/ 159163 h 525303"/>
              <a:gd name="connsiteX61" fmla="*/ 50102 w 325945"/>
              <a:gd name="connsiteY61" fmla="*/ 159163 h 525303"/>
              <a:gd name="connsiteX62" fmla="*/ 63437 w 325945"/>
              <a:gd name="connsiteY62" fmla="*/ 157163 h 525303"/>
              <a:gd name="connsiteX63" fmla="*/ 75152 w 325945"/>
              <a:gd name="connsiteY63" fmla="*/ 150590 h 525303"/>
              <a:gd name="connsiteX64" fmla="*/ 90392 w 325945"/>
              <a:gd name="connsiteY64" fmla="*/ 130302 h 525303"/>
              <a:gd name="connsiteX65" fmla="*/ 101060 w 325945"/>
              <a:gd name="connsiteY65" fmla="*/ 114014 h 525303"/>
              <a:gd name="connsiteX66" fmla="*/ 124968 w 325945"/>
              <a:gd name="connsiteY66" fmla="*/ 98108 h 525303"/>
              <a:gd name="connsiteX67" fmla="*/ 152400 w 325945"/>
              <a:gd name="connsiteY67" fmla="*/ 94583 h 525303"/>
              <a:gd name="connsiteX68" fmla="*/ 202692 w 325945"/>
              <a:gd name="connsiteY68" fmla="*/ 104870 h 525303"/>
              <a:gd name="connsiteX69" fmla="*/ 230600 w 325945"/>
              <a:gd name="connsiteY69" fmla="*/ 154686 h 525303"/>
              <a:gd name="connsiteX70" fmla="*/ 218789 w 325945"/>
              <a:gd name="connsiteY70" fmla="*/ 199549 h 525303"/>
              <a:gd name="connsiteX71" fmla="*/ 198311 w 325945"/>
              <a:gd name="connsiteY71" fmla="*/ 238601 h 525303"/>
              <a:gd name="connsiteX72" fmla="*/ 178308 w 325945"/>
              <a:gd name="connsiteY72" fmla="*/ 271558 h 525303"/>
              <a:gd name="connsiteX73" fmla="*/ 171450 w 325945"/>
              <a:gd name="connsiteY73" fmla="*/ 282702 h 525303"/>
              <a:gd name="connsiteX74" fmla="*/ 170879 w 325945"/>
              <a:gd name="connsiteY74" fmla="*/ 283655 h 525303"/>
              <a:gd name="connsiteX75" fmla="*/ 170879 w 325945"/>
              <a:gd name="connsiteY75" fmla="*/ 283655 h 525303"/>
              <a:gd name="connsiteX76" fmla="*/ 170498 w 325945"/>
              <a:gd name="connsiteY76" fmla="*/ 397097 h 525303"/>
              <a:gd name="connsiteX77" fmla="*/ 216408 w 325945"/>
              <a:gd name="connsiteY77" fmla="*/ 417100 h 525303"/>
              <a:gd name="connsiteX78" fmla="*/ 237173 w 325945"/>
              <a:gd name="connsiteY78" fmla="*/ 464439 h 525303"/>
              <a:gd name="connsiteX79" fmla="*/ 218027 w 325945"/>
              <a:gd name="connsiteY79" fmla="*/ 507492 h 525303"/>
              <a:gd name="connsiteX80" fmla="*/ 173450 w 325945"/>
              <a:gd name="connsiteY80" fmla="*/ 525304 h 525303"/>
              <a:gd name="connsiteX81" fmla="*/ 129159 w 325945"/>
              <a:gd name="connsiteY81" fmla="*/ 505397 h 525303"/>
              <a:gd name="connsiteX82" fmla="*/ 109347 w 325945"/>
              <a:gd name="connsiteY82" fmla="*/ 458057 h 525303"/>
              <a:gd name="connsiteX83" fmla="*/ 127730 w 325945"/>
              <a:gd name="connsiteY83" fmla="*/ 414909 h 525303"/>
              <a:gd name="connsiteX84" fmla="*/ 170498 w 325945"/>
              <a:gd name="connsiteY84" fmla="*/ 397097 h 525303"/>
              <a:gd name="connsiteX85" fmla="*/ 170498 w 325945"/>
              <a:gd name="connsiteY85" fmla="*/ 397097 h 525303"/>
              <a:gd name="connsiteX86" fmla="*/ 205740 w 325945"/>
              <a:gd name="connsiteY86" fmla="*/ 431197 h 525303"/>
              <a:gd name="connsiteX87" fmla="*/ 175260 w 325945"/>
              <a:gd name="connsiteY87" fmla="*/ 418243 h 525303"/>
              <a:gd name="connsiteX88" fmla="*/ 142018 w 325945"/>
              <a:gd name="connsiteY88" fmla="*/ 432149 h 525303"/>
              <a:gd name="connsiteX89" fmla="*/ 128207 w 325945"/>
              <a:gd name="connsiteY89" fmla="*/ 463201 h 525303"/>
              <a:gd name="connsiteX90" fmla="*/ 140018 w 325945"/>
              <a:gd name="connsiteY90" fmla="*/ 491681 h 525303"/>
              <a:gd name="connsiteX91" fmla="*/ 168593 w 325945"/>
              <a:gd name="connsiteY91" fmla="*/ 504158 h 525303"/>
              <a:gd name="connsiteX92" fmla="*/ 203740 w 325945"/>
              <a:gd name="connsiteY92" fmla="*/ 489871 h 525303"/>
              <a:gd name="connsiteX93" fmla="*/ 218123 w 325945"/>
              <a:gd name="connsiteY93" fmla="*/ 459200 h 525303"/>
              <a:gd name="connsiteX94" fmla="*/ 205740 w 325945"/>
              <a:gd name="connsiteY94" fmla="*/ 431197 h 52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25945" h="525303">
                <a:moveTo>
                  <a:pt x="134017" y="304895"/>
                </a:moveTo>
                <a:cubicBezTo>
                  <a:pt x="139827" y="292608"/>
                  <a:pt x="147257" y="280511"/>
                  <a:pt x="154305" y="269081"/>
                </a:cubicBezTo>
                <a:lnTo>
                  <a:pt x="161830" y="256985"/>
                </a:lnTo>
                <a:cubicBezTo>
                  <a:pt x="168497" y="246221"/>
                  <a:pt x="175165" y="235553"/>
                  <a:pt x="181642" y="224409"/>
                </a:cubicBezTo>
                <a:cubicBezTo>
                  <a:pt x="187547" y="214313"/>
                  <a:pt x="195167" y="200787"/>
                  <a:pt x="201263" y="186785"/>
                </a:cubicBezTo>
                <a:cubicBezTo>
                  <a:pt x="207074" y="173546"/>
                  <a:pt x="211550" y="160020"/>
                  <a:pt x="211550" y="149543"/>
                </a:cubicBezTo>
                <a:cubicBezTo>
                  <a:pt x="211550" y="136017"/>
                  <a:pt x="206121" y="127921"/>
                  <a:pt x="197930" y="123444"/>
                </a:cubicBezTo>
                <a:cubicBezTo>
                  <a:pt x="187357" y="117539"/>
                  <a:pt x="172403" y="115824"/>
                  <a:pt x="157258" y="115824"/>
                </a:cubicBezTo>
                <a:cubicBezTo>
                  <a:pt x="149162" y="115824"/>
                  <a:pt x="141256" y="116491"/>
                  <a:pt x="134207" y="118682"/>
                </a:cubicBezTo>
                <a:cubicBezTo>
                  <a:pt x="127540" y="120777"/>
                  <a:pt x="121539" y="124397"/>
                  <a:pt x="116586" y="130397"/>
                </a:cubicBezTo>
                <a:cubicBezTo>
                  <a:pt x="112871" y="134969"/>
                  <a:pt x="110014" y="139827"/>
                  <a:pt x="107156" y="144780"/>
                </a:cubicBezTo>
                <a:cubicBezTo>
                  <a:pt x="102203" y="153257"/>
                  <a:pt x="97346" y="161735"/>
                  <a:pt x="88773" y="168783"/>
                </a:cubicBezTo>
                <a:cubicBezTo>
                  <a:pt x="83915" y="172784"/>
                  <a:pt x="78581" y="175736"/>
                  <a:pt x="72771" y="177641"/>
                </a:cubicBezTo>
                <a:cubicBezTo>
                  <a:pt x="67056" y="179546"/>
                  <a:pt x="61055" y="180404"/>
                  <a:pt x="54769" y="180499"/>
                </a:cubicBezTo>
                <a:lnTo>
                  <a:pt x="54769" y="180499"/>
                </a:lnTo>
                <a:cubicBezTo>
                  <a:pt x="37433" y="180499"/>
                  <a:pt x="24003" y="174784"/>
                  <a:pt x="14478" y="164497"/>
                </a:cubicBezTo>
                <a:cubicBezTo>
                  <a:pt x="4858" y="153829"/>
                  <a:pt x="0" y="139446"/>
                  <a:pt x="0" y="122396"/>
                </a:cubicBezTo>
                <a:lnTo>
                  <a:pt x="0" y="122301"/>
                </a:lnTo>
                <a:cubicBezTo>
                  <a:pt x="0" y="109823"/>
                  <a:pt x="2477" y="97822"/>
                  <a:pt x="6953" y="86678"/>
                </a:cubicBezTo>
                <a:cubicBezTo>
                  <a:pt x="11525" y="75152"/>
                  <a:pt x="18288" y="64484"/>
                  <a:pt x="26480" y="55055"/>
                </a:cubicBezTo>
                <a:cubicBezTo>
                  <a:pt x="42863" y="36290"/>
                  <a:pt x="61817" y="22765"/>
                  <a:pt x="82963" y="13811"/>
                </a:cubicBezTo>
                <a:cubicBezTo>
                  <a:pt x="105156" y="4382"/>
                  <a:pt x="129635" y="0"/>
                  <a:pt x="155639" y="0"/>
                </a:cubicBezTo>
                <a:cubicBezTo>
                  <a:pt x="204883" y="0"/>
                  <a:pt x="248412" y="13621"/>
                  <a:pt x="279178" y="41148"/>
                </a:cubicBezTo>
                <a:cubicBezTo>
                  <a:pt x="308420" y="67342"/>
                  <a:pt x="325946" y="105156"/>
                  <a:pt x="325946" y="154781"/>
                </a:cubicBezTo>
                <a:cubicBezTo>
                  <a:pt x="325946" y="214503"/>
                  <a:pt x="288893" y="272510"/>
                  <a:pt x="257937" y="321088"/>
                </a:cubicBezTo>
                <a:lnTo>
                  <a:pt x="253841" y="327565"/>
                </a:lnTo>
                <a:cubicBezTo>
                  <a:pt x="252889" y="329089"/>
                  <a:pt x="252603" y="329565"/>
                  <a:pt x="250412" y="333089"/>
                </a:cubicBezTo>
                <a:cubicBezTo>
                  <a:pt x="243173" y="344519"/>
                  <a:pt x="235744" y="356330"/>
                  <a:pt x="227267" y="366808"/>
                </a:cubicBezTo>
                <a:cubicBezTo>
                  <a:pt x="222980" y="372047"/>
                  <a:pt x="218313" y="377095"/>
                  <a:pt x="212789" y="381286"/>
                </a:cubicBezTo>
                <a:cubicBezTo>
                  <a:pt x="207169" y="385667"/>
                  <a:pt x="200787" y="389001"/>
                  <a:pt x="193453" y="390811"/>
                </a:cubicBezTo>
                <a:cubicBezTo>
                  <a:pt x="191643" y="391287"/>
                  <a:pt x="189738" y="391573"/>
                  <a:pt x="187928" y="391763"/>
                </a:cubicBezTo>
                <a:cubicBezTo>
                  <a:pt x="186023" y="391954"/>
                  <a:pt x="184118" y="392144"/>
                  <a:pt x="182213" y="392144"/>
                </a:cubicBezTo>
                <a:cubicBezTo>
                  <a:pt x="168116" y="392144"/>
                  <a:pt x="153734" y="387572"/>
                  <a:pt x="142970" y="378619"/>
                </a:cubicBezTo>
                <a:cubicBezTo>
                  <a:pt x="132398" y="369761"/>
                  <a:pt x="125444" y="357378"/>
                  <a:pt x="125444" y="341567"/>
                </a:cubicBezTo>
                <a:cubicBezTo>
                  <a:pt x="125444" y="334994"/>
                  <a:pt x="125730" y="328898"/>
                  <a:pt x="126968" y="322802"/>
                </a:cubicBezTo>
                <a:cubicBezTo>
                  <a:pt x="128207" y="316516"/>
                  <a:pt x="130302" y="310706"/>
                  <a:pt x="134017" y="304895"/>
                </a:cubicBezTo>
                <a:lnTo>
                  <a:pt x="134017" y="304895"/>
                </a:lnTo>
                <a:close/>
                <a:moveTo>
                  <a:pt x="170879" y="283655"/>
                </a:moveTo>
                <a:cubicBezTo>
                  <a:pt x="163925" y="294894"/>
                  <a:pt x="156686" y="306705"/>
                  <a:pt x="151162" y="318516"/>
                </a:cubicBezTo>
                <a:lnTo>
                  <a:pt x="150876" y="319088"/>
                </a:lnTo>
                <a:lnTo>
                  <a:pt x="150686" y="319469"/>
                </a:lnTo>
                <a:cubicBezTo>
                  <a:pt x="147923" y="323660"/>
                  <a:pt x="146399" y="327850"/>
                  <a:pt x="145542" y="332042"/>
                </a:cubicBezTo>
                <a:cubicBezTo>
                  <a:pt x="144590" y="336518"/>
                  <a:pt x="144399" y="341376"/>
                  <a:pt x="144399" y="346710"/>
                </a:cubicBezTo>
                <a:cubicBezTo>
                  <a:pt x="144399" y="353759"/>
                  <a:pt x="147257" y="359093"/>
                  <a:pt x="151733" y="362807"/>
                </a:cubicBezTo>
                <a:cubicBezTo>
                  <a:pt x="158115" y="368141"/>
                  <a:pt x="167640" y="370904"/>
                  <a:pt x="177356" y="370904"/>
                </a:cubicBezTo>
                <a:cubicBezTo>
                  <a:pt x="178689" y="370904"/>
                  <a:pt x="180023" y="370808"/>
                  <a:pt x="181261" y="370713"/>
                </a:cubicBezTo>
                <a:cubicBezTo>
                  <a:pt x="182499" y="370523"/>
                  <a:pt x="183833" y="370332"/>
                  <a:pt x="185071" y="370046"/>
                </a:cubicBezTo>
                <a:cubicBezTo>
                  <a:pt x="190405" y="368713"/>
                  <a:pt x="195167" y="366236"/>
                  <a:pt x="199454" y="362903"/>
                </a:cubicBezTo>
                <a:cubicBezTo>
                  <a:pt x="203930" y="359474"/>
                  <a:pt x="207931" y="355187"/>
                  <a:pt x="211646" y="350520"/>
                </a:cubicBezTo>
                <a:cubicBezTo>
                  <a:pt x="219647" y="340709"/>
                  <a:pt x="226886" y="329279"/>
                  <a:pt x="233839" y="318230"/>
                </a:cubicBezTo>
                <a:lnTo>
                  <a:pt x="241459" y="306229"/>
                </a:lnTo>
                <a:cubicBezTo>
                  <a:pt x="271272" y="259556"/>
                  <a:pt x="306896" y="203740"/>
                  <a:pt x="306896" y="149543"/>
                </a:cubicBezTo>
                <a:cubicBezTo>
                  <a:pt x="306896" y="108109"/>
                  <a:pt x="292989" y="77057"/>
                  <a:pt x="269653" y="56198"/>
                </a:cubicBezTo>
                <a:cubicBezTo>
                  <a:pt x="243364" y="32671"/>
                  <a:pt x="204883" y="21050"/>
                  <a:pt x="160401" y="21050"/>
                </a:cubicBezTo>
                <a:cubicBezTo>
                  <a:pt x="136398" y="21050"/>
                  <a:pt x="113824" y="25051"/>
                  <a:pt x="93345" y="33814"/>
                </a:cubicBezTo>
                <a:cubicBezTo>
                  <a:pt x="74009" y="42101"/>
                  <a:pt x="56579" y="54483"/>
                  <a:pt x="41624" y="71533"/>
                </a:cubicBezTo>
                <a:cubicBezTo>
                  <a:pt x="34481" y="79820"/>
                  <a:pt x="28575" y="89059"/>
                  <a:pt x="24670" y="98870"/>
                </a:cubicBezTo>
                <a:cubicBezTo>
                  <a:pt x="21050" y="108014"/>
                  <a:pt x="19050" y="117634"/>
                  <a:pt x="19050" y="127540"/>
                </a:cubicBezTo>
                <a:lnTo>
                  <a:pt x="19050" y="127635"/>
                </a:lnTo>
                <a:cubicBezTo>
                  <a:pt x="19050" y="138017"/>
                  <a:pt x="21431" y="146018"/>
                  <a:pt x="26003" y="151067"/>
                </a:cubicBezTo>
                <a:cubicBezTo>
                  <a:pt x="30766" y="156305"/>
                  <a:pt x="38767" y="159163"/>
                  <a:pt x="50006" y="159163"/>
                </a:cubicBezTo>
                <a:lnTo>
                  <a:pt x="50102" y="159163"/>
                </a:lnTo>
                <a:cubicBezTo>
                  <a:pt x="54864" y="159163"/>
                  <a:pt x="59341" y="158496"/>
                  <a:pt x="63437" y="157163"/>
                </a:cubicBezTo>
                <a:cubicBezTo>
                  <a:pt x="67628" y="155734"/>
                  <a:pt x="71533" y="153638"/>
                  <a:pt x="75152" y="150590"/>
                </a:cubicBezTo>
                <a:cubicBezTo>
                  <a:pt x="82010" y="144971"/>
                  <a:pt x="86201" y="137636"/>
                  <a:pt x="90392" y="130302"/>
                </a:cubicBezTo>
                <a:cubicBezTo>
                  <a:pt x="93631" y="124778"/>
                  <a:pt x="96774" y="119253"/>
                  <a:pt x="101060" y="114014"/>
                </a:cubicBezTo>
                <a:cubicBezTo>
                  <a:pt x="107728" y="105823"/>
                  <a:pt x="115919" y="100965"/>
                  <a:pt x="124968" y="98108"/>
                </a:cubicBezTo>
                <a:cubicBezTo>
                  <a:pt x="133731" y="95345"/>
                  <a:pt x="142970" y="94583"/>
                  <a:pt x="152400" y="94583"/>
                </a:cubicBezTo>
                <a:cubicBezTo>
                  <a:pt x="170212" y="94583"/>
                  <a:pt x="188405" y="96965"/>
                  <a:pt x="202692" y="104870"/>
                </a:cubicBezTo>
                <a:cubicBezTo>
                  <a:pt x="219361" y="114109"/>
                  <a:pt x="230600" y="129540"/>
                  <a:pt x="230600" y="154686"/>
                </a:cubicBezTo>
                <a:cubicBezTo>
                  <a:pt x="230600" y="168402"/>
                  <a:pt x="225552" y="184404"/>
                  <a:pt x="218789" y="199549"/>
                </a:cubicBezTo>
                <a:cubicBezTo>
                  <a:pt x="212408" y="214027"/>
                  <a:pt x="204502" y="228124"/>
                  <a:pt x="198311" y="238601"/>
                </a:cubicBezTo>
                <a:cubicBezTo>
                  <a:pt x="191929" y="249555"/>
                  <a:pt x="185071" y="260509"/>
                  <a:pt x="178308" y="271558"/>
                </a:cubicBezTo>
                <a:cubicBezTo>
                  <a:pt x="177165" y="273463"/>
                  <a:pt x="175927" y="275463"/>
                  <a:pt x="171450" y="282702"/>
                </a:cubicBezTo>
                <a:lnTo>
                  <a:pt x="170879" y="283655"/>
                </a:lnTo>
                <a:lnTo>
                  <a:pt x="170879" y="283655"/>
                </a:lnTo>
                <a:close/>
                <a:moveTo>
                  <a:pt x="170498" y="397097"/>
                </a:moveTo>
                <a:cubicBezTo>
                  <a:pt x="187547" y="397097"/>
                  <a:pt x="204121" y="404908"/>
                  <a:pt x="216408" y="417100"/>
                </a:cubicBezTo>
                <a:cubicBezTo>
                  <a:pt x="228981" y="429578"/>
                  <a:pt x="237173" y="446532"/>
                  <a:pt x="237173" y="464439"/>
                </a:cubicBezTo>
                <a:cubicBezTo>
                  <a:pt x="237173" y="481584"/>
                  <a:pt x="229553" y="496634"/>
                  <a:pt x="218027" y="507492"/>
                </a:cubicBezTo>
                <a:cubicBezTo>
                  <a:pt x="206216" y="518541"/>
                  <a:pt x="189929" y="525304"/>
                  <a:pt x="173450" y="525304"/>
                </a:cubicBezTo>
                <a:cubicBezTo>
                  <a:pt x="156496" y="525304"/>
                  <a:pt x="140780" y="517493"/>
                  <a:pt x="129159" y="505397"/>
                </a:cubicBezTo>
                <a:cubicBezTo>
                  <a:pt x="116967" y="492728"/>
                  <a:pt x="109347" y="475679"/>
                  <a:pt x="109347" y="458057"/>
                </a:cubicBezTo>
                <a:cubicBezTo>
                  <a:pt x="109347" y="441103"/>
                  <a:pt x="116491" y="425863"/>
                  <a:pt x="127730" y="414909"/>
                </a:cubicBezTo>
                <a:cubicBezTo>
                  <a:pt x="138684" y="403955"/>
                  <a:pt x="154115" y="397097"/>
                  <a:pt x="170498" y="397097"/>
                </a:cubicBezTo>
                <a:lnTo>
                  <a:pt x="170498" y="397097"/>
                </a:lnTo>
                <a:close/>
                <a:moveTo>
                  <a:pt x="205740" y="431197"/>
                </a:moveTo>
                <a:cubicBezTo>
                  <a:pt x="197739" y="423291"/>
                  <a:pt x="186785" y="418243"/>
                  <a:pt x="175260" y="418243"/>
                </a:cubicBezTo>
                <a:cubicBezTo>
                  <a:pt x="162687" y="418243"/>
                  <a:pt x="150781" y="423577"/>
                  <a:pt x="142018" y="432149"/>
                </a:cubicBezTo>
                <a:cubicBezTo>
                  <a:pt x="133636" y="440341"/>
                  <a:pt x="128207" y="451390"/>
                  <a:pt x="128207" y="463201"/>
                </a:cubicBezTo>
                <a:cubicBezTo>
                  <a:pt x="128207" y="473869"/>
                  <a:pt x="132779" y="484251"/>
                  <a:pt x="140018" y="491681"/>
                </a:cubicBezTo>
                <a:cubicBezTo>
                  <a:pt x="147352" y="499205"/>
                  <a:pt x="157448" y="504158"/>
                  <a:pt x="168593" y="504158"/>
                </a:cubicBezTo>
                <a:cubicBezTo>
                  <a:pt x="181451" y="504158"/>
                  <a:pt x="194215" y="498729"/>
                  <a:pt x="203740" y="489871"/>
                </a:cubicBezTo>
                <a:cubicBezTo>
                  <a:pt x="212408" y="481775"/>
                  <a:pt x="218123" y="471011"/>
                  <a:pt x="218123" y="459200"/>
                </a:cubicBezTo>
                <a:cubicBezTo>
                  <a:pt x="218123" y="448628"/>
                  <a:pt x="213265" y="438626"/>
                  <a:pt x="205740" y="43119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411" name="Graphic 53">
            <a:extLst>
              <a:ext uri="{FF2B5EF4-FFF2-40B4-BE49-F238E27FC236}">
                <a16:creationId xmlns:a16="http://schemas.microsoft.com/office/drawing/2014/main" id="{EF3DE7B0-1710-476F-8ABD-72F08EBF2243}"/>
              </a:ext>
            </a:extLst>
          </p:cNvPr>
          <p:cNvGrpSpPr/>
          <p:nvPr/>
        </p:nvGrpSpPr>
        <p:grpSpPr>
          <a:xfrm rot="626658">
            <a:off x="7746263" y="-1359396"/>
            <a:ext cx="2243675" cy="1772132"/>
            <a:chOff x="5795949" y="3167093"/>
            <a:chExt cx="581631" cy="494681"/>
          </a:xfrm>
          <a:solidFill>
            <a:srgbClr val="E9684D"/>
          </a:solidFill>
        </p:grpSpPr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98FBBA24-63BD-4D52-AAEE-BDAEC33802AE}"/>
                </a:ext>
              </a:extLst>
            </p:cNvPr>
            <p:cNvSpPr/>
            <p:nvPr/>
          </p:nvSpPr>
          <p:spPr>
            <a:xfrm rot="2232065">
              <a:off x="5781448" y="3335663"/>
              <a:ext cx="610633" cy="157539"/>
            </a:xfrm>
            <a:custGeom>
              <a:avLst/>
              <a:gdLst>
                <a:gd name="connsiteX0" fmla="*/ 0 w 610633"/>
                <a:gd name="connsiteY0" fmla="*/ 0 h 157539"/>
                <a:gd name="connsiteX1" fmla="*/ 610634 w 610633"/>
                <a:gd name="connsiteY1" fmla="*/ 0 h 157539"/>
                <a:gd name="connsiteX2" fmla="*/ 610634 w 610633"/>
                <a:gd name="connsiteY2" fmla="*/ 157540 h 157539"/>
                <a:gd name="connsiteX3" fmla="*/ 0 w 610633"/>
                <a:gd name="connsiteY3" fmla="*/ 157540 h 15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633" h="157539">
                  <a:moveTo>
                    <a:pt x="0" y="0"/>
                  </a:moveTo>
                  <a:lnTo>
                    <a:pt x="610634" y="0"/>
                  </a:lnTo>
                  <a:lnTo>
                    <a:pt x="610634" y="157540"/>
                  </a:lnTo>
                  <a:lnTo>
                    <a:pt x="0" y="157540"/>
                  </a:ln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413" name="Graphic 53">
              <a:extLst>
                <a:ext uri="{FF2B5EF4-FFF2-40B4-BE49-F238E27FC236}">
                  <a16:creationId xmlns:a16="http://schemas.microsoft.com/office/drawing/2014/main" id="{45985C4F-08A9-440F-A59F-502AD770B3F2}"/>
                </a:ext>
              </a:extLst>
            </p:cNvPr>
            <p:cNvGrpSpPr/>
            <p:nvPr/>
          </p:nvGrpSpPr>
          <p:grpSpPr>
            <a:xfrm>
              <a:off x="5826346" y="3287553"/>
              <a:ext cx="448151" cy="351567"/>
              <a:chOff x="5826346" y="3287553"/>
              <a:chExt cx="448151" cy="351567"/>
            </a:xfrm>
          </p:grpSpPr>
          <p:grpSp>
            <p:nvGrpSpPr>
              <p:cNvPr id="414" name="Graphic 53">
                <a:extLst>
                  <a:ext uri="{FF2B5EF4-FFF2-40B4-BE49-F238E27FC236}">
                    <a16:creationId xmlns:a16="http://schemas.microsoft.com/office/drawing/2014/main" id="{96B4A3FB-B9B2-4000-985F-9AA813FB316B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183260" cy="151542"/>
                <a:chOff x="5826346" y="3287553"/>
                <a:chExt cx="183260" cy="151542"/>
              </a:xfrm>
            </p:grpSpPr>
            <p:sp>
              <p:nvSpPr>
                <p:cNvPr id="427" name="Freeform: Shape 426">
                  <a:extLst>
                    <a:ext uri="{FF2B5EF4-FFF2-40B4-BE49-F238E27FC236}">
                      <a16:creationId xmlns:a16="http://schemas.microsoft.com/office/drawing/2014/main" id="{F6F3C8E6-F450-4AC4-B935-AA86B57BD0FE}"/>
                    </a:ext>
                  </a:extLst>
                </p:cNvPr>
                <p:cNvSpPr/>
                <p:nvPr/>
              </p:nvSpPr>
              <p:spPr>
                <a:xfrm>
                  <a:off x="5826346" y="3287553"/>
                  <a:ext cx="18288" cy="24193"/>
                </a:xfrm>
                <a:custGeom>
                  <a:avLst/>
                  <a:gdLst>
                    <a:gd name="connsiteX0" fmla="*/ 18288 w 18288"/>
                    <a:gd name="connsiteY0" fmla="*/ 0 h 24193"/>
                    <a:gd name="connsiteX1" fmla="*/ 0 w 18288"/>
                    <a:gd name="connsiteY1" fmla="*/ 24193 h 24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24193">
                      <a:moveTo>
                        <a:pt x="18288" y="0"/>
                      </a:moveTo>
                      <a:lnTo>
                        <a:pt x="0" y="24193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8" name="Freeform: Shape 427">
                  <a:extLst>
                    <a:ext uri="{FF2B5EF4-FFF2-40B4-BE49-F238E27FC236}">
                      <a16:creationId xmlns:a16="http://schemas.microsoft.com/office/drawing/2014/main" id="{6803B0DA-D686-4505-A294-B474AA1E59BB}"/>
                    </a:ext>
                  </a:extLst>
                </p:cNvPr>
                <p:cNvSpPr/>
                <p:nvPr/>
              </p:nvSpPr>
              <p:spPr>
                <a:xfrm>
                  <a:off x="5850635" y="3310603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9" name="Freeform: Shape 428">
                  <a:extLst>
                    <a:ext uri="{FF2B5EF4-FFF2-40B4-BE49-F238E27FC236}">
                      <a16:creationId xmlns:a16="http://schemas.microsoft.com/office/drawing/2014/main" id="{F3E5364B-27EB-4D22-9735-53B1E8B532C2}"/>
                    </a:ext>
                  </a:extLst>
                </p:cNvPr>
                <p:cNvSpPr/>
                <p:nvPr/>
              </p:nvSpPr>
              <p:spPr>
                <a:xfrm>
                  <a:off x="5899879" y="3347751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0" name="Freeform: Shape 429">
                  <a:extLst>
                    <a:ext uri="{FF2B5EF4-FFF2-40B4-BE49-F238E27FC236}">
                      <a16:creationId xmlns:a16="http://schemas.microsoft.com/office/drawing/2014/main" id="{7A7E1DA7-27EA-42D8-917F-DBCA4DE08F1B}"/>
                    </a:ext>
                  </a:extLst>
                </p:cNvPr>
                <p:cNvSpPr/>
                <p:nvPr/>
              </p:nvSpPr>
              <p:spPr>
                <a:xfrm>
                  <a:off x="5874924" y="3328891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1" name="Freeform: Shape 430">
                  <a:extLst>
                    <a:ext uri="{FF2B5EF4-FFF2-40B4-BE49-F238E27FC236}">
                      <a16:creationId xmlns:a16="http://schemas.microsoft.com/office/drawing/2014/main" id="{EEED812C-8C00-4C50-BC72-CB0DCA90438E}"/>
                    </a:ext>
                  </a:extLst>
                </p:cNvPr>
                <p:cNvSpPr/>
                <p:nvPr/>
              </p:nvSpPr>
              <p:spPr>
                <a:xfrm>
                  <a:off x="5921406" y="3359276"/>
                  <a:ext cx="18288" cy="24288"/>
                </a:xfrm>
                <a:custGeom>
                  <a:avLst/>
                  <a:gdLst>
                    <a:gd name="connsiteX0" fmla="*/ 18288 w 18288"/>
                    <a:gd name="connsiteY0" fmla="*/ 0 h 24288"/>
                    <a:gd name="connsiteX1" fmla="*/ 0 w 18288"/>
                    <a:gd name="connsiteY1" fmla="*/ 24289 h 24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24288">
                      <a:moveTo>
                        <a:pt x="18288" y="0"/>
                      </a:moveTo>
                      <a:lnTo>
                        <a:pt x="0" y="24289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2" name="Freeform: Shape 431">
                  <a:extLst>
                    <a:ext uri="{FF2B5EF4-FFF2-40B4-BE49-F238E27FC236}">
                      <a16:creationId xmlns:a16="http://schemas.microsoft.com/office/drawing/2014/main" id="{92E1AE90-A1F4-4EFD-9361-B5BD14A81419}"/>
                    </a:ext>
                  </a:extLst>
                </p:cNvPr>
                <p:cNvSpPr/>
                <p:nvPr/>
              </p:nvSpPr>
              <p:spPr>
                <a:xfrm>
                  <a:off x="5945695" y="3382327"/>
                  <a:ext cx="14763" cy="19621"/>
                </a:xfrm>
                <a:custGeom>
                  <a:avLst/>
                  <a:gdLst>
                    <a:gd name="connsiteX0" fmla="*/ 14764 w 14763"/>
                    <a:gd name="connsiteY0" fmla="*/ 0 h 19621"/>
                    <a:gd name="connsiteX1" fmla="*/ 0 w 14763"/>
                    <a:gd name="connsiteY1" fmla="*/ 19621 h 19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621">
                      <a:moveTo>
                        <a:pt x="14764" y="0"/>
                      </a:moveTo>
                      <a:lnTo>
                        <a:pt x="0" y="19621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3" name="Freeform: Shape 432">
                  <a:extLst>
                    <a:ext uri="{FF2B5EF4-FFF2-40B4-BE49-F238E27FC236}">
                      <a16:creationId xmlns:a16="http://schemas.microsoft.com/office/drawing/2014/main" id="{A5B44577-4DFD-482D-B29B-281F2819F9F2}"/>
                    </a:ext>
                  </a:extLst>
                </p:cNvPr>
                <p:cNvSpPr/>
                <p:nvPr/>
              </p:nvSpPr>
              <p:spPr>
                <a:xfrm>
                  <a:off x="5994844" y="3419474"/>
                  <a:ext cx="14763" cy="19621"/>
                </a:xfrm>
                <a:custGeom>
                  <a:avLst/>
                  <a:gdLst>
                    <a:gd name="connsiteX0" fmla="*/ 14764 w 14763"/>
                    <a:gd name="connsiteY0" fmla="*/ 0 h 19621"/>
                    <a:gd name="connsiteX1" fmla="*/ 0 w 14763"/>
                    <a:gd name="connsiteY1" fmla="*/ 19621 h 19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621">
                      <a:moveTo>
                        <a:pt x="14764" y="0"/>
                      </a:moveTo>
                      <a:lnTo>
                        <a:pt x="0" y="19621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4" name="Freeform: Shape 433">
                  <a:extLst>
                    <a:ext uri="{FF2B5EF4-FFF2-40B4-BE49-F238E27FC236}">
                      <a16:creationId xmlns:a16="http://schemas.microsoft.com/office/drawing/2014/main" id="{B85EF54E-C06F-49CB-B7A6-B38BCE446A16}"/>
                    </a:ext>
                  </a:extLst>
                </p:cNvPr>
                <p:cNvSpPr/>
                <p:nvPr/>
              </p:nvSpPr>
              <p:spPr>
                <a:xfrm>
                  <a:off x="5969983" y="3400710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415" name="Graphic 53">
                <a:extLst>
                  <a:ext uri="{FF2B5EF4-FFF2-40B4-BE49-F238E27FC236}">
                    <a16:creationId xmlns:a16="http://schemas.microsoft.com/office/drawing/2014/main" id="{FC01F1CE-5DDA-4660-A092-42493F6E2903}"/>
                  </a:ext>
                </a:extLst>
              </p:cNvPr>
              <p:cNvGrpSpPr/>
              <p:nvPr/>
            </p:nvGrpSpPr>
            <p:grpSpPr>
              <a:xfrm>
                <a:off x="6018466" y="3432619"/>
                <a:ext cx="256032" cy="206502"/>
                <a:chOff x="6018466" y="3432619"/>
                <a:chExt cx="256032" cy="206502"/>
              </a:xfrm>
            </p:grpSpPr>
            <p:sp>
              <p:nvSpPr>
                <p:cNvPr id="416" name="Freeform: Shape 415">
                  <a:extLst>
                    <a:ext uri="{FF2B5EF4-FFF2-40B4-BE49-F238E27FC236}">
                      <a16:creationId xmlns:a16="http://schemas.microsoft.com/office/drawing/2014/main" id="{047F5698-917D-4B0A-AE89-DB6C60109037}"/>
                    </a:ext>
                  </a:extLst>
                </p:cNvPr>
                <p:cNvSpPr/>
                <p:nvPr/>
              </p:nvSpPr>
              <p:spPr>
                <a:xfrm>
                  <a:off x="6018466" y="3432619"/>
                  <a:ext cx="18288" cy="24193"/>
                </a:xfrm>
                <a:custGeom>
                  <a:avLst/>
                  <a:gdLst>
                    <a:gd name="connsiteX0" fmla="*/ 18288 w 18288"/>
                    <a:gd name="connsiteY0" fmla="*/ 0 h 24193"/>
                    <a:gd name="connsiteX1" fmla="*/ 0 w 18288"/>
                    <a:gd name="connsiteY1" fmla="*/ 24194 h 24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24193">
                      <a:moveTo>
                        <a:pt x="18288" y="0"/>
                      </a:moveTo>
                      <a:lnTo>
                        <a:pt x="0" y="24194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7" name="Freeform: Shape 416">
                  <a:extLst>
                    <a:ext uri="{FF2B5EF4-FFF2-40B4-BE49-F238E27FC236}">
                      <a16:creationId xmlns:a16="http://schemas.microsoft.com/office/drawing/2014/main" id="{AD1F6E06-0594-4C71-9D6C-870EFC7459AF}"/>
                    </a:ext>
                  </a:extLst>
                </p:cNvPr>
                <p:cNvSpPr/>
                <p:nvPr/>
              </p:nvSpPr>
              <p:spPr>
                <a:xfrm>
                  <a:off x="6042754" y="3455669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8" name="Freeform: Shape 417">
                  <a:extLst>
                    <a:ext uri="{FF2B5EF4-FFF2-40B4-BE49-F238E27FC236}">
                      <a16:creationId xmlns:a16="http://schemas.microsoft.com/office/drawing/2014/main" id="{7A9F27CC-CAE0-4023-9D38-CFCF74B7ADBB}"/>
                    </a:ext>
                  </a:extLst>
                </p:cNvPr>
                <p:cNvSpPr/>
                <p:nvPr/>
              </p:nvSpPr>
              <p:spPr>
                <a:xfrm>
                  <a:off x="6091903" y="3492817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9" name="Freeform: Shape 418">
                  <a:extLst>
                    <a:ext uri="{FF2B5EF4-FFF2-40B4-BE49-F238E27FC236}">
                      <a16:creationId xmlns:a16="http://schemas.microsoft.com/office/drawing/2014/main" id="{8F328A16-7F02-42D5-8855-490B53EF8166}"/>
                    </a:ext>
                  </a:extLst>
                </p:cNvPr>
                <p:cNvSpPr/>
                <p:nvPr/>
              </p:nvSpPr>
              <p:spPr>
                <a:xfrm>
                  <a:off x="6066948" y="3473957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0" name="Freeform: Shape 419">
                  <a:extLst>
                    <a:ext uri="{FF2B5EF4-FFF2-40B4-BE49-F238E27FC236}">
                      <a16:creationId xmlns:a16="http://schemas.microsoft.com/office/drawing/2014/main" id="{DE666276-DD91-4766-857C-4DF58BBE1A99}"/>
                    </a:ext>
                  </a:extLst>
                </p:cNvPr>
                <p:cNvSpPr/>
                <p:nvPr/>
              </p:nvSpPr>
              <p:spPr>
                <a:xfrm>
                  <a:off x="6113430" y="3504342"/>
                  <a:ext cx="18383" cy="24288"/>
                </a:xfrm>
                <a:custGeom>
                  <a:avLst/>
                  <a:gdLst>
                    <a:gd name="connsiteX0" fmla="*/ 18383 w 18383"/>
                    <a:gd name="connsiteY0" fmla="*/ 0 h 24288"/>
                    <a:gd name="connsiteX1" fmla="*/ 0 w 18383"/>
                    <a:gd name="connsiteY1" fmla="*/ 24289 h 24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383" h="24288">
                      <a:moveTo>
                        <a:pt x="18383" y="0"/>
                      </a:moveTo>
                      <a:lnTo>
                        <a:pt x="0" y="24289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1" name="Freeform: Shape 420">
                  <a:extLst>
                    <a:ext uri="{FF2B5EF4-FFF2-40B4-BE49-F238E27FC236}">
                      <a16:creationId xmlns:a16="http://schemas.microsoft.com/office/drawing/2014/main" id="{33A3E604-9CA5-47CC-8026-C3160FE1F1C5}"/>
                    </a:ext>
                  </a:extLst>
                </p:cNvPr>
                <p:cNvSpPr/>
                <p:nvPr/>
              </p:nvSpPr>
              <p:spPr>
                <a:xfrm>
                  <a:off x="6137719" y="3527392"/>
                  <a:ext cx="14763" cy="19621"/>
                </a:xfrm>
                <a:custGeom>
                  <a:avLst/>
                  <a:gdLst>
                    <a:gd name="connsiteX0" fmla="*/ 14764 w 14763"/>
                    <a:gd name="connsiteY0" fmla="*/ 0 h 19621"/>
                    <a:gd name="connsiteX1" fmla="*/ 0 w 14763"/>
                    <a:gd name="connsiteY1" fmla="*/ 19621 h 19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621">
                      <a:moveTo>
                        <a:pt x="14764" y="0"/>
                      </a:moveTo>
                      <a:lnTo>
                        <a:pt x="0" y="19621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2" name="Freeform: Shape 421">
                  <a:extLst>
                    <a:ext uri="{FF2B5EF4-FFF2-40B4-BE49-F238E27FC236}">
                      <a16:creationId xmlns:a16="http://schemas.microsoft.com/office/drawing/2014/main" id="{5C86395F-ADE8-4A73-944C-2942E2A04AB5}"/>
                    </a:ext>
                  </a:extLst>
                </p:cNvPr>
                <p:cNvSpPr/>
                <p:nvPr/>
              </p:nvSpPr>
              <p:spPr>
                <a:xfrm>
                  <a:off x="6186963" y="3564540"/>
                  <a:ext cx="14763" cy="19621"/>
                </a:xfrm>
                <a:custGeom>
                  <a:avLst/>
                  <a:gdLst>
                    <a:gd name="connsiteX0" fmla="*/ 14764 w 14763"/>
                    <a:gd name="connsiteY0" fmla="*/ 0 h 19621"/>
                    <a:gd name="connsiteX1" fmla="*/ 0 w 14763"/>
                    <a:gd name="connsiteY1" fmla="*/ 19622 h 19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621">
                      <a:moveTo>
                        <a:pt x="14764" y="0"/>
                      </a:moveTo>
                      <a:lnTo>
                        <a:pt x="0" y="19622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3" name="Freeform: Shape 422">
                  <a:extLst>
                    <a:ext uri="{FF2B5EF4-FFF2-40B4-BE49-F238E27FC236}">
                      <a16:creationId xmlns:a16="http://schemas.microsoft.com/office/drawing/2014/main" id="{8A09616C-DF9B-4B95-9BF4-C0AE275F245E}"/>
                    </a:ext>
                  </a:extLst>
                </p:cNvPr>
                <p:cNvSpPr/>
                <p:nvPr/>
              </p:nvSpPr>
              <p:spPr>
                <a:xfrm>
                  <a:off x="6162007" y="3545776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4" name="Freeform: Shape 423">
                  <a:extLst>
                    <a:ext uri="{FF2B5EF4-FFF2-40B4-BE49-F238E27FC236}">
                      <a16:creationId xmlns:a16="http://schemas.microsoft.com/office/drawing/2014/main" id="{744C7C08-05D3-40C3-877A-52F934A2AF78}"/>
                    </a:ext>
                  </a:extLst>
                </p:cNvPr>
                <p:cNvSpPr/>
                <p:nvPr/>
              </p:nvSpPr>
              <p:spPr>
                <a:xfrm>
                  <a:off x="6211156" y="3578161"/>
                  <a:ext cx="18287" cy="24288"/>
                </a:xfrm>
                <a:custGeom>
                  <a:avLst/>
                  <a:gdLst>
                    <a:gd name="connsiteX0" fmla="*/ 18288 w 18287"/>
                    <a:gd name="connsiteY0" fmla="*/ 0 h 24288"/>
                    <a:gd name="connsiteX1" fmla="*/ 0 w 18287"/>
                    <a:gd name="connsiteY1" fmla="*/ 24289 h 24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7" h="24288">
                      <a:moveTo>
                        <a:pt x="18288" y="0"/>
                      </a:moveTo>
                      <a:lnTo>
                        <a:pt x="0" y="24289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5" name="Freeform: Shape 424">
                  <a:extLst>
                    <a:ext uri="{FF2B5EF4-FFF2-40B4-BE49-F238E27FC236}">
                      <a16:creationId xmlns:a16="http://schemas.microsoft.com/office/drawing/2014/main" id="{15BFA0FA-CCFB-4EB7-9339-A457AE17D5CB}"/>
                    </a:ext>
                  </a:extLst>
                </p:cNvPr>
                <p:cNvSpPr/>
                <p:nvPr/>
              </p:nvSpPr>
              <p:spPr>
                <a:xfrm>
                  <a:off x="6235445" y="3601211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6" name="Freeform: Shape 425">
                  <a:extLst>
                    <a:ext uri="{FF2B5EF4-FFF2-40B4-BE49-F238E27FC236}">
                      <a16:creationId xmlns:a16="http://schemas.microsoft.com/office/drawing/2014/main" id="{8B1AA4EA-9B75-4A38-8514-DA3988E84730}"/>
                    </a:ext>
                  </a:extLst>
                </p:cNvPr>
                <p:cNvSpPr/>
                <p:nvPr/>
              </p:nvSpPr>
              <p:spPr>
                <a:xfrm>
                  <a:off x="6259734" y="3619594"/>
                  <a:ext cx="14763" cy="19526"/>
                </a:xfrm>
                <a:custGeom>
                  <a:avLst/>
                  <a:gdLst>
                    <a:gd name="connsiteX0" fmla="*/ 14764 w 14763"/>
                    <a:gd name="connsiteY0" fmla="*/ 0 h 19526"/>
                    <a:gd name="connsiteX1" fmla="*/ 0 w 14763"/>
                    <a:gd name="connsiteY1" fmla="*/ 19526 h 19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63" h="19526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ln w="9525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194" name="Graphic 44260">
            <a:extLst>
              <a:ext uri="{FF2B5EF4-FFF2-40B4-BE49-F238E27FC236}">
                <a16:creationId xmlns:a16="http://schemas.microsoft.com/office/drawing/2014/main" id="{167C7071-C253-4831-8CB3-DE05ABCEA483}"/>
              </a:ext>
            </a:extLst>
          </p:cNvPr>
          <p:cNvGrpSpPr/>
          <p:nvPr/>
        </p:nvGrpSpPr>
        <p:grpSpPr>
          <a:xfrm>
            <a:off x="10930517" y="400917"/>
            <a:ext cx="1374335" cy="1473811"/>
            <a:chOff x="5972175" y="3276600"/>
            <a:chExt cx="245554" cy="304990"/>
          </a:xfrm>
        </p:grpSpPr>
        <p:sp>
          <p:nvSpPr>
            <p:cNvPr id="195" name="Freeform: Shape 44262">
              <a:extLst>
                <a:ext uri="{FF2B5EF4-FFF2-40B4-BE49-F238E27FC236}">
                  <a16:creationId xmlns:a16="http://schemas.microsoft.com/office/drawing/2014/main" id="{D08C462E-B014-4367-9B5B-A4F7DCF57EC4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6" name="Freeform: Shape 44263">
              <a:extLst>
                <a:ext uri="{FF2B5EF4-FFF2-40B4-BE49-F238E27FC236}">
                  <a16:creationId xmlns:a16="http://schemas.microsoft.com/office/drawing/2014/main" id="{1332CFBB-6E87-4DA5-99FB-689D22CE481A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97" name="Graphic 44264">
            <a:extLst>
              <a:ext uri="{FF2B5EF4-FFF2-40B4-BE49-F238E27FC236}">
                <a16:creationId xmlns:a16="http://schemas.microsoft.com/office/drawing/2014/main" id="{AEE59570-7737-4648-A7D2-1F1DE39603AC}"/>
              </a:ext>
            </a:extLst>
          </p:cNvPr>
          <p:cNvGrpSpPr/>
          <p:nvPr/>
        </p:nvGrpSpPr>
        <p:grpSpPr>
          <a:xfrm rot="958954">
            <a:off x="7426711" y="-126455"/>
            <a:ext cx="1140595" cy="1210499"/>
            <a:chOff x="5948362" y="3286088"/>
            <a:chExt cx="293127" cy="288168"/>
          </a:xfrm>
        </p:grpSpPr>
        <p:sp>
          <p:nvSpPr>
            <p:cNvPr id="198" name="Freeform: Shape 44266">
              <a:extLst>
                <a:ext uri="{FF2B5EF4-FFF2-40B4-BE49-F238E27FC236}">
                  <a16:creationId xmlns:a16="http://schemas.microsoft.com/office/drawing/2014/main" id="{8B71EB0A-9935-4BE2-95CE-154602A53642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9" name="Freeform: Shape 44267">
              <a:extLst>
                <a:ext uri="{FF2B5EF4-FFF2-40B4-BE49-F238E27FC236}">
                  <a16:creationId xmlns:a16="http://schemas.microsoft.com/office/drawing/2014/main" id="{30649339-8C8D-45CB-914E-666A96CBBBE0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00" name="Graphic 44268">
            <a:extLst>
              <a:ext uri="{FF2B5EF4-FFF2-40B4-BE49-F238E27FC236}">
                <a16:creationId xmlns:a16="http://schemas.microsoft.com/office/drawing/2014/main" id="{4854520F-F500-4C5A-8C55-5D9A94701324}"/>
              </a:ext>
            </a:extLst>
          </p:cNvPr>
          <p:cNvGrpSpPr/>
          <p:nvPr/>
        </p:nvGrpSpPr>
        <p:grpSpPr>
          <a:xfrm>
            <a:off x="9170623" y="740564"/>
            <a:ext cx="1093185" cy="1323439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201" name="Freeform: Shape 44270">
              <a:extLst>
                <a:ext uri="{FF2B5EF4-FFF2-40B4-BE49-F238E27FC236}">
                  <a16:creationId xmlns:a16="http://schemas.microsoft.com/office/drawing/2014/main" id="{AAF709C3-C084-4203-B38C-738FA8CAAFA4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2" name="Freeform: Shape 44271">
              <a:extLst>
                <a:ext uri="{FF2B5EF4-FFF2-40B4-BE49-F238E27FC236}">
                  <a16:creationId xmlns:a16="http://schemas.microsoft.com/office/drawing/2014/main" id="{E843BF79-B49F-4388-BAFE-3DC6CA5187C3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03" name="Graphic 44232">
            <a:extLst>
              <a:ext uri="{FF2B5EF4-FFF2-40B4-BE49-F238E27FC236}">
                <a16:creationId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18507216">
            <a:off x="6327683" y="4021662"/>
            <a:ext cx="5030666" cy="4636789"/>
            <a:chOff x="696549" y="4578468"/>
            <a:chExt cx="854163" cy="810703"/>
          </a:xfrm>
        </p:grpSpPr>
        <p:grpSp>
          <p:nvGrpSpPr>
            <p:cNvPr id="204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218" name="Freeform: Shape 44235">
                <a:extLst>
                  <a:ext uri="{FF2B5EF4-FFF2-40B4-BE49-F238E27FC236}">
                    <a16:creationId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219" name="Freeform: Shape 44236">
                <a:extLst>
                  <a:ext uri="{FF2B5EF4-FFF2-40B4-BE49-F238E27FC236}">
                    <a16:creationId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0" name="Freeform: Shape 44237">
                <a:extLst>
                  <a:ext uri="{FF2B5EF4-FFF2-40B4-BE49-F238E27FC236}">
                    <a16:creationId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1" name="Freeform: Shape 44238">
                <a:extLst>
                  <a:ext uri="{FF2B5EF4-FFF2-40B4-BE49-F238E27FC236}">
                    <a16:creationId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2" name="Freeform: Shape 44239">
                <a:extLst>
                  <a:ext uri="{FF2B5EF4-FFF2-40B4-BE49-F238E27FC236}">
                    <a16:creationId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3" name="Freeform: Shape 44240">
                <a:extLst>
                  <a:ext uri="{FF2B5EF4-FFF2-40B4-BE49-F238E27FC236}">
                    <a16:creationId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4" name="Freeform: Shape 44241">
                <a:extLst>
                  <a:ext uri="{FF2B5EF4-FFF2-40B4-BE49-F238E27FC236}">
                    <a16:creationId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5" name="Freeform: Shape 44242">
                <a:extLst>
                  <a:ext uri="{FF2B5EF4-FFF2-40B4-BE49-F238E27FC236}">
                    <a16:creationId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6" name="Freeform: Shape 44243">
                <a:extLst>
                  <a:ext uri="{FF2B5EF4-FFF2-40B4-BE49-F238E27FC236}">
                    <a16:creationId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7" name="Freeform: Shape 44244">
                <a:extLst>
                  <a:ext uri="{FF2B5EF4-FFF2-40B4-BE49-F238E27FC236}">
                    <a16:creationId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8" name="Freeform: Shape 44245">
                <a:extLst>
                  <a:ext uri="{FF2B5EF4-FFF2-40B4-BE49-F238E27FC236}">
                    <a16:creationId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9" name="Freeform: Shape 44246">
                <a:extLst>
                  <a:ext uri="{FF2B5EF4-FFF2-40B4-BE49-F238E27FC236}">
                    <a16:creationId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05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206" name="Freeform: Shape 44248">
                <a:extLst>
                  <a:ext uri="{FF2B5EF4-FFF2-40B4-BE49-F238E27FC236}">
                    <a16:creationId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7" name="Freeform: Shape 44249">
                <a:extLst>
                  <a:ext uri="{FF2B5EF4-FFF2-40B4-BE49-F238E27FC236}">
                    <a16:creationId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8" name="Freeform: Shape 44250">
                <a:extLst>
                  <a:ext uri="{FF2B5EF4-FFF2-40B4-BE49-F238E27FC236}">
                    <a16:creationId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9" name="Freeform: Shape 44251">
                <a:extLst>
                  <a:ext uri="{FF2B5EF4-FFF2-40B4-BE49-F238E27FC236}">
                    <a16:creationId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0" name="Freeform: Shape 44252">
                <a:extLst>
                  <a:ext uri="{FF2B5EF4-FFF2-40B4-BE49-F238E27FC236}">
                    <a16:creationId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1" name="Freeform: Shape 44253">
                <a:extLst>
                  <a:ext uri="{FF2B5EF4-FFF2-40B4-BE49-F238E27FC236}">
                    <a16:creationId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2" name="Freeform: Shape 44254">
                <a:extLst>
                  <a:ext uri="{FF2B5EF4-FFF2-40B4-BE49-F238E27FC236}">
                    <a16:creationId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3" name="Freeform: Shape 44255">
                <a:extLst>
                  <a:ext uri="{FF2B5EF4-FFF2-40B4-BE49-F238E27FC236}">
                    <a16:creationId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4" name="Freeform: Shape 44256">
                <a:extLst>
                  <a:ext uri="{FF2B5EF4-FFF2-40B4-BE49-F238E27FC236}">
                    <a16:creationId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5" name="Freeform: Shape 44257">
                <a:extLst>
                  <a:ext uri="{FF2B5EF4-FFF2-40B4-BE49-F238E27FC236}">
                    <a16:creationId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216" name="Freeform: Shape 44258">
                <a:extLst>
                  <a:ext uri="{FF2B5EF4-FFF2-40B4-BE49-F238E27FC236}">
                    <a16:creationId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7" name="Freeform: Shape 44259">
                <a:extLst>
                  <a:ext uri="{FF2B5EF4-FFF2-40B4-BE49-F238E27FC236}">
                    <a16:creationId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714" name="Graphic 15">
            <a:extLst>
              <a:ext uri="{FF2B5EF4-FFF2-40B4-BE49-F238E27FC236}">
                <a16:creationId xmlns:a16="http://schemas.microsoft.com/office/drawing/2014/main" id="{FC2435F7-0E10-420D-B5A4-FD337B254CEA}"/>
              </a:ext>
            </a:extLst>
          </p:cNvPr>
          <p:cNvGrpSpPr/>
          <p:nvPr/>
        </p:nvGrpSpPr>
        <p:grpSpPr>
          <a:xfrm rot="20537283">
            <a:off x="5138238" y="4045100"/>
            <a:ext cx="891240" cy="891240"/>
            <a:chOff x="6779513" y="2922174"/>
            <a:chExt cx="547687" cy="547687"/>
          </a:xfrm>
        </p:grpSpPr>
        <p:sp>
          <p:nvSpPr>
            <p:cNvPr id="2715" name="Freeform: Shape 2714">
              <a:extLst>
                <a:ext uri="{FF2B5EF4-FFF2-40B4-BE49-F238E27FC236}">
                  <a16:creationId xmlns:a16="http://schemas.microsoft.com/office/drawing/2014/main" id="{CCF553C3-6F4F-44D8-8944-08CB5A5AC93D}"/>
                </a:ext>
              </a:extLst>
            </p:cNvPr>
            <p:cNvSpPr/>
            <p:nvPr/>
          </p:nvSpPr>
          <p:spPr>
            <a:xfrm>
              <a:off x="6779513" y="2922174"/>
              <a:ext cx="547687" cy="547687"/>
            </a:xfrm>
            <a:custGeom>
              <a:avLst/>
              <a:gdLst>
                <a:gd name="connsiteX0" fmla="*/ 547688 w 547687"/>
                <a:gd name="connsiteY0" fmla="*/ 273844 h 547687"/>
                <a:gd name="connsiteX1" fmla="*/ 273844 w 547687"/>
                <a:gd name="connsiteY1" fmla="*/ 547687 h 547687"/>
                <a:gd name="connsiteX2" fmla="*/ 0 w 547687"/>
                <a:gd name="connsiteY2" fmla="*/ 273844 h 547687"/>
                <a:gd name="connsiteX3" fmla="*/ 273844 w 547687"/>
                <a:gd name="connsiteY3" fmla="*/ 0 h 547687"/>
                <a:gd name="connsiteX4" fmla="*/ 547688 w 547687"/>
                <a:gd name="connsiteY4" fmla="*/ 273844 h 5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547687">
                  <a:moveTo>
                    <a:pt x="547688" y="273844"/>
                  </a:moveTo>
                  <a:cubicBezTo>
                    <a:pt x="547688" y="425083"/>
                    <a:pt x="425083" y="547687"/>
                    <a:pt x="273844" y="547687"/>
                  </a:cubicBezTo>
                  <a:cubicBezTo>
                    <a:pt x="122604" y="547687"/>
                    <a:pt x="0" y="425083"/>
                    <a:pt x="0" y="273844"/>
                  </a:cubicBezTo>
                  <a:cubicBezTo>
                    <a:pt x="0" y="122604"/>
                    <a:pt x="122604" y="0"/>
                    <a:pt x="273844" y="0"/>
                  </a:cubicBezTo>
                  <a:cubicBezTo>
                    <a:pt x="425083" y="0"/>
                    <a:pt x="547688" y="122604"/>
                    <a:pt x="547688" y="273844"/>
                  </a:cubicBezTo>
                  <a:close/>
                </a:path>
              </a:pathLst>
            </a:custGeom>
            <a:solidFill>
              <a:srgbClr val="D3EF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16" name="Freeform: Shape 2715">
              <a:extLst>
                <a:ext uri="{FF2B5EF4-FFF2-40B4-BE49-F238E27FC236}">
                  <a16:creationId xmlns:a16="http://schemas.microsoft.com/office/drawing/2014/main" id="{07D563FC-C593-43BE-B3DF-35D76CDB38A7}"/>
                </a:ext>
              </a:extLst>
            </p:cNvPr>
            <p:cNvSpPr/>
            <p:nvPr/>
          </p:nvSpPr>
          <p:spPr>
            <a:xfrm>
              <a:off x="7009065" y="3110388"/>
              <a:ext cx="107823" cy="107823"/>
            </a:xfrm>
            <a:custGeom>
              <a:avLst/>
              <a:gdLst>
                <a:gd name="connsiteX0" fmla="*/ 107823 w 107823"/>
                <a:gd name="connsiteY0" fmla="*/ 53912 h 107823"/>
                <a:gd name="connsiteX1" fmla="*/ 53912 w 107823"/>
                <a:gd name="connsiteY1" fmla="*/ 107823 h 107823"/>
                <a:gd name="connsiteX2" fmla="*/ 0 w 107823"/>
                <a:gd name="connsiteY2" fmla="*/ 53912 h 107823"/>
                <a:gd name="connsiteX3" fmla="*/ 53912 w 107823"/>
                <a:gd name="connsiteY3" fmla="*/ 0 h 107823"/>
                <a:gd name="connsiteX4" fmla="*/ 107823 w 107823"/>
                <a:gd name="connsiteY4" fmla="*/ 53912 h 10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3" h="107823">
                  <a:moveTo>
                    <a:pt x="107823" y="53912"/>
                  </a:moveTo>
                  <a:cubicBezTo>
                    <a:pt x="107823" y="83725"/>
                    <a:pt x="83630" y="107823"/>
                    <a:pt x="53912" y="107823"/>
                  </a:cubicBezTo>
                  <a:cubicBezTo>
                    <a:pt x="24099" y="107823"/>
                    <a:pt x="0" y="83630"/>
                    <a:pt x="0" y="53912"/>
                  </a:cubicBezTo>
                  <a:cubicBezTo>
                    <a:pt x="0" y="24099"/>
                    <a:pt x="24194" y="0"/>
                    <a:pt x="53912" y="0"/>
                  </a:cubicBezTo>
                  <a:cubicBezTo>
                    <a:pt x="83630" y="-95"/>
                    <a:pt x="107823" y="24099"/>
                    <a:pt x="107823" y="53912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17" name="Freeform: Shape 2716">
              <a:extLst>
                <a:ext uri="{FF2B5EF4-FFF2-40B4-BE49-F238E27FC236}">
                  <a16:creationId xmlns:a16="http://schemas.microsoft.com/office/drawing/2014/main" id="{6941BE69-768A-4BEF-AAF5-3A8E6C1CEFCF}"/>
                </a:ext>
              </a:extLst>
            </p:cNvPr>
            <p:cNvSpPr/>
            <p:nvPr/>
          </p:nvSpPr>
          <p:spPr>
            <a:xfrm>
              <a:off x="6996302" y="3050762"/>
              <a:ext cx="24955" cy="24955"/>
            </a:xfrm>
            <a:custGeom>
              <a:avLst/>
              <a:gdLst>
                <a:gd name="connsiteX0" fmla="*/ 24956 w 24955"/>
                <a:gd name="connsiteY0" fmla="*/ 12478 h 24955"/>
                <a:gd name="connsiteX1" fmla="*/ 12478 w 24955"/>
                <a:gd name="connsiteY1" fmla="*/ 24956 h 24955"/>
                <a:gd name="connsiteX2" fmla="*/ 0 w 24955"/>
                <a:gd name="connsiteY2" fmla="*/ 12478 h 24955"/>
                <a:gd name="connsiteX3" fmla="*/ 12478 w 24955"/>
                <a:gd name="connsiteY3" fmla="*/ 0 h 24955"/>
                <a:gd name="connsiteX4" fmla="*/ 24956 w 24955"/>
                <a:gd name="connsiteY4" fmla="*/ 12478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55" h="24955">
                  <a:moveTo>
                    <a:pt x="24956" y="12478"/>
                  </a:moveTo>
                  <a:cubicBezTo>
                    <a:pt x="24956" y="19369"/>
                    <a:pt x="19369" y="24956"/>
                    <a:pt x="12478" y="24956"/>
                  </a:cubicBezTo>
                  <a:cubicBezTo>
                    <a:pt x="5587" y="24956"/>
                    <a:pt x="0" y="19369"/>
                    <a:pt x="0" y="12478"/>
                  </a:cubicBezTo>
                  <a:cubicBezTo>
                    <a:pt x="0" y="5587"/>
                    <a:pt x="5587" y="0"/>
                    <a:pt x="12478" y="0"/>
                  </a:cubicBezTo>
                  <a:cubicBezTo>
                    <a:pt x="19369" y="0"/>
                    <a:pt x="24956" y="5587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18" name="Freeform: Shape 2717">
              <a:extLst>
                <a:ext uri="{FF2B5EF4-FFF2-40B4-BE49-F238E27FC236}">
                  <a16:creationId xmlns:a16="http://schemas.microsoft.com/office/drawing/2014/main" id="{1AE6D060-1ACB-4838-9F8F-8DBEBF63DB77}"/>
                </a:ext>
              </a:extLst>
            </p:cNvPr>
            <p:cNvSpPr/>
            <p:nvPr/>
          </p:nvSpPr>
          <p:spPr>
            <a:xfrm>
              <a:off x="7280623" y="3196018"/>
              <a:ext cx="24955" cy="24955"/>
            </a:xfrm>
            <a:custGeom>
              <a:avLst/>
              <a:gdLst>
                <a:gd name="connsiteX0" fmla="*/ 24955 w 24955"/>
                <a:gd name="connsiteY0" fmla="*/ 12478 h 24955"/>
                <a:gd name="connsiteX1" fmla="*/ 12478 w 24955"/>
                <a:gd name="connsiteY1" fmla="*/ 24956 h 24955"/>
                <a:gd name="connsiteX2" fmla="*/ 0 w 24955"/>
                <a:gd name="connsiteY2" fmla="*/ 12478 h 24955"/>
                <a:gd name="connsiteX3" fmla="*/ 12478 w 24955"/>
                <a:gd name="connsiteY3" fmla="*/ 0 h 24955"/>
                <a:gd name="connsiteX4" fmla="*/ 24955 w 24955"/>
                <a:gd name="connsiteY4" fmla="*/ 12478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55" h="24955">
                  <a:moveTo>
                    <a:pt x="24955" y="12478"/>
                  </a:moveTo>
                  <a:cubicBezTo>
                    <a:pt x="24955" y="19336"/>
                    <a:pt x="19336" y="24956"/>
                    <a:pt x="12478" y="24956"/>
                  </a:cubicBezTo>
                  <a:cubicBezTo>
                    <a:pt x="5620" y="24956"/>
                    <a:pt x="0" y="19336"/>
                    <a:pt x="0" y="12478"/>
                  </a:cubicBezTo>
                  <a:cubicBezTo>
                    <a:pt x="0" y="5620"/>
                    <a:pt x="5620" y="0"/>
                    <a:pt x="12478" y="0"/>
                  </a:cubicBezTo>
                  <a:cubicBezTo>
                    <a:pt x="19336" y="0"/>
                    <a:pt x="24955" y="5620"/>
                    <a:pt x="24955" y="12478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19" name="Freeform: Shape 2718">
              <a:extLst>
                <a:ext uri="{FF2B5EF4-FFF2-40B4-BE49-F238E27FC236}">
                  <a16:creationId xmlns:a16="http://schemas.microsoft.com/office/drawing/2014/main" id="{24191FC6-B91C-4618-A80A-A90FFAF63D35}"/>
                </a:ext>
              </a:extLst>
            </p:cNvPr>
            <p:cNvSpPr/>
            <p:nvPr/>
          </p:nvSpPr>
          <p:spPr>
            <a:xfrm>
              <a:off x="7224902" y="3075813"/>
              <a:ext cx="24955" cy="24955"/>
            </a:xfrm>
            <a:custGeom>
              <a:avLst/>
              <a:gdLst>
                <a:gd name="connsiteX0" fmla="*/ 24956 w 24955"/>
                <a:gd name="connsiteY0" fmla="*/ 12478 h 24955"/>
                <a:gd name="connsiteX1" fmla="*/ 12478 w 24955"/>
                <a:gd name="connsiteY1" fmla="*/ 24955 h 24955"/>
                <a:gd name="connsiteX2" fmla="*/ 0 w 24955"/>
                <a:gd name="connsiteY2" fmla="*/ 12478 h 24955"/>
                <a:gd name="connsiteX3" fmla="*/ 12478 w 24955"/>
                <a:gd name="connsiteY3" fmla="*/ 0 h 24955"/>
                <a:gd name="connsiteX4" fmla="*/ 24956 w 24955"/>
                <a:gd name="connsiteY4" fmla="*/ 12478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55" h="24955">
                  <a:moveTo>
                    <a:pt x="24956" y="12478"/>
                  </a:moveTo>
                  <a:cubicBezTo>
                    <a:pt x="24956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20" name="Freeform: Shape 2719">
              <a:extLst>
                <a:ext uri="{FF2B5EF4-FFF2-40B4-BE49-F238E27FC236}">
                  <a16:creationId xmlns:a16="http://schemas.microsoft.com/office/drawing/2014/main" id="{A5513A19-9367-4D94-8D23-6D0111B5D4E4}"/>
                </a:ext>
              </a:extLst>
            </p:cNvPr>
            <p:cNvSpPr/>
            <p:nvPr/>
          </p:nvSpPr>
          <p:spPr>
            <a:xfrm>
              <a:off x="7062977" y="3258312"/>
              <a:ext cx="24955" cy="24955"/>
            </a:xfrm>
            <a:custGeom>
              <a:avLst/>
              <a:gdLst>
                <a:gd name="connsiteX0" fmla="*/ 24956 w 24955"/>
                <a:gd name="connsiteY0" fmla="*/ 12478 h 24955"/>
                <a:gd name="connsiteX1" fmla="*/ 12478 w 24955"/>
                <a:gd name="connsiteY1" fmla="*/ 24955 h 24955"/>
                <a:gd name="connsiteX2" fmla="*/ 0 w 24955"/>
                <a:gd name="connsiteY2" fmla="*/ 12478 h 24955"/>
                <a:gd name="connsiteX3" fmla="*/ 12478 w 24955"/>
                <a:gd name="connsiteY3" fmla="*/ 0 h 24955"/>
                <a:gd name="connsiteX4" fmla="*/ 24956 w 24955"/>
                <a:gd name="connsiteY4" fmla="*/ 12478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55" h="24955">
                  <a:moveTo>
                    <a:pt x="24956" y="12478"/>
                  </a:moveTo>
                  <a:cubicBezTo>
                    <a:pt x="24956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21" name="Freeform: Shape 2720">
              <a:extLst>
                <a:ext uri="{FF2B5EF4-FFF2-40B4-BE49-F238E27FC236}">
                  <a16:creationId xmlns:a16="http://schemas.microsoft.com/office/drawing/2014/main" id="{3222D940-3555-4B99-B3E9-C27FEC33ED29}"/>
                </a:ext>
              </a:extLst>
            </p:cNvPr>
            <p:cNvSpPr/>
            <p:nvPr/>
          </p:nvSpPr>
          <p:spPr>
            <a:xfrm>
              <a:off x="7224902" y="3283362"/>
              <a:ext cx="24955" cy="24955"/>
            </a:xfrm>
            <a:custGeom>
              <a:avLst/>
              <a:gdLst>
                <a:gd name="connsiteX0" fmla="*/ 24956 w 24955"/>
                <a:gd name="connsiteY0" fmla="*/ 12478 h 24955"/>
                <a:gd name="connsiteX1" fmla="*/ 12478 w 24955"/>
                <a:gd name="connsiteY1" fmla="*/ 24956 h 24955"/>
                <a:gd name="connsiteX2" fmla="*/ 0 w 24955"/>
                <a:gd name="connsiteY2" fmla="*/ 12478 h 24955"/>
                <a:gd name="connsiteX3" fmla="*/ 12478 w 24955"/>
                <a:gd name="connsiteY3" fmla="*/ 0 h 24955"/>
                <a:gd name="connsiteX4" fmla="*/ 24956 w 24955"/>
                <a:gd name="connsiteY4" fmla="*/ 12478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55" h="24955">
                  <a:moveTo>
                    <a:pt x="24956" y="12478"/>
                  </a:moveTo>
                  <a:cubicBezTo>
                    <a:pt x="24956" y="19369"/>
                    <a:pt x="19369" y="24956"/>
                    <a:pt x="12478" y="24956"/>
                  </a:cubicBezTo>
                  <a:cubicBezTo>
                    <a:pt x="5587" y="24956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22" name="Freeform: Shape 2721">
              <a:extLst>
                <a:ext uri="{FF2B5EF4-FFF2-40B4-BE49-F238E27FC236}">
                  <a16:creationId xmlns:a16="http://schemas.microsoft.com/office/drawing/2014/main" id="{CD5109E9-A5D8-483D-8E08-0B7D3736E7AF}"/>
                </a:ext>
              </a:extLst>
            </p:cNvPr>
            <p:cNvSpPr/>
            <p:nvPr/>
          </p:nvSpPr>
          <p:spPr>
            <a:xfrm>
              <a:off x="6916864" y="3212306"/>
              <a:ext cx="24955" cy="24955"/>
            </a:xfrm>
            <a:custGeom>
              <a:avLst/>
              <a:gdLst>
                <a:gd name="connsiteX0" fmla="*/ 24955 w 24955"/>
                <a:gd name="connsiteY0" fmla="*/ 12478 h 24955"/>
                <a:gd name="connsiteX1" fmla="*/ 12478 w 24955"/>
                <a:gd name="connsiteY1" fmla="*/ 24955 h 24955"/>
                <a:gd name="connsiteX2" fmla="*/ 0 w 24955"/>
                <a:gd name="connsiteY2" fmla="*/ 12478 h 24955"/>
                <a:gd name="connsiteX3" fmla="*/ 12478 w 24955"/>
                <a:gd name="connsiteY3" fmla="*/ 0 h 24955"/>
                <a:gd name="connsiteX4" fmla="*/ 24955 w 24955"/>
                <a:gd name="connsiteY4" fmla="*/ 12478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55" h="24955">
                  <a:moveTo>
                    <a:pt x="24955" y="12478"/>
                  </a:moveTo>
                  <a:cubicBezTo>
                    <a:pt x="24955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5" y="5586"/>
                    <a:pt x="24955" y="12478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23" name="Freeform: Shape 2722">
              <a:extLst>
                <a:ext uri="{FF2B5EF4-FFF2-40B4-BE49-F238E27FC236}">
                  <a16:creationId xmlns:a16="http://schemas.microsoft.com/office/drawing/2014/main" id="{53986EF6-D62D-43F0-95FB-C5E36C550B31}"/>
                </a:ext>
              </a:extLst>
            </p:cNvPr>
            <p:cNvSpPr/>
            <p:nvPr/>
          </p:nvSpPr>
          <p:spPr>
            <a:xfrm>
              <a:off x="7148607" y="3142011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24" name="Freeform: Shape 2723">
              <a:extLst>
                <a:ext uri="{FF2B5EF4-FFF2-40B4-BE49-F238E27FC236}">
                  <a16:creationId xmlns:a16="http://schemas.microsoft.com/office/drawing/2014/main" id="{F9064B3A-3CC8-4EAE-89CD-AA3FBC1D106D}"/>
                </a:ext>
              </a:extLst>
            </p:cNvPr>
            <p:cNvSpPr/>
            <p:nvPr/>
          </p:nvSpPr>
          <p:spPr>
            <a:xfrm>
              <a:off x="7053357" y="3347656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25" name="Freeform: Shape 2724">
              <a:extLst>
                <a:ext uri="{FF2B5EF4-FFF2-40B4-BE49-F238E27FC236}">
                  <a16:creationId xmlns:a16="http://schemas.microsoft.com/office/drawing/2014/main" id="{2711C67B-8076-44D0-9B0F-943572DC8D3A}"/>
                </a:ext>
              </a:extLst>
            </p:cNvPr>
            <p:cNvSpPr/>
            <p:nvPr/>
          </p:nvSpPr>
          <p:spPr>
            <a:xfrm>
              <a:off x="6853141" y="3100768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26" name="Freeform: Shape 2725">
              <a:extLst>
                <a:ext uri="{FF2B5EF4-FFF2-40B4-BE49-F238E27FC236}">
                  <a16:creationId xmlns:a16="http://schemas.microsoft.com/office/drawing/2014/main" id="{6E0720AE-BC95-44DA-B171-A8D17D78F3C7}"/>
                </a:ext>
              </a:extLst>
            </p:cNvPr>
            <p:cNvSpPr/>
            <p:nvPr/>
          </p:nvSpPr>
          <p:spPr>
            <a:xfrm>
              <a:off x="6948582" y="3261836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27" name="Freeform: Shape 2726">
              <a:extLst>
                <a:ext uri="{FF2B5EF4-FFF2-40B4-BE49-F238E27FC236}">
                  <a16:creationId xmlns:a16="http://schemas.microsoft.com/office/drawing/2014/main" id="{C96444B8-E114-458A-BCFF-C79AB4C2215F}"/>
                </a:ext>
              </a:extLst>
            </p:cNvPr>
            <p:cNvSpPr/>
            <p:nvPr/>
          </p:nvSpPr>
          <p:spPr>
            <a:xfrm>
              <a:off x="7143844" y="3244595"/>
              <a:ext cx="52387" cy="52387"/>
            </a:xfrm>
            <a:custGeom>
              <a:avLst/>
              <a:gdLst>
                <a:gd name="connsiteX0" fmla="*/ 52388 w 52387"/>
                <a:gd name="connsiteY0" fmla="*/ 26194 h 52387"/>
                <a:gd name="connsiteX1" fmla="*/ 26194 w 52387"/>
                <a:gd name="connsiteY1" fmla="*/ 52388 h 52387"/>
                <a:gd name="connsiteX2" fmla="*/ 0 w 52387"/>
                <a:gd name="connsiteY2" fmla="*/ 26194 h 52387"/>
                <a:gd name="connsiteX3" fmla="*/ 26194 w 52387"/>
                <a:gd name="connsiteY3" fmla="*/ 0 h 52387"/>
                <a:gd name="connsiteX4" fmla="*/ 52388 w 52387"/>
                <a:gd name="connsiteY4" fmla="*/ 26194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87" h="52387">
                  <a:moveTo>
                    <a:pt x="52388" y="26194"/>
                  </a:moveTo>
                  <a:cubicBezTo>
                    <a:pt x="52388" y="40672"/>
                    <a:pt x="40672" y="52388"/>
                    <a:pt x="26194" y="52388"/>
                  </a:cubicBezTo>
                  <a:cubicBezTo>
                    <a:pt x="11716" y="52388"/>
                    <a:pt x="0" y="40672"/>
                    <a:pt x="0" y="26194"/>
                  </a:cubicBezTo>
                  <a:cubicBezTo>
                    <a:pt x="0" y="11716"/>
                    <a:pt x="11716" y="0"/>
                    <a:pt x="26194" y="0"/>
                  </a:cubicBezTo>
                  <a:cubicBezTo>
                    <a:pt x="40672" y="0"/>
                    <a:pt x="52388" y="11811"/>
                    <a:pt x="52388" y="26194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28" name="Freeform: Shape 2727">
              <a:extLst>
                <a:ext uri="{FF2B5EF4-FFF2-40B4-BE49-F238E27FC236}">
                  <a16:creationId xmlns:a16="http://schemas.microsoft.com/office/drawing/2014/main" id="{DC464989-FD83-4A82-9B29-A8D6D33171AC}"/>
                </a:ext>
              </a:extLst>
            </p:cNvPr>
            <p:cNvSpPr/>
            <p:nvPr/>
          </p:nvSpPr>
          <p:spPr>
            <a:xfrm>
              <a:off x="6865048" y="3273742"/>
              <a:ext cx="52387" cy="52387"/>
            </a:xfrm>
            <a:custGeom>
              <a:avLst/>
              <a:gdLst>
                <a:gd name="connsiteX0" fmla="*/ 52387 w 52387"/>
                <a:gd name="connsiteY0" fmla="*/ 26194 h 52387"/>
                <a:gd name="connsiteX1" fmla="*/ 26194 w 52387"/>
                <a:gd name="connsiteY1" fmla="*/ 52387 h 52387"/>
                <a:gd name="connsiteX2" fmla="*/ 0 w 52387"/>
                <a:gd name="connsiteY2" fmla="*/ 26194 h 52387"/>
                <a:gd name="connsiteX3" fmla="*/ 26194 w 52387"/>
                <a:gd name="connsiteY3" fmla="*/ 0 h 52387"/>
                <a:gd name="connsiteX4" fmla="*/ 52387 w 52387"/>
                <a:gd name="connsiteY4" fmla="*/ 26194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87" h="52387">
                  <a:moveTo>
                    <a:pt x="52387" y="26194"/>
                  </a:moveTo>
                  <a:cubicBezTo>
                    <a:pt x="52387" y="40660"/>
                    <a:pt x="40660" y="52387"/>
                    <a:pt x="26194" y="52387"/>
                  </a:cubicBezTo>
                  <a:cubicBezTo>
                    <a:pt x="11727" y="52387"/>
                    <a:pt x="0" y="40660"/>
                    <a:pt x="0" y="26194"/>
                  </a:cubicBezTo>
                  <a:cubicBezTo>
                    <a:pt x="0" y="11727"/>
                    <a:pt x="11727" y="0"/>
                    <a:pt x="26194" y="0"/>
                  </a:cubicBezTo>
                  <a:cubicBezTo>
                    <a:pt x="40660" y="0"/>
                    <a:pt x="52387" y="11727"/>
                    <a:pt x="52387" y="26194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29" name="Freeform: Shape 2728">
              <a:extLst>
                <a:ext uri="{FF2B5EF4-FFF2-40B4-BE49-F238E27FC236}">
                  <a16:creationId xmlns:a16="http://schemas.microsoft.com/office/drawing/2014/main" id="{F6FB3160-D25B-4E78-B116-C5539CB852B7}"/>
                </a:ext>
              </a:extLst>
            </p:cNvPr>
            <p:cNvSpPr/>
            <p:nvPr/>
          </p:nvSpPr>
          <p:spPr>
            <a:xfrm>
              <a:off x="7100982" y="3007804"/>
              <a:ext cx="69151" cy="69151"/>
            </a:xfrm>
            <a:custGeom>
              <a:avLst/>
              <a:gdLst>
                <a:gd name="connsiteX0" fmla="*/ 69151 w 69151"/>
                <a:gd name="connsiteY0" fmla="*/ 34576 h 69151"/>
                <a:gd name="connsiteX1" fmla="*/ 34576 w 69151"/>
                <a:gd name="connsiteY1" fmla="*/ 69152 h 69151"/>
                <a:gd name="connsiteX2" fmla="*/ 0 w 69151"/>
                <a:gd name="connsiteY2" fmla="*/ 34576 h 69151"/>
                <a:gd name="connsiteX3" fmla="*/ 34576 w 69151"/>
                <a:gd name="connsiteY3" fmla="*/ 0 h 69151"/>
                <a:gd name="connsiteX4" fmla="*/ 69151 w 69151"/>
                <a:gd name="connsiteY4" fmla="*/ 34576 h 6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51" h="69151">
                  <a:moveTo>
                    <a:pt x="69151" y="34576"/>
                  </a:moveTo>
                  <a:cubicBezTo>
                    <a:pt x="69151" y="53671"/>
                    <a:pt x="53671" y="69152"/>
                    <a:pt x="34576" y="69152"/>
                  </a:cubicBezTo>
                  <a:cubicBezTo>
                    <a:pt x="15480" y="69152"/>
                    <a:pt x="0" y="53671"/>
                    <a:pt x="0" y="34576"/>
                  </a:cubicBezTo>
                  <a:cubicBezTo>
                    <a:pt x="0" y="15480"/>
                    <a:pt x="15480" y="0"/>
                    <a:pt x="34576" y="0"/>
                  </a:cubicBezTo>
                  <a:cubicBezTo>
                    <a:pt x="53671" y="0"/>
                    <a:pt x="69151" y="15480"/>
                    <a:pt x="69151" y="34576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30" name="Freeform: Shape 2729">
              <a:extLst>
                <a:ext uri="{FF2B5EF4-FFF2-40B4-BE49-F238E27FC236}">
                  <a16:creationId xmlns:a16="http://schemas.microsoft.com/office/drawing/2014/main" id="{C08956FA-1E75-4E2B-82F4-36E716D18B15}"/>
                </a:ext>
              </a:extLst>
            </p:cNvPr>
            <p:cNvSpPr/>
            <p:nvPr/>
          </p:nvSpPr>
          <p:spPr>
            <a:xfrm>
              <a:off x="6952106" y="2957036"/>
              <a:ext cx="69151" cy="69151"/>
            </a:xfrm>
            <a:custGeom>
              <a:avLst/>
              <a:gdLst>
                <a:gd name="connsiteX0" fmla="*/ 69152 w 69151"/>
                <a:gd name="connsiteY0" fmla="*/ 34576 h 69151"/>
                <a:gd name="connsiteX1" fmla="*/ 34576 w 69151"/>
                <a:gd name="connsiteY1" fmla="*/ 69152 h 69151"/>
                <a:gd name="connsiteX2" fmla="*/ 0 w 69151"/>
                <a:gd name="connsiteY2" fmla="*/ 34576 h 69151"/>
                <a:gd name="connsiteX3" fmla="*/ 34576 w 69151"/>
                <a:gd name="connsiteY3" fmla="*/ 0 h 69151"/>
                <a:gd name="connsiteX4" fmla="*/ 69152 w 69151"/>
                <a:gd name="connsiteY4" fmla="*/ 34576 h 6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51" h="69151">
                  <a:moveTo>
                    <a:pt x="69152" y="34576"/>
                  </a:moveTo>
                  <a:cubicBezTo>
                    <a:pt x="69152" y="53671"/>
                    <a:pt x="53671" y="69152"/>
                    <a:pt x="34576" y="69152"/>
                  </a:cubicBezTo>
                  <a:cubicBezTo>
                    <a:pt x="15480" y="69152"/>
                    <a:pt x="0" y="53671"/>
                    <a:pt x="0" y="34576"/>
                  </a:cubicBezTo>
                  <a:cubicBezTo>
                    <a:pt x="0" y="15480"/>
                    <a:pt x="15480" y="0"/>
                    <a:pt x="34576" y="0"/>
                  </a:cubicBezTo>
                  <a:cubicBezTo>
                    <a:pt x="53671" y="0"/>
                    <a:pt x="69152" y="15480"/>
                    <a:pt x="69152" y="34576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30" name="Graphic 15">
            <a:extLst>
              <a:ext uri="{FF2B5EF4-FFF2-40B4-BE49-F238E27FC236}">
                <a16:creationId xmlns:a16="http://schemas.microsoft.com/office/drawing/2014/main" id="{CB3E4E61-DED0-4D5D-A42B-CC9D75FEDFA3}"/>
              </a:ext>
            </a:extLst>
          </p:cNvPr>
          <p:cNvGrpSpPr/>
          <p:nvPr/>
        </p:nvGrpSpPr>
        <p:grpSpPr>
          <a:xfrm rot="20537283">
            <a:off x="7233556" y="2037895"/>
            <a:ext cx="1235738" cy="1060040"/>
            <a:chOff x="8203691" y="2074073"/>
            <a:chExt cx="976788" cy="876866"/>
          </a:xfrm>
        </p:grpSpPr>
        <p:sp>
          <p:nvSpPr>
            <p:cNvPr id="231" name="Freeform: Shape 1194">
              <a:extLst>
                <a:ext uri="{FF2B5EF4-FFF2-40B4-BE49-F238E27FC236}">
                  <a16:creationId xmlns:a16="http://schemas.microsoft.com/office/drawing/2014/main" id="{B41F345E-DCE2-4808-A033-9851B7294046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2" name="Freeform: Shape 1195">
              <a:extLst>
                <a:ext uri="{FF2B5EF4-FFF2-40B4-BE49-F238E27FC236}">
                  <a16:creationId xmlns:a16="http://schemas.microsoft.com/office/drawing/2014/main" id="{38AB8928-1A47-4993-94FF-E7D21729AD3E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3" name="Freeform: Shape 1196">
              <a:extLst>
                <a:ext uri="{FF2B5EF4-FFF2-40B4-BE49-F238E27FC236}">
                  <a16:creationId xmlns:a16="http://schemas.microsoft.com/office/drawing/2014/main" id="{5D0F5645-9A82-4500-8B4E-5B74886781EA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4" name="Freeform: Shape 1197">
              <a:extLst>
                <a:ext uri="{FF2B5EF4-FFF2-40B4-BE49-F238E27FC236}">
                  <a16:creationId xmlns:a16="http://schemas.microsoft.com/office/drawing/2014/main" id="{C1DBB0C4-1A59-43A5-9274-74073AA7EFFA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5" name="Freeform: Shape 1198">
              <a:extLst>
                <a:ext uri="{FF2B5EF4-FFF2-40B4-BE49-F238E27FC236}">
                  <a16:creationId xmlns:a16="http://schemas.microsoft.com/office/drawing/2014/main" id="{7392A522-86D4-47A9-96A3-9DD2AFF88993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6" name="Freeform: Shape 1199">
              <a:extLst>
                <a:ext uri="{FF2B5EF4-FFF2-40B4-BE49-F238E27FC236}">
                  <a16:creationId xmlns:a16="http://schemas.microsoft.com/office/drawing/2014/main" id="{18DB7B23-AE07-4D6E-8E83-9736CB780940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7" name="Freeform: Shape 1200">
              <a:extLst>
                <a:ext uri="{FF2B5EF4-FFF2-40B4-BE49-F238E27FC236}">
                  <a16:creationId xmlns:a16="http://schemas.microsoft.com/office/drawing/2014/main" id="{D8EAC51B-46AC-4D64-A17D-B830D045CA75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8" name="Freeform: Shape 1201">
              <a:extLst>
                <a:ext uri="{FF2B5EF4-FFF2-40B4-BE49-F238E27FC236}">
                  <a16:creationId xmlns:a16="http://schemas.microsoft.com/office/drawing/2014/main" id="{1CCF1D78-FCF7-443A-9329-315A061000BB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9" name="Freeform: Shape 1202">
              <a:extLst>
                <a:ext uri="{FF2B5EF4-FFF2-40B4-BE49-F238E27FC236}">
                  <a16:creationId xmlns:a16="http://schemas.microsoft.com/office/drawing/2014/main" id="{67DF67E7-2F9D-49BB-A09E-EA973F93EE64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0" name="Freeform: Shape 1203">
              <a:extLst>
                <a:ext uri="{FF2B5EF4-FFF2-40B4-BE49-F238E27FC236}">
                  <a16:creationId xmlns:a16="http://schemas.microsoft.com/office/drawing/2014/main" id="{29ACF767-6DF9-4D1E-8532-AD3D0E143074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1" name="Freeform: Shape 1204">
              <a:extLst>
                <a:ext uri="{FF2B5EF4-FFF2-40B4-BE49-F238E27FC236}">
                  <a16:creationId xmlns:a16="http://schemas.microsoft.com/office/drawing/2014/main" id="{A566BF91-3A65-4535-BCE1-24BBE8D10078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2" name="Freeform: Shape 1205">
              <a:extLst>
                <a:ext uri="{FF2B5EF4-FFF2-40B4-BE49-F238E27FC236}">
                  <a16:creationId xmlns:a16="http://schemas.microsoft.com/office/drawing/2014/main" id="{896A063E-6B47-4B17-A8A2-CCE7DFD377AC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48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990775" y="520527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249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0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1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5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3817854" y="6053095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9761067" y="2510737"/>
            <a:ext cx="368885" cy="32902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4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5324444" y="1360705"/>
            <a:ext cx="368885" cy="32902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5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309174" y="560630"/>
            <a:ext cx="368885" cy="32902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5847389" y="6325347"/>
            <a:ext cx="445845" cy="39766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20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4513289" y="4879595"/>
            <a:ext cx="293284" cy="26159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546345" y="1074858"/>
            <a:ext cx="368885" cy="32902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278821" y="3321033"/>
            <a:ext cx="368885" cy="32902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33297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D2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roup 233">
            <a:extLst>
              <a:ext uri="{FF2B5EF4-FFF2-40B4-BE49-F238E27FC236}">
                <a16:creationId xmlns:a16="http://schemas.microsoft.com/office/drawing/2014/main" id="{F4993A69-4248-4128-B9B8-CEC28C2E8FC1}"/>
              </a:ext>
            </a:extLst>
          </p:cNvPr>
          <p:cNvGrpSpPr/>
          <p:nvPr/>
        </p:nvGrpSpPr>
        <p:grpSpPr>
          <a:xfrm flipH="1">
            <a:off x="3691489" y="730826"/>
            <a:ext cx="1828511" cy="1373644"/>
            <a:chOff x="-403127" y="371217"/>
            <a:chExt cx="1204344" cy="852926"/>
          </a:xfrm>
        </p:grpSpPr>
        <p:grpSp>
          <p:nvGrpSpPr>
            <p:cNvPr id="235" name="Graphic 876">
              <a:extLst>
                <a:ext uri="{FF2B5EF4-FFF2-40B4-BE49-F238E27FC236}">
                  <a16:creationId xmlns:a16="http://schemas.microsoft.com/office/drawing/2014/main" id="{FA5B46DE-9816-4371-858E-4E712FB87CAE}"/>
                </a:ext>
              </a:extLst>
            </p:cNvPr>
            <p:cNvGrpSpPr/>
            <p:nvPr/>
          </p:nvGrpSpPr>
          <p:grpSpPr>
            <a:xfrm flipH="1">
              <a:off x="-403127" y="400231"/>
              <a:ext cx="1182052" cy="823912"/>
              <a:chOff x="-380835" y="371217"/>
              <a:chExt cx="1182052" cy="823912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244" name="Graphic 876">
                <a:extLst>
                  <a:ext uri="{FF2B5EF4-FFF2-40B4-BE49-F238E27FC236}">
                    <a16:creationId xmlns:a16="http://schemas.microsoft.com/office/drawing/2014/main" id="{EC9EF007-0F72-4B47-8B1D-776530899267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  <a:grpFill/>
            </p:grpSpPr>
            <p:sp>
              <p:nvSpPr>
                <p:cNvPr id="248" name="Freeform: Shape 247">
                  <a:extLst>
                    <a:ext uri="{FF2B5EF4-FFF2-40B4-BE49-F238E27FC236}">
                      <a16:creationId xmlns:a16="http://schemas.microsoft.com/office/drawing/2014/main" id="{9E67C4A9-A21B-422D-B4FA-6280BF186890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49" name="Freeform: Shape 248">
                  <a:extLst>
                    <a:ext uri="{FF2B5EF4-FFF2-40B4-BE49-F238E27FC236}">
                      <a16:creationId xmlns:a16="http://schemas.microsoft.com/office/drawing/2014/main" id="{C447437D-274A-4225-B151-64F2E49E827D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50" name="Freeform: Shape 249">
                  <a:extLst>
                    <a:ext uri="{FF2B5EF4-FFF2-40B4-BE49-F238E27FC236}">
                      <a16:creationId xmlns:a16="http://schemas.microsoft.com/office/drawing/2014/main" id="{10265B22-956B-42B4-B756-8EC123515627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45" name="Graphic 876">
                <a:extLst>
                  <a:ext uri="{FF2B5EF4-FFF2-40B4-BE49-F238E27FC236}">
                    <a16:creationId xmlns:a16="http://schemas.microsoft.com/office/drawing/2014/main" id="{69F2CD4A-50B3-4748-871C-E93AD7786DAA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grpFill/>
            </p:grpSpPr>
            <p:sp>
              <p:nvSpPr>
                <p:cNvPr id="246" name="Freeform: Shape 245">
                  <a:extLst>
                    <a:ext uri="{FF2B5EF4-FFF2-40B4-BE49-F238E27FC236}">
                      <a16:creationId xmlns:a16="http://schemas.microsoft.com/office/drawing/2014/main" id="{292645A1-D7EB-495E-8DF1-57E22D1F8BC2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47" name="Freeform: Shape 246">
                  <a:extLst>
                    <a:ext uri="{FF2B5EF4-FFF2-40B4-BE49-F238E27FC236}">
                      <a16:creationId xmlns:a16="http://schemas.microsoft.com/office/drawing/2014/main" id="{19AA46F5-16F5-4032-A90A-BACBF2623EEF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236" name="Graphic 876">
              <a:extLst>
                <a:ext uri="{FF2B5EF4-FFF2-40B4-BE49-F238E27FC236}">
                  <a16:creationId xmlns:a16="http://schemas.microsoft.com/office/drawing/2014/main" id="{CAAF460F-27FA-48A4-B4EA-8F6C23A2FA6D}"/>
                </a:ext>
              </a:extLst>
            </p:cNvPr>
            <p:cNvGrpSpPr/>
            <p:nvPr/>
          </p:nvGrpSpPr>
          <p:grpSpPr>
            <a:xfrm flipH="1">
              <a:off x="-380835" y="371217"/>
              <a:ext cx="1182052" cy="823912"/>
              <a:chOff x="-380835" y="371217"/>
              <a:chExt cx="1182052" cy="823912"/>
            </a:xfrm>
          </p:grpSpPr>
          <p:grpSp>
            <p:nvGrpSpPr>
              <p:cNvPr id="237" name="Graphic 876">
                <a:extLst>
                  <a:ext uri="{FF2B5EF4-FFF2-40B4-BE49-F238E27FC236}">
                    <a16:creationId xmlns:a16="http://schemas.microsoft.com/office/drawing/2014/main" id="{279A81DE-6E46-49C3-8C7F-C8C497E1A9AD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</p:grpSpPr>
            <p:sp>
              <p:nvSpPr>
                <p:cNvPr id="241" name="Freeform: Shape 240">
                  <a:extLst>
                    <a:ext uri="{FF2B5EF4-FFF2-40B4-BE49-F238E27FC236}">
                      <a16:creationId xmlns:a16="http://schemas.microsoft.com/office/drawing/2014/main" id="{17B09373-CE6F-4B6E-B29C-DF74F8DB8575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42" name="Freeform: Shape 241">
                  <a:extLst>
                    <a:ext uri="{FF2B5EF4-FFF2-40B4-BE49-F238E27FC236}">
                      <a16:creationId xmlns:a16="http://schemas.microsoft.com/office/drawing/2014/main" id="{39BA1A7F-A0DD-4B19-92C4-428F81911EEC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43" name="Freeform: Shape 242">
                  <a:extLst>
                    <a:ext uri="{FF2B5EF4-FFF2-40B4-BE49-F238E27FC236}">
                      <a16:creationId xmlns:a16="http://schemas.microsoft.com/office/drawing/2014/main" id="{C0D13CDE-5DC7-49E8-8F6F-0EC5D46A1A0A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484D5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38" name="Graphic 876">
                <a:extLst>
                  <a:ext uri="{FF2B5EF4-FFF2-40B4-BE49-F238E27FC236}">
                    <a16:creationId xmlns:a16="http://schemas.microsoft.com/office/drawing/2014/main" id="{3477164D-4006-4F80-973E-484E52918B7A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solidFill>
                <a:srgbClr val="FFD524"/>
              </a:solidFill>
            </p:grpSpPr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id="{ECCA6719-27DC-466A-810B-02D30F5AE69A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40" name="Freeform: Shape 239">
                  <a:extLst>
                    <a:ext uri="{FF2B5EF4-FFF2-40B4-BE49-F238E27FC236}">
                      <a16:creationId xmlns:a16="http://schemas.microsoft.com/office/drawing/2014/main" id="{57D418B6-3F90-490C-98A1-20AB55DA578C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sp>
        <p:nvSpPr>
          <p:cNvPr id="8731" name="Freeform: Shape 8730">
            <a:extLst>
              <a:ext uri="{FF2B5EF4-FFF2-40B4-BE49-F238E27FC236}">
                <a16:creationId xmlns:a16="http://schemas.microsoft.com/office/drawing/2014/main" id="{494EB01D-C570-4214-95BD-425CF24B5740}"/>
              </a:ext>
            </a:extLst>
          </p:cNvPr>
          <p:cNvSpPr/>
          <p:nvPr/>
        </p:nvSpPr>
        <p:spPr>
          <a:xfrm rot="20009355">
            <a:off x="3530321" y="-2038551"/>
            <a:ext cx="9408645" cy="8879692"/>
          </a:xfrm>
          <a:custGeom>
            <a:avLst/>
            <a:gdLst>
              <a:gd name="connsiteX0" fmla="*/ 3936674 w 5532100"/>
              <a:gd name="connsiteY0" fmla="*/ 44776 h 6709605"/>
              <a:gd name="connsiteX1" fmla="*/ 2572163 w 5532100"/>
              <a:gd name="connsiteY1" fmla="*/ 86276 h 6709605"/>
              <a:gd name="connsiteX2" fmla="*/ 1676454 w 5532100"/>
              <a:gd name="connsiteY2" fmla="*/ 559528 h 6709605"/>
              <a:gd name="connsiteX3" fmla="*/ 1324166 w 5532100"/>
              <a:gd name="connsiteY3" fmla="*/ 1581307 h 6709605"/>
              <a:gd name="connsiteX4" fmla="*/ 778519 w 5532100"/>
              <a:gd name="connsiteY4" fmla="*/ 2489453 h 6709605"/>
              <a:gd name="connsiteX5" fmla="*/ 285761 w 5532100"/>
              <a:gd name="connsiteY5" fmla="*/ 2785579 h 6709605"/>
              <a:gd name="connsiteX6" fmla="*/ 1025 w 5532100"/>
              <a:gd name="connsiteY6" fmla="*/ 3499450 h 6709605"/>
              <a:gd name="connsiteX7" fmla="*/ 1564000 w 5532100"/>
              <a:gd name="connsiteY7" fmla="*/ 4684085 h 6709605"/>
              <a:gd name="connsiteX8" fmla="*/ 2381554 w 5532100"/>
              <a:gd name="connsiteY8" fmla="*/ 5406988 h 6709605"/>
              <a:gd name="connsiteX9" fmla="*/ 2950111 w 5532100"/>
              <a:gd name="connsiteY9" fmla="*/ 6470136 h 6709605"/>
              <a:gd name="connsiteX10" fmla="*/ 4468575 w 5532100"/>
              <a:gd name="connsiteY10" fmla="*/ 6265387 h 6709605"/>
              <a:gd name="connsiteX11" fmla="*/ 4872050 w 5532100"/>
              <a:gd name="connsiteY11" fmla="*/ 5544316 h 6709605"/>
              <a:gd name="connsiteX12" fmla="*/ 5462077 w 5532100"/>
              <a:gd name="connsiteY12" fmla="*/ 3387126 h 6709605"/>
              <a:gd name="connsiteX13" fmla="*/ 5343076 w 5532100"/>
              <a:gd name="connsiteY13" fmla="*/ 1190661 h 6709605"/>
              <a:gd name="connsiteX14" fmla="*/ 4011425 w 5532100"/>
              <a:gd name="connsiteY14" fmla="*/ 51977 h 6709605"/>
              <a:gd name="connsiteX15" fmla="*/ 3936674 w 5532100"/>
              <a:gd name="connsiteY15" fmla="*/ 44776 h 67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2100" h="6709605">
                <a:moveTo>
                  <a:pt x="3936674" y="44776"/>
                </a:moveTo>
                <a:cubicBezTo>
                  <a:pt x="3486986" y="-26309"/>
                  <a:pt x="3009152" y="-12956"/>
                  <a:pt x="2572163" y="86276"/>
                </a:cubicBezTo>
                <a:cubicBezTo>
                  <a:pt x="2243571" y="160897"/>
                  <a:pt x="1912622" y="297832"/>
                  <a:pt x="1676454" y="559528"/>
                </a:cubicBezTo>
                <a:cubicBezTo>
                  <a:pt x="1439370" y="822140"/>
                  <a:pt x="1395514" y="1232815"/>
                  <a:pt x="1324166" y="1581307"/>
                </a:cubicBezTo>
                <a:cubicBezTo>
                  <a:pt x="1246535" y="1960039"/>
                  <a:pt x="1089570" y="2285752"/>
                  <a:pt x="778519" y="2489453"/>
                </a:cubicBezTo>
                <a:cubicBezTo>
                  <a:pt x="617627" y="2594838"/>
                  <a:pt x="431992" y="2657938"/>
                  <a:pt x="285761" y="2785579"/>
                </a:cubicBezTo>
                <a:cubicBezTo>
                  <a:pt x="94235" y="2952755"/>
                  <a:pt x="-11674" y="3225840"/>
                  <a:pt x="1025" y="3499450"/>
                </a:cubicBezTo>
                <a:cubicBezTo>
                  <a:pt x="42132" y="4388089"/>
                  <a:pt x="962845" y="4468339"/>
                  <a:pt x="1564000" y="4684085"/>
                </a:cubicBezTo>
                <a:cubicBezTo>
                  <a:pt x="1933699" y="4816700"/>
                  <a:pt x="2188849" y="5038991"/>
                  <a:pt x="2381554" y="5406988"/>
                </a:cubicBezTo>
                <a:cubicBezTo>
                  <a:pt x="2569676" y="5766476"/>
                  <a:pt x="2652152" y="6184483"/>
                  <a:pt x="2950111" y="6470136"/>
                </a:cubicBezTo>
                <a:cubicBezTo>
                  <a:pt x="3395609" y="6897175"/>
                  <a:pt x="4129771" y="6706172"/>
                  <a:pt x="4468575" y="6265387"/>
                </a:cubicBezTo>
                <a:cubicBezTo>
                  <a:pt x="4634049" y="6050035"/>
                  <a:pt x="4760773" y="5798026"/>
                  <a:pt x="4872050" y="5544316"/>
                </a:cubicBezTo>
                <a:cubicBezTo>
                  <a:pt x="5167259" y="4871160"/>
                  <a:pt x="5361142" y="4132678"/>
                  <a:pt x="5462077" y="3387126"/>
                </a:cubicBezTo>
                <a:cubicBezTo>
                  <a:pt x="5558298" y="2675873"/>
                  <a:pt x="5585920" y="1889870"/>
                  <a:pt x="5343076" y="1190661"/>
                </a:cubicBezTo>
                <a:cubicBezTo>
                  <a:pt x="5118822" y="544996"/>
                  <a:pt x="4637191" y="124765"/>
                  <a:pt x="4011425" y="51977"/>
                </a:cubicBezTo>
                <a:cubicBezTo>
                  <a:pt x="3986683" y="49097"/>
                  <a:pt x="3961416" y="48573"/>
                  <a:pt x="3936674" y="44776"/>
                </a:cubicBezTo>
                <a:close/>
              </a:path>
            </a:pathLst>
          </a:custGeom>
          <a:solidFill>
            <a:srgbClr val="0F5B42"/>
          </a:solidFill>
          <a:ln w="13091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grpSp>
        <p:nvGrpSpPr>
          <p:cNvPr id="8736" name="Group 8735">
            <a:extLst>
              <a:ext uri="{FF2B5EF4-FFF2-40B4-BE49-F238E27FC236}">
                <a16:creationId xmlns:a16="http://schemas.microsoft.com/office/drawing/2014/main" id="{CBF0C4AB-AE77-472B-89CF-EC014A9A198F}"/>
              </a:ext>
            </a:extLst>
          </p:cNvPr>
          <p:cNvGrpSpPr/>
          <p:nvPr/>
        </p:nvGrpSpPr>
        <p:grpSpPr>
          <a:xfrm>
            <a:off x="6096000" y="703237"/>
            <a:ext cx="6096000" cy="3076802"/>
            <a:chOff x="6096000" y="159879"/>
            <a:chExt cx="6096000" cy="3076802"/>
          </a:xfrm>
        </p:grpSpPr>
        <p:sp>
          <p:nvSpPr>
            <p:cNvPr id="8733" name="TextBox 8732">
              <a:extLst>
                <a:ext uri="{FF2B5EF4-FFF2-40B4-BE49-F238E27FC236}">
                  <a16:creationId xmlns:a16="http://schemas.microsoft.com/office/drawing/2014/main" id="{B26BECB8-FED3-4882-9FB9-C3FE661ED638}"/>
                </a:ext>
              </a:extLst>
            </p:cNvPr>
            <p:cNvSpPr txBox="1"/>
            <p:nvPr/>
          </p:nvSpPr>
          <p:spPr>
            <a:xfrm>
              <a:off x="6096000" y="1174578"/>
              <a:ext cx="6096000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rgbClr val="EDB863"/>
                  </a:solidFill>
                </a:rPr>
                <a:t>fringilla</a:t>
              </a:r>
              <a:r>
                <a:rPr lang="en-US" sz="3200" dirty="0">
                  <a:solidFill>
                    <a:srgbClr val="EDB863"/>
                  </a:solidFill>
                </a:rPr>
                <a:t>. </a:t>
              </a:r>
              <a:r>
                <a:rPr lang="en-US" sz="3200" dirty="0" err="1">
                  <a:solidFill>
                    <a:srgbClr val="EDB863"/>
                  </a:solidFill>
                </a:rPr>
                <a:t>Fusce</a:t>
              </a:r>
              <a:r>
                <a:rPr lang="en-US" sz="3200" dirty="0">
                  <a:solidFill>
                    <a:srgbClr val="EDB863"/>
                  </a:solidFill>
                </a:rPr>
                <a:t> </a:t>
              </a:r>
              <a:r>
                <a:rPr lang="en-US" sz="3200" dirty="0" err="1">
                  <a:solidFill>
                    <a:srgbClr val="EDB863"/>
                  </a:solidFill>
                </a:rPr>
                <a:t>ut</a:t>
              </a:r>
              <a:r>
                <a:rPr lang="en-US" sz="3200" dirty="0">
                  <a:solidFill>
                    <a:srgbClr val="EDB863"/>
                  </a:solidFill>
                </a:rPr>
                <a:t> </a:t>
              </a:r>
              <a:r>
                <a:rPr lang="en-US" sz="3200" dirty="0" err="1">
                  <a:solidFill>
                    <a:srgbClr val="EDB863"/>
                  </a:solidFill>
                </a:rPr>
                <a:t>elit</a:t>
              </a:r>
              <a:r>
                <a:rPr lang="en-US" sz="3200" dirty="0">
                  <a:solidFill>
                    <a:srgbClr val="EDB863"/>
                  </a:solidFill>
                </a:rPr>
                <a:t> ligula. Nunc gravida diam a </a:t>
              </a:r>
              <a:r>
                <a:rPr lang="en-US" sz="3200" dirty="0" err="1">
                  <a:solidFill>
                    <a:srgbClr val="EDB863"/>
                  </a:solidFill>
                </a:rPr>
                <a:t>turpis</a:t>
              </a:r>
              <a:r>
                <a:rPr lang="en-US" sz="3200" dirty="0">
                  <a:solidFill>
                    <a:srgbClr val="EDB863"/>
                  </a:solidFill>
                </a:rPr>
                <a:t> dictum, id </a:t>
              </a:r>
              <a:r>
                <a:rPr lang="en-US" sz="3200" dirty="0" err="1">
                  <a:solidFill>
                    <a:srgbClr val="EDB863"/>
                  </a:solidFill>
                </a:rPr>
                <a:t>elementum</a:t>
              </a:r>
              <a:r>
                <a:rPr lang="en-US" sz="3200" dirty="0">
                  <a:solidFill>
                    <a:srgbClr val="EDB863"/>
                  </a:solidFill>
                </a:rPr>
                <a:t> </a:t>
              </a:r>
              <a:r>
                <a:rPr lang="en-US" sz="3200" dirty="0" err="1">
                  <a:solidFill>
                    <a:srgbClr val="EDB863"/>
                  </a:solidFill>
                </a:rPr>
                <a:t>enim</a:t>
              </a:r>
              <a:r>
                <a:rPr lang="en-US" sz="3200" dirty="0">
                  <a:solidFill>
                    <a:srgbClr val="EDB863"/>
                  </a:solidFill>
                </a:rPr>
                <a:t> lacinia. </a:t>
              </a:r>
              <a:r>
                <a:rPr lang="en-US" sz="3200" dirty="0" err="1">
                  <a:solidFill>
                    <a:srgbClr val="EDB863"/>
                  </a:solidFill>
                </a:rPr>
                <a:t>Aliquam</a:t>
              </a:r>
              <a:r>
                <a:rPr lang="en-US" sz="3200" dirty="0">
                  <a:solidFill>
                    <a:srgbClr val="EDB863"/>
                  </a:solidFill>
                </a:rPr>
                <a:t> </a:t>
              </a:r>
              <a:r>
                <a:rPr lang="en-US" sz="3200" dirty="0" err="1">
                  <a:solidFill>
                    <a:srgbClr val="EDB863"/>
                  </a:solidFill>
                </a:rPr>
                <a:t>tincidunt</a:t>
              </a:r>
              <a:r>
                <a:rPr lang="en-US" sz="3200" dirty="0">
                  <a:solidFill>
                    <a:srgbClr val="EDB863"/>
                  </a:solidFill>
                </a:rPr>
                <a:t> ex </a:t>
              </a:r>
              <a:r>
                <a:rPr lang="en-US" sz="3200" dirty="0" err="1">
                  <a:solidFill>
                    <a:srgbClr val="EDB863"/>
                  </a:solidFill>
                </a:rPr>
                <a:t>sem</a:t>
              </a:r>
              <a:r>
                <a:rPr lang="en-US" sz="3200" dirty="0">
                  <a:solidFill>
                    <a:srgbClr val="EDB863"/>
                  </a:solidFill>
                </a:rPr>
                <a:t>, </a:t>
              </a:r>
              <a:r>
                <a:rPr lang="en-US" sz="3200" dirty="0" err="1">
                  <a:solidFill>
                    <a:srgbClr val="EDB863"/>
                  </a:solidFill>
                </a:rPr>
                <a:t>quis</a:t>
              </a:r>
              <a:r>
                <a:rPr lang="en-US" sz="3200" dirty="0">
                  <a:solidFill>
                    <a:srgbClr val="EDB863"/>
                  </a:solidFill>
                </a:rPr>
                <a:t> vestibulum</a:t>
              </a:r>
              <a:endParaRPr lang="th-TH" sz="3200" dirty="0">
                <a:solidFill>
                  <a:srgbClr val="EDB863"/>
                </a:solidFill>
              </a:endParaRPr>
            </a:p>
          </p:txBody>
        </p:sp>
        <p:sp>
          <p:nvSpPr>
            <p:cNvPr id="8735" name="TextBox 8734">
              <a:extLst>
                <a:ext uri="{FF2B5EF4-FFF2-40B4-BE49-F238E27FC236}">
                  <a16:creationId xmlns:a16="http://schemas.microsoft.com/office/drawing/2014/main" id="{E7A24DD2-A496-423F-A969-4E5B807DAD20}"/>
                </a:ext>
              </a:extLst>
            </p:cNvPr>
            <p:cNvSpPr txBox="1"/>
            <p:nvPr/>
          </p:nvSpPr>
          <p:spPr>
            <a:xfrm>
              <a:off x="6096000" y="159879"/>
              <a:ext cx="38175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spc="300" dirty="0">
                  <a:solidFill>
                    <a:srgbClr val="EDB863"/>
                  </a:solidFill>
                  <a:latin typeface="Berlin Sans FB Demi" panose="020E0802020502020306" pitchFamily="34" charset="0"/>
                  <a:cs typeface="ARMNoklae" panose="02000506000000020004" pitchFamily="2" charset="0"/>
                </a:rPr>
                <a:t>Teacher</a:t>
              </a:r>
              <a:r>
                <a:rPr lang="en-US" sz="6600" b="1" spc="300" dirty="0">
                  <a:solidFill>
                    <a:srgbClr val="0F5B42"/>
                  </a:solidFill>
                  <a:latin typeface="Berlin Sans FB Demi" panose="020E0802020502020306" pitchFamily="34" charset="0"/>
                  <a:cs typeface="ARMNoklae" panose="02000506000000020004" pitchFamily="2" charset="0"/>
                </a:rPr>
                <a:t> </a:t>
              </a:r>
              <a:endParaRPr lang="th-TH" sz="1800" spc="300" dirty="0">
                <a:solidFill>
                  <a:srgbClr val="0F5B42"/>
                </a:solidFill>
                <a:latin typeface="Berlin Sans FB Demi" panose="020E0802020502020306" pitchFamily="34" charset="0"/>
                <a:cs typeface="ARMNoklae" panose="02000506000000020004" pitchFamily="2" charset="0"/>
              </a:endParaRPr>
            </a:p>
          </p:txBody>
        </p:sp>
      </p:grpSp>
      <p:grpSp>
        <p:nvGrpSpPr>
          <p:cNvPr id="3" name="Graphic 1">
            <a:extLst>
              <a:ext uri="{FF2B5EF4-FFF2-40B4-BE49-F238E27FC236}">
                <a16:creationId xmlns:a16="http://schemas.microsoft.com/office/drawing/2014/main" id="{45875131-7C2D-4BA9-8397-0AC74A2173F7}"/>
              </a:ext>
            </a:extLst>
          </p:cNvPr>
          <p:cNvGrpSpPr/>
          <p:nvPr/>
        </p:nvGrpSpPr>
        <p:grpSpPr>
          <a:xfrm flipH="1">
            <a:off x="1387795" y="3122415"/>
            <a:ext cx="2230373" cy="3880999"/>
            <a:chOff x="5395912" y="2305024"/>
            <a:chExt cx="1395996" cy="2249680"/>
          </a:xfrm>
        </p:grpSpPr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45875131-7C2D-4BA9-8397-0AC74A2173F7}"/>
                </a:ext>
              </a:extLst>
            </p:cNvPr>
            <p:cNvGrpSpPr/>
            <p:nvPr/>
          </p:nvGrpSpPr>
          <p:grpSpPr>
            <a:xfrm>
              <a:off x="5462587" y="2324074"/>
              <a:ext cx="1329321" cy="2230630"/>
              <a:chOff x="5462587" y="2324074"/>
              <a:chExt cx="1329321" cy="2230630"/>
            </a:xfrm>
            <a:solidFill>
              <a:srgbClr val="353131"/>
            </a:solidFill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6F4CFCD2-0C56-44D9-8B11-BE162EA02482}"/>
                  </a:ext>
                </a:extLst>
              </p:cNvPr>
              <p:cNvSpPr/>
              <p:nvPr/>
            </p:nvSpPr>
            <p:spPr>
              <a:xfrm>
                <a:off x="6345554" y="3603688"/>
                <a:ext cx="350615" cy="243120"/>
              </a:xfrm>
              <a:custGeom>
                <a:avLst/>
                <a:gdLst>
                  <a:gd name="connsiteX0" fmla="*/ 0 w 350615"/>
                  <a:gd name="connsiteY0" fmla="*/ 42863 h 243120"/>
                  <a:gd name="connsiteX1" fmla="*/ 104204 w 350615"/>
                  <a:gd name="connsiteY1" fmla="*/ 241268 h 243120"/>
                  <a:gd name="connsiteX2" fmla="*/ 350615 w 350615"/>
                  <a:gd name="connsiteY2" fmla="*/ 157734 h 243120"/>
                  <a:gd name="connsiteX3" fmla="*/ 324993 w 350615"/>
                  <a:gd name="connsiteY3" fmla="*/ 93821 h 243120"/>
                  <a:gd name="connsiteX4" fmla="*/ 166021 w 350615"/>
                  <a:gd name="connsiteY4" fmla="*/ 114586 h 243120"/>
                  <a:gd name="connsiteX5" fmla="*/ 124301 w 350615"/>
                  <a:gd name="connsiteY5" fmla="*/ 0 h 243120"/>
                  <a:gd name="connsiteX6" fmla="*/ 0 w 350615"/>
                  <a:gd name="connsiteY6" fmla="*/ 42863 h 24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615" h="243120">
                    <a:moveTo>
                      <a:pt x="0" y="42863"/>
                    </a:moveTo>
                    <a:cubicBezTo>
                      <a:pt x="0" y="42863"/>
                      <a:pt x="57341" y="224695"/>
                      <a:pt x="104204" y="241268"/>
                    </a:cubicBezTo>
                    <a:cubicBezTo>
                      <a:pt x="150971" y="257842"/>
                      <a:pt x="350615" y="157734"/>
                      <a:pt x="350615" y="157734"/>
                    </a:cubicBezTo>
                    <a:lnTo>
                      <a:pt x="324993" y="93821"/>
                    </a:lnTo>
                    <a:cubicBezTo>
                      <a:pt x="324993" y="93821"/>
                      <a:pt x="178118" y="130683"/>
                      <a:pt x="166021" y="114586"/>
                    </a:cubicBezTo>
                    <a:cubicBezTo>
                      <a:pt x="154305" y="98870"/>
                      <a:pt x="124301" y="0"/>
                      <a:pt x="124301" y="0"/>
                    </a:cubicBezTo>
                    <a:lnTo>
                      <a:pt x="0" y="4286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37" name="Freeform: Shape 8736">
                <a:extLst>
                  <a:ext uri="{FF2B5EF4-FFF2-40B4-BE49-F238E27FC236}">
                    <a16:creationId xmlns:a16="http://schemas.microsoft.com/office/drawing/2014/main" id="{EFC613EE-9146-4819-9755-7414EB3DB082}"/>
                  </a:ext>
                </a:extLst>
              </p:cNvPr>
              <p:cNvSpPr/>
              <p:nvPr/>
            </p:nvSpPr>
            <p:spPr>
              <a:xfrm>
                <a:off x="5505640" y="2589466"/>
                <a:ext cx="97387" cy="249283"/>
              </a:xfrm>
              <a:custGeom>
                <a:avLst/>
                <a:gdLst>
                  <a:gd name="connsiteX0" fmla="*/ 30289 w 97387"/>
                  <a:gd name="connsiteY0" fmla="*/ 0 h 249283"/>
                  <a:gd name="connsiteX1" fmla="*/ 31242 w 97387"/>
                  <a:gd name="connsiteY1" fmla="*/ 2953 h 249283"/>
                  <a:gd name="connsiteX2" fmla="*/ 95059 w 97387"/>
                  <a:gd name="connsiteY2" fmla="*/ 249269 h 249283"/>
                  <a:gd name="connsiteX3" fmla="*/ 0 w 97387"/>
                  <a:gd name="connsiteY3" fmla="*/ 8001 h 249283"/>
                  <a:gd name="connsiteX4" fmla="*/ 30289 w 97387"/>
                  <a:gd name="connsiteY4" fmla="*/ 0 h 249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87" h="249283">
                    <a:moveTo>
                      <a:pt x="30289" y="0"/>
                    </a:moveTo>
                    <a:cubicBezTo>
                      <a:pt x="30289" y="0"/>
                      <a:pt x="30670" y="1048"/>
                      <a:pt x="31242" y="2953"/>
                    </a:cubicBezTo>
                    <a:cubicBezTo>
                      <a:pt x="40481" y="31051"/>
                      <a:pt x="110966" y="247174"/>
                      <a:pt x="95059" y="249269"/>
                    </a:cubicBezTo>
                    <a:cubicBezTo>
                      <a:pt x="78105" y="251460"/>
                      <a:pt x="0" y="8001"/>
                      <a:pt x="0" y="8001"/>
                    </a:cubicBezTo>
                    <a:lnTo>
                      <a:pt x="30289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38" name="Freeform: Shape 8737">
                <a:extLst>
                  <a:ext uri="{FF2B5EF4-FFF2-40B4-BE49-F238E27FC236}">
                    <a16:creationId xmlns:a16="http://schemas.microsoft.com/office/drawing/2014/main" id="{779B68B9-81D9-4EF5-9F4B-FE7E65E1F55D}"/>
                  </a:ext>
                </a:extLst>
              </p:cNvPr>
              <p:cNvSpPr/>
              <p:nvPr/>
            </p:nvSpPr>
            <p:spPr>
              <a:xfrm>
                <a:off x="5504496" y="2586228"/>
                <a:ext cx="37147" cy="31337"/>
              </a:xfrm>
              <a:custGeom>
                <a:avLst/>
                <a:gdLst>
                  <a:gd name="connsiteX0" fmla="*/ 30766 w 37147"/>
                  <a:gd name="connsiteY0" fmla="*/ 0 h 31337"/>
                  <a:gd name="connsiteX1" fmla="*/ 37148 w 37147"/>
                  <a:gd name="connsiteY1" fmla="*/ 20765 h 31337"/>
                  <a:gd name="connsiteX2" fmla="*/ 7715 w 37147"/>
                  <a:gd name="connsiteY2" fmla="*/ 31337 h 31337"/>
                  <a:gd name="connsiteX3" fmla="*/ 0 w 37147"/>
                  <a:gd name="connsiteY3" fmla="*/ 9334 h 31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" h="31337">
                    <a:moveTo>
                      <a:pt x="30766" y="0"/>
                    </a:moveTo>
                    <a:lnTo>
                      <a:pt x="37148" y="20765"/>
                    </a:lnTo>
                    <a:lnTo>
                      <a:pt x="7715" y="31337"/>
                    </a:lnTo>
                    <a:lnTo>
                      <a:pt x="0" y="933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39" name="Freeform: Shape 8738">
                <a:extLst>
                  <a:ext uri="{FF2B5EF4-FFF2-40B4-BE49-F238E27FC236}">
                    <a16:creationId xmlns:a16="http://schemas.microsoft.com/office/drawing/2014/main" id="{FF27C87E-F1FB-4F1B-A2F0-B65ADB53FE02}"/>
                  </a:ext>
                </a:extLst>
              </p:cNvPr>
              <p:cNvSpPr/>
              <p:nvPr/>
            </p:nvSpPr>
            <p:spPr>
              <a:xfrm>
                <a:off x="5462730" y="2460974"/>
                <a:ext cx="85912" cy="136589"/>
              </a:xfrm>
              <a:custGeom>
                <a:avLst/>
                <a:gdLst>
                  <a:gd name="connsiteX0" fmla="*/ 42909 w 85912"/>
                  <a:gd name="connsiteY0" fmla="*/ 136493 h 136589"/>
                  <a:gd name="connsiteX1" fmla="*/ 84724 w 85912"/>
                  <a:gd name="connsiteY1" fmla="*/ 106585 h 136589"/>
                  <a:gd name="connsiteX2" fmla="*/ 76533 w 85912"/>
                  <a:gd name="connsiteY2" fmla="*/ 67246 h 136589"/>
                  <a:gd name="connsiteX3" fmla="*/ 50434 w 85912"/>
                  <a:gd name="connsiteY3" fmla="*/ 35338 h 136589"/>
                  <a:gd name="connsiteX4" fmla="*/ 29860 w 85912"/>
                  <a:gd name="connsiteY4" fmla="*/ 0 h 136589"/>
                  <a:gd name="connsiteX5" fmla="*/ 333 w 85912"/>
                  <a:gd name="connsiteY5" fmla="*/ 73628 h 136589"/>
                  <a:gd name="connsiteX6" fmla="*/ 42909 w 85912"/>
                  <a:gd name="connsiteY6" fmla="*/ 136493 h 13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912" h="136589">
                    <a:moveTo>
                      <a:pt x="42909" y="136493"/>
                    </a:moveTo>
                    <a:cubicBezTo>
                      <a:pt x="60054" y="137922"/>
                      <a:pt x="80438" y="123253"/>
                      <a:pt x="84724" y="106585"/>
                    </a:cubicBezTo>
                    <a:cubicBezTo>
                      <a:pt x="88153" y="93250"/>
                      <a:pt x="83772" y="78962"/>
                      <a:pt x="76533" y="67246"/>
                    </a:cubicBezTo>
                    <a:cubicBezTo>
                      <a:pt x="69294" y="55531"/>
                      <a:pt x="59388" y="45720"/>
                      <a:pt x="50434" y="35338"/>
                    </a:cubicBezTo>
                    <a:cubicBezTo>
                      <a:pt x="41385" y="24955"/>
                      <a:pt x="33003" y="13335"/>
                      <a:pt x="29860" y="0"/>
                    </a:cubicBezTo>
                    <a:cubicBezTo>
                      <a:pt x="10334" y="19145"/>
                      <a:pt x="-2239" y="46482"/>
                      <a:pt x="333" y="73628"/>
                    </a:cubicBezTo>
                    <a:cubicBezTo>
                      <a:pt x="3000" y="100679"/>
                      <a:pt x="16144" y="130969"/>
                      <a:pt x="42909" y="136493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40" name="Freeform: Shape 8739">
                <a:extLst>
                  <a:ext uri="{FF2B5EF4-FFF2-40B4-BE49-F238E27FC236}">
                    <a16:creationId xmlns:a16="http://schemas.microsoft.com/office/drawing/2014/main" id="{1F888CEE-C555-425E-936C-472C189D7B1E}"/>
                  </a:ext>
                </a:extLst>
              </p:cNvPr>
              <p:cNvSpPr/>
              <p:nvPr/>
            </p:nvSpPr>
            <p:spPr>
              <a:xfrm>
                <a:off x="5462587" y="2459640"/>
                <a:ext cx="57175" cy="62324"/>
              </a:xfrm>
              <a:custGeom>
                <a:avLst/>
                <a:gdLst>
                  <a:gd name="connsiteX0" fmla="*/ 54959 w 57175"/>
                  <a:gd name="connsiteY0" fmla="*/ 41434 h 62324"/>
                  <a:gd name="connsiteX1" fmla="*/ 56007 w 57175"/>
                  <a:gd name="connsiteY1" fmla="*/ 55340 h 62324"/>
                  <a:gd name="connsiteX2" fmla="*/ 48863 w 57175"/>
                  <a:gd name="connsiteY2" fmla="*/ 60484 h 62324"/>
                  <a:gd name="connsiteX3" fmla="*/ 39910 w 57175"/>
                  <a:gd name="connsiteY3" fmla="*/ 60008 h 62324"/>
                  <a:gd name="connsiteX4" fmla="*/ 25717 w 57175"/>
                  <a:gd name="connsiteY4" fmla="*/ 54007 h 62324"/>
                  <a:gd name="connsiteX5" fmla="*/ 18097 w 57175"/>
                  <a:gd name="connsiteY5" fmla="*/ 51435 h 62324"/>
                  <a:gd name="connsiteX6" fmla="*/ 11335 w 57175"/>
                  <a:gd name="connsiteY6" fmla="*/ 59817 h 62324"/>
                  <a:gd name="connsiteX7" fmla="*/ 3715 w 57175"/>
                  <a:gd name="connsiteY7" fmla="*/ 62103 h 62324"/>
                  <a:gd name="connsiteX8" fmla="*/ 0 w 57175"/>
                  <a:gd name="connsiteY8" fmla="*/ 58769 h 62324"/>
                  <a:gd name="connsiteX9" fmla="*/ 31052 w 57175"/>
                  <a:gd name="connsiteY9" fmla="*/ 0 h 62324"/>
                  <a:gd name="connsiteX10" fmla="*/ 37719 w 57175"/>
                  <a:gd name="connsiteY10" fmla="*/ 17335 h 62324"/>
                  <a:gd name="connsiteX11" fmla="*/ 54959 w 57175"/>
                  <a:gd name="connsiteY11" fmla="*/ 41434 h 6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75" h="62324">
                    <a:moveTo>
                      <a:pt x="54959" y="41434"/>
                    </a:moveTo>
                    <a:cubicBezTo>
                      <a:pt x="57150" y="45815"/>
                      <a:pt x="58103" y="50959"/>
                      <a:pt x="56007" y="55340"/>
                    </a:cubicBezTo>
                    <a:cubicBezTo>
                      <a:pt x="54673" y="58103"/>
                      <a:pt x="51816" y="59817"/>
                      <a:pt x="48863" y="60484"/>
                    </a:cubicBezTo>
                    <a:cubicBezTo>
                      <a:pt x="45910" y="61151"/>
                      <a:pt x="42863" y="60674"/>
                      <a:pt x="39910" y="60008"/>
                    </a:cubicBezTo>
                    <a:cubicBezTo>
                      <a:pt x="34862" y="58865"/>
                      <a:pt x="30099" y="56769"/>
                      <a:pt x="25717" y="54007"/>
                    </a:cubicBezTo>
                    <a:cubicBezTo>
                      <a:pt x="23336" y="52483"/>
                      <a:pt x="20765" y="50673"/>
                      <a:pt x="18097" y="51435"/>
                    </a:cubicBezTo>
                    <a:cubicBezTo>
                      <a:pt x="14573" y="52483"/>
                      <a:pt x="13811" y="57150"/>
                      <a:pt x="11335" y="59817"/>
                    </a:cubicBezTo>
                    <a:cubicBezTo>
                      <a:pt x="9430" y="61913"/>
                      <a:pt x="6382" y="62770"/>
                      <a:pt x="3715" y="62103"/>
                    </a:cubicBezTo>
                    <a:cubicBezTo>
                      <a:pt x="952" y="61341"/>
                      <a:pt x="667" y="61436"/>
                      <a:pt x="0" y="58769"/>
                    </a:cubicBezTo>
                    <a:cubicBezTo>
                      <a:pt x="0" y="58769"/>
                      <a:pt x="6572" y="19145"/>
                      <a:pt x="31052" y="0"/>
                    </a:cubicBezTo>
                    <a:cubicBezTo>
                      <a:pt x="31052" y="0"/>
                      <a:pt x="29813" y="6096"/>
                      <a:pt x="37719" y="17335"/>
                    </a:cubicBezTo>
                    <a:cubicBezTo>
                      <a:pt x="45625" y="28766"/>
                      <a:pt x="54959" y="41434"/>
                      <a:pt x="54959" y="41434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41" name="Freeform: Shape 8740">
                <a:extLst>
                  <a:ext uri="{FF2B5EF4-FFF2-40B4-BE49-F238E27FC236}">
                    <a16:creationId xmlns:a16="http://schemas.microsoft.com/office/drawing/2014/main" id="{0F8A0D7E-213E-4B62-BDF9-6EE1A713146C}"/>
                  </a:ext>
                </a:extLst>
              </p:cNvPr>
              <p:cNvSpPr/>
              <p:nvPr/>
            </p:nvSpPr>
            <p:spPr>
              <a:xfrm>
                <a:off x="5477266" y="2523930"/>
                <a:ext cx="18852" cy="21767"/>
              </a:xfrm>
              <a:custGeom>
                <a:avLst/>
                <a:gdLst>
                  <a:gd name="connsiteX0" fmla="*/ 3799 w 18852"/>
                  <a:gd name="connsiteY0" fmla="*/ 2195 h 21767"/>
                  <a:gd name="connsiteX1" fmla="*/ 13705 w 18852"/>
                  <a:gd name="connsiteY1" fmla="*/ 1052 h 21767"/>
                  <a:gd name="connsiteX2" fmla="*/ 18849 w 18852"/>
                  <a:gd name="connsiteY2" fmla="*/ 9815 h 21767"/>
                  <a:gd name="connsiteX3" fmla="*/ 14562 w 18852"/>
                  <a:gd name="connsiteY3" fmla="*/ 19245 h 21767"/>
                  <a:gd name="connsiteX4" fmla="*/ 7419 w 18852"/>
                  <a:gd name="connsiteY4" fmla="*/ 21626 h 21767"/>
                  <a:gd name="connsiteX5" fmla="*/ 2942 w 18852"/>
                  <a:gd name="connsiteY5" fmla="*/ 18483 h 21767"/>
                  <a:gd name="connsiteX6" fmla="*/ 84 w 18852"/>
                  <a:gd name="connsiteY6" fmla="*/ 10291 h 21767"/>
                  <a:gd name="connsiteX7" fmla="*/ 3799 w 18852"/>
                  <a:gd name="connsiteY7" fmla="*/ 2195 h 21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52" h="21767">
                    <a:moveTo>
                      <a:pt x="3799" y="2195"/>
                    </a:moveTo>
                    <a:cubicBezTo>
                      <a:pt x="6371" y="-281"/>
                      <a:pt x="10562" y="-662"/>
                      <a:pt x="13705" y="1052"/>
                    </a:cubicBezTo>
                    <a:cubicBezTo>
                      <a:pt x="16848" y="2767"/>
                      <a:pt x="18753" y="6291"/>
                      <a:pt x="18849" y="9815"/>
                    </a:cubicBezTo>
                    <a:cubicBezTo>
                      <a:pt x="18944" y="13339"/>
                      <a:pt x="17134" y="16864"/>
                      <a:pt x="14562" y="19245"/>
                    </a:cubicBezTo>
                    <a:cubicBezTo>
                      <a:pt x="12657" y="20959"/>
                      <a:pt x="9990" y="22198"/>
                      <a:pt x="7419" y="21626"/>
                    </a:cubicBezTo>
                    <a:cubicBezTo>
                      <a:pt x="5609" y="21245"/>
                      <a:pt x="3990" y="20007"/>
                      <a:pt x="2942" y="18483"/>
                    </a:cubicBezTo>
                    <a:cubicBezTo>
                      <a:pt x="1227" y="16197"/>
                      <a:pt x="-392" y="13149"/>
                      <a:pt x="84" y="10291"/>
                    </a:cubicBezTo>
                    <a:cubicBezTo>
                      <a:pt x="561" y="7434"/>
                      <a:pt x="1418" y="3814"/>
                      <a:pt x="3799" y="2195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42" name="Freeform: Shape 8741">
                <a:extLst>
                  <a:ext uri="{FF2B5EF4-FFF2-40B4-BE49-F238E27FC236}">
                    <a16:creationId xmlns:a16="http://schemas.microsoft.com/office/drawing/2014/main" id="{CDD284A2-8539-4AB1-AF9C-977FDF1FEB33}"/>
                  </a:ext>
                </a:extLst>
              </p:cNvPr>
              <p:cNvSpPr/>
              <p:nvPr/>
            </p:nvSpPr>
            <p:spPr>
              <a:xfrm>
                <a:off x="5559360" y="2792825"/>
                <a:ext cx="447579" cy="348710"/>
              </a:xfrm>
              <a:custGeom>
                <a:avLst/>
                <a:gdLst>
                  <a:gd name="connsiteX0" fmla="*/ 447580 w 447579"/>
                  <a:gd name="connsiteY0" fmla="*/ 249174 h 348710"/>
                  <a:gd name="connsiteX1" fmla="*/ 40481 w 447579"/>
                  <a:gd name="connsiteY1" fmla="*/ 0 h 348710"/>
                  <a:gd name="connsiteX2" fmla="*/ 0 w 447579"/>
                  <a:gd name="connsiteY2" fmla="*/ 49530 h 348710"/>
                  <a:gd name="connsiteX3" fmla="*/ 424148 w 447579"/>
                  <a:gd name="connsiteY3" fmla="*/ 348710 h 348710"/>
                  <a:gd name="connsiteX4" fmla="*/ 447580 w 447579"/>
                  <a:gd name="connsiteY4" fmla="*/ 249174 h 348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579" h="348710">
                    <a:moveTo>
                      <a:pt x="447580" y="249174"/>
                    </a:moveTo>
                    <a:cubicBezTo>
                      <a:pt x="447580" y="249174"/>
                      <a:pt x="220218" y="211646"/>
                      <a:pt x="40481" y="0"/>
                    </a:cubicBezTo>
                    <a:lnTo>
                      <a:pt x="0" y="49530"/>
                    </a:lnTo>
                    <a:cubicBezTo>
                      <a:pt x="0" y="49530"/>
                      <a:pt x="162020" y="320326"/>
                      <a:pt x="424148" y="348710"/>
                    </a:cubicBezTo>
                    <a:lnTo>
                      <a:pt x="447580" y="24917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43" name="Freeform: Shape 8742">
                <a:extLst>
                  <a:ext uri="{FF2B5EF4-FFF2-40B4-BE49-F238E27FC236}">
                    <a16:creationId xmlns:a16="http://schemas.microsoft.com/office/drawing/2014/main" id="{E29027EB-EECB-45BD-8C34-D4E6F9641353}"/>
                  </a:ext>
                </a:extLst>
              </p:cNvPr>
              <p:cNvSpPr/>
              <p:nvPr/>
            </p:nvSpPr>
            <p:spPr>
              <a:xfrm>
                <a:off x="5486659" y="2682077"/>
                <a:ext cx="113278" cy="160277"/>
              </a:xfrm>
              <a:custGeom>
                <a:avLst/>
                <a:gdLst>
                  <a:gd name="connsiteX0" fmla="*/ 113278 w 113278"/>
                  <a:gd name="connsiteY0" fmla="*/ 110652 h 160277"/>
                  <a:gd name="connsiteX1" fmla="*/ 98419 w 113278"/>
                  <a:gd name="connsiteY1" fmla="*/ 39024 h 160277"/>
                  <a:gd name="connsiteX2" fmla="*/ 94323 w 113278"/>
                  <a:gd name="connsiteY2" fmla="*/ 77982 h 160277"/>
                  <a:gd name="connsiteX3" fmla="*/ 43365 w 113278"/>
                  <a:gd name="connsiteY3" fmla="*/ 1401 h 160277"/>
                  <a:gd name="connsiteX4" fmla="*/ 70416 w 113278"/>
                  <a:gd name="connsiteY4" fmla="*/ 62551 h 160277"/>
                  <a:gd name="connsiteX5" fmla="*/ 18409 w 113278"/>
                  <a:gd name="connsiteY5" fmla="*/ 19879 h 160277"/>
                  <a:gd name="connsiteX6" fmla="*/ 58033 w 113278"/>
                  <a:gd name="connsiteY6" fmla="*/ 77029 h 160277"/>
                  <a:gd name="connsiteX7" fmla="*/ 1550 w 113278"/>
                  <a:gd name="connsiteY7" fmla="*/ 39596 h 160277"/>
                  <a:gd name="connsiteX8" fmla="*/ 44889 w 113278"/>
                  <a:gd name="connsiteY8" fmla="*/ 89031 h 160277"/>
                  <a:gd name="connsiteX9" fmla="*/ 13361 w 113278"/>
                  <a:gd name="connsiteY9" fmla="*/ 78648 h 160277"/>
                  <a:gd name="connsiteX10" fmla="*/ 72892 w 113278"/>
                  <a:gd name="connsiteY10" fmla="*/ 160278 h 160277"/>
                  <a:gd name="connsiteX11" fmla="*/ 113278 w 113278"/>
                  <a:gd name="connsiteY11" fmla="*/ 110652 h 16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278" h="160277">
                    <a:moveTo>
                      <a:pt x="113278" y="110652"/>
                    </a:moveTo>
                    <a:cubicBezTo>
                      <a:pt x="113278" y="110652"/>
                      <a:pt x="101467" y="46073"/>
                      <a:pt x="98419" y="39024"/>
                    </a:cubicBezTo>
                    <a:cubicBezTo>
                      <a:pt x="96038" y="33595"/>
                      <a:pt x="94323" y="77982"/>
                      <a:pt x="94323" y="77982"/>
                    </a:cubicBezTo>
                    <a:cubicBezTo>
                      <a:pt x="94323" y="77982"/>
                      <a:pt x="43746" y="-12220"/>
                      <a:pt x="43365" y="1401"/>
                    </a:cubicBezTo>
                    <a:cubicBezTo>
                      <a:pt x="42984" y="14926"/>
                      <a:pt x="70416" y="62551"/>
                      <a:pt x="70416" y="62551"/>
                    </a:cubicBezTo>
                    <a:cubicBezTo>
                      <a:pt x="70416" y="62551"/>
                      <a:pt x="6979" y="3210"/>
                      <a:pt x="18409" y="19879"/>
                    </a:cubicBezTo>
                    <a:cubicBezTo>
                      <a:pt x="29839" y="36453"/>
                      <a:pt x="58033" y="77029"/>
                      <a:pt x="58033" y="77029"/>
                    </a:cubicBezTo>
                    <a:cubicBezTo>
                      <a:pt x="58033" y="77029"/>
                      <a:pt x="-11118" y="19022"/>
                      <a:pt x="1550" y="39596"/>
                    </a:cubicBezTo>
                    <a:cubicBezTo>
                      <a:pt x="14218" y="60170"/>
                      <a:pt x="44889" y="89031"/>
                      <a:pt x="44889" y="89031"/>
                    </a:cubicBezTo>
                    <a:cubicBezTo>
                      <a:pt x="44889" y="89031"/>
                      <a:pt x="-3308" y="61503"/>
                      <a:pt x="13361" y="78648"/>
                    </a:cubicBezTo>
                    <a:cubicBezTo>
                      <a:pt x="30030" y="95793"/>
                      <a:pt x="45841" y="130179"/>
                      <a:pt x="72892" y="160278"/>
                    </a:cubicBezTo>
                    <a:lnTo>
                      <a:pt x="113278" y="11065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44" name="Freeform: Shape 8743">
                <a:extLst>
                  <a:ext uri="{FF2B5EF4-FFF2-40B4-BE49-F238E27FC236}">
                    <a16:creationId xmlns:a16="http://schemas.microsoft.com/office/drawing/2014/main" id="{5F42142C-943B-4B9C-B713-C04982F6CDCC}"/>
                  </a:ext>
                </a:extLst>
              </p:cNvPr>
              <p:cNvSpPr/>
              <p:nvPr/>
            </p:nvSpPr>
            <p:spPr>
              <a:xfrm>
                <a:off x="6144386" y="3545300"/>
                <a:ext cx="175164" cy="537305"/>
              </a:xfrm>
              <a:custGeom>
                <a:avLst/>
                <a:gdLst>
                  <a:gd name="connsiteX0" fmla="*/ 0 w 175164"/>
                  <a:gd name="connsiteY0" fmla="*/ 62008 h 537305"/>
                  <a:gd name="connsiteX1" fmla="*/ 74962 w 175164"/>
                  <a:gd name="connsiteY1" fmla="*/ 523018 h 537305"/>
                  <a:gd name="connsiteX2" fmla="*/ 138208 w 175164"/>
                  <a:gd name="connsiteY2" fmla="*/ 537305 h 537305"/>
                  <a:gd name="connsiteX3" fmla="*/ 175165 w 175164"/>
                  <a:gd name="connsiteY3" fmla="*/ 0 h 537305"/>
                  <a:gd name="connsiteX4" fmla="*/ 0 w 175164"/>
                  <a:gd name="connsiteY4" fmla="*/ 62008 h 537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164" h="537305">
                    <a:moveTo>
                      <a:pt x="0" y="62008"/>
                    </a:moveTo>
                    <a:cubicBezTo>
                      <a:pt x="0" y="78295"/>
                      <a:pt x="74962" y="523018"/>
                      <a:pt x="74962" y="523018"/>
                    </a:cubicBezTo>
                    <a:lnTo>
                      <a:pt x="138208" y="537305"/>
                    </a:lnTo>
                    <a:lnTo>
                      <a:pt x="175165" y="0"/>
                    </a:lnTo>
                    <a:lnTo>
                      <a:pt x="0" y="6200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45" name="Freeform: Shape 8744">
                <a:extLst>
                  <a:ext uri="{FF2B5EF4-FFF2-40B4-BE49-F238E27FC236}">
                    <a16:creationId xmlns:a16="http://schemas.microsoft.com/office/drawing/2014/main" id="{31080B11-FC44-45AC-AFF8-9195F535814F}"/>
                  </a:ext>
                </a:extLst>
              </p:cNvPr>
              <p:cNvSpPr/>
              <p:nvPr/>
            </p:nvSpPr>
            <p:spPr>
              <a:xfrm>
                <a:off x="6419373" y="2940827"/>
                <a:ext cx="247505" cy="361163"/>
              </a:xfrm>
              <a:custGeom>
                <a:avLst/>
                <a:gdLst>
                  <a:gd name="connsiteX0" fmla="*/ 51530 w 247505"/>
                  <a:gd name="connsiteY0" fmla="*/ 241475 h 361163"/>
                  <a:gd name="connsiteX1" fmla="*/ 115062 w 247505"/>
                  <a:gd name="connsiteY1" fmla="*/ 254524 h 361163"/>
                  <a:gd name="connsiteX2" fmla="*/ 163544 w 247505"/>
                  <a:gd name="connsiteY2" fmla="*/ 2683 h 361163"/>
                  <a:gd name="connsiteX3" fmla="*/ 177451 w 247505"/>
                  <a:gd name="connsiteY3" fmla="*/ 48879 h 361163"/>
                  <a:gd name="connsiteX4" fmla="*/ 228314 w 247505"/>
                  <a:gd name="connsiteY4" fmla="*/ 2683 h 361163"/>
                  <a:gd name="connsiteX5" fmla="*/ 207550 w 247505"/>
                  <a:gd name="connsiteY5" fmla="*/ 65072 h 361163"/>
                  <a:gd name="connsiteX6" fmla="*/ 246793 w 247505"/>
                  <a:gd name="connsiteY6" fmla="*/ 28115 h 361163"/>
                  <a:gd name="connsiteX7" fmla="*/ 212122 w 247505"/>
                  <a:gd name="connsiteY7" fmla="*/ 106696 h 361163"/>
                  <a:gd name="connsiteX8" fmla="*/ 161258 w 247505"/>
                  <a:gd name="connsiteY8" fmla="*/ 360823 h 361163"/>
                  <a:gd name="connsiteX9" fmla="*/ 0 w 247505"/>
                  <a:gd name="connsiteY9" fmla="*/ 320628 h 361163"/>
                  <a:gd name="connsiteX10" fmla="*/ 51530 w 247505"/>
                  <a:gd name="connsiteY10" fmla="*/ 241475 h 36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7505" h="361163">
                    <a:moveTo>
                      <a:pt x="51530" y="241475"/>
                    </a:moveTo>
                    <a:cubicBezTo>
                      <a:pt x="51530" y="241475"/>
                      <a:pt x="98870" y="277670"/>
                      <a:pt x="115062" y="254524"/>
                    </a:cubicBezTo>
                    <a:cubicBezTo>
                      <a:pt x="131255" y="231378"/>
                      <a:pt x="163544" y="2683"/>
                      <a:pt x="163544" y="2683"/>
                    </a:cubicBezTo>
                    <a:cubicBezTo>
                      <a:pt x="163544" y="2683"/>
                      <a:pt x="179737" y="9636"/>
                      <a:pt x="177451" y="48879"/>
                    </a:cubicBezTo>
                    <a:cubicBezTo>
                      <a:pt x="177451" y="48879"/>
                      <a:pt x="228314" y="-13509"/>
                      <a:pt x="228314" y="2683"/>
                    </a:cubicBezTo>
                    <a:cubicBezTo>
                      <a:pt x="228314" y="18876"/>
                      <a:pt x="207550" y="65072"/>
                      <a:pt x="207550" y="65072"/>
                    </a:cubicBezTo>
                    <a:cubicBezTo>
                      <a:pt x="207550" y="65072"/>
                      <a:pt x="253746" y="2683"/>
                      <a:pt x="246793" y="28115"/>
                    </a:cubicBezTo>
                    <a:cubicBezTo>
                      <a:pt x="239840" y="53547"/>
                      <a:pt x="212122" y="106696"/>
                      <a:pt x="212122" y="106696"/>
                    </a:cubicBezTo>
                    <a:cubicBezTo>
                      <a:pt x="212122" y="106696"/>
                      <a:pt x="214408" y="356251"/>
                      <a:pt x="161258" y="360823"/>
                    </a:cubicBezTo>
                    <a:cubicBezTo>
                      <a:pt x="108109" y="365490"/>
                      <a:pt x="0" y="320628"/>
                      <a:pt x="0" y="320628"/>
                    </a:cubicBezTo>
                    <a:lnTo>
                      <a:pt x="51530" y="2414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46" name="Freeform: Shape 8745">
                <a:extLst>
                  <a:ext uri="{FF2B5EF4-FFF2-40B4-BE49-F238E27FC236}">
                    <a16:creationId xmlns:a16="http://schemas.microsoft.com/office/drawing/2014/main" id="{4BDC65AC-DE77-4D07-A79E-86F3261ED066}"/>
                  </a:ext>
                </a:extLst>
              </p:cNvPr>
              <p:cNvSpPr/>
              <p:nvPr/>
            </p:nvSpPr>
            <p:spPr>
              <a:xfrm>
                <a:off x="5935580" y="2502503"/>
                <a:ext cx="288244" cy="527303"/>
              </a:xfrm>
              <a:custGeom>
                <a:avLst/>
                <a:gdLst>
                  <a:gd name="connsiteX0" fmla="*/ 251859 w 288244"/>
                  <a:gd name="connsiteY0" fmla="*/ 527209 h 527303"/>
                  <a:gd name="connsiteX1" fmla="*/ 288245 w 288244"/>
                  <a:gd name="connsiteY1" fmla="*/ 339376 h 527303"/>
                  <a:gd name="connsiteX2" fmla="*/ 121557 w 288244"/>
                  <a:gd name="connsiteY2" fmla="*/ 0 h 527303"/>
                  <a:gd name="connsiteX3" fmla="*/ 30689 w 288244"/>
                  <a:gd name="connsiteY3" fmla="*/ 163640 h 527303"/>
                  <a:gd name="connsiteX4" fmla="*/ 30593 w 288244"/>
                  <a:gd name="connsiteY4" fmla="*/ 239363 h 527303"/>
                  <a:gd name="connsiteX5" fmla="*/ 399 w 288244"/>
                  <a:gd name="connsiteY5" fmla="*/ 324231 h 527303"/>
                  <a:gd name="connsiteX6" fmla="*/ 143941 w 288244"/>
                  <a:gd name="connsiteY6" fmla="*/ 442436 h 527303"/>
                  <a:gd name="connsiteX7" fmla="*/ 143941 w 288244"/>
                  <a:gd name="connsiteY7" fmla="*/ 527304 h 527303"/>
                  <a:gd name="connsiteX8" fmla="*/ 251859 w 288244"/>
                  <a:gd name="connsiteY8" fmla="*/ 527304 h 527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244" h="527303">
                    <a:moveTo>
                      <a:pt x="251859" y="527209"/>
                    </a:moveTo>
                    <a:lnTo>
                      <a:pt x="288245" y="339376"/>
                    </a:lnTo>
                    <a:lnTo>
                      <a:pt x="121557" y="0"/>
                    </a:lnTo>
                    <a:cubicBezTo>
                      <a:pt x="121557" y="0"/>
                      <a:pt x="27641" y="66675"/>
                      <a:pt x="30689" y="163640"/>
                    </a:cubicBezTo>
                    <a:cubicBezTo>
                      <a:pt x="33737" y="260604"/>
                      <a:pt x="30593" y="239363"/>
                      <a:pt x="30593" y="239363"/>
                    </a:cubicBezTo>
                    <a:cubicBezTo>
                      <a:pt x="30593" y="239363"/>
                      <a:pt x="-4078" y="284607"/>
                      <a:pt x="399" y="324231"/>
                    </a:cubicBezTo>
                    <a:cubicBezTo>
                      <a:pt x="14210" y="446341"/>
                      <a:pt x="143941" y="442436"/>
                      <a:pt x="143941" y="442436"/>
                    </a:cubicBezTo>
                    <a:lnTo>
                      <a:pt x="143941" y="527304"/>
                    </a:lnTo>
                    <a:lnTo>
                      <a:pt x="251859" y="52730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47" name="Freeform: Shape 8746">
                <a:extLst>
                  <a:ext uri="{FF2B5EF4-FFF2-40B4-BE49-F238E27FC236}">
                    <a16:creationId xmlns:a16="http://schemas.microsoft.com/office/drawing/2014/main" id="{3AF248FA-59FD-4055-AB9E-FC7A302C7754}"/>
                  </a:ext>
                </a:extLst>
              </p:cNvPr>
              <p:cNvSpPr/>
              <p:nvPr/>
            </p:nvSpPr>
            <p:spPr>
              <a:xfrm>
                <a:off x="5956323" y="2412649"/>
                <a:ext cx="572220" cy="575779"/>
              </a:xfrm>
              <a:custGeom>
                <a:avLst/>
                <a:gdLst>
                  <a:gd name="connsiteX0" fmla="*/ 491148 w 572220"/>
                  <a:gd name="connsiteY0" fmla="*/ 103951 h 575779"/>
                  <a:gd name="connsiteX1" fmla="*/ 565443 w 572220"/>
                  <a:gd name="connsiteY1" fmla="*/ 206916 h 575779"/>
                  <a:gd name="connsiteX2" fmla="*/ 569063 w 572220"/>
                  <a:gd name="connsiteY2" fmla="*/ 337694 h 575779"/>
                  <a:gd name="connsiteX3" fmla="*/ 532106 w 572220"/>
                  <a:gd name="connsiteY3" fmla="*/ 481045 h 575779"/>
                  <a:gd name="connsiteX4" fmla="*/ 331509 w 572220"/>
                  <a:gd name="connsiteY4" fmla="*/ 572009 h 575779"/>
                  <a:gd name="connsiteX5" fmla="*/ 212637 w 572220"/>
                  <a:gd name="connsiteY5" fmla="*/ 567723 h 575779"/>
                  <a:gd name="connsiteX6" fmla="*/ 128150 w 572220"/>
                  <a:gd name="connsiteY6" fmla="*/ 490189 h 575779"/>
                  <a:gd name="connsiteX7" fmla="*/ 141390 w 572220"/>
                  <a:gd name="connsiteY7" fmla="*/ 325883 h 575779"/>
                  <a:gd name="connsiteX8" fmla="*/ 127960 w 572220"/>
                  <a:gd name="connsiteY8" fmla="*/ 296070 h 575779"/>
                  <a:gd name="connsiteX9" fmla="*/ 97480 w 572220"/>
                  <a:gd name="connsiteY9" fmla="*/ 292641 h 575779"/>
                  <a:gd name="connsiteX10" fmla="*/ 72810 w 572220"/>
                  <a:gd name="connsiteY10" fmla="*/ 327598 h 575779"/>
                  <a:gd name="connsiteX11" fmla="*/ 43187 w 572220"/>
                  <a:gd name="connsiteY11" fmla="*/ 311024 h 575779"/>
                  <a:gd name="connsiteX12" fmla="*/ 37568 w 572220"/>
                  <a:gd name="connsiteY12" fmla="*/ 273496 h 575779"/>
                  <a:gd name="connsiteX13" fmla="*/ 2039 w 572220"/>
                  <a:gd name="connsiteY13" fmla="*/ 189199 h 575779"/>
                  <a:gd name="connsiteX14" fmla="*/ 54046 w 572220"/>
                  <a:gd name="connsiteY14" fmla="*/ 72232 h 575779"/>
                  <a:gd name="connsiteX15" fmla="*/ 266644 w 572220"/>
                  <a:gd name="connsiteY15" fmla="*/ 700 h 575779"/>
                  <a:gd name="connsiteX16" fmla="*/ 467240 w 572220"/>
                  <a:gd name="connsiteY16" fmla="*/ 101093 h 575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2220" h="575779">
                    <a:moveTo>
                      <a:pt x="491148" y="103951"/>
                    </a:moveTo>
                    <a:cubicBezTo>
                      <a:pt x="530582" y="123001"/>
                      <a:pt x="555537" y="164339"/>
                      <a:pt x="565443" y="206916"/>
                    </a:cubicBezTo>
                    <a:cubicBezTo>
                      <a:pt x="575349" y="249588"/>
                      <a:pt x="572396" y="293974"/>
                      <a:pt x="569063" y="337694"/>
                    </a:cubicBezTo>
                    <a:cubicBezTo>
                      <a:pt x="565253" y="387510"/>
                      <a:pt x="560204" y="439707"/>
                      <a:pt x="532106" y="481045"/>
                    </a:cubicBezTo>
                    <a:cubicBezTo>
                      <a:pt x="489434" y="543815"/>
                      <a:pt x="406852" y="563532"/>
                      <a:pt x="331509" y="572009"/>
                    </a:cubicBezTo>
                    <a:cubicBezTo>
                      <a:pt x="291790" y="576486"/>
                      <a:pt x="250928" y="578963"/>
                      <a:pt x="212637" y="567723"/>
                    </a:cubicBezTo>
                    <a:cubicBezTo>
                      <a:pt x="174347" y="556388"/>
                      <a:pt x="138723" y="528671"/>
                      <a:pt x="128150" y="490189"/>
                    </a:cubicBezTo>
                    <a:cubicBezTo>
                      <a:pt x="113482" y="436754"/>
                      <a:pt x="149391" y="380747"/>
                      <a:pt x="141390" y="325883"/>
                    </a:cubicBezTo>
                    <a:cubicBezTo>
                      <a:pt x="139771" y="314929"/>
                      <a:pt x="136056" y="303595"/>
                      <a:pt x="127960" y="296070"/>
                    </a:cubicBezTo>
                    <a:cubicBezTo>
                      <a:pt x="119768" y="288545"/>
                      <a:pt x="106338" y="285878"/>
                      <a:pt x="97480" y="292641"/>
                    </a:cubicBezTo>
                    <a:cubicBezTo>
                      <a:pt x="85859" y="301404"/>
                      <a:pt x="86050" y="321502"/>
                      <a:pt x="72810" y="327598"/>
                    </a:cubicBezTo>
                    <a:cubicBezTo>
                      <a:pt x="61285" y="332932"/>
                      <a:pt x="47759" y="322930"/>
                      <a:pt x="43187" y="311024"/>
                    </a:cubicBezTo>
                    <a:cubicBezTo>
                      <a:pt x="38615" y="299213"/>
                      <a:pt x="39758" y="285973"/>
                      <a:pt x="37568" y="273496"/>
                    </a:cubicBezTo>
                    <a:cubicBezTo>
                      <a:pt x="32424" y="243301"/>
                      <a:pt x="8897" y="219013"/>
                      <a:pt x="2039" y="189199"/>
                    </a:cubicBezTo>
                    <a:cubicBezTo>
                      <a:pt x="-7962" y="145480"/>
                      <a:pt x="20327" y="101760"/>
                      <a:pt x="54046" y="72232"/>
                    </a:cubicBezTo>
                    <a:cubicBezTo>
                      <a:pt x="111767" y="21655"/>
                      <a:pt x="190063" y="-4730"/>
                      <a:pt x="266644" y="700"/>
                    </a:cubicBezTo>
                    <a:cubicBezTo>
                      <a:pt x="343225" y="6129"/>
                      <a:pt x="417139" y="42991"/>
                      <a:pt x="467240" y="101093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48" name="Freeform: Shape 8747">
                <a:extLst>
                  <a:ext uri="{FF2B5EF4-FFF2-40B4-BE49-F238E27FC236}">
                    <a16:creationId xmlns:a16="http://schemas.microsoft.com/office/drawing/2014/main" id="{05C4B380-0927-41E2-AC03-FBB12FB98D6D}"/>
                  </a:ext>
                </a:extLst>
              </p:cNvPr>
              <p:cNvSpPr/>
              <p:nvPr/>
            </p:nvSpPr>
            <p:spPr>
              <a:xfrm>
                <a:off x="6404418" y="2352977"/>
                <a:ext cx="225939" cy="224621"/>
              </a:xfrm>
              <a:custGeom>
                <a:avLst/>
                <a:gdLst>
                  <a:gd name="connsiteX0" fmla="*/ 0 w 225939"/>
                  <a:gd name="connsiteY0" fmla="*/ 166004 h 224621"/>
                  <a:gd name="connsiteX1" fmla="*/ 140780 w 225939"/>
                  <a:gd name="connsiteY1" fmla="*/ 4746 h 224621"/>
                  <a:gd name="connsiteX2" fmla="*/ 189262 w 225939"/>
                  <a:gd name="connsiteY2" fmla="*/ 3698 h 224621"/>
                  <a:gd name="connsiteX3" fmla="*/ 222123 w 225939"/>
                  <a:gd name="connsiteY3" fmla="*/ 45417 h 224621"/>
                  <a:gd name="connsiteX4" fmla="*/ 224981 w 225939"/>
                  <a:gd name="connsiteY4" fmla="*/ 100186 h 224621"/>
                  <a:gd name="connsiteX5" fmla="*/ 183928 w 225939"/>
                  <a:gd name="connsiteY5" fmla="*/ 114759 h 224621"/>
                  <a:gd name="connsiteX6" fmla="*/ 170593 w 225939"/>
                  <a:gd name="connsiteY6" fmla="*/ 124665 h 224621"/>
                  <a:gd name="connsiteX7" fmla="*/ 185071 w 225939"/>
                  <a:gd name="connsiteY7" fmla="*/ 141906 h 224621"/>
                  <a:gd name="connsiteX8" fmla="*/ 210312 w 225939"/>
                  <a:gd name="connsiteY8" fmla="*/ 145335 h 224621"/>
                  <a:gd name="connsiteX9" fmla="*/ 225933 w 225939"/>
                  <a:gd name="connsiteY9" fmla="*/ 172386 h 224621"/>
                  <a:gd name="connsiteX10" fmla="*/ 218027 w 225939"/>
                  <a:gd name="connsiteY10" fmla="*/ 204199 h 224621"/>
                  <a:gd name="connsiteX11" fmla="*/ 202311 w 225939"/>
                  <a:gd name="connsiteY11" fmla="*/ 223916 h 224621"/>
                  <a:gd name="connsiteX12" fmla="*/ 186881 w 225939"/>
                  <a:gd name="connsiteY12" fmla="*/ 222963 h 224621"/>
                  <a:gd name="connsiteX13" fmla="*/ 3905 w 225939"/>
                  <a:gd name="connsiteY13" fmla="*/ 178005 h 224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5939" h="224621">
                    <a:moveTo>
                      <a:pt x="0" y="166004"/>
                    </a:moveTo>
                    <a:cubicBezTo>
                      <a:pt x="11430" y="91614"/>
                      <a:pt x="68580" y="26177"/>
                      <a:pt x="140780" y="4746"/>
                    </a:cubicBezTo>
                    <a:cubicBezTo>
                      <a:pt x="156591" y="78"/>
                      <a:pt x="174022" y="-2589"/>
                      <a:pt x="189262" y="3698"/>
                    </a:cubicBezTo>
                    <a:cubicBezTo>
                      <a:pt x="206216" y="10651"/>
                      <a:pt x="217456" y="27606"/>
                      <a:pt x="222123" y="45417"/>
                    </a:cubicBezTo>
                    <a:cubicBezTo>
                      <a:pt x="226790" y="63134"/>
                      <a:pt x="225838" y="81803"/>
                      <a:pt x="224981" y="100186"/>
                    </a:cubicBezTo>
                    <a:cubicBezTo>
                      <a:pt x="211265" y="105044"/>
                      <a:pt x="197549" y="109902"/>
                      <a:pt x="183928" y="114759"/>
                    </a:cubicBezTo>
                    <a:cubicBezTo>
                      <a:pt x="178499" y="116664"/>
                      <a:pt x="172403" y="119236"/>
                      <a:pt x="170593" y="124665"/>
                    </a:cubicBezTo>
                    <a:cubicBezTo>
                      <a:pt x="167831" y="132762"/>
                      <a:pt x="176689" y="140286"/>
                      <a:pt x="185071" y="141906"/>
                    </a:cubicBezTo>
                    <a:cubicBezTo>
                      <a:pt x="193453" y="143430"/>
                      <a:pt x="202502" y="141906"/>
                      <a:pt x="210312" y="145335"/>
                    </a:cubicBezTo>
                    <a:cubicBezTo>
                      <a:pt x="220409" y="149716"/>
                      <a:pt x="225743" y="161337"/>
                      <a:pt x="225933" y="172386"/>
                    </a:cubicBezTo>
                    <a:cubicBezTo>
                      <a:pt x="226123" y="183339"/>
                      <a:pt x="222028" y="193912"/>
                      <a:pt x="218027" y="204199"/>
                    </a:cubicBezTo>
                    <a:cubicBezTo>
                      <a:pt x="214884" y="212295"/>
                      <a:pt x="210693" y="221439"/>
                      <a:pt x="202311" y="223916"/>
                    </a:cubicBezTo>
                    <a:cubicBezTo>
                      <a:pt x="197358" y="225440"/>
                      <a:pt x="191929" y="224202"/>
                      <a:pt x="186881" y="222963"/>
                    </a:cubicBezTo>
                    <a:cubicBezTo>
                      <a:pt x="125921" y="208009"/>
                      <a:pt x="64865" y="192960"/>
                      <a:pt x="3905" y="178005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49" name="Freeform: Shape 8748">
                <a:extLst>
                  <a:ext uri="{FF2B5EF4-FFF2-40B4-BE49-F238E27FC236}">
                    <a16:creationId xmlns:a16="http://schemas.microsoft.com/office/drawing/2014/main" id="{D0A206A9-195A-43F8-8BB3-B9F7A72BBDFA}"/>
                  </a:ext>
                </a:extLst>
              </p:cNvPr>
              <p:cNvSpPr/>
              <p:nvPr/>
            </p:nvSpPr>
            <p:spPr>
              <a:xfrm>
                <a:off x="6404624" y="2485837"/>
                <a:ext cx="92461" cy="80256"/>
              </a:xfrm>
              <a:custGeom>
                <a:avLst/>
                <a:gdLst>
                  <a:gd name="connsiteX0" fmla="*/ 5224 w 92461"/>
                  <a:gd name="connsiteY0" fmla="*/ 950 h 80256"/>
                  <a:gd name="connsiteX1" fmla="*/ 88282 w 92461"/>
                  <a:gd name="connsiteY1" fmla="*/ 79626 h 80256"/>
                  <a:gd name="connsiteX2" fmla="*/ 88282 w 92461"/>
                  <a:gd name="connsiteY2" fmla="*/ 68387 h 80256"/>
                  <a:gd name="connsiteX3" fmla="*/ 34466 w 92461"/>
                  <a:gd name="connsiteY3" fmla="*/ 52289 h 80256"/>
                  <a:gd name="connsiteX4" fmla="*/ 9034 w 92461"/>
                  <a:gd name="connsiteY4" fmla="*/ 1997 h 80256"/>
                  <a:gd name="connsiteX5" fmla="*/ 5224 w 92461"/>
                  <a:gd name="connsiteY5" fmla="*/ 950 h 80256"/>
                  <a:gd name="connsiteX6" fmla="*/ 5224 w 92461"/>
                  <a:gd name="connsiteY6" fmla="*/ 950 h 80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61" h="80256">
                    <a:moveTo>
                      <a:pt x="5224" y="950"/>
                    </a:moveTo>
                    <a:cubicBezTo>
                      <a:pt x="-19446" y="48003"/>
                      <a:pt x="49134" y="85627"/>
                      <a:pt x="88282" y="79626"/>
                    </a:cubicBezTo>
                    <a:cubicBezTo>
                      <a:pt x="93997" y="78769"/>
                      <a:pt x="93711" y="69434"/>
                      <a:pt x="88282" y="68387"/>
                    </a:cubicBezTo>
                    <a:cubicBezTo>
                      <a:pt x="69232" y="64767"/>
                      <a:pt x="51135" y="63434"/>
                      <a:pt x="34466" y="52289"/>
                    </a:cubicBezTo>
                    <a:cubicBezTo>
                      <a:pt x="17035" y="40669"/>
                      <a:pt x="7224" y="23143"/>
                      <a:pt x="9034" y="1997"/>
                    </a:cubicBezTo>
                    <a:cubicBezTo>
                      <a:pt x="9320" y="-3"/>
                      <a:pt x="6177" y="-765"/>
                      <a:pt x="5224" y="950"/>
                    </a:cubicBezTo>
                    <a:lnTo>
                      <a:pt x="5224" y="95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50" name="Freeform: Shape 8749">
                <a:extLst>
                  <a:ext uri="{FF2B5EF4-FFF2-40B4-BE49-F238E27FC236}">
                    <a16:creationId xmlns:a16="http://schemas.microsoft.com/office/drawing/2014/main" id="{4095977E-6619-488F-AD26-B785D49F63A3}"/>
                  </a:ext>
                </a:extLst>
              </p:cNvPr>
              <p:cNvSpPr/>
              <p:nvPr/>
            </p:nvSpPr>
            <p:spPr>
              <a:xfrm>
                <a:off x="6037051" y="2729912"/>
                <a:ext cx="47447" cy="77757"/>
              </a:xfrm>
              <a:custGeom>
                <a:avLst/>
                <a:gdLst>
                  <a:gd name="connsiteX0" fmla="*/ 36754 w 47447"/>
                  <a:gd name="connsiteY0" fmla="*/ 334 h 77757"/>
                  <a:gd name="connsiteX1" fmla="*/ 7417 w 47447"/>
                  <a:gd name="connsiteY1" fmla="*/ 39958 h 77757"/>
                  <a:gd name="connsiteX2" fmla="*/ 13704 w 47447"/>
                  <a:gd name="connsiteY2" fmla="*/ 41672 h 77757"/>
                  <a:gd name="connsiteX3" fmla="*/ 18276 w 47447"/>
                  <a:gd name="connsiteY3" fmla="*/ 31957 h 77757"/>
                  <a:gd name="connsiteX4" fmla="*/ 39707 w 47447"/>
                  <a:gd name="connsiteY4" fmla="*/ 29576 h 77757"/>
                  <a:gd name="connsiteX5" fmla="*/ 39040 w 47447"/>
                  <a:gd name="connsiteY5" fmla="*/ 45101 h 77757"/>
                  <a:gd name="connsiteX6" fmla="*/ 4465 w 47447"/>
                  <a:gd name="connsiteY6" fmla="*/ 68438 h 77757"/>
                  <a:gd name="connsiteX7" fmla="*/ 2464 w 47447"/>
                  <a:gd name="connsiteY7" fmla="*/ 75581 h 77757"/>
                  <a:gd name="connsiteX8" fmla="*/ 47041 w 47447"/>
                  <a:gd name="connsiteY8" fmla="*/ 31385 h 77757"/>
                  <a:gd name="connsiteX9" fmla="*/ 29896 w 47447"/>
                  <a:gd name="connsiteY9" fmla="*/ 16145 h 77757"/>
                  <a:gd name="connsiteX10" fmla="*/ 7322 w 47447"/>
                  <a:gd name="connsiteY10" fmla="*/ 39958 h 77757"/>
                  <a:gd name="connsiteX11" fmla="*/ 13609 w 47447"/>
                  <a:gd name="connsiteY11" fmla="*/ 41672 h 77757"/>
                  <a:gd name="connsiteX12" fmla="*/ 38755 w 47447"/>
                  <a:gd name="connsiteY12" fmla="*/ 3953 h 77757"/>
                  <a:gd name="connsiteX13" fmla="*/ 36754 w 47447"/>
                  <a:gd name="connsiteY13" fmla="*/ 334 h 77757"/>
                  <a:gd name="connsiteX14" fmla="*/ 36754 w 47447"/>
                  <a:gd name="connsiteY14" fmla="*/ 334 h 77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447" h="77757">
                    <a:moveTo>
                      <a:pt x="36754" y="334"/>
                    </a:moveTo>
                    <a:cubicBezTo>
                      <a:pt x="21324" y="9192"/>
                      <a:pt x="11513" y="22622"/>
                      <a:pt x="7417" y="39958"/>
                    </a:cubicBezTo>
                    <a:cubicBezTo>
                      <a:pt x="6465" y="44149"/>
                      <a:pt x="12180" y="45482"/>
                      <a:pt x="13704" y="41672"/>
                    </a:cubicBezTo>
                    <a:cubicBezTo>
                      <a:pt x="14942" y="38339"/>
                      <a:pt x="16466" y="35100"/>
                      <a:pt x="18276" y="31957"/>
                    </a:cubicBezTo>
                    <a:cubicBezTo>
                      <a:pt x="23134" y="22432"/>
                      <a:pt x="30277" y="21575"/>
                      <a:pt x="39707" y="29576"/>
                    </a:cubicBezTo>
                    <a:cubicBezTo>
                      <a:pt x="41707" y="33957"/>
                      <a:pt x="40183" y="40815"/>
                      <a:pt x="39040" y="45101"/>
                    </a:cubicBezTo>
                    <a:cubicBezTo>
                      <a:pt x="34849" y="60913"/>
                      <a:pt x="22276" y="74724"/>
                      <a:pt x="4465" y="68438"/>
                    </a:cubicBezTo>
                    <a:cubicBezTo>
                      <a:pt x="-107" y="66818"/>
                      <a:pt x="-1822" y="73867"/>
                      <a:pt x="2464" y="75581"/>
                    </a:cubicBezTo>
                    <a:cubicBezTo>
                      <a:pt x="28468" y="86249"/>
                      <a:pt x="50756" y="55484"/>
                      <a:pt x="47041" y="31385"/>
                    </a:cubicBezTo>
                    <a:cubicBezTo>
                      <a:pt x="45613" y="22432"/>
                      <a:pt x="39517" y="15479"/>
                      <a:pt x="29896" y="16145"/>
                    </a:cubicBezTo>
                    <a:cubicBezTo>
                      <a:pt x="17038" y="17098"/>
                      <a:pt x="11323" y="29671"/>
                      <a:pt x="7322" y="39958"/>
                    </a:cubicBezTo>
                    <a:cubicBezTo>
                      <a:pt x="9418" y="40529"/>
                      <a:pt x="11513" y="41101"/>
                      <a:pt x="13609" y="41672"/>
                    </a:cubicBezTo>
                    <a:cubicBezTo>
                      <a:pt x="16942" y="25956"/>
                      <a:pt x="25515" y="13002"/>
                      <a:pt x="38755" y="3953"/>
                    </a:cubicBezTo>
                    <a:cubicBezTo>
                      <a:pt x="41041" y="2429"/>
                      <a:pt x="39040" y="-1095"/>
                      <a:pt x="36754" y="334"/>
                    </a:cubicBezTo>
                    <a:lnTo>
                      <a:pt x="36754" y="33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51" name="Freeform: Shape 8750">
                <a:extLst>
                  <a:ext uri="{FF2B5EF4-FFF2-40B4-BE49-F238E27FC236}">
                    <a16:creationId xmlns:a16="http://schemas.microsoft.com/office/drawing/2014/main" id="{F5C42CC9-C289-4B78-93C9-1AA604CA7519}"/>
                  </a:ext>
                </a:extLst>
              </p:cNvPr>
              <p:cNvSpPr/>
              <p:nvPr/>
            </p:nvSpPr>
            <p:spPr>
              <a:xfrm>
                <a:off x="6412227" y="2324074"/>
                <a:ext cx="92413" cy="176853"/>
              </a:xfrm>
              <a:custGeom>
                <a:avLst/>
                <a:gdLst>
                  <a:gd name="connsiteX0" fmla="*/ 3526 w 92413"/>
                  <a:gd name="connsiteY0" fmla="*/ 175571 h 176853"/>
                  <a:gd name="connsiteX1" fmla="*/ 91347 w 92413"/>
                  <a:gd name="connsiteY1" fmla="*/ 5931 h 176853"/>
                  <a:gd name="connsiteX2" fmla="*/ 86394 w 92413"/>
                  <a:gd name="connsiteY2" fmla="*/ 978 h 176853"/>
                  <a:gd name="connsiteX3" fmla="*/ 2 w 92413"/>
                  <a:gd name="connsiteY3" fmla="*/ 175095 h 176853"/>
                  <a:gd name="connsiteX4" fmla="*/ 3526 w 92413"/>
                  <a:gd name="connsiteY4" fmla="*/ 175571 h 176853"/>
                  <a:gd name="connsiteX5" fmla="*/ 3526 w 92413"/>
                  <a:gd name="connsiteY5" fmla="*/ 175571 h 176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413" h="176853">
                    <a:moveTo>
                      <a:pt x="3526" y="175571"/>
                    </a:moveTo>
                    <a:cubicBezTo>
                      <a:pt x="16766" y="108229"/>
                      <a:pt x="42198" y="54699"/>
                      <a:pt x="91347" y="5931"/>
                    </a:cubicBezTo>
                    <a:cubicBezTo>
                      <a:pt x="94585" y="2692"/>
                      <a:pt x="89728" y="-2070"/>
                      <a:pt x="86394" y="978"/>
                    </a:cubicBezTo>
                    <a:cubicBezTo>
                      <a:pt x="37912" y="44316"/>
                      <a:pt x="3431" y="109563"/>
                      <a:pt x="2" y="175095"/>
                    </a:cubicBezTo>
                    <a:cubicBezTo>
                      <a:pt x="-93" y="177095"/>
                      <a:pt x="3050" y="177571"/>
                      <a:pt x="3526" y="175571"/>
                    </a:cubicBezTo>
                    <a:lnTo>
                      <a:pt x="3526" y="17557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52" name="Freeform: Shape 8751">
                <a:extLst>
                  <a:ext uri="{FF2B5EF4-FFF2-40B4-BE49-F238E27FC236}">
                    <a16:creationId xmlns:a16="http://schemas.microsoft.com/office/drawing/2014/main" id="{70452F72-9F8F-4AF3-A7BC-602D9A864E20}"/>
                  </a:ext>
                </a:extLst>
              </p:cNvPr>
              <p:cNvSpPr/>
              <p:nvPr/>
            </p:nvSpPr>
            <p:spPr>
              <a:xfrm>
                <a:off x="6096840" y="2535521"/>
                <a:ext cx="317967" cy="162735"/>
              </a:xfrm>
              <a:custGeom>
                <a:avLst/>
                <a:gdLst>
                  <a:gd name="connsiteX0" fmla="*/ 4874 w 317967"/>
                  <a:gd name="connsiteY0" fmla="*/ 161768 h 162735"/>
                  <a:gd name="connsiteX1" fmla="*/ 312913 w 317967"/>
                  <a:gd name="connsiteY1" fmla="*/ 13273 h 162735"/>
                  <a:gd name="connsiteX2" fmla="*/ 315103 w 317967"/>
                  <a:gd name="connsiteY2" fmla="*/ 5463 h 162735"/>
                  <a:gd name="connsiteX3" fmla="*/ 778 w 317967"/>
                  <a:gd name="connsiteY3" fmla="*/ 157577 h 162735"/>
                  <a:gd name="connsiteX4" fmla="*/ 4874 w 317967"/>
                  <a:gd name="connsiteY4" fmla="*/ 161768 h 162735"/>
                  <a:gd name="connsiteX5" fmla="*/ 4874 w 317967"/>
                  <a:gd name="connsiteY5" fmla="*/ 161768 h 16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967" h="162735">
                    <a:moveTo>
                      <a:pt x="4874" y="161768"/>
                    </a:moveTo>
                    <a:cubicBezTo>
                      <a:pt x="76692" y="83282"/>
                      <a:pt x="199851" y="-8634"/>
                      <a:pt x="312913" y="13273"/>
                    </a:cubicBezTo>
                    <a:cubicBezTo>
                      <a:pt x="317961" y="14226"/>
                      <a:pt x="320151" y="6796"/>
                      <a:pt x="315103" y="5463"/>
                    </a:cubicBezTo>
                    <a:cubicBezTo>
                      <a:pt x="200232" y="-24922"/>
                      <a:pt x="71454" y="77757"/>
                      <a:pt x="778" y="157577"/>
                    </a:cubicBezTo>
                    <a:cubicBezTo>
                      <a:pt x="-1698" y="160530"/>
                      <a:pt x="2302" y="164625"/>
                      <a:pt x="4874" y="161768"/>
                    </a:cubicBezTo>
                    <a:lnTo>
                      <a:pt x="4874" y="1617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53" name="Freeform: Shape 8752">
                <a:extLst>
                  <a:ext uri="{FF2B5EF4-FFF2-40B4-BE49-F238E27FC236}">
                    <a16:creationId xmlns:a16="http://schemas.microsoft.com/office/drawing/2014/main" id="{2F3A291F-6C4B-44E4-ACCE-5817971FDDD1}"/>
                  </a:ext>
                </a:extLst>
              </p:cNvPr>
              <p:cNvSpPr/>
              <p:nvPr/>
            </p:nvSpPr>
            <p:spPr>
              <a:xfrm>
                <a:off x="6337130" y="2553516"/>
                <a:ext cx="118787" cy="311672"/>
              </a:xfrm>
              <a:custGeom>
                <a:avLst/>
                <a:gdLst>
                  <a:gd name="connsiteX0" fmla="*/ 99769 w 118787"/>
                  <a:gd name="connsiteY0" fmla="*/ 4613 h 311672"/>
                  <a:gd name="connsiteX1" fmla="*/ 900 w 118787"/>
                  <a:gd name="connsiteY1" fmla="*/ 305507 h 311672"/>
                  <a:gd name="connsiteX2" fmla="*/ 5948 w 118787"/>
                  <a:gd name="connsiteY2" fmla="*/ 310556 h 311672"/>
                  <a:gd name="connsiteX3" fmla="*/ 104912 w 118787"/>
                  <a:gd name="connsiteY3" fmla="*/ 1565 h 311672"/>
                  <a:gd name="connsiteX4" fmla="*/ 99769 w 118787"/>
                  <a:gd name="connsiteY4" fmla="*/ 4613 h 311672"/>
                  <a:gd name="connsiteX5" fmla="*/ 99769 w 118787"/>
                  <a:gd name="connsiteY5" fmla="*/ 4613 h 31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787" h="311672">
                    <a:moveTo>
                      <a:pt x="99769" y="4613"/>
                    </a:moveTo>
                    <a:cubicBezTo>
                      <a:pt x="141869" y="97672"/>
                      <a:pt x="58335" y="235689"/>
                      <a:pt x="900" y="305507"/>
                    </a:cubicBezTo>
                    <a:cubicBezTo>
                      <a:pt x="-1958" y="309032"/>
                      <a:pt x="2614" y="313889"/>
                      <a:pt x="5948" y="310556"/>
                    </a:cubicBezTo>
                    <a:cubicBezTo>
                      <a:pt x="73004" y="244547"/>
                      <a:pt x="151013" y="94433"/>
                      <a:pt x="104912" y="1565"/>
                    </a:cubicBezTo>
                    <a:cubicBezTo>
                      <a:pt x="103293" y="-1960"/>
                      <a:pt x="98245" y="1088"/>
                      <a:pt x="99769" y="4613"/>
                    </a:cubicBezTo>
                    <a:lnTo>
                      <a:pt x="99769" y="461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54" name="Freeform: Shape 8753">
                <a:extLst>
                  <a:ext uri="{FF2B5EF4-FFF2-40B4-BE49-F238E27FC236}">
                    <a16:creationId xmlns:a16="http://schemas.microsoft.com/office/drawing/2014/main" id="{CA378B3C-A50B-425C-A533-07EF8A8A2B9A}"/>
                  </a:ext>
                </a:extLst>
              </p:cNvPr>
              <p:cNvSpPr/>
              <p:nvPr/>
            </p:nvSpPr>
            <p:spPr>
              <a:xfrm>
                <a:off x="6181431" y="2450261"/>
                <a:ext cx="228344" cy="66918"/>
              </a:xfrm>
              <a:custGeom>
                <a:avLst/>
                <a:gdLst>
                  <a:gd name="connsiteX0" fmla="*/ 227178 w 228344"/>
                  <a:gd name="connsiteY0" fmla="*/ 60815 h 66918"/>
                  <a:gd name="connsiteX1" fmla="*/ 2769 w 228344"/>
                  <a:gd name="connsiteY1" fmla="*/ 3760 h 66918"/>
                  <a:gd name="connsiteX2" fmla="*/ 3817 w 228344"/>
                  <a:gd name="connsiteY2" fmla="*/ 11475 h 66918"/>
                  <a:gd name="connsiteX3" fmla="*/ 222892 w 228344"/>
                  <a:gd name="connsiteY3" fmla="*/ 66434 h 66918"/>
                  <a:gd name="connsiteX4" fmla="*/ 227178 w 228344"/>
                  <a:gd name="connsiteY4" fmla="*/ 60815 h 66918"/>
                  <a:gd name="connsiteX5" fmla="*/ 227178 w 228344"/>
                  <a:gd name="connsiteY5" fmla="*/ 60815 h 6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344" h="66918">
                    <a:moveTo>
                      <a:pt x="227178" y="60815"/>
                    </a:moveTo>
                    <a:cubicBezTo>
                      <a:pt x="162694" y="10904"/>
                      <a:pt x="83351" y="-9004"/>
                      <a:pt x="2769" y="3760"/>
                    </a:cubicBezTo>
                    <a:cubicBezTo>
                      <a:pt x="-1517" y="4427"/>
                      <a:pt x="-564" y="11951"/>
                      <a:pt x="3817" y="11475"/>
                    </a:cubicBezTo>
                    <a:cubicBezTo>
                      <a:pt x="83351" y="2617"/>
                      <a:pt x="156884" y="21381"/>
                      <a:pt x="222892" y="66434"/>
                    </a:cubicBezTo>
                    <a:cubicBezTo>
                      <a:pt x="226226" y="68530"/>
                      <a:pt x="230417" y="63291"/>
                      <a:pt x="227178" y="60815"/>
                    </a:cubicBezTo>
                    <a:lnTo>
                      <a:pt x="227178" y="6081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55" name="Freeform: Shape 8754">
                <a:extLst>
                  <a:ext uri="{FF2B5EF4-FFF2-40B4-BE49-F238E27FC236}">
                    <a16:creationId xmlns:a16="http://schemas.microsoft.com/office/drawing/2014/main" id="{F9E0B666-B69A-482B-B236-72794FB5A8D1}"/>
                  </a:ext>
                </a:extLst>
              </p:cNvPr>
              <p:cNvSpPr/>
              <p:nvPr/>
            </p:nvSpPr>
            <p:spPr>
              <a:xfrm>
                <a:off x="5822155" y="2979229"/>
                <a:ext cx="669321" cy="465247"/>
              </a:xfrm>
              <a:custGeom>
                <a:avLst/>
                <a:gdLst>
                  <a:gd name="connsiteX0" fmla="*/ 44863 w 669321"/>
                  <a:gd name="connsiteY0" fmla="*/ 0 h 465247"/>
                  <a:gd name="connsiteX1" fmla="*/ 0 w 669321"/>
                  <a:gd name="connsiteY1" fmla="*/ 141256 h 465247"/>
                  <a:gd name="connsiteX2" fmla="*/ 184785 w 669321"/>
                  <a:gd name="connsiteY2" fmla="*/ 202025 h 465247"/>
                  <a:gd name="connsiteX3" fmla="*/ 260985 w 669321"/>
                  <a:gd name="connsiteY3" fmla="*/ 452628 h 465247"/>
                  <a:gd name="connsiteX4" fmla="*/ 562832 w 669321"/>
                  <a:gd name="connsiteY4" fmla="*/ 362903 h 465247"/>
                  <a:gd name="connsiteX5" fmla="*/ 523399 w 669321"/>
                  <a:gd name="connsiteY5" fmla="*/ 230886 h 465247"/>
                  <a:gd name="connsiteX6" fmla="*/ 611886 w 669321"/>
                  <a:gd name="connsiteY6" fmla="*/ 289560 h 465247"/>
                  <a:gd name="connsiteX7" fmla="*/ 669322 w 669321"/>
                  <a:gd name="connsiteY7" fmla="*/ 180404 h 465247"/>
                  <a:gd name="connsiteX8" fmla="*/ 497396 w 669321"/>
                  <a:gd name="connsiteY8" fmla="*/ 71914 h 465247"/>
                  <a:gd name="connsiteX9" fmla="*/ 207740 w 669321"/>
                  <a:gd name="connsiteY9" fmla="*/ 29146 h 465247"/>
                  <a:gd name="connsiteX10" fmla="*/ 44863 w 669321"/>
                  <a:gd name="connsiteY10" fmla="*/ 0 h 46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9321" h="465247">
                    <a:moveTo>
                      <a:pt x="44863" y="0"/>
                    </a:moveTo>
                    <a:lnTo>
                      <a:pt x="0" y="141256"/>
                    </a:lnTo>
                    <a:cubicBezTo>
                      <a:pt x="0" y="141256"/>
                      <a:pt x="116205" y="206121"/>
                      <a:pt x="184785" y="202025"/>
                    </a:cubicBezTo>
                    <a:cubicBezTo>
                      <a:pt x="184785" y="202025"/>
                      <a:pt x="236792" y="409194"/>
                      <a:pt x="260985" y="452628"/>
                    </a:cubicBezTo>
                    <a:cubicBezTo>
                      <a:pt x="291941" y="508064"/>
                      <a:pt x="562832" y="362903"/>
                      <a:pt x="562832" y="362903"/>
                    </a:cubicBezTo>
                    <a:lnTo>
                      <a:pt x="523399" y="230886"/>
                    </a:lnTo>
                    <a:lnTo>
                      <a:pt x="611886" y="289560"/>
                    </a:lnTo>
                    <a:lnTo>
                      <a:pt x="669322" y="180404"/>
                    </a:lnTo>
                    <a:lnTo>
                      <a:pt x="497396" y="71914"/>
                    </a:lnTo>
                    <a:cubicBezTo>
                      <a:pt x="497396" y="71914"/>
                      <a:pt x="374809" y="43053"/>
                      <a:pt x="207740" y="29146"/>
                    </a:cubicBezTo>
                    <a:cubicBezTo>
                      <a:pt x="137731" y="23241"/>
                      <a:pt x="44863" y="0"/>
                      <a:pt x="44863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56" name="Freeform: Shape 8755">
                <a:extLst>
                  <a:ext uri="{FF2B5EF4-FFF2-40B4-BE49-F238E27FC236}">
                    <a16:creationId xmlns:a16="http://schemas.microsoft.com/office/drawing/2014/main" id="{0146B491-14D1-4746-B0ED-5714F261F55E}"/>
                  </a:ext>
                </a:extLst>
              </p:cNvPr>
              <p:cNvSpPr/>
              <p:nvPr/>
            </p:nvSpPr>
            <p:spPr>
              <a:xfrm>
                <a:off x="6022788" y="3342131"/>
                <a:ext cx="593437" cy="406285"/>
              </a:xfrm>
              <a:custGeom>
                <a:avLst/>
                <a:gdLst>
                  <a:gd name="connsiteX0" fmla="*/ 60447 w 593437"/>
                  <a:gd name="connsiteY0" fmla="*/ 89821 h 406285"/>
                  <a:gd name="connsiteX1" fmla="*/ 7393 w 593437"/>
                  <a:gd name="connsiteY1" fmla="*/ 403860 h 406285"/>
                  <a:gd name="connsiteX2" fmla="*/ 590609 w 593437"/>
                  <a:gd name="connsiteY2" fmla="*/ 191738 h 406285"/>
                  <a:gd name="connsiteX3" fmla="*/ 362199 w 593437"/>
                  <a:gd name="connsiteY3" fmla="*/ 0 h 406285"/>
                  <a:gd name="connsiteX4" fmla="*/ 60447 w 593437"/>
                  <a:gd name="connsiteY4" fmla="*/ 89821 h 40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437" h="406285">
                    <a:moveTo>
                      <a:pt x="60447" y="89821"/>
                    </a:moveTo>
                    <a:cubicBezTo>
                      <a:pt x="60447" y="89821"/>
                      <a:pt x="-25183" y="379381"/>
                      <a:pt x="7393" y="403860"/>
                    </a:cubicBezTo>
                    <a:cubicBezTo>
                      <a:pt x="39969" y="428339"/>
                      <a:pt x="558033" y="261080"/>
                      <a:pt x="590609" y="191738"/>
                    </a:cubicBezTo>
                    <a:cubicBezTo>
                      <a:pt x="623280" y="122396"/>
                      <a:pt x="362199" y="0"/>
                      <a:pt x="362199" y="0"/>
                    </a:cubicBezTo>
                    <a:lnTo>
                      <a:pt x="60447" y="8982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57" name="Freeform: Shape 8756">
                <a:extLst>
                  <a:ext uri="{FF2B5EF4-FFF2-40B4-BE49-F238E27FC236}">
                    <a16:creationId xmlns:a16="http://schemas.microsoft.com/office/drawing/2014/main" id="{9CC6788B-1C66-4E5E-949D-3CF3A0820406}"/>
                  </a:ext>
                </a:extLst>
              </p:cNvPr>
              <p:cNvSpPr/>
              <p:nvPr/>
            </p:nvSpPr>
            <p:spPr>
              <a:xfrm>
                <a:off x="6156342" y="4031551"/>
                <a:ext cx="131109" cy="106530"/>
              </a:xfrm>
              <a:custGeom>
                <a:avLst/>
                <a:gdLst>
                  <a:gd name="connsiteX0" fmla="*/ 131110 w 131109"/>
                  <a:gd name="connsiteY0" fmla="*/ 11430 h 106530"/>
                  <a:gd name="connsiteX1" fmla="*/ 123775 w 131109"/>
                  <a:gd name="connsiteY1" fmla="*/ 83153 h 106530"/>
                  <a:gd name="connsiteX2" fmla="*/ 808 w 131109"/>
                  <a:gd name="connsiteY2" fmla="*/ 106108 h 106530"/>
                  <a:gd name="connsiteX3" fmla="*/ 38241 w 131109"/>
                  <a:gd name="connsiteY3" fmla="*/ 56007 h 106530"/>
                  <a:gd name="connsiteX4" fmla="*/ 53481 w 131109"/>
                  <a:gd name="connsiteY4" fmla="*/ 50673 h 106530"/>
                  <a:gd name="connsiteX5" fmla="*/ 52147 w 131109"/>
                  <a:gd name="connsiteY5" fmla="*/ 0 h 106530"/>
                  <a:gd name="connsiteX6" fmla="*/ 131110 w 131109"/>
                  <a:gd name="connsiteY6" fmla="*/ 11430 h 106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109" h="106530">
                    <a:moveTo>
                      <a:pt x="131110" y="11430"/>
                    </a:moveTo>
                    <a:lnTo>
                      <a:pt x="123775" y="83153"/>
                    </a:lnTo>
                    <a:cubicBezTo>
                      <a:pt x="123775" y="83153"/>
                      <a:pt x="4713" y="110204"/>
                      <a:pt x="808" y="106108"/>
                    </a:cubicBezTo>
                    <a:cubicBezTo>
                      <a:pt x="-3098" y="102108"/>
                      <a:pt x="6808" y="75438"/>
                      <a:pt x="38241" y="56007"/>
                    </a:cubicBezTo>
                    <a:lnTo>
                      <a:pt x="53481" y="50673"/>
                    </a:lnTo>
                    <a:lnTo>
                      <a:pt x="52147" y="0"/>
                    </a:lnTo>
                    <a:lnTo>
                      <a:pt x="131110" y="1143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58" name="Freeform: Shape 8757">
                <a:extLst>
                  <a:ext uri="{FF2B5EF4-FFF2-40B4-BE49-F238E27FC236}">
                    <a16:creationId xmlns:a16="http://schemas.microsoft.com/office/drawing/2014/main" id="{C24C1EA3-4C91-409E-818D-19F8F9B0B02B}"/>
                  </a:ext>
                </a:extLst>
              </p:cNvPr>
              <p:cNvSpPr/>
              <p:nvPr/>
            </p:nvSpPr>
            <p:spPr>
              <a:xfrm>
                <a:off x="6206309" y="4079580"/>
                <a:ext cx="17326" cy="12501"/>
              </a:xfrm>
              <a:custGeom>
                <a:avLst/>
                <a:gdLst>
                  <a:gd name="connsiteX0" fmla="*/ 16849 w 17326"/>
                  <a:gd name="connsiteY0" fmla="*/ 9979 h 12501"/>
                  <a:gd name="connsiteX1" fmla="*/ 2276 w 17326"/>
                  <a:gd name="connsiteY1" fmla="*/ 168 h 12501"/>
                  <a:gd name="connsiteX2" fmla="*/ 752 w 17326"/>
                  <a:gd name="connsiteY2" fmla="*/ 2740 h 12501"/>
                  <a:gd name="connsiteX3" fmla="*/ 14753 w 17326"/>
                  <a:gd name="connsiteY3" fmla="*/ 12074 h 12501"/>
                  <a:gd name="connsiteX4" fmla="*/ 16849 w 17326"/>
                  <a:gd name="connsiteY4" fmla="*/ 9979 h 12501"/>
                  <a:gd name="connsiteX5" fmla="*/ 16849 w 17326"/>
                  <a:gd name="connsiteY5" fmla="*/ 9979 h 12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26" h="12501">
                    <a:moveTo>
                      <a:pt x="16849" y="9979"/>
                    </a:moveTo>
                    <a:cubicBezTo>
                      <a:pt x="12467" y="5978"/>
                      <a:pt x="7610" y="2740"/>
                      <a:pt x="2276" y="168"/>
                    </a:cubicBezTo>
                    <a:cubicBezTo>
                      <a:pt x="561" y="-689"/>
                      <a:pt x="-963" y="1978"/>
                      <a:pt x="752" y="2740"/>
                    </a:cubicBezTo>
                    <a:cubicBezTo>
                      <a:pt x="5895" y="5121"/>
                      <a:pt x="10562" y="8169"/>
                      <a:pt x="14753" y="12074"/>
                    </a:cubicBezTo>
                    <a:cubicBezTo>
                      <a:pt x="16182" y="13408"/>
                      <a:pt x="18278" y="11312"/>
                      <a:pt x="16849" y="9979"/>
                    </a:cubicBezTo>
                    <a:lnTo>
                      <a:pt x="16849" y="997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59" name="Freeform: Shape 8758">
                <a:extLst>
                  <a:ext uri="{FF2B5EF4-FFF2-40B4-BE49-F238E27FC236}">
                    <a16:creationId xmlns:a16="http://schemas.microsoft.com/office/drawing/2014/main" id="{48BFFA70-8C0A-4400-A2C2-57A5FA8767AC}"/>
                  </a:ext>
                </a:extLst>
              </p:cNvPr>
              <p:cNvSpPr/>
              <p:nvPr/>
            </p:nvSpPr>
            <p:spPr>
              <a:xfrm>
                <a:off x="6208489" y="4066690"/>
                <a:ext cx="21748" cy="7896"/>
              </a:xfrm>
              <a:custGeom>
                <a:avLst/>
                <a:gdLst>
                  <a:gd name="connsiteX0" fmla="*/ 20955 w 21748"/>
                  <a:gd name="connsiteY0" fmla="*/ 5152 h 7896"/>
                  <a:gd name="connsiteX1" fmla="*/ 1429 w 21748"/>
                  <a:gd name="connsiteY1" fmla="*/ 9 h 7896"/>
                  <a:gd name="connsiteX2" fmla="*/ 1429 w 21748"/>
                  <a:gd name="connsiteY2" fmla="*/ 3057 h 7896"/>
                  <a:gd name="connsiteX3" fmla="*/ 19431 w 21748"/>
                  <a:gd name="connsiteY3" fmla="*/ 7724 h 7896"/>
                  <a:gd name="connsiteX4" fmla="*/ 20955 w 21748"/>
                  <a:gd name="connsiteY4" fmla="*/ 5152 h 7896"/>
                  <a:gd name="connsiteX5" fmla="*/ 20955 w 21748"/>
                  <a:gd name="connsiteY5" fmla="*/ 5152 h 7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48" h="7896">
                    <a:moveTo>
                      <a:pt x="20955" y="5152"/>
                    </a:moveTo>
                    <a:cubicBezTo>
                      <a:pt x="14668" y="2295"/>
                      <a:pt x="8287" y="580"/>
                      <a:pt x="1429" y="9"/>
                    </a:cubicBezTo>
                    <a:cubicBezTo>
                      <a:pt x="-476" y="-182"/>
                      <a:pt x="-476" y="2866"/>
                      <a:pt x="1429" y="3057"/>
                    </a:cubicBezTo>
                    <a:cubicBezTo>
                      <a:pt x="7810" y="3628"/>
                      <a:pt x="13621" y="5057"/>
                      <a:pt x="19431" y="7724"/>
                    </a:cubicBezTo>
                    <a:cubicBezTo>
                      <a:pt x="21145" y="8581"/>
                      <a:pt x="22765" y="6009"/>
                      <a:pt x="20955" y="5152"/>
                    </a:cubicBezTo>
                    <a:lnTo>
                      <a:pt x="20955" y="515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60" name="Freeform: Shape 8759">
                <a:extLst>
                  <a:ext uri="{FF2B5EF4-FFF2-40B4-BE49-F238E27FC236}">
                    <a16:creationId xmlns:a16="http://schemas.microsoft.com/office/drawing/2014/main" id="{4D4E5132-ACCB-4A01-8568-656E033A0B6A}"/>
                  </a:ext>
                </a:extLst>
              </p:cNvPr>
              <p:cNvSpPr/>
              <p:nvPr/>
            </p:nvSpPr>
            <p:spPr>
              <a:xfrm>
                <a:off x="6193987" y="4088169"/>
                <a:ext cx="14742" cy="14716"/>
              </a:xfrm>
              <a:custGeom>
                <a:avLst/>
                <a:gdLst>
                  <a:gd name="connsiteX0" fmla="*/ 14502 w 14742"/>
                  <a:gd name="connsiteY0" fmla="*/ 12533 h 14716"/>
                  <a:gd name="connsiteX1" fmla="*/ 2215 w 14742"/>
                  <a:gd name="connsiteY1" fmla="*/ 246 h 14716"/>
                  <a:gd name="connsiteX2" fmla="*/ 691 w 14742"/>
                  <a:gd name="connsiteY2" fmla="*/ 2818 h 14716"/>
                  <a:gd name="connsiteX3" fmla="*/ 11930 w 14742"/>
                  <a:gd name="connsiteY3" fmla="*/ 13962 h 14716"/>
                  <a:gd name="connsiteX4" fmla="*/ 14502 w 14742"/>
                  <a:gd name="connsiteY4" fmla="*/ 12533 h 14716"/>
                  <a:gd name="connsiteX5" fmla="*/ 14502 w 14742"/>
                  <a:gd name="connsiteY5" fmla="*/ 12533 h 1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42" h="14716">
                    <a:moveTo>
                      <a:pt x="14502" y="12533"/>
                    </a:moveTo>
                    <a:cubicBezTo>
                      <a:pt x="11264" y="7485"/>
                      <a:pt x="7263" y="3485"/>
                      <a:pt x="2215" y="246"/>
                    </a:cubicBezTo>
                    <a:cubicBezTo>
                      <a:pt x="596" y="-802"/>
                      <a:pt x="-928" y="1770"/>
                      <a:pt x="691" y="2818"/>
                    </a:cubicBezTo>
                    <a:cubicBezTo>
                      <a:pt x="5358" y="5771"/>
                      <a:pt x="8882" y="9295"/>
                      <a:pt x="11930" y="13962"/>
                    </a:cubicBezTo>
                    <a:cubicBezTo>
                      <a:pt x="12883" y="15677"/>
                      <a:pt x="15550" y="14153"/>
                      <a:pt x="14502" y="12533"/>
                    </a:cubicBezTo>
                    <a:lnTo>
                      <a:pt x="14502" y="1253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61" name="Freeform: Shape 8760">
                <a:extLst>
                  <a:ext uri="{FF2B5EF4-FFF2-40B4-BE49-F238E27FC236}">
                    <a16:creationId xmlns:a16="http://schemas.microsoft.com/office/drawing/2014/main" id="{DB1656D9-E415-4F07-8996-180772DB1F60}"/>
                  </a:ext>
                </a:extLst>
              </p:cNvPr>
              <p:cNvSpPr/>
              <p:nvPr/>
            </p:nvSpPr>
            <p:spPr>
              <a:xfrm>
                <a:off x="6177604" y="4096462"/>
                <a:ext cx="15633" cy="12516"/>
              </a:xfrm>
              <a:custGeom>
                <a:avLst/>
                <a:gdLst>
                  <a:gd name="connsiteX0" fmla="*/ 15169 w 15633"/>
                  <a:gd name="connsiteY0" fmla="*/ 9955 h 12516"/>
                  <a:gd name="connsiteX1" fmla="*/ 2215 w 15633"/>
                  <a:gd name="connsiteY1" fmla="*/ 240 h 12516"/>
                  <a:gd name="connsiteX2" fmla="*/ 691 w 15633"/>
                  <a:gd name="connsiteY2" fmla="*/ 2812 h 12516"/>
                  <a:gd name="connsiteX3" fmla="*/ 12978 w 15633"/>
                  <a:gd name="connsiteY3" fmla="*/ 12051 h 12516"/>
                  <a:gd name="connsiteX4" fmla="*/ 15169 w 15633"/>
                  <a:gd name="connsiteY4" fmla="*/ 9955 h 12516"/>
                  <a:gd name="connsiteX5" fmla="*/ 15169 w 15633"/>
                  <a:gd name="connsiteY5" fmla="*/ 9955 h 1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33" h="12516">
                    <a:moveTo>
                      <a:pt x="15169" y="9955"/>
                    </a:moveTo>
                    <a:cubicBezTo>
                      <a:pt x="11168" y="6241"/>
                      <a:pt x="6882" y="3097"/>
                      <a:pt x="2215" y="240"/>
                    </a:cubicBezTo>
                    <a:cubicBezTo>
                      <a:pt x="596" y="-808"/>
                      <a:pt x="-928" y="1859"/>
                      <a:pt x="691" y="2812"/>
                    </a:cubicBezTo>
                    <a:cubicBezTo>
                      <a:pt x="5168" y="5479"/>
                      <a:pt x="9168" y="8527"/>
                      <a:pt x="12978" y="12051"/>
                    </a:cubicBezTo>
                    <a:cubicBezTo>
                      <a:pt x="14407" y="13480"/>
                      <a:pt x="16598" y="11289"/>
                      <a:pt x="15169" y="9955"/>
                    </a:cubicBezTo>
                    <a:lnTo>
                      <a:pt x="15169" y="99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62" name="Freeform: Shape 8761">
                <a:extLst>
                  <a:ext uri="{FF2B5EF4-FFF2-40B4-BE49-F238E27FC236}">
                    <a16:creationId xmlns:a16="http://schemas.microsoft.com/office/drawing/2014/main" id="{7D0A60A6-FD48-4644-AB68-4106CA36A6FC}"/>
                  </a:ext>
                </a:extLst>
              </p:cNvPr>
              <p:cNvSpPr/>
              <p:nvPr/>
            </p:nvSpPr>
            <p:spPr>
              <a:xfrm>
                <a:off x="6242635" y="4080323"/>
                <a:ext cx="41443" cy="37484"/>
              </a:xfrm>
              <a:custGeom>
                <a:avLst/>
                <a:gdLst>
                  <a:gd name="connsiteX0" fmla="*/ 40340 w 41443"/>
                  <a:gd name="connsiteY0" fmla="*/ 853 h 37484"/>
                  <a:gd name="connsiteX1" fmla="*/ 335 w 41443"/>
                  <a:gd name="connsiteY1" fmla="*/ 36381 h 37484"/>
                  <a:gd name="connsiteX2" fmla="*/ 3288 w 41443"/>
                  <a:gd name="connsiteY2" fmla="*/ 35619 h 37484"/>
                  <a:gd name="connsiteX3" fmla="*/ 39578 w 41443"/>
                  <a:gd name="connsiteY3" fmla="*/ 3806 h 37484"/>
                  <a:gd name="connsiteX4" fmla="*/ 40340 w 41443"/>
                  <a:gd name="connsiteY4" fmla="*/ 853 h 37484"/>
                  <a:gd name="connsiteX5" fmla="*/ 40340 w 41443"/>
                  <a:gd name="connsiteY5" fmla="*/ 853 h 37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443" h="37484">
                    <a:moveTo>
                      <a:pt x="40340" y="853"/>
                    </a:moveTo>
                    <a:cubicBezTo>
                      <a:pt x="17861" y="-4100"/>
                      <a:pt x="-2904" y="13140"/>
                      <a:pt x="335" y="36381"/>
                    </a:cubicBezTo>
                    <a:cubicBezTo>
                      <a:pt x="621" y="38286"/>
                      <a:pt x="3478" y="37524"/>
                      <a:pt x="3288" y="35619"/>
                    </a:cubicBezTo>
                    <a:cubicBezTo>
                      <a:pt x="430" y="14569"/>
                      <a:pt x="19575" y="-671"/>
                      <a:pt x="39578" y="3806"/>
                    </a:cubicBezTo>
                    <a:cubicBezTo>
                      <a:pt x="41483" y="4092"/>
                      <a:pt x="42245" y="1234"/>
                      <a:pt x="40340" y="853"/>
                    </a:cubicBezTo>
                    <a:lnTo>
                      <a:pt x="40340" y="85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63" name="Freeform: Shape 8762">
                <a:extLst>
                  <a:ext uri="{FF2B5EF4-FFF2-40B4-BE49-F238E27FC236}">
                    <a16:creationId xmlns:a16="http://schemas.microsoft.com/office/drawing/2014/main" id="{79DC691F-EFB3-47BF-9CA9-229A5F495EE5}"/>
                  </a:ext>
                </a:extLst>
              </p:cNvPr>
              <p:cNvSpPr/>
              <p:nvPr/>
            </p:nvSpPr>
            <p:spPr>
              <a:xfrm>
                <a:off x="6156713" y="4108916"/>
                <a:ext cx="125269" cy="30192"/>
              </a:xfrm>
              <a:custGeom>
                <a:avLst/>
                <a:gdLst>
                  <a:gd name="connsiteX0" fmla="*/ 123404 w 125269"/>
                  <a:gd name="connsiteY0" fmla="*/ 73 h 30192"/>
                  <a:gd name="connsiteX1" fmla="*/ 1103 w 125269"/>
                  <a:gd name="connsiteY1" fmla="*/ 27219 h 30192"/>
                  <a:gd name="connsiteX2" fmla="*/ 1865 w 125269"/>
                  <a:gd name="connsiteY2" fmla="*/ 30172 h 30192"/>
                  <a:gd name="connsiteX3" fmla="*/ 124166 w 125269"/>
                  <a:gd name="connsiteY3" fmla="*/ 3026 h 30192"/>
                  <a:gd name="connsiteX4" fmla="*/ 123404 w 125269"/>
                  <a:gd name="connsiteY4" fmla="*/ 73 h 30192"/>
                  <a:gd name="connsiteX5" fmla="*/ 123404 w 125269"/>
                  <a:gd name="connsiteY5" fmla="*/ 73 h 3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269" h="30192">
                    <a:moveTo>
                      <a:pt x="123404" y="73"/>
                    </a:moveTo>
                    <a:cubicBezTo>
                      <a:pt x="83018" y="10836"/>
                      <a:pt x="42251" y="19885"/>
                      <a:pt x="1103" y="27219"/>
                    </a:cubicBezTo>
                    <a:cubicBezTo>
                      <a:pt x="-802" y="27600"/>
                      <a:pt x="-40" y="30458"/>
                      <a:pt x="1865" y="30172"/>
                    </a:cubicBezTo>
                    <a:cubicBezTo>
                      <a:pt x="43013" y="22838"/>
                      <a:pt x="83780" y="13789"/>
                      <a:pt x="124166" y="3026"/>
                    </a:cubicBezTo>
                    <a:cubicBezTo>
                      <a:pt x="126071" y="2454"/>
                      <a:pt x="125309" y="-498"/>
                      <a:pt x="123404" y="73"/>
                    </a:cubicBezTo>
                    <a:lnTo>
                      <a:pt x="123404" y="7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64" name="Freeform: Shape 8763">
                <a:extLst>
                  <a:ext uri="{FF2B5EF4-FFF2-40B4-BE49-F238E27FC236}">
                    <a16:creationId xmlns:a16="http://schemas.microsoft.com/office/drawing/2014/main" id="{BA129660-1293-4ED1-8770-E3BB59237DA3}"/>
                  </a:ext>
                </a:extLst>
              </p:cNvPr>
              <p:cNvSpPr/>
              <p:nvPr/>
            </p:nvSpPr>
            <p:spPr>
              <a:xfrm>
                <a:off x="6662832" y="3682555"/>
                <a:ext cx="128292" cy="113332"/>
              </a:xfrm>
              <a:custGeom>
                <a:avLst/>
                <a:gdLst>
                  <a:gd name="connsiteX0" fmla="*/ 0 w 128292"/>
                  <a:gd name="connsiteY0" fmla="*/ 13525 h 113332"/>
                  <a:gd name="connsiteX1" fmla="*/ 70866 w 128292"/>
                  <a:gd name="connsiteY1" fmla="*/ 0 h 113332"/>
                  <a:gd name="connsiteX2" fmla="*/ 128207 w 128292"/>
                  <a:gd name="connsiteY2" fmla="*/ 111157 h 113332"/>
                  <a:gd name="connsiteX3" fmla="*/ 69437 w 128292"/>
                  <a:gd name="connsiteY3" fmla="*/ 89630 h 113332"/>
                  <a:gd name="connsiteX4" fmla="*/ 59912 w 128292"/>
                  <a:gd name="connsiteY4" fmla="*/ 76581 h 113332"/>
                  <a:gd name="connsiteX5" fmla="*/ 11811 w 128292"/>
                  <a:gd name="connsiteY5" fmla="*/ 92393 h 113332"/>
                  <a:gd name="connsiteX6" fmla="*/ 0 w 128292"/>
                  <a:gd name="connsiteY6" fmla="*/ 13525 h 113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292" h="113332">
                    <a:moveTo>
                      <a:pt x="0" y="13525"/>
                    </a:moveTo>
                    <a:lnTo>
                      <a:pt x="70866" y="0"/>
                    </a:lnTo>
                    <a:cubicBezTo>
                      <a:pt x="70866" y="0"/>
                      <a:pt x="130874" y="106299"/>
                      <a:pt x="128207" y="111157"/>
                    </a:cubicBezTo>
                    <a:cubicBezTo>
                      <a:pt x="125444" y="116015"/>
                      <a:pt x="97060" y="114300"/>
                      <a:pt x="69437" y="89630"/>
                    </a:cubicBezTo>
                    <a:lnTo>
                      <a:pt x="59912" y="76581"/>
                    </a:lnTo>
                    <a:lnTo>
                      <a:pt x="11811" y="92393"/>
                    </a:lnTo>
                    <a:lnTo>
                      <a:pt x="0" y="1352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65" name="Freeform: Shape 8764">
                <a:extLst>
                  <a:ext uri="{FF2B5EF4-FFF2-40B4-BE49-F238E27FC236}">
                    <a16:creationId xmlns:a16="http://schemas.microsoft.com/office/drawing/2014/main" id="{337512D6-FC9D-418C-83FF-1A2989B70E72}"/>
                  </a:ext>
                </a:extLst>
              </p:cNvPr>
              <p:cNvSpPr/>
              <p:nvPr/>
            </p:nvSpPr>
            <p:spPr>
              <a:xfrm>
                <a:off x="6720629" y="3743461"/>
                <a:ext cx="7997" cy="19486"/>
              </a:xfrm>
              <a:custGeom>
                <a:avLst/>
                <a:gdLst>
                  <a:gd name="connsiteX0" fmla="*/ 5258 w 7997"/>
                  <a:gd name="connsiteY0" fmla="*/ 816 h 19486"/>
                  <a:gd name="connsiteX1" fmla="*/ 19 w 7997"/>
                  <a:gd name="connsiteY1" fmla="*/ 17580 h 19486"/>
                  <a:gd name="connsiteX2" fmla="*/ 2972 w 7997"/>
                  <a:gd name="connsiteY2" fmla="*/ 18342 h 19486"/>
                  <a:gd name="connsiteX3" fmla="*/ 7830 w 7997"/>
                  <a:gd name="connsiteY3" fmla="*/ 2245 h 19486"/>
                  <a:gd name="connsiteX4" fmla="*/ 5258 w 7997"/>
                  <a:gd name="connsiteY4" fmla="*/ 816 h 19486"/>
                  <a:gd name="connsiteX5" fmla="*/ 5258 w 7997"/>
                  <a:gd name="connsiteY5" fmla="*/ 816 h 19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97" h="19486">
                    <a:moveTo>
                      <a:pt x="5258" y="816"/>
                    </a:moveTo>
                    <a:cubicBezTo>
                      <a:pt x="2686" y="6245"/>
                      <a:pt x="972" y="11675"/>
                      <a:pt x="19" y="17580"/>
                    </a:cubicBezTo>
                    <a:cubicBezTo>
                      <a:pt x="-266" y="19485"/>
                      <a:pt x="2686" y="20342"/>
                      <a:pt x="2972" y="18342"/>
                    </a:cubicBezTo>
                    <a:cubicBezTo>
                      <a:pt x="3829" y="12627"/>
                      <a:pt x="5353" y="7484"/>
                      <a:pt x="7830" y="2245"/>
                    </a:cubicBezTo>
                    <a:cubicBezTo>
                      <a:pt x="8687" y="531"/>
                      <a:pt x="6020" y="-994"/>
                      <a:pt x="5258" y="816"/>
                    </a:cubicBezTo>
                    <a:lnTo>
                      <a:pt x="5258" y="81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66" name="Freeform: Shape 8765">
                <a:extLst>
                  <a:ext uri="{FF2B5EF4-FFF2-40B4-BE49-F238E27FC236}">
                    <a16:creationId xmlns:a16="http://schemas.microsoft.com/office/drawing/2014/main" id="{C95733B7-4B01-49AB-8DE6-8B38842BFB13}"/>
                  </a:ext>
                </a:extLst>
              </p:cNvPr>
              <p:cNvSpPr/>
              <p:nvPr/>
            </p:nvSpPr>
            <p:spPr>
              <a:xfrm>
                <a:off x="6706534" y="3742227"/>
                <a:ext cx="4241" cy="22366"/>
              </a:xfrm>
              <a:custGeom>
                <a:avLst/>
                <a:gdLst>
                  <a:gd name="connsiteX0" fmla="*/ 589 w 4241"/>
                  <a:gd name="connsiteY0" fmla="*/ 1097 h 22366"/>
                  <a:gd name="connsiteX1" fmla="*/ 1255 w 4241"/>
                  <a:gd name="connsiteY1" fmla="*/ 21290 h 22366"/>
                  <a:gd name="connsiteX2" fmla="*/ 4208 w 4241"/>
                  <a:gd name="connsiteY2" fmla="*/ 20528 h 22366"/>
                  <a:gd name="connsiteX3" fmla="*/ 3541 w 4241"/>
                  <a:gd name="connsiteY3" fmla="*/ 1954 h 22366"/>
                  <a:gd name="connsiteX4" fmla="*/ 589 w 4241"/>
                  <a:gd name="connsiteY4" fmla="*/ 1097 h 22366"/>
                  <a:gd name="connsiteX5" fmla="*/ 589 w 4241"/>
                  <a:gd name="connsiteY5" fmla="*/ 1097 h 22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41" h="22366">
                    <a:moveTo>
                      <a:pt x="589" y="1097"/>
                    </a:moveTo>
                    <a:cubicBezTo>
                      <a:pt x="-364" y="7955"/>
                      <a:pt x="-173" y="14528"/>
                      <a:pt x="1255" y="21290"/>
                    </a:cubicBezTo>
                    <a:cubicBezTo>
                      <a:pt x="1636" y="23195"/>
                      <a:pt x="4589" y="22338"/>
                      <a:pt x="4208" y="20528"/>
                    </a:cubicBezTo>
                    <a:cubicBezTo>
                      <a:pt x="2875" y="14337"/>
                      <a:pt x="2684" y="8336"/>
                      <a:pt x="3541" y="1954"/>
                    </a:cubicBezTo>
                    <a:cubicBezTo>
                      <a:pt x="3732" y="-46"/>
                      <a:pt x="874" y="-808"/>
                      <a:pt x="589" y="1097"/>
                    </a:cubicBezTo>
                    <a:lnTo>
                      <a:pt x="589" y="109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67" name="Freeform: Shape 8766">
                <a:extLst>
                  <a:ext uri="{FF2B5EF4-FFF2-40B4-BE49-F238E27FC236}">
                    <a16:creationId xmlns:a16="http://schemas.microsoft.com/office/drawing/2014/main" id="{30BB49B9-E8DA-4C4B-B63C-499DC4D550BB}"/>
                  </a:ext>
                </a:extLst>
              </p:cNvPr>
              <p:cNvSpPr/>
              <p:nvPr/>
            </p:nvSpPr>
            <p:spPr>
              <a:xfrm>
                <a:off x="6732482" y="3754658"/>
                <a:ext cx="10822" cy="17583"/>
              </a:xfrm>
              <a:custGeom>
                <a:avLst/>
                <a:gdLst>
                  <a:gd name="connsiteX0" fmla="*/ 8265 w 10822"/>
                  <a:gd name="connsiteY0" fmla="*/ 478 h 17583"/>
                  <a:gd name="connsiteX1" fmla="*/ 73 w 10822"/>
                  <a:gd name="connsiteY1" fmla="*/ 15718 h 17583"/>
                  <a:gd name="connsiteX2" fmla="*/ 3026 w 10822"/>
                  <a:gd name="connsiteY2" fmla="*/ 16480 h 17583"/>
                  <a:gd name="connsiteX3" fmla="*/ 10455 w 10822"/>
                  <a:gd name="connsiteY3" fmla="*/ 2573 h 17583"/>
                  <a:gd name="connsiteX4" fmla="*/ 8265 w 10822"/>
                  <a:gd name="connsiteY4" fmla="*/ 478 h 17583"/>
                  <a:gd name="connsiteX5" fmla="*/ 8265 w 10822"/>
                  <a:gd name="connsiteY5" fmla="*/ 478 h 1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22" h="17583">
                    <a:moveTo>
                      <a:pt x="8265" y="478"/>
                    </a:moveTo>
                    <a:cubicBezTo>
                      <a:pt x="4359" y="5050"/>
                      <a:pt x="1692" y="10003"/>
                      <a:pt x="73" y="15718"/>
                    </a:cubicBezTo>
                    <a:cubicBezTo>
                      <a:pt x="-498" y="17623"/>
                      <a:pt x="2454" y="18385"/>
                      <a:pt x="3026" y="16480"/>
                    </a:cubicBezTo>
                    <a:cubicBezTo>
                      <a:pt x="4550" y="11146"/>
                      <a:pt x="6931" y="6669"/>
                      <a:pt x="10455" y="2573"/>
                    </a:cubicBezTo>
                    <a:cubicBezTo>
                      <a:pt x="11694" y="1145"/>
                      <a:pt x="9503" y="-951"/>
                      <a:pt x="8265" y="478"/>
                    </a:cubicBezTo>
                    <a:lnTo>
                      <a:pt x="8265" y="47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28978E88-EB1E-4490-B0D2-215A40AA8473}"/>
                  </a:ext>
                </a:extLst>
              </p:cNvPr>
              <p:cNvSpPr/>
              <p:nvPr/>
            </p:nvSpPr>
            <p:spPr>
              <a:xfrm>
                <a:off x="6745074" y="3767769"/>
                <a:ext cx="8447" cy="17806"/>
              </a:xfrm>
              <a:custGeom>
                <a:avLst/>
                <a:gdLst>
                  <a:gd name="connsiteX0" fmla="*/ 5673 w 8447"/>
                  <a:gd name="connsiteY0" fmla="*/ 797 h 17806"/>
                  <a:gd name="connsiteX1" fmla="*/ 53 w 8447"/>
                  <a:gd name="connsiteY1" fmla="*/ 15941 h 17806"/>
                  <a:gd name="connsiteX2" fmla="*/ 3006 w 8447"/>
                  <a:gd name="connsiteY2" fmla="*/ 16703 h 17806"/>
                  <a:gd name="connsiteX3" fmla="*/ 8245 w 8447"/>
                  <a:gd name="connsiteY3" fmla="*/ 2225 h 17806"/>
                  <a:gd name="connsiteX4" fmla="*/ 5673 w 8447"/>
                  <a:gd name="connsiteY4" fmla="*/ 797 h 17806"/>
                  <a:gd name="connsiteX5" fmla="*/ 5673 w 8447"/>
                  <a:gd name="connsiteY5" fmla="*/ 797 h 17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47" h="17806">
                    <a:moveTo>
                      <a:pt x="5673" y="797"/>
                    </a:moveTo>
                    <a:cubicBezTo>
                      <a:pt x="3292" y="5654"/>
                      <a:pt x="1482" y="10703"/>
                      <a:pt x="53" y="15941"/>
                    </a:cubicBezTo>
                    <a:cubicBezTo>
                      <a:pt x="-423" y="17846"/>
                      <a:pt x="2435" y="18608"/>
                      <a:pt x="3006" y="16703"/>
                    </a:cubicBezTo>
                    <a:cubicBezTo>
                      <a:pt x="4340" y="11655"/>
                      <a:pt x="6054" y="6988"/>
                      <a:pt x="8245" y="2225"/>
                    </a:cubicBezTo>
                    <a:cubicBezTo>
                      <a:pt x="9197" y="606"/>
                      <a:pt x="6530" y="-1013"/>
                      <a:pt x="5673" y="797"/>
                    </a:cubicBezTo>
                    <a:lnTo>
                      <a:pt x="5673" y="79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91384752-C6A2-4E72-B347-5A3BB23407E9}"/>
                  </a:ext>
                </a:extLst>
              </p:cNvPr>
              <p:cNvSpPr/>
              <p:nvPr/>
            </p:nvSpPr>
            <p:spPr>
              <a:xfrm>
                <a:off x="6700549" y="3687889"/>
                <a:ext cx="46325" cy="32606"/>
              </a:xfrm>
              <a:custGeom>
                <a:avLst/>
                <a:gdLst>
                  <a:gd name="connsiteX0" fmla="*/ 2 w 46325"/>
                  <a:gd name="connsiteY0" fmla="*/ 1429 h 32606"/>
                  <a:gd name="connsiteX1" fmla="*/ 45532 w 46325"/>
                  <a:gd name="connsiteY1" fmla="*/ 29623 h 32606"/>
                  <a:gd name="connsiteX2" fmla="*/ 44008 w 46325"/>
                  <a:gd name="connsiteY2" fmla="*/ 27051 h 32606"/>
                  <a:gd name="connsiteX3" fmla="*/ 3050 w 46325"/>
                  <a:gd name="connsiteY3" fmla="*/ 1429 h 32606"/>
                  <a:gd name="connsiteX4" fmla="*/ 2 w 46325"/>
                  <a:gd name="connsiteY4" fmla="*/ 1429 h 32606"/>
                  <a:gd name="connsiteX5" fmla="*/ 2 w 46325"/>
                  <a:gd name="connsiteY5" fmla="*/ 1429 h 32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325" h="32606">
                    <a:moveTo>
                      <a:pt x="2" y="1429"/>
                    </a:moveTo>
                    <a:cubicBezTo>
                      <a:pt x="1812" y="24479"/>
                      <a:pt x="23910" y="39243"/>
                      <a:pt x="45532" y="29623"/>
                    </a:cubicBezTo>
                    <a:cubicBezTo>
                      <a:pt x="47341" y="28861"/>
                      <a:pt x="45722" y="26194"/>
                      <a:pt x="44008" y="27051"/>
                    </a:cubicBezTo>
                    <a:cubicBezTo>
                      <a:pt x="24481" y="35719"/>
                      <a:pt x="4669" y="22003"/>
                      <a:pt x="3050" y="1429"/>
                    </a:cubicBezTo>
                    <a:cubicBezTo>
                      <a:pt x="2955" y="-476"/>
                      <a:pt x="-93" y="-476"/>
                      <a:pt x="2" y="1429"/>
                    </a:cubicBezTo>
                    <a:lnTo>
                      <a:pt x="2" y="142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A818DA2-6B36-4937-9214-21B7CA0E84BB}"/>
                  </a:ext>
                </a:extLst>
              </p:cNvPr>
              <p:cNvSpPr/>
              <p:nvPr/>
            </p:nvSpPr>
            <p:spPr>
              <a:xfrm>
                <a:off x="6727832" y="3681899"/>
                <a:ext cx="64075" cy="112374"/>
              </a:xfrm>
              <a:custGeom>
                <a:avLst/>
                <a:gdLst>
                  <a:gd name="connsiteX0" fmla="*/ 246 w 64075"/>
                  <a:gd name="connsiteY0" fmla="*/ 2276 h 112374"/>
                  <a:gd name="connsiteX1" fmla="*/ 61301 w 64075"/>
                  <a:gd name="connsiteY1" fmla="*/ 111623 h 112374"/>
                  <a:gd name="connsiteX2" fmla="*/ 63873 w 64075"/>
                  <a:gd name="connsiteY2" fmla="*/ 110099 h 112374"/>
                  <a:gd name="connsiteX3" fmla="*/ 2818 w 64075"/>
                  <a:gd name="connsiteY3" fmla="*/ 752 h 112374"/>
                  <a:gd name="connsiteX4" fmla="*/ 246 w 64075"/>
                  <a:gd name="connsiteY4" fmla="*/ 2276 h 112374"/>
                  <a:gd name="connsiteX5" fmla="*/ 246 w 64075"/>
                  <a:gd name="connsiteY5" fmla="*/ 2276 h 112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075" h="112374">
                    <a:moveTo>
                      <a:pt x="246" y="2276"/>
                    </a:moveTo>
                    <a:cubicBezTo>
                      <a:pt x="22154" y="37899"/>
                      <a:pt x="42537" y="74285"/>
                      <a:pt x="61301" y="111623"/>
                    </a:cubicBezTo>
                    <a:cubicBezTo>
                      <a:pt x="62159" y="113337"/>
                      <a:pt x="64826" y="111813"/>
                      <a:pt x="63873" y="110099"/>
                    </a:cubicBezTo>
                    <a:cubicBezTo>
                      <a:pt x="45014" y="72761"/>
                      <a:pt x="24725" y="36375"/>
                      <a:pt x="2818" y="752"/>
                    </a:cubicBezTo>
                    <a:cubicBezTo>
                      <a:pt x="1770" y="-963"/>
                      <a:pt x="-802" y="561"/>
                      <a:pt x="246" y="2276"/>
                    </a:cubicBezTo>
                    <a:lnTo>
                      <a:pt x="246" y="227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EE532EA-3DEE-4BD6-A661-641371D39055}"/>
                  </a:ext>
                </a:extLst>
              </p:cNvPr>
              <p:cNvSpPr/>
              <p:nvPr/>
            </p:nvSpPr>
            <p:spPr>
              <a:xfrm>
                <a:off x="6067144" y="3310918"/>
                <a:ext cx="308142" cy="92976"/>
              </a:xfrm>
              <a:custGeom>
                <a:avLst/>
                <a:gdLst>
                  <a:gd name="connsiteX0" fmla="*/ 2661 w 308142"/>
                  <a:gd name="connsiteY0" fmla="*/ 92935 h 92976"/>
                  <a:gd name="connsiteX1" fmla="*/ 305175 w 308142"/>
                  <a:gd name="connsiteY1" fmla="*/ 8544 h 92976"/>
                  <a:gd name="connsiteX2" fmla="*/ 302889 w 308142"/>
                  <a:gd name="connsiteY2" fmla="*/ 257 h 92976"/>
                  <a:gd name="connsiteX3" fmla="*/ 1518 w 308142"/>
                  <a:gd name="connsiteY3" fmla="*/ 88935 h 92976"/>
                  <a:gd name="connsiteX4" fmla="*/ 2661 w 308142"/>
                  <a:gd name="connsiteY4" fmla="*/ 92935 h 92976"/>
                  <a:gd name="connsiteX5" fmla="*/ 2661 w 308142"/>
                  <a:gd name="connsiteY5" fmla="*/ 92935 h 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142" h="92976">
                    <a:moveTo>
                      <a:pt x="2661" y="92935"/>
                    </a:moveTo>
                    <a:cubicBezTo>
                      <a:pt x="105150" y="74076"/>
                      <a:pt x="206782" y="42453"/>
                      <a:pt x="305175" y="8544"/>
                    </a:cubicBezTo>
                    <a:cubicBezTo>
                      <a:pt x="310414" y="6734"/>
                      <a:pt x="308128" y="-1553"/>
                      <a:pt x="302889" y="257"/>
                    </a:cubicBezTo>
                    <a:cubicBezTo>
                      <a:pt x="203543" y="35214"/>
                      <a:pt x="103150" y="61407"/>
                      <a:pt x="1518" y="88935"/>
                    </a:cubicBezTo>
                    <a:cubicBezTo>
                      <a:pt x="-1149" y="89601"/>
                      <a:pt x="-6" y="93411"/>
                      <a:pt x="2661" y="92935"/>
                    </a:cubicBezTo>
                    <a:lnTo>
                      <a:pt x="2661" y="9293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069EFE38-D301-4101-B41F-A09AABC7D6D5}"/>
                  </a:ext>
                </a:extLst>
              </p:cNvPr>
              <p:cNvSpPr/>
              <p:nvPr/>
            </p:nvSpPr>
            <p:spPr>
              <a:xfrm>
                <a:off x="6055188" y="3270030"/>
                <a:ext cx="308914" cy="87283"/>
              </a:xfrm>
              <a:custGeom>
                <a:avLst/>
                <a:gdLst>
                  <a:gd name="connsiteX0" fmla="*/ 2901 w 308914"/>
                  <a:gd name="connsiteY0" fmla="*/ 87246 h 87283"/>
                  <a:gd name="connsiteX1" fmla="*/ 306368 w 308914"/>
                  <a:gd name="connsiteY1" fmla="*/ 7332 h 87283"/>
                  <a:gd name="connsiteX2" fmla="*/ 304367 w 308914"/>
                  <a:gd name="connsiteY2" fmla="*/ 188 h 87283"/>
                  <a:gd name="connsiteX3" fmla="*/ 1663 w 308914"/>
                  <a:gd name="connsiteY3" fmla="*/ 82674 h 87283"/>
                  <a:gd name="connsiteX4" fmla="*/ 2901 w 308914"/>
                  <a:gd name="connsiteY4" fmla="*/ 87246 h 87283"/>
                  <a:gd name="connsiteX5" fmla="*/ 2901 w 308914"/>
                  <a:gd name="connsiteY5" fmla="*/ 87246 h 8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914" h="87283">
                    <a:moveTo>
                      <a:pt x="2901" y="87246"/>
                    </a:moveTo>
                    <a:cubicBezTo>
                      <a:pt x="105485" y="68387"/>
                      <a:pt x="206736" y="37907"/>
                      <a:pt x="306368" y="7332"/>
                    </a:cubicBezTo>
                    <a:cubicBezTo>
                      <a:pt x="310844" y="5903"/>
                      <a:pt x="308939" y="-1241"/>
                      <a:pt x="304367" y="188"/>
                    </a:cubicBezTo>
                    <a:cubicBezTo>
                      <a:pt x="204355" y="31811"/>
                      <a:pt x="102818" y="55623"/>
                      <a:pt x="1663" y="82674"/>
                    </a:cubicBezTo>
                    <a:cubicBezTo>
                      <a:pt x="-1290" y="83532"/>
                      <a:pt x="44" y="87723"/>
                      <a:pt x="2901" y="87246"/>
                    </a:cubicBezTo>
                    <a:lnTo>
                      <a:pt x="2901" y="872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D7E86904-14FC-417E-A71B-3C7FD76BEB11}"/>
                  </a:ext>
                </a:extLst>
              </p:cNvPr>
              <p:cNvSpPr/>
              <p:nvPr/>
            </p:nvSpPr>
            <p:spPr>
              <a:xfrm>
                <a:off x="6043611" y="3226491"/>
                <a:ext cx="309394" cy="79082"/>
              </a:xfrm>
              <a:custGeom>
                <a:avLst/>
                <a:gdLst>
                  <a:gd name="connsiteX0" fmla="*/ 2858 w 309394"/>
                  <a:gd name="connsiteY0" fmla="*/ 79064 h 79082"/>
                  <a:gd name="connsiteX1" fmla="*/ 307372 w 309394"/>
                  <a:gd name="connsiteY1" fmla="*/ 6008 h 79082"/>
                  <a:gd name="connsiteX2" fmla="*/ 305753 w 309394"/>
                  <a:gd name="connsiteY2" fmla="*/ 197 h 79082"/>
                  <a:gd name="connsiteX3" fmla="*/ 2858 w 309394"/>
                  <a:gd name="connsiteY3" fmla="*/ 72968 h 79082"/>
                  <a:gd name="connsiteX4" fmla="*/ 2858 w 309394"/>
                  <a:gd name="connsiteY4" fmla="*/ 79064 h 79082"/>
                  <a:gd name="connsiteX5" fmla="*/ 2858 w 309394"/>
                  <a:gd name="connsiteY5" fmla="*/ 79064 h 79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94" h="79082">
                    <a:moveTo>
                      <a:pt x="2858" y="79064"/>
                    </a:moveTo>
                    <a:cubicBezTo>
                      <a:pt x="107442" y="69825"/>
                      <a:pt x="209550" y="43822"/>
                      <a:pt x="307372" y="6008"/>
                    </a:cubicBezTo>
                    <a:cubicBezTo>
                      <a:pt x="310896" y="4674"/>
                      <a:pt x="309468" y="-1136"/>
                      <a:pt x="305753" y="197"/>
                    </a:cubicBezTo>
                    <a:cubicBezTo>
                      <a:pt x="206883" y="36583"/>
                      <a:pt x="107157" y="59062"/>
                      <a:pt x="2858" y="72968"/>
                    </a:cubicBezTo>
                    <a:cubicBezTo>
                      <a:pt x="-857" y="73635"/>
                      <a:pt x="-1047" y="79445"/>
                      <a:pt x="2858" y="79064"/>
                    </a:cubicBezTo>
                    <a:lnTo>
                      <a:pt x="2858" y="7906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5FDD8762-EE25-4667-8FCC-8E734F9B9ECF}"/>
                  </a:ext>
                </a:extLst>
              </p:cNvPr>
              <p:cNvSpPr/>
              <p:nvPr/>
            </p:nvSpPr>
            <p:spPr>
              <a:xfrm>
                <a:off x="6033623" y="3196060"/>
                <a:ext cx="296060" cy="69401"/>
              </a:xfrm>
              <a:custGeom>
                <a:avLst/>
                <a:gdLst>
                  <a:gd name="connsiteX0" fmla="*/ 1987 w 296060"/>
                  <a:gd name="connsiteY0" fmla="*/ 69395 h 69401"/>
                  <a:gd name="connsiteX1" fmla="*/ 293929 w 296060"/>
                  <a:gd name="connsiteY1" fmla="*/ 5958 h 69401"/>
                  <a:gd name="connsiteX2" fmla="*/ 292309 w 296060"/>
                  <a:gd name="connsiteY2" fmla="*/ 148 h 69401"/>
                  <a:gd name="connsiteX3" fmla="*/ 1416 w 296060"/>
                  <a:gd name="connsiteY3" fmla="*/ 65394 h 69401"/>
                  <a:gd name="connsiteX4" fmla="*/ 1987 w 296060"/>
                  <a:gd name="connsiteY4" fmla="*/ 69395 h 69401"/>
                  <a:gd name="connsiteX5" fmla="*/ 1987 w 296060"/>
                  <a:gd name="connsiteY5" fmla="*/ 69395 h 69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060" h="69401">
                    <a:moveTo>
                      <a:pt x="1987" y="69395"/>
                    </a:moveTo>
                    <a:cubicBezTo>
                      <a:pt x="100857" y="58727"/>
                      <a:pt x="199250" y="35867"/>
                      <a:pt x="293929" y="5958"/>
                    </a:cubicBezTo>
                    <a:cubicBezTo>
                      <a:pt x="297643" y="4815"/>
                      <a:pt x="296119" y="-995"/>
                      <a:pt x="292309" y="148"/>
                    </a:cubicBezTo>
                    <a:cubicBezTo>
                      <a:pt x="196202" y="28437"/>
                      <a:pt x="100095" y="48440"/>
                      <a:pt x="1416" y="65394"/>
                    </a:cubicBezTo>
                    <a:cubicBezTo>
                      <a:pt x="-775" y="65775"/>
                      <a:pt x="-299" y="69585"/>
                      <a:pt x="1987" y="69395"/>
                    </a:cubicBezTo>
                    <a:lnTo>
                      <a:pt x="1987" y="6939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F584F515-2818-49B7-95C2-A61AA52A846C}"/>
                  </a:ext>
                </a:extLst>
              </p:cNvPr>
              <p:cNvSpPr/>
              <p:nvPr/>
            </p:nvSpPr>
            <p:spPr>
              <a:xfrm>
                <a:off x="6412745" y="3146400"/>
                <a:ext cx="56173" cy="106773"/>
              </a:xfrm>
              <a:custGeom>
                <a:avLst/>
                <a:gdLst>
                  <a:gd name="connsiteX0" fmla="*/ 4437 w 56173"/>
                  <a:gd name="connsiteY0" fmla="*/ 105720 h 106773"/>
                  <a:gd name="connsiteX1" fmla="*/ 55872 w 56173"/>
                  <a:gd name="connsiteY1" fmla="*/ 4374 h 106773"/>
                  <a:gd name="connsiteX2" fmla="*/ 50919 w 56173"/>
                  <a:gd name="connsiteY2" fmla="*/ 1422 h 106773"/>
                  <a:gd name="connsiteX3" fmla="*/ 151 w 56173"/>
                  <a:gd name="connsiteY3" fmla="*/ 103816 h 106773"/>
                  <a:gd name="connsiteX4" fmla="*/ 4437 w 56173"/>
                  <a:gd name="connsiteY4" fmla="*/ 105720 h 106773"/>
                  <a:gd name="connsiteX5" fmla="*/ 4437 w 56173"/>
                  <a:gd name="connsiteY5" fmla="*/ 105720 h 10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173" h="106773">
                    <a:moveTo>
                      <a:pt x="4437" y="105720"/>
                    </a:moveTo>
                    <a:cubicBezTo>
                      <a:pt x="25488" y="75717"/>
                      <a:pt x="40537" y="37712"/>
                      <a:pt x="55872" y="4374"/>
                    </a:cubicBezTo>
                    <a:cubicBezTo>
                      <a:pt x="57396" y="1041"/>
                      <a:pt x="52729" y="-1817"/>
                      <a:pt x="50919" y="1422"/>
                    </a:cubicBezTo>
                    <a:cubicBezTo>
                      <a:pt x="33298" y="33807"/>
                      <a:pt x="11676" y="68764"/>
                      <a:pt x="151" y="103816"/>
                    </a:cubicBezTo>
                    <a:cubicBezTo>
                      <a:pt x="-802" y="106578"/>
                      <a:pt x="3008" y="107816"/>
                      <a:pt x="4437" y="105720"/>
                    </a:cubicBezTo>
                    <a:lnTo>
                      <a:pt x="4437" y="10572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D416106-1FDC-4E5E-BEE6-855969EA3C08}"/>
                  </a:ext>
                </a:extLst>
              </p:cNvPr>
              <p:cNvSpPr/>
              <p:nvPr/>
            </p:nvSpPr>
            <p:spPr>
              <a:xfrm>
                <a:off x="6365335" y="3124568"/>
                <a:ext cx="73503" cy="100010"/>
              </a:xfrm>
              <a:custGeom>
                <a:avLst/>
                <a:gdLst>
                  <a:gd name="connsiteX0" fmla="*/ 3745 w 73503"/>
                  <a:gd name="connsiteY0" fmla="*/ 99358 h 100010"/>
                  <a:gd name="connsiteX1" fmla="*/ 73278 w 73503"/>
                  <a:gd name="connsiteY1" fmla="*/ 3537 h 100010"/>
                  <a:gd name="connsiteX2" fmla="*/ 67944 w 73503"/>
                  <a:gd name="connsiteY2" fmla="*/ 1251 h 100010"/>
                  <a:gd name="connsiteX3" fmla="*/ 602 w 73503"/>
                  <a:gd name="connsiteY3" fmla="*/ 96215 h 100010"/>
                  <a:gd name="connsiteX4" fmla="*/ 3745 w 73503"/>
                  <a:gd name="connsiteY4" fmla="*/ 99358 h 100010"/>
                  <a:gd name="connsiteX5" fmla="*/ 3745 w 73503"/>
                  <a:gd name="connsiteY5" fmla="*/ 99358 h 10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503" h="100010">
                    <a:moveTo>
                      <a:pt x="3745" y="99358"/>
                    </a:moveTo>
                    <a:cubicBezTo>
                      <a:pt x="30320" y="72212"/>
                      <a:pt x="59276" y="39351"/>
                      <a:pt x="73278" y="3537"/>
                    </a:cubicBezTo>
                    <a:cubicBezTo>
                      <a:pt x="74611" y="203"/>
                      <a:pt x="69658" y="-1226"/>
                      <a:pt x="67944" y="1251"/>
                    </a:cubicBezTo>
                    <a:cubicBezTo>
                      <a:pt x="45274" y="33160"/>
                      <a:pt x="26891" y="66592"/>
                      <a:pt x="602" y="96215"/>
                    </a:cubicBezTo>
                    <a:cubicBezTo>
                      <a:pt x="-1303" y="98311"/>
                      <a:pt x="1745" y="101359"/>
                      <a:pt x="3745" y="99358"/>
                    </a:cubicBezTo>
                    <a:lnTo>
                      <a:pt x="3745" y="993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207EC5E6-A206-4823-A8F8-DE2933889ECF}"/>
                  </a:ext>
                </a:extLst>
              </p:cNvPr>
              <p:cNvSpPr/>
              <p:nvPr/>
            </p:nvSpPr>
            <p:spPr>
              <a:xfrm>
                <a:off x="6334864" y="3097479"/>
                <a:ext cx="66610" cy="101344"/>
              </a:xfrm>
              <a:custGeom>
                <a:avLst/>
                <a:gdLst>
                  <a:gd name="connsiteX0" fmla="*/ 5737 w 66610"/>
                  <a:gd name="connsiteY0" fmla="*/ 99968 h 101344"/>
                  <a:gd name="connsiteX1" fmla="*/ 66030 w 66610"/>
                  <a:gd name="connsiteY1" fmla="*/ 5670 h 101344"/>
                  <a:gd name="connsiteX2" fmla="*/ 59458 w 66610"/>
                  <a:gd name="connsiteY2" fmla="*/ 1860 h 101344"/>
                  <a:gd name="connsiteX3" fmla="*/ 498 w 66610"/>
                  <a:gd name="connsiteY3" fmla="*/ 96920 h 101344"/>
                  <a:gd name="connsiteX4" fmla="*/ 5737 w 66610"/>
                  <a:gd name="connsiteY4" fmla="*/ 99968 h 101344"/>
                  <a:gd name="connsiteX5" fmla="*/ 5737 w 66610"/>
                  <a:gd name="connsiteY5" fmla="*/ 99968 h 10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10" h="101344">
                    <a:moveTo>
                      <a:pt x="5737" y="99968"/>
                    </a:moveTo>
                    <a:cubicBezTo>
                      <a:pt x="27645" y="69869"/>
                      <a:pt x="46790" y="37579"/>
                      <a:pt x="66030" y="5670"/>
                    </a:cubicBezTo>
                    <a:cubicBezTo>
                      <a:pt x="68602" y="1479"/>
                      <a:pt x="61935" y="-2426"/>
                      <a:pt x="59458" y="1860"/>
                    </a:cubicBezTo>
                    <a:cubicBezTo>
                      <a:pt x="40408" y="33864"/>
                      <a:pt x="19739" y="64916"/>
                      <a:pt x="498" y="96920"/>
                    </a:cubicBezTo>
                    <a:cubicBezTo>
                      <a:pt x="-1597" y="100349"/>
                      <a:pt x="3451" y="103111"/>
                      <a:pt x="5737" y="99968"/>
                    </a:cubicBezTo>
                    <a:lnTo>
                      <a:pt x="5737" y="999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86494E66-82CF-4B34-983A-D67CA15FFB9E}"/>
                  </a:ext>
                </a:extLst>
              </p:cNvPr>
              <p:cNvSpPr/>
              <p:nvPr/>
            </p:nvSpPr>
            <p:spPr>
              <a:xfrm>
                <a:off x="6303179" y="3074850"/>
                <a:ext cx="59159" cy="93219"/>
              </a:xfrm>
              <a:custGeom>
                <a:avLst/>
                <a:gdLst>
                  <a:gd name="connsiteX0" fmla="*/ 6276 w 59159"/>
                  <a:gd name="connsiteY0" fmla="*/ 91641 h 93219"/>
                  <a:gd name="connsiteX1" fmla="*/ 58568 w 59159"/>
                  <a:gd name="connsiteY1" fmla="*/ 6297 h 93219"/>
                  <a:gd name="connsiteX2" fmla="*/ 51233 w 59159"/>
                  <a:gd name="connsiteY2" fmla="*/ 2010 h 93219"/>
                  <a:gd name="connsiteX3" fmla="*/ 465 w 59159"/>
                  <a:gd name="connsiteY3" fmla="*/ 88307 h 93219"/>
                  <a:gd name="connsiteX4" fmla="*/ 6276 w 59159"/>
                  <a:gd name="connsiteY4" fmla="*/ 91641 h 93219"/>
                  <a:gd name="connsiteX5" fmla="*/ 6276 w 59159"/>
                  <a:gd name="connsiteY5" fmla="*/ 91641 h 9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159" h="93219">
                    <a:moveTo>
                      <a:pt x="6276" y="91641"/>
                    </a:moveTo>
                    <a:cubicBezTo>
                      <a:pt x="24468" y="63923"/>
                      <a:pt x="42661" y="35348"/>
                      <a:pt x="58568" y="6297"/>
                    </a:cubicBezTo>
                    <a:cubicBezTo>
                      <a:pt x="61235" y="1439"/>
                      <a:pt x="54186" y="-2562"/>
                      <a:pt x="51233" y="2010"/>
                    </a:cubicBezTo>
                    <a:cubicBezTo>
                      <a:pt x="33041" y="29728"/>
                      <a:pt x="16467" y="59256"/>
                      <a:pt x="465" y="88307"/>
                    </a:cubicBezTo>
                    <a:cubicBezTo>
                      <a:pt x="-1630" y="92022"/>
                      <a:pt x="3894" y="95260"/>
                      <a:pt x="6276" y="91641"/>
                    </a:cubicBezTo>
                    <a:lnTo>
                      <a:pt x="6276" y="9164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F4B02B4-A437-4563-AEAA-006BB273B864}"/>
                  </a:ext>
                </a:extLst>
              </p:cNvPr>
              <p:cNvSpPr/>
              <p:nvPr/>
            </p:nvSpPr>
            <p:spPr>
              <a:xfrm>
                <a:off x="6280491" y="3047763"/>
                <a:ext cx="39151" cy="74751"/>
              </a:xfrm>
              <a:custGeom>
                <a:avLst/>
                <a:gdLst>
                  <a:gd name="connsiteX0" fmla="*/ 3056 w 39151"/>
                  <a:gd name="connsiteY0" fmla="*/ 69579 h 74751"/>
                  <a:gd name="connsiteX1" fmla="*/ 1341 w 39151"/>
                  <a:gd name="connsiteY1" fmla="*/ 70722 h 74751"/>
                  <a:gd name="connsiteX2" fmla="*/ 4389 w 39151"/>
                  <a:gd name="connsiteY2" fmla="*/ 73770 h 74751"/>
                  <a:gd name="connsiteX3" fmla="*/ 17343 w 39151"/>
                  <a:gd name="connsiteY3" fmla="*/ 37384 h 74751"/>
                  <a:gd name="connsiteX4" fmla="*/ 38584 w 39151"/>
                  <a:gd name="connsiteY4" fmla="*/ 4809 h 74751"/>
                  <a:gd name="connsiteX5" fmla="*/ 33345 w 39151"/>
                  <a:gd name="connsiteY5" fmla="*/ 808 h 74751"/>
                  <a:gd name="connsiteX6" fmla="*/ 198 w 39151"/>
                  <a:gd name="connsiteY6" fmla="*/ 72627 h 74751"/>
                  <a:gd name="connsiteX7" fmla="*/ 4675 w 39151"/>
                  <a:gd name="connsiteY7" fmla="*/ 72055 h 74751"/>
                  <a:gd name="connsiteX8" fmla="*/ 3722 w 39151"/>
                  <a:gd name="connsiteY8" fmla="*/ 69769 h 74751"/>
                  <a:gd name="connsiteX9" fmla="*/ 3056 w 39151"/>
                  <a:gd name="connsiteY9" fmla="*/ 69579 h 74751"/>
                  <a:gd name="connsiteX10" fmla="*/ 3056 w 39151"/>
                  <a:gd name="connsiteY10" fmla="*/ 69579 h 7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151" h="74751">
                    <a:moveTo>
                      <a:pt x="3056" y="69579"/>
                    </a:moveTo>
                    <a:cubicBezTo>
                      <a:pt x="2484" y="69960"/>
                      <a:pt x="1912" y="70341"/>
                      <a:pt x="1341" y="70722"/>
                    </a:cubicBezTo>
                    <a:cubicBezTo>
                      <a:pt x="2389" y="71770"/>
                      <a:pt x="3437" y="72817"/>
                      <a:pt x="4389" y="73770"/>
                    </a:cubicBezTo>
                    <a:cubicBezTo>
                      <a:pt x="9818" y="62054"/>
                      <a:pt x="11628" y="49195"/>
                      <a:pt x="17343" y="37384"/>
                    </a:cubicBezTo>
                    <a:cubicBezTo>
                      <a:pt x="23153" y="25478"/>
                      <a:pt x="31345" y="15763"/>
                      <a:pt x="38584" y="4809"/>
                    </a:cubicBezTo>
                    <a:cubicBezTo>
                      <a:pt x="40775" y="1475"/>
                      <a:pt x="36107" y="-1478"/>
                      <a:pt x="33345" y="808"/>
                    </a:cubicBezTo>
                    <a:cubicBezTo>
                      <a:pt x="15819" y="15667"/>
                      <a:pt x="-2088" y="49195"/>
                      <a:pt x="198" y="72627"/>
                    </a:cubicBezTo>
                    <a:cubicBezTo>
                      <a:pt x="579" y="76151"/>
                      <a:pt x="5818" y="74818"/>
                      <a:pt x="4675" y="72055"/>
                    </a:cubicBezTo>
                    <a:cubicBezTo>
                      <a:pt x="4389" y="71293"/>
                      <a:pt x="4103" y="70531"/>
                      <a:pt x="3722" y="69769"/>
                    </a:cubicBezTo>
                    <a:cubicBezTo>
                      <a:pt x="3722" y="69579"/>
                      <a:pt x="3341" y="69388"/>
                      <a:pt x="3056" y="69579"/>
                    </a:cubicBezTo>
                    <a:lnTo>
                      <a:pt x="3056" y="6957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0EF1048B-0D79-4763-8805-9CFFCCB9E68E}"/>
                  </a:ext>
                </a:extLst>
              </p:cNvPr>
              <p:cNvSpPr/>
              <p:nvPr/>
            </p:nvSpPr>
            <p:spPr>
              <a:xfrm>
                <a:off x="6011092" y="3150953"/>
                <a:ext cx="282390" cy="67557"/>
              </a:xfrm>
              <a:custGeom>
                <a:avLst/>
                <a:gdLst>
                  <a:gd name="connsiteX0" fmla="*/ 2325 w 282390"/>
                  <a:gd name="connsiteY0" fmla="*/ 67544 h 67557"/>
                  <a:gd name="connsiteX1" fmla="*/ 279693 w 282390"/>
                  <a:gd name="connsiteY1" fmla="*/ 7632 h 67557"/>
                  <a:gd name="connsiteX2" fmla="*/ 277693 w 282390"/>
                  <a:gd name="connsiteY2" fmla="*/ 203 h 67557"/>
                  <a:gd name="connsiteX3" fmla="*/ 1658 w 282390"/>
                  <a:gd name="connsiteY3" fmla="*/ 62972 h 67557"/>
                  <a:gd name="connsiteX4" fmla="*/ 2325 w 282390"/>
                  <a:gd name="connsiteY4" fmla="*/ 67544 h 67557"/>
                  <a:gd name="connsiteX5" fmla="*/ 2325 w 282390"/>
                  <a:gd name="connsiteY5" fmla="*/ 67544 h 67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390" h="67557">
                    <a:moveTo>
                      <a:pt x="2325" y="67544"/>
                    </a:moveTo>
                    <a:cubicBezTo>
                      <a:pt x="96813" y="57829"/>
                      <a:pt x="189015" y="35159"/>
                      <a:pt x="279693" y="7632"/>
                    </a:cubicBezTo>
                    <a:cubicBezTo>
                      <a:pt x="284456" y="6203"/>
                      <a:pt x="282360" y="-1321"/>
                      <a:pt x="277693" y="203"/>
                    </a:cubicBezTo>
                    <a:cubicBezTo>
                      <a:pt x="187396" y="30397"/>
                      <a:pt x="95480" y="48494"/>
                      <a:pt x="1658" y="62972"/>
                    </a:cubicBezTo>
                    <a:cubicBezTo>
                      <a:pt x="-913" y="63353"/>
                      <a:pt x="-342" y="67830"/>
                      <a:pt x="2325" y="67544"/>
                    </a:cubicBezTo>
                    <a:lnTo>
                      <a:pt x="2325" y="6754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1A74C0C8-0B26-44F0-A35F-F0A85EFAE18A}"/>
                  </a:ext>
                </a:extLst>
              </p:cNvPr>
              <p:cNvSpPr/>
              <p:nvPr/>
            </p:nvSpPr>
            <p:spPr>
              <a:xfrm>
                <a:off x="5848313" y="2988828"/>
                <a:ext cx="43853" cy="139502"/>
              </a:xfrm>
              <a:custGeom>
                <a:avLst/>
                <a:gdLst>
                  <a:gd name="connsiteX0" fmla="*/ 40803 w 43853"/>
                  <a:gd name="connsiteY0" fmla="*/ 784 h 139502"/>
                  <a:gd name="connsiteX1" fmla="*/ 131 w 43853"/>
                  <a:gd name="connsiteY1" fmla="*/ 135086 h 139502"/>
                  <a:gd name="connsiteX2" fmla="*/ 7084 w 43853"/>
                  <a:gd name="connsiteY2" fmla="*/ 136991 h 139502"/>
                  <a:gd name="connsiteX3" fmla="*/ 43851 w 43853"/>
                  <a:gd name="connsiteY3" fmla="*/ 1641 h 139502"/>
                  <a:gd name="connsiteX4" fmla="*/ 40803 w 43853"/>
                  <a:gd name="connsiteY4" fmla="*/ 784 h 139502"/>
                  <a:gd name="connsiteX5" fmla="*/ 40803 w 43853"/>
                  <a:gd name="connsiteY5" fmla="*/ 784 h 13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53" h="139502">
                    <a:moveTo>
                      <a:pt x="40803" y="784"/>
                    </a:moveTo>
                    <a:cubicBezTo>
                      <a:pt x="21372" y="41551"/>
                      <a:pt x="11561" y="91366"/>
                      <a:pt x="131" y="135086"/>
                    </a:cubicBezTo>
                    <a:cubicBezTo>
                      <a:pt x="-1012" y="139563"/>
                      <a:pt x="5656" y="141373"/>
                      <a:pt x="7084" y="136991"/>
                    </a:cubicBezTo>
                    <a:cubicBezTo>
                      <a:pt x="20515" y="93938"/>
                      <a:pt x="38612" y="46504"/>
                      <a:pt x="43851" y="1641"/>
                    </a:cubicBezTo>
                    <a:cubicBezTo>
                      <a:pt x="43946" y="22"/>
                      <a:pt x="41470" y="-645"/>
                      <a:pt x="40803" y="784"/>
                    </a:cubicBezTo>
                    <a:lnTo>
                      <a:pt x="40803" y="78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DFEDCE0E-7EDF-4488-8A51-6768D1C5FBF2}"/>
                  </a:ext>
                </a:extLst>
              </p:cNvPr>
              <p:cNvSpPr/>
              <p:nvPr/>
            </p:nvSpPr>
            <p:spPr>
              <a:xfrm>
                <a:off x="5879945" y="2991687"/>
                <a:ext cx="52148" cy="160153"/>
              </a:xfrm>
              <a:custGeom>
                <a:avLst/>
                <a:gdLst>
                  <a:gd name="connsiteX0" fmla="*/ 46604 w 52148"/>
                  <a:gd name="connsiteY0" fmla="*/ 1925 h 160153"/>
                  <a:gd name="connsiteX1" fmla="*/ 122 w 52148"/>
                  <a:gd name="connsiteY1" fmla="*/ 156135 h 160153"/>
                  <a:gd name="connsiteX2" fmla="*/ 6409 w 52148"/>
                  <a:gd name="connsiteY2" fmla="*/ 157849 h 160153"/>
                  <a:gd name="connsiteX3" fmla="*/ 52033 w 52148"/>
                  <a:gd name="connsiteY3" fmla="*/ 3354 h 160153"/>
                  <a:gd name="connsiteX4" fmla="*/ 46604 w 52148"/>
                  <a:gd name="connsiteY4" fmla="*/ 1925 h 160153"/>
                  <a:gd name="connsiteX5" fmla="*/ 46604 w 52148"/>
                  <a:gd name="connsiteY5" fmla="*/ 1925 h 160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148" h="160153">
                    <a:moveTo>
                      <a:pt x="46604" y="1925"/>
                    </a:moveTo>
                    <a:cubicBezTo>
                      <a:pt x="29650" y="52693"/>
                      <a:pt x="14029" y="104414"/>
                      <a:pt x="122" y="156135"/>
                    </a:cubicBezTo>
                    <a:cubicBezTo>
                      <a:pt x="-926" y="160230"/>
                      <a:pt x="5075" y="161850"/>
                      <a:pt x="6409" y="157849"/>
                    </a:cubicBezTo>
                    <a:cubicBezTo>
                      <a:pt x="23077" y="106986"/>
                      <a:pt x="38317" y="55170"/>
                      <a:pt x="52033" y="3354"/>
                    </a:cubicBezTo>
                    <a:cubicBezTo>
                      <a:pt x="52986" y="-75"/>
                      <a:pt x="47747" y="-1409"/>
                      <a:pt x="46604" y="1925"/>
                    </a:cubicBezTo>
                    <a:lnTo>
                      <a:pt x="46604" y="192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C090E68A-3B5B-46F6-9AA5-D6E4A91524B2}"/>
                  </a:ext>
                </a:extLst>
              </p:cNvPr>
              <p:cNvSpPr/>
              <p:nvPr/>
            </p:nvSpPr>
            <p:spPr>
              <a:xfrm>
                <a:off x="5935887" y="3003404"/>
                <a:ext cx="42508" cy="161707"/>
              </a:xfrm>
              <a:custGeom>
                <a:avLst/>
                <a:gdLst>
                  <a:gd name="connsiteX0" fmla="*/ 38858 w 42508"/>
                  <a:gd name="connsiteY0" fmla="*/ 1352 h 161707"/>
                  <a:gd name="connsiteX1" fmla="*/ 92 w 42508"/>
                  <a:gd name="connsiteY1" fmla="*/ 157181 h 161707"/>
                  <a:gd name="connsiteX2" fmla="*/ 7140 w 42508"/>
                  <a:gd name="connsiteY2" fmla="*/ 159086 h 161707"/>
                  <a:gd name="connsiteX3" fmla="*/ 42478 w 42508"/>
                  <a:gd name="connsiteY3" fmla="*/ 2304 h 161707"/>
                  <a:gd name="connsiteX4" fmla="*/ 38858 w 42508"/>
                  <a:gd name="connsiteY4" fmla="*/ 1352 h 161707"/>
                  <a:gd name="connsiteX5" fmla="*/ 38858 w 42508"/>
                  <a:gd name="connsiteY5" fmla="*/ 1352 h 161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08" h="161707">
                    <a:moveTo>
                      <a:pt x="38858" y="1352"/>
                    </a:moveTo>
                    <a:cubicBezTo>
                      <a:pt x="23428" y="52311"/>
                      <a:pt x="10855" y="104984"/>
                      <a:pt x="92" y="157181"/>
                    </a:cubicBezTo>
                    <a:cubicBezTo>
                      <a:pt x="-861" y="161753"/>
                      <a:pt x="5902" y="163658"/>
                      <a:pt x="7140" y="159086"/>
                    </a:cubicBezTo>
                    <a:cubicBezTo>
                      <a:pt x="20951" y="107556"/>
                      <a:pt x="33429" y="54882"/>
                      <a:pt x="42478" y="2304"/>
                    </a:cubicBezTo>
                    <a:cubicBezTo>
                      <a:pt x="42859" y="18"/>
                      <a:pt x="39525" y="-1029"/>
                      <a:pt x="38858" y="1352"/>
                    </a:cubicBezTo>
                    <a:lnTo>
                      <a:pt x="38858" y="135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04" name="Freeform: Shape 8703">
                <a:extLst>
                  <a:ext uri="{FF2B5EF4-FFF2-40B4-BE49-F238E27FC236}">
                    <a16:creationId xmlns:a16="http://schemas.microsoft.com/office/drawing/2014/main" id="{BF06ED5B-2933-42A1-BAA6-D47366A1FCFA}"/>
                  </a:ext>
                </a:extLst>
              </p:cNvPr>
              <p:cNvSpPr/>
              <p:nvPr/>
            </p:nvSpPr>
            <p:spPr>
              <a:xfrm>
                <a:off x="5977180" y="3010239"/>
                <a:ext cx="47727" cy="173416"/>
              </a:xfrm>
              <a:custGeom>
                <a:avLst/>
                <a:gdLst>
                  <a:gd name="connsiteX0" fmla="*/ 5472 w 47727"/>
                  <a:gd name="connsiteY0" fmla="*/ 171491 h 173416"/>
                  <a:gd name="connsiteX1" fmla="*/ 47667 w 47727"/>
                  <a:gd name="connsiteY1" fmla="*/ 4327 h 173416"/>
                  <a:gd name="connsiteX2" fmla="*/ 41000 w 47727"/>
                  <a:gd name="connsiteY2" fmla="*/ 2518 h 173416"/>
                  <a:gd name="connsiteX3" fmla="*/ 138 w 47727"/>
                  <a:gd name="connsiteY3" fmla="*/ 170062 h 173416"/>
                  <a:gd name="connsiteX4" fmla="*/ 5472 w 47727"/>
                  <a:gd name="connsiteY4" fmla="*/ 171491 h 173416"/>
                  <a:gd name="connsiteX5" fmla="*/ 5472 w 47727"/>
                  <a:gd name="connsiteY5" fmla="*/ 171491 h 17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727" h="173416">
                    <a:moveTo>
                      <a:pt x="5472" y="171491"/>
                    </a:moveTo>
                    <a:cubicBezTo>
                      <a:pt x="24712" y="117294"/>
                      <a:pt x="38142" y="61001"/>
                      <a:pt x="47667" y="4327"/>
                    </a:cubicBezTo>
                    <a:cubicBezTo>
                      <a:pt x="48429" y="-54"/>
                      <a:pt x="41762" y="-1864"/>
                      <a:pt x="41000" y="2518"/>
                    </a:cubicBezTo>
                    <a:cubicBezTo>
                      <a:pt x="31189" y="59477"/>
                      <a:pt x="16902" y="114722"/>
                      <a:pt x="138" y="170062"/>
                    </a:cubicBezTo>
                    <a:cubicBezTo>
                      <a:pt x="-910" y="173491"/>
                      <a:pt x="4329" y="174825"/>
                      <a:pt x="5472" y="171491"/>
                    </a:cubicBezTo>
                    <a:lnTo>
                      <a:pt x="5472" y="17149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05" name="Freeform: Shape 8704">
                <a:extLst>
                  <a:ext uri="{FF2B5EF4-FFF2-40B4-BE49-F238E27FC236}">
                    <a16:creationId xmlns:a16="http://schemas.microsoft.com/office/drawing/2014/main" id="{024E6E53-6FE3-4D3C-BD72-5BDA5E6443C9}"/>
                  </a:ext>
                </a:extLst>
              </p:cNvPr>
              <p:cNvSpPr/>
              <p:nvPr/>
            </p:nvSpPr>
            <p:spPr>
              <a:xfrm>
                <a:off x="6039406" y="3108204"/>
                <a:ext cx="247237" cy="50895"/>
              </a:xfrm>
              <a:custGeom>
                <a:avLst/>
                <a:gdLst>
                  <a:gd name="connsiteX0" fmla="*/ 2681 w 247237"/>
                  <a:gd name="connsiteY0" fmla="*/ 50857 h 50895"/>
                  <a:gd name="connsiteX1" fmla="*/ 244616 w 247237"/>
                  <a:gd name="connsiteY1" fmla="*/ 7042 h 50895"/>
                  <a:gd name="connsiteX2" fmla="*/ 242712 w 247237"/>
                  <a:gd name="connsiteY2" fmla="*/ 88 h 50895"/>
                  <a:gd name="connsiteX3" fmla="*/ 1634 w 247237"/>
                  <a:gd name="connsiteY3" fmla="*/ 46761 h 50895"/>
                  <a:gd name="connsiteX4" fmla="*/ 2681 w 247237"/>
                  <a:gd name="connsiteY4" fmla="*/ 50857 h 50895"/>
                  <a:gd name="connsiteX5" fmla="*/ 2681 w 247237"/>
                  <a:gd name="connsiteY5" fmla="*/ 50857 h 5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237" h="50895">
                    <a:moveTo>
                      <a:pt x="2681" y="50857"/>
                    </a:moveTo>
                    <a:cubicBezTo>
                      <a:pt x="83453" y="37522"/>
                      <a:pt x="164035" y="21901"/>
                      <a:pt x="244616" y="7042"/>
                    </a:cubicBezTo>
                    <a:cubicBezTo>
                      <a:pt x="249189" y="6184"/>
                      <a:pt x="247283" y="-864"/>
                      <a:pt x="242712" y="88"/>
                    </a:cubicBezTo>
                    <a:cubicBezTo>
                      <a:pt x="162320" y="15424"/>
                      <a:pt x="81644" y="29902"/>
                      <a:pt x="1634" y="46761"/>
                    </a:cubicBezTo>
                    <a:cubicBezTo>
                      <a:pt x="-1224" y="47332"/>
                      <a:pt x="14" y="51333"/>
                      <a:pt x="2681" y="50857"/>
                    </a:cubicBezTo>
                    <a:lnTo>
                      <a:pt x="2681" y="5085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06" name="Freeform: Shape 8705">
                <a:extLst>
                  <a:ext uri="{FF2B5EF4-FFF2-40B4-BE49-F238E27FC236}">
                    <a16:creationId xmlns:a16="http://schemas.microsoft.com/office/drawing/2014/main" id="{0D2DE26D-595E-4990-8413-FF45436FD0CE}"/>
                  </a:ext>
                </a:extLst>
              </p:cNvPr>
              <p:cNvSpPr/>
              <p:nvPr/>
            </p:nvSpPr>
            <p:spPr>
              <a:xfrm>
                <a:off x="6065769" y="3047170"/>
                <a:ext cx="241887" cy="38725"/>
              </a:xfrm>
              <a:custGeom>
                <a:avLst/>
                <a:gdLst>
                  <a:gd name="connsiteX0" fmla="*/ 2608 w 241887"/>
                  <a:gd name="connsiteY0" fmla="*/ 38072 h 38725"/>
                  <a:gd name="connsiteX1" fmla="*/ 239018 w 241887"/>
                  <a:gd name="connsiteY1" fmla="*/ 7687 h 38725"/>
                  <a:gd name="connsiteX2" fmla="*/ 236923 w 241887"/>
                  <a:gd name="connsiteY2" fmla="*/ 67 h 38725"/>
                  <a:gd name="connsiteX3" fmla="*/ 2608 w 241887"/>
                  <a:gd name="connsiteY3" fmla="*/ 32738 h 38725"/>
                  <a:gd name="connsiteX4" fmla="*/ 2608 w 241887"/>
                  <a:gd name="connsiteY4" fmla="*/ 38072 h 38725"/>
                  <a:gd name="connsiteX5" fmla="*/ 2608 w 241887"/>
                  <a:gd name="connsiteY5" fmla="*/ 38072 h 3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887" h="38725">
                    <a:moveTo>
                      <a:pt x="2608" y="38072"/>
                    </a:moveTo>
                    <a:cubicBezTo>
                      <a:pt x="82237" y="42834"/>
                      <a:pt x="161104" y="20451"/>
                      <a:pt x="239018" y="7687"/>
                    </a:cubicBezTo>
                    <a:cubicBezTo>
                      <a:pt x="244066" y="6830"/>
                      <a:pt x="241876" y="-790"/>
                      <a:pt x="236923" y="67"/>
                    </a:cubicBezTo>
                    <a:cubicBezTo>
                      <a:pt x="158627" y="12831"/>
                      <a:pt x="82237" y="29976"/>
                      <a:pt x="2608" y="32738"/>
                    </a:cubicBezTo>
                    <a:cubicBezTo>
                      <a:pt x="-917" y="32833"/>
                      <a:pt x="-821" y="37881"/>
                      <a:pt x="2608" y="38072"/>
                    </a:cubicBezTo>
                    <a:lnTo>
                      <a:pt x="2608" y="3807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07" name="Freeform: Shape 8706">
                <a:extLst>
                  <a:ext uri="{FF2B5EF4-FFF2-40B4-BE49-F238E27FC236}">
                    <a16:creationId xmlns:a16="http://schemas.microsoft.com/office/drawing/2014/main" id="{8729FA63-10D9-4BBF-8B6C-665A0D29A895}"/>
                  </a:ext>
                </a:extLst>
              </p:cNvPr>
              <p:cNvSpPr/>
              <p:nvPr/>
            </p:nvSpPr>
            <p:spPr>
              <a:xfrm>
                <a:off x="6007808" y="3019722"/>
                <a:ext cx="67052" cy="171725"/>
              </a:xfrm>
              <a:custGeom>
                <a:avLst/>
                <a:gdLst>
                  <a:gd name="connsiteX0" fmla="*/ 5704 w 67052"/>
                  <a:gd name="connsiteY0" fmla="*/ 170676 h 171725"/>
                  <a:gd name="connsiteX1" fmla="*/ 67045 w 67052"/>
                  <a:gd name="connsiteY1" fmla="*/ 4179 h 171725"/>
                  <a:gd name="connsiteX2" fmla="*/ 58378 w 67052"/>
                  <a:gd name="connsiteY2" fmla="*/ 4179 h 171725"/>
                  <a:gd name="connsiteX3" fmla="*/ 466 w 67052"/>
                  <a:gd name="connsiteY3" fmla="*/ 166676 h 171725"/>
                  <a:gd name="connsiteX4" fmla="*/ 5704 w 67052"/>
                  <a:gd name="connsiteY4" fmla="*/ 170676 h 171725"/>
                  <a:gd name="connsiteX5" fmla="*/ 5704 w 67052"/>
                  <a:gd name="connsiteY5" fmla="*/ 170676 h 17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052" h="171725">
                    <a:moveTo>
                      <a:pt x="5704" y="170676"/>
                    </a:moveTo>
                    <a:cubicBezTo>
                      <a:pt x="42757" y="123242"/>
                      <a:pt x="64474" y="64377"/>
                      <a:pt x="67045" y="4179"/>
                    </a:cubicBezTo>
                    <a:cubicBezTo>
                      <a:pt x="67331" y="-1441"/>
                      <a:pt x="58854" y="-1345"/>
                      <a:pt x="58378" y="4179"/>
                    </a:cubicBezTo>
                    <a:cubicBezTo>
                      <a:pt x="53615" y="64853"/>
                      <a:pt x="35041" y="116574"/>
                      <a:pt x="466" y="166676"/>
                    </a:cubicBezTo>
                    <a:cubicBezTo>
                      <a:pt x="-1535" y="169724"/>
                      <a:pt x="3418" y="173629"/>
                      <a:pt x="5704" y="170676"/>
                    </a:cubicBezTo>
                    <a:lnTo>
                      <a:pt x="5704" y="17067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08" name="Freeform: Shape 8707">
                <a:extLst>
                  <a:ext uri="{FF2B5EF4-FFF2-40B4-BE49-F238E27FC236}">
                    <a16:creationId xmlns:a16="http://schemas.microsoft.com/office/drawing/2014/main" id="{876F9C2F-8907-4A06-A26D-2B1B2435DDA5}"/>
                  </a:ext>
                </a:extLst>
              </p:cNvPr>
              <p:cNvSpPr/>
              <p:nvPr/>
            </p:nvSpPr>
            <p:spPr>
              <a:xfrm>
                <a:off x="6135456" y="3420344"/>
                <a:ext cx="17789" cy="222171"/>
              </a:xfrm>
              <a:custGeom>
                <a:avLst/>
                <a:gdLst>
                  <a:gd name="connsiteX0" fmla="*/ 11502 w 17789"/>
                  <a:gd name="connsiteY0" fmla="*/ 3036 h 222171"/>
                  <a:gd name="connsiteX1" fmla="*/ 72 w 17789"/>
                  <a:gd name="connsiteY1" fmla="*/ 219635 h 222171"/>
                  <a:gd name="connsiteX2" fmla="*/ 5311 w 17789"/>
                  <a:gd name="connsiteY2" fmla="*/ 219635 h 222171"/>
                  <a:gd name="connsiteX3" fmla="*/ 17789 w 17789"/>
                  <a:gd name="connsiteY3" fmla="*/ 3036 h 222171"/>
                  <a:gd name="connsiteX4" fmla="*/ 11502 w 17789"/>
                  <a:gd name="connsiteY4" fmla="*/ 3036 h 222171"/>
                  <a:gd name="connsiteX5" fmla="*/ 11502 w 17789"/>
                  <a:gd name="connsiteY5" fmla="*/ 3036 h 22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89" h="222171">
                    <a:moveTo>
                      <a:pt x="11502" y="3036"/>
                    </a:moveTo>
                    <a:cubicBezTo>
                      <a:pt x="6168" y="74664"/>
                      <a:pt x="-785" y="147816"/>
                      <a:pt x="72" y="219635"/>
                    </a:cubicBezTo>
                    <a:cubicBezTo>
                      <a:pt x="72" y="223159"/>
                      <a:pt x="4930" y="222873"/>
                      <a:pt x="5311" y="219635"/>
                    </a:cubicBezTo>
                    <a:cubicBezTo>
                      <a:pt x="13979" y="148292"/>
                      <a:pt x="15217" y="74855"/>
                      <a:pt x="17789" y="3036"/>
                    </a:cubicBezTo>
                    <a:cubicBezTo>
                      <a:pt x="17884" y="-1060"/>
                      <a:pt x="11788" y="-964"/>
                      <a:pt x="11502" y="3036"/>
                    </a:cubicBezTo>
                    <a:lnTo>
                      <a:pt x="11502" y="303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09" name="Freeform: Shape 8708">
                <a:extLst>
                  <a:ext uri="{FF2B5EF4-FFF2-40B4-BE49-F238E27FC236}">
                    <a16:creationId xmlns:a16="http://schemas.microsoft.com/office/drawing/2014/main" id="{F4871A38-83E6-4289-A0F7-451E4C1469EC}"/>
                  </a:ext>
                </a:extLst>
              </p:cNvPr>
              <p:cNvSpPr/>
              <p:nvPr/>
            </p:nvSpPr>
            <p:spPr>
              <a:xfrm>
                <a:off x="6208315" y="3398000"/>
                <a:ext cx="68557" cy="182854"/>
              </a:xfrm>
              <a:custGeom>
                <a:avLst/>
                <a:gdLst>
                  <a:gd name="connsiteX0" fmla="*/ 174 w 68557"/>
                  <a:gd name="connsiteY0" fmla="*/ 3758 h 182854"/>
                  <a:gd name="connsiteX1" fmla="*/ 61801 w 68557"/>
                  <a:gd name="connsiteY1" fmla="*/ 180542 h 182854"/>
                  <a:gd name="connsiteX2" fmla="*/ 68373 w 68557"/>
                  <a:gd name="connsiteY2" fmla="*/ 178732 h 182854"/>
                  <a:gd name="connsiteX3" fmla="*/ 6080 w 68557"/>
                  <a:gd name="connsiteY3" fmla="*/ 2044 h 182854"/>
                  <a:gd name="connsiteX4" fmla="*/ 174 w 68557"/>
                  <a:gd name="connsiteY4" fmla="*/ 3758 h 182854"/>
                  <a:gd name="connsiteX5" fmla="*/ 174 w 68557"/>
                  <a:gd name="connsiteY5" fmla="*/ 3758 h 18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557" h="182854">
                    <a:moveTo>
                      <a:pt x="174" y="3758"/>
                    </a:moveTo>
                    <a:cubicBezTo>
                      <a:pt x="18558" y="62813"/>
                      <a:pt x="38084" y="123392"/>
                      <a:pt x="61801" y="180542"/>
                    </a:cubicBezTo>
                    <a:cubicBezTo>
                      <a:pt x="63420" y="184447"/>
                      <a:pt x="69707" y="183114"/>
                      <a:pt x="68373" y="178732"/>
                    </a:cubicBezTo>
                    <a:cubicBezTo>
                      <a:pt x="51228" y="119201"/>
                      <a:pt x="28654" y="59765"/>
                      <a:pt x="6080" y="2044"/>
                    </a:cubicBezTo>
                    <a:cubicBezTo>
                      <a:pt x="4651" y="-1481"/>
                      <a:pt x="-1064" y="-147"/>
                      <a:pt x="174" y="3758"/>
                    </a:cubicBezTo>
                    <a:lnTo>
                      <a:pt x="174" y="37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10" name="Freeform: Shape 8709">
                <a:extLst>
                  <a:ext uri="{FF2B5EF4-FFF2-40B4-BE49-F238E27FC236}">
                    <a16:creationId xmlns:a16="http://schemas.microsoft.com/office/drawing/2014/main" id="{F1524C0D-698A-47F8-B0F5-3E8FDF66822C}"/>
                  </a:ext>
                </a:extLst>
              </p:cNvPr>
              <p:cNvSpPr/>
              <p:nvPr/>
            </p:nvSpPr>
            <p:spPr>
              <a:xfrm>
                <a:off x="6217684" y="3401990"/>
                <a:ext cx="114883" cy="144110"/>
              </a:xfrm>
              <a:custGeom>
                <a:avLst/>
                <a:gdLst>
                  <a:gd name="connsiteX0" fmla="*/ 426 w 114883"/>
                  <a:gd name="connsiteY0" fmla="*/ 3292 h 144110"/>
                  <a:gd name="connsiteX1" fmla="*/ 112249 w 114883"/>
                  <a:gd name="connsiteY1" fmla="*/ 143596 h 144110"/>
                  <a:gd name="connsiteX2" fmla="*/ 114535 w 114883"/>
                  <a:gd name="connsiteY2" fmla="*/ 141310 h 144110"/>
                  <a:gd name="connsiteX3" fmla="*/ 4331 w 114883"/>
                  <a:gd name="connsiteY3" fmla="*/ 1006 h 144110"/>
                  <a:gd name="connsiteX4" fmla="*/ 426 w 114883"/>
                  <a:gd name="connsiteY4" fmla="*/ 3292 h 144110"/>
                  <a:gd name="connsiteX5" fmla="*/ 426 w 114883"/>
                  <a:gd name="connsiteY5" fmla="*/ 3292 h 1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883" h="144110">
                    <a:moveTo>
                      <a:pt x="426" y="3292"/>
                    </a:moveTo>
                    <a:cubicBezTo>
                      <a:pt x="34811" y="52251"/>
                      <a:pt x="69958" y="101114"/>
                      <a:pt x="112249" y="143596"/>
                    </a:cubicBezTo>
                    <a:cubicBezTo>
                      <a:pt x="113773" y="145120"/>
                      <a:pt x="115678" y="142929"/>
                      <a:pt x="114535" y="141310"/>
                    </a:cubicBezTo>
                    <a:cubicBezTo>
                      <a:pt x="77578" y="94637"/>
                      <a:pt x="38621" y="49774"/>
                      <a:pt x="4331" y="1006"/>
                    </a:cubicBezTo>
                    <a:cubicBezTo>
                      <a:pt x="2616" y="-1375"/>
                      <a:pt x="-1289" y="911"/>
                      <a:pt x="426" y="3292"/>
                    </a:cubicBezTo>
                    <a:lnTo>
                      <a:pt x="426" y="329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11" name="Freeform: Shape 8710">
                <a:extLst>
                  <a:ext uri="{FF2B5EF4-FFF2-40B4-BE49-F238E27FC236}">
                    <a16:creationId xmlns:a16="http://schemas.microsoft.com/office/drawing/2014/main" id="{30536752-D66E-44EC-8008-3C9361107660}"/>
                  </a:ext>
                </a:extLst>
              </p:cNvPr>
              <p:cNvSpPr/>
              <p:nvPr/>
            </p:nvSpPr>
            <p:spPr>
              <a:xfrm>
                <a:off x="6316300" y="3355718"/>
                <a:ext cx="161487" cy="133200"/>
              </a:xfrm>
              <a:custGeom>
                <a:avLst/>
                <a:gdLst>
                  <a:gd name="connsiteX0" fmla="*/ 869 w 161487"/>
                  <a:gd name="connsiteY0" fmla="*/ 4987 h 133200"/>
                  <a:gd name="connsiteX1" fmla="*/ 155460 w 161487"/>
                  <a:gd name="connsiteY1" fmla="*/ 132527 h 133200"/>
                  <a:gd name="connsiteX2" fmla="*/ 160318 w 161487"/>
                  <a:gd name="connsiteY2" fmla="*/ 126240 h 133200"/>
                  <a:gd name="connsiteX3" fmla="*/ 4393 w 161487"/>
                  <a:gd name="connsiteY3" fmla="*/ 510 h 133200"/>
                  <a:gd name="connsiteX4" fmla="*/ 869 w 161487"/>
                  <a:gd name="connsiteY4" fmla="*/ 4987 h 133200"/>
                  <a:gd name="connsiteX5" fmla="*/ 869 w 161487"/>
                  <a:gd name="connsiteY5" fmla="*/ 4987 h 13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487" h="133200">
                    <a:moveTo>
                      <a:pt x="869" y="4987"/>
                    </a:moveTo>
                    <a:cubicBezTo>
                      <a:pt x="50971" y="48612"/>
                      <a:pt x="101644" y="93284"/>
                      <a:pt x="155460" y="132527"/>
                    </a:cubicBezTo>
                    <a:cubicBezTo>
                      <a:pt x="159175" y="135194"/>
                      <a:pt x="163651" y="129288"/>
                      <a:pt x="160318" y="126240"/>
                    </a:cubicBezTo>
                    <a:cubicBezTo>
                      <a:pt x="111169" y="81473"/>
                      <a:pt x="57257" y="40896"/>
                      <a:pt x="4393" y="510"/>
                    </a:cubicBezTo>
                    <a:cubicBezTo>
                      <a:pt x="1726" y="-1490"/>
                      <a:pt x="-1607" y="2892"/>
                      <a:pt x="869" y="4987"/>
                    </a:cubicBezTo>
                    <a:lnTo>
                      <a:pt x="869" y="498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12" name="Freeform: Shape 8711">
                <a:extLst>
                  <a:ext uri="{FF2B5EF4-FFF2-40B4-BE49-F238E27FC236}">
                    <a16:creationId xmlns:a16="http://schemas.microsoft.com/office/drawing/2014/main" id="{BF73A076-FB9E-470C-A71B-A75EF9A8CFF5}"/>
                  </a:ext>
                </a:extLst>
              </p:cNvPr>
              <p:cNvSpPr/>
              <p:nvPr/>
            </p:nvSpPr>
            <p:spPr>
              <a:xfrm>
                <a:off x="6020557" y="3491335"/>
                <a:ext cx="588965" cy="250580"/>
              </a:xfrm>
              <a:custGeom>
                <a:avLst/>
                <a:gdLst>
                  <a:gd name="connsiteX0" fmla="*/ 671 w 588965"/>
                  <a:gd name="connsiteY0" fmla="*/ 237035 h 250580"/>
                  <a:gd name="connsiteX1" fmla="*/ 98493 w 588965"/>
                  <a:gd name="connsiteY1" fmla="*/ 217985 h 250580"/>
                  <a:gd name="connsiteX2" fmla="*/ 210602 w 588965"/>
                  <a:gd name="connsiteY2" fmla="*/ 184838 h 250580"/>
                  <a:gd name="connsiteX3" fmla="*/ 248226 w 588965"/>
                  <a:gd name="connsiteY3" fmla="*/ 185315 h 250580"/>
                  <a:gd name="connsiteX4" fmla="*/ 308615 w 588965"/>
                  <a:gd name="connsiteY4" fmla="*/ 153787 h 250580"/>
                  <a:gd name="connsiteX5" fmla="*/ 397673 w 588965"/>
                  <a:gd name="connsiteY5" fmla="*/ 108353 h 250580"/>
                  <a:gd name="connsiteX6" fmla="*/ 432059 w 588965"/>
                  <a:gd name="connsiteY6" fmla="*/ 110829 h 250580"/>
                  <a:gd name="connsiteX7" fmla="*/ 472826 w 588965"/>
                  <a:gd name="connsiteY7" fmla="*/ 85778 h 250580"/>
                  <a:gd name="connsiteX8" fmla="*/ 562361 w 588965"/>
                  <a:gd name="connsiteY8" fmla="*/ 30057 h 250580"/>
                  <a:gd name="connsiteX9" fmla="*/ 588840 w 588965"/>
                  <a:gd name="connsiteY9" fmla="*/ 6721 h 250580"/>
                  <a:gd name="connsiteX10" fmla="*/ 578458 w 588965"/>
                  <a:gd name="connsiteY10" fmla="*/ 3863 h 250580"/>
                  <a:gd name="connsiteX11" fmla="*/ 511688 w 588965"/>
                  <a:gd name="connsiteY11" fmla="*/ 17484 h 250580"/>
                  <a:gd name="connsiteX12" fmla="*/ 487208 w 588965"/>
                  <a:gd name="connsiteY12" fmla="*/ 39487 h 250580"/>
                  <a:gd name="connsiteX13" fmla="*/ 471587 w 588965"/>
                  <a:gd name="connsiteY13" fmla="*/ 66062 h 250580"/>
                  <a:gd name="connsiteX14" fmla="*/ 383957 w 588965"/>
                  <a:gd name="connsiteY14" fmla="*/ 94922 h 250580"/>
                  <a:gd name="connsiteX15" fmla="*/ 347476 w 588965"/>
                  <a:gd name="connsiteY15" fmla="*/ 98637 h 250580"/>
                  <a:gd name="connsiteX16" fmla="*/ 305852 w 588965"/>
                  <a:gd name="connsiteY16" fmla="*/ 139499 h 250580"/>
                  <a:gd name="connsiteX17" fmla="*/ 190695 w 588965"/>
                  <a:gd name="connsiteY17" fmla="*/ 173027 h 250580"/>
                  <a:gd name="connsiteX18" fmla="*/ 131830 w 588965"/>
                  <a:gd name="connsiteY18" fmla="*/ 181219 h 250580"/>
                  <a:gd name="connsiteX19" fmla="*/ 3148 w 588965"/>
                  <a:gd name="connsiteY19" fmla="*/ 233606 h 250580"/>
                  <a:gd name="connsiteX20" fmla="*/ 671 w 588965"/>
                  <a:gd name="connsiteY20" fmla="*/ 237035 h 250580"/>
                  <a:gd name="connsiteX21" fmla="*/ 671 w 588965"/>
                  <a:gd name="connsiteY21" fmla="*/ 237035 h 25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88965" h="250580">
                    <a:moveTo>
                      <a:pt x="671" y="237035"/>
                    </a:moveTo>
                    <a:cubicBezTo>
                      <a:pt x="37247" y="266658"/>
                      <a:pt x="66965" y="241893"/>
                      <a:pt x="98493" y="217985"/>
                    </a:cubicBezTo>
                    <a:cubicBezTo>
                      <a:pt x="143927" y="183600"/>
                      <a:pt x="161739" y="181409"/>
                      <a:pt x="210602" y="184838"/>
                    </a:cubicBezTo>
                    <a:cubicBezTo>
                      <a:pt x="223651" y="185791"/>
                      <a:pt x="234986" y="187315"/>
                      <a:pt x="248226" y="185315"/>
                    </a:cubicBezTo>
                    <a:cubicBezTo>
                      <a:pt x="271562" y="181790"/>
                      <a:pt x="292041" y="170265"/>
                      <a:pt x="308615" y="153787"/>
                    </a:cubicBezTo>
                    <a:cubicBezTo>
                      <a:pt x="341095" y="121497"/>
                      <a:pt x="322140" y="113496"/>
                      <a:pt x="397673" y="108353"/>
                    </a:cubicBezTo>
                    <a:cubicBezTo>
                      <a:pt x="419295" y="106829"/>
                      <a:pt x="410532" y="114639"/>
                      <a:pt x="432059" y="110829"/>
                    </a:cubicBezTo>
                    <a:cubicBezTo>
                      <a:pt x="450061" y="107686"/>
                      <a:pt x="461395" y="99494"/>
                      <a:pt x="472826" y="85778"/>
                    </a:cubicBezTo>
                    <a:cubicBezTo>
                      <a:pt x="505401" y="46535"/>
                      <a:pt x="486256" y="63490"/>
                      <a:pt x="562361" y="30057"/>
                    </a:cubicBezTo>
                    <a:cubicBezTo>
                      <a:pt x="578839" y="22818"/>
                      <a:pt x="585220" y="25104"/>
                      <a:pt x="588840" y="6721"/>
                    </a:cubicBezTo>
                    <a:cubicBezTo>
                      <a:pt x="590174" y="-42"/>
                      <a:pt x="580458" y="-2899"/>
                      <a:pt x="578458" y="3863"/>
                    </a:cubicBezTo>
                    <a:cubicBezTo>
                      <a:pt x="573695" y="20056"/>
                      <a:pt x="525403" y="11960"/>
                      <a:pt x="511688" y="17484"/>
                    </a:cubicBezTo>
                    <a:cubicBezTo>
                      <a:pt x="501686" y="21580"/>
                      <a:pt x="493590" y="31486"/>
                      <a:pt x="487208" y="39487"/>
                    </a:cubicBezTo>
                    <a:cubicBezTo>
                      <a:pt x="481398" y="46726"/>
                      <a:pt x="477969" y="60061"/>
                      <a:pt x="471587" y="66062"/>
                    </a:cubicBezTo>
                    <a:cubicBezTo>
                      <a:pt x="450537" y="86064"/>
                      <a:pt x="410246" y="92351"/>
                      <a:pt x="383957" y="94922"/>
                    </a:cubicBezTo>
                    <a:cubicBezTo>
                      <a:pt x="369860" y="96256"/>
                      <a:pt x="361097" y="92827"/>
                      <a:pt x="347476" y="98637"/>
                    </a:cubicBezTo>
                    <a:cubicBezTo>
                      <a:pt x="328522" y="106733"/>
                      <a:pt x="319187" y="125117"/>
                      <a:pt x="305852" y="139499"/>
                    </a:cubicBezTo>
                    <a:cubicBezTo>
                      <a:pt x="272801" y="175028"/>
                      <a:pt x="236415" y="175790"/>
                      <a:pt x="190695" y="173027"/>
                    </a:cubicBezTo>
                    <a:cubicBezTo>
                      <a:pt x="167930" y="171694"/>
                      <a:pt x="152119" y="171313"/>
                      <a:pt x="131830" y="181219"/>
                    </a:cubicBezTo>
                    <a:cubicBezTo>
                      <a:pt x="93445" y="200078"/>
                      <a:pt x="60869" y="272754"/>
                      <a:pt x="3148" y="233606"/>
                    </a:cubicBezTo>
                    <a:cubicBezTo>
                      <a:pt x="1338" y="232368"/>
                      <a:pt x="-1234" y="235511"/>
                      <a:pt x="671" y="237035"/>
                    </a:cubicBezTo>
                    <a:lnTo>
                      <a:pt x="671" y="23703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13" name="Freeform: Shape 8712">
                <a:extLst>
                  <a:ext uri="{FF2B5EF4-FFF2-40B4-BE49-F238E27FC236}">
                    <a16:creationId xmlns:a16="http://schemas.microsoft.com/office/drawing/2014/main" id="{1C1A0B1F-0149-4600-B530-E63BB0AC0CA5}"/>
                  </a:ext>
                </a:extLst>
              </p:cNvPr>
              <p:cNvSpPr/>
              <p:nvPr/>
            </p:nvSpPr>
            <p:spPr>
              <a:xfrm>
                <a:off x="6020241" y="3481276"/>
                <a:ext cx="581449" cy="236503"/>
              </a:xfrm>
              <a:custGeom>
                <a:avLst/>
                <a:gdLst>
                  <a:gd name="connsiteX0" fmla="*/ 580392 w 581449"/>
                  <a:gd name="connsiteY0" fmla="*/ 2016 h 236503"/>
                  <a:gd name="connsiteX1" fmla="*/ 482570 w 581449"/>
                  <a:gd name="connsiteY1" fmla="*/ 24305 h 236503"/>
                  <a:gd name="connsiteX2" fmla="*/ 461711 w 581449"/>
                  <a:gd name="connsiteY2" fmla="*/ 45831 h 236503"/>
                  <a:gd name="connsiteX3" fmla="*/ 381129 w 581449"/>
                  <a:gd name="connsiteY3" fmla="*/ 80788 h 236503"/>
                  <a:gd name="connsiteX4" fmla="*/ 324836 w 581449"/>
                  <a:gd name="connsiteY4" fmla="*/ 92313 h 236503"/>
                  <a:gd name="connsiteX5" fmla="*/ 266162 w 581449"/>
                  <a:gd name="connsiteY5" fmla="*/ 142415 h 236503"/>
                  <a:gd name="connsiteX6" fmla="*/ 158816 w 581449"/>
                  <a:gd name="connsiteY6" fmla="*/ 150416 h 236503"/>
                  <a:gd name="connsiteX7" fmla="*/ 5939 w 581449"/>
                  <a:gd name="connsiteY7" fmla="*/ 221377 h 236503"/>
                  <a:gd name="connsiteX8" fmla="*/ 415 w 581449"/>
                  <a:gd name="connsiteY8" fmla="*/ 224616 h 236503"/>
                  <a:gd name="connsiteX9" fmla="*/ 52802 w 581449"/>
                  <a:gd name="connsiteY9" fmla="*/ 229283 h 236503"/>
                  <a:gd name="connsiteX10" fmla="*/ 115477 w 581449"/>
                  <a:gd name="connsiteY10" fmla="*/ 175848 h 236503"/>
                  <a:gd name="connsiteX11" fmla="*/ 245398 w 581449"/>
                  <a:gd name="connsiteY11" fmla="*/ 155464 h 236503"/>
                  <a:gd name="connsiteX12" fmla="*/ 293309 w 581449"/>
                  <a:gd name="connsiteY12" fmla="*/ 126984 h 236503"/>
                  <a:gd name="connsiteX13" fmla="*/ 371795 w 581449"/>
                  <a:gd name="connsiteY13" fmla="*/ 83265 h 236503"/>
                  <a:gd name="connsiteX14" fmla="*/ 409704 w 581449"/>
                  <a:gd name="connsiteY14" fmla="*/ 85741 h 236503"/>
                  <a:gd name="connsiteX15" fmla="*/ 453710 w 581449"/>
                  <a:gd name="connsiteY15" fmla="*/ 60881 h 236503"/>
                  <a:gd name="connsiteX16" fmla="*/ 580202 w 581449"/>
                  <a:gd name="connsiteY16" fmla="*/ 4874 h 236503"/>
                  <a:gd name="connsiteX17" fmla="*/ 580392 w 581449"/>
                  <a:gd name="connsiteY17" fmla="*/ 2016 h 236503"/>
                  <a:gd name="connsiteX18" fmla="*/ 580392 w 581449"/>
                  <a:gd name="connsiteY18" fmla="*/ 2016 h 236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1449" h="236503">
                    <a:moveTo>
                      <a:pt x="580392" y="2016"/>
                    </a:moveTo>
                    <a:cubicBezTo>
                      <a:pt x="547150" y="-4080"/>
                      <a:pt x="509907" y="3731"/>
                      <a:pt x="482570" y="24305"/>
                    </a:cubicBezTo>
                    <a:cubicBezTo>
                      <a:pt x="473998" y="30782"/>
                      <a:pt x="469521" y="38973"/>
                      <a:pt x="461711" y="45831"/>
                    </a:cubicBezTo>
                    <a:cubicBezTo>
                      <a:pt x="438946" y="65548"/>
                      <a:pt x="412181" y="78026"/>
                      <a:pt x="381129" y="80788"/>
                    </a:cubicBezTo>
                    <a:cubicBezTo>
                      <a:pt x="357507" y="82884"/>
                      <a:pt x="345506" y="79550"/>
                      <a:pt x="324836" y="92313"/>
                    </a:cubicBezTo>
                    <a:cubicBezTo>
                      <a:pt x="303405" y="105553"/>
                      <a:pt x="289118" y="131842"/>
                      <a:pt x="266162" y="142415"/>
                    </a:cubicBezTo>
                    <a:cubicBezTo>
                      <a:pt x="230063" y="158988"/>
                      <a:pt x="195296" y="145939"/>
                      <a:pt x="158816" y="150416"/>
                    </a:cubicBezTo>
                    <a:cubicBezTo>
                      <a:pt x="122049" y="154893"/>
                      <a:pt x="27656" y="254810"/>
                      <a:pt x="5939" y="221377"/>
                    </a:cubicBezTo>
                    <a:cubicBezTo>
                      <a:pt x="3653" y="217948"/>
                      <a:pt x="-1490" y="220901"/>
                      <a:pt x="415" y="224616"/>
                    </a:cubicBezTo>
                    <a:cubicBezTo>
                      <a:pt x="9940" y="243094"/>
                      <a:pt x="37753" y="236236"/>
                      <a:pt x="52802" y="229283"/>
                    </a:cubicBezTo>
                    <a:cubicBezTo>
                      <a:pt x="77853" y="217758"/>
                      <a:pt x="93379" y="191373"/>
                      <a:pt x="115477" y="175848"/>
                    </a:cubicBezTo>
                    <a:cubicBezTo>
                      <a:pt x="159673" y="144701"/>
                      <a:pt x="199297" y="166704"/>
                      <a:pt x="245398" y="155464"/>
                    </a:cubicBezTo>
                    <a:cubicBezTo>
                      <a:pt x="264734" y="150797"/>
                      <a:pt x="278545" y="139843"/>
                      <a:pt x="293309" y="126984"/>
                    </a:cubicBezTo>
                    <a:cubicBezTo>
                      <a:pt x="318836" y="104696"/>
                      <a:pt x="327408" y="86598"/>
                      <a:pt x="371795" y="83265"/>
                    </a:cubicBezTo>
                    <a:cubicBezTo>
                      <a:pt x="383796" y="82312"/>
                      <a:pt x="397512" y="87741"/>
                      <a:pt x="409704" y="85741"/>
                    </a:cubicBezTo>
                    <a:cubicBezTo>
                      <a:pt x="430850" y="82407"/>
                      <a:pt x="439136" y="75740"/>
                      <a:pt x="453710" y="60881"/>
                    </a:cubicBezTo>
                    <a:cubicBezTo>
                      <a:pt x="492762" y="21257"/>
                      <a:pt x="520480" y="-460"/>
                      <a:pt x="580202" y="4874"/>
                    </a:cubicBezTo>
                    <a:cubicBezTo>
                      <a:pt x="581630" y="5160"/>
                      <a:pt x="582012" y="2397"/>
                      <a:pt x="580392" y="2016"/>
                    </a:cubicBezTo>
                    <a:lnTo>
                      <a:pt x="580392" y="201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14" name="Freeform: Shape 8713">
                <a:extLst>
                  <a:ext uri="{FF2B5EF4-FFF2-40B4-BE49-F238E27FC236}">
                    <a16:creationId xmlns:a16="http://schemas.microsoft.com/office/drawing/2014/main" id="{649573A0-C465-4134-B825-BA431C37CBAB}"/>
                  </a:ext>
                </a:extLst>
              </p:cNvPr>
              <p:cNvSpPr/>
              <p:nvPr/>
            </p:nvSpPr>
            <p:spPr>
              <a:xfrm>
                <a:off x="6702870" y="3769436"/>
                <a:ext cx="34952" cy="34795"/>
              </a:xfrm>
              <a:custGeom>
                <a:avLst/>
                <a:gdLst>
                  <a:gd name="connsiteX0" fmla="*/ 30828 w 34952"/>
                  <a:gd name="connsiteY0" fmla="*/ 1130 h 34795"/>
                  <a:gd name="connsiteX1" fmla="*/ 9873 w 34952"/>
                  <a:gd name="connsiteY1" fmla="*/ 2559 h 34795"/>
                  <a:gd name="connsiteX2" fmla="*/ 348 w 34952"/>
                  <a:gd name="connsiteY2" fmla="*/ 13798 h 34795"/>
                  <a:gd name="connsiteX3" fmla="*/ 15112 w 34952"/>
                  <a:gd name="connsiteY3" fmla="*/ 16465 h 34795"/>
                  <a:gd name="connsiteX4" fmla="*/ 29685 w 34952"/>
                  <a:gd name="connsiteY4" fmla="*/ 4273 h 34795"/>
                  <a:gd name="connsiteX5" fmla="*/ 27304 w 34952"/>
                  <a:gd name="connsiteY5" fmla="*/ 2463 h 34795"/>
                  <a:gd name="connsiteX6" fmla="*/ 19112 w 34952"/>
                  <a:gd name="connsiteY6" fmla="*/ 20656 h 34795"/>
                  <a:gd name="connsiteX7" fmla="*/ 22350 w 34952"/>
                  <a:gd name="connsiteY7" fmla="*/ 34182 h 34795"/>
                  <a:gd name="connsiteX8" fmla="*/ 32638 w 34952"/>
                  <a:gd name="connsiteY8" fmla="*/ 27705 h 34795"/>
                  <a:gd name="connsiteX9" fmla="*/ 32542 w 34952"/>
                  <a:gd name="connsiteY9" fmla="*/ 2654 h 34795"/>
                  <a:gd name="connsiteX10" fmla="*/ 29590 w 34952"/>
                  <a:gd name="connsiteY10" fmla="*/ 3416 h 34795"/>
                  <a:gd name="connsiteX11" fmla="*/ 31875 w 34952"/>
                  <a:gd name="connsiteY11" fmla="*/ 17227 h 34795"/>
                  <a:gd name="connsiteX12" fmla="*/ 30637 w 34952"/>
                  <a:gd name="connsiteY12" fmla="*/ 23990 h 34795"/>
                  <a:gd name="connsiteX13" fmla="*/ 29018 w 34952"/>
                  <a:gd name="connsiteY13" fmla="*/ 28276 h 34795"/>
                  <a:gd name="connsiteX14" fmla="*/ 21684 w 34952"/>
                  <a:gd name="connsiteY14" fmla="*/ 26657 h 34795"/>
                  <a:gd name="connsiteX15" fmla="*/ 22922 w 34952"/>
                  <a:gd name="connsiteY15" fmla="*/ 15322 h 34795"/>
                  <a:gd name="connsiteX16" fmla="*/ 29304 w 34952"/>
                  <a:gd name="connsiteY16" fmla="*/ 4559 h 34795"/>
                  <a:gd name="connsiteX17" fmla="*/ 26922 w 34952"/>
                  <a:gd name="connsiteY17" fmla="*/ 2749 h 34795"/>
                  <a:gd name="connsiteX18" fmla="*/ 18350 w 34952"/>
                  <a:gd name="connsiteY18" fmla="*/ 11798 h 34795"/>
                  <a:gd name="connsiteX19" fmla="*/ 5110 w 34952"/>
                  <a:gd name="connsiteY19" fmla="*/ 14179 h 34795"/>
                  <a:gd name="connsiteX20" fmla="*/ 6253 w 34952"/>
                  <a:gd name="connsiteY20" fmla="*/ 7893 h 34795"/>
                  <a:gd name="connsiteX21" fmla="*/ 9396 w 34952"/>
                  <a:gd name="connsiteY21" fmla="*/ 5988 h 34795"/>
                  <a:gd name="connsiteX22" fmla="*/ 15969 w 34952"/>
                  <a:gd name="connsiteY22" fmla="*/ 3606 h 34795"/>
                  <a:gd name="connsiteX23" fmla="*/ 29685 w 34952"/>
                  <a:gd name="connsiteY23" fmla="*/ 4083 h 34795"/>
                  <a:gd name="connsiteX24" fmla="*/ 30828 w 34952"/>
                  <a:gd name="connsiteY24" fmla="*/ 1130 h 34795"/>
                  <a:gd name="connsiteX25" fmla="*/ 30828 w 34952"/>
                  <a:gd name="connsiteY25" fmla="*/ 1130 h 3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4952" h="34795">
                    <a:moveTo>
                      <a:pt x="30828" y="1130"/>
                    </a:moveTo>
                    <a:cubicBezTo>
                      <a:pt x="23779" y="-680"/>
                      <a:pt x="16540" y="-394"/>
                      <a:pt x="9873" y="2559"/>
                    </a:cubicBezTo>
                    <a:cubicBezTo>
                      <a:pt x="6158" y="4178"/>
                      <a:pt x="-1748" y="8464"/>
                      <a:pt x="348" y="13798"/>
                    </a:cubicBezTo>
                    <a:cubicBezTo>
                      <a:pt x="2443" y="18942"/>
                      <a:pt x="11111" y="17703"/>
                      <a:pt x="15112" y="16465"/>
                    </a:cubicBezTo>
                    <a:cubicBezTo>
                      <a:pt x="21493" y="14560"/>
                      <a:pt x="26637" y="10083"/>
                      <a:pt x="29685" y="4273"/>
                    </a:cubicBezTo>
                    <a:cubicBezTo>
                      <a:pt x="30542" y="2654"/>
                      <a:pt x="28637" y="1416"/>
                      <a:pt x="27304" y="2463"/>
                    </a:cubicBezTo>
                    <a:cubicBezTo>
                      <a:pt x="21684" y="7035"/>
                      <a:pt x="19874" y="13703"/>
                      <a:pt x="19112" y="20656"/>
                    </a:cubicBezTo>
                    <a:cubicBezTo>
                      <a:pt x="18636" y="24847"/>
                      <a:pt x="17493" y="31800"/>
                      <a:pt x="22350" y="34182"/>
                    </a:cubicBezTo>
                    <a:cubicBezTo>
                      <a:pt x="27208" y="36563"/>
                      <a:pt x="31018" y="31515"/>
                      <a:pt x="32638" y="27705"/>
                    </a:cubicBezTo>
                    <a:cubicBezTo>
                      <a:pt x="35971" y="19704"/>
                      <a:pt x="35495" y="10655"/>
                      <a:pt x="32542" y="2654"/>
                    </a:cubicBezTo>
                    <a:cubicBezTo>
                      <a:pt x="31875" y="844"/>
                      <a:pt x="28923" y="1606"/>
                      <a:pt x="29590" y="3416"/>
                    </a:cubicBezTo>
                    <a:cubicBezTo>
                      <a:pt x="31209" y="7893"/>
                      <a:pt x="32161" y="12465"/>
                      <a:pt x="31875" y="17227"/>
                    </a:cubicBezTo>
                    <a:cubicBezTo>
                      <a:pt x="31780" y="19513"/>
                      <a:pt x="31304" y="21799"/>
                      <a:pt x="30637" y="23990"/>
                    </a:cubicBezTo>
                    <a:cubicBezTo>
                      <a:pt x="30256" y="25419"/>
                      <a:pt x="29685" y="26847"/>
                      <a:pt x="29018" y="28276"/>
                    </a:cubicBezTo>
                    <a:cubicBezTo>
                      <a:pt x="23875" y="30086"/>
                      <a:pt x="21493" y="29610"/>
                      <a:pt x="21684" y="26657"/>
                    </a:cubicBezTo>
                    <a:cubicBezTo>
                      <a:pt x="20826" y="23609"/>
                      <a:pt x="22255" y="18275"/>
                      <a:pt x="22922" y="15322"/>
                    </a:cubicBezTo>
                    <a:cubicBezTo>
                      <a:pt x="23970" y="11036"/>
                      <a:pt x="25875" y="7416"/>
                      <a:pt x="29304" y="4559"/>
                    </a:cubicBezTo>
                    <a:cubicBezTo>
                      <a:pt x="28542" y="3987"/>
                      <a:pt x="27684" y="3321"/>
                      <a:pt x="26922" y="2749"/>
                    </a:cubicBezTo>
                    <a:cubicBezTo>
                      <a:pt x="24922" y="6559"/>
                      <a:pt x="22160" y="9702"/>
                      <a:pt x="18350" y="11798"/>
                    </a:cubicBezTo>
                    <a:cubicBezTo>
                      <a:pt x="16159" y="13036"/>
                      <a:pt x="7301" y="16656"/>
                      <a:pt x="5110" y="14179"/>
                    </a:cubicBezTo>
                    <a:cubicBezTo>
                      <a:pt x="5491" y="12084"/>
                      <a:pt x="5872" y="9988"/>
                      <a:pt x="6253" y="7893"/>
                    </a:cubicBezTo>
                    <a:cubicBezTo>
                      <a:pt x="7301" y="7226"/>
                      <a:pt x="8349" y="6559"/>
                      <a:pt x="9396" y="5988"/>
                    </a:cubicBezTo>
                    <a:cubicBezTo>
                      <a:pt x="11492" y="4940"/>
                      <a:pt x="13683" y="4178"/>
                      <a:pt x="15969" y="3606"/>
                    </a:cubicBezTo>
                    <a:cubicBezTo>
                      <a:pt x="20541" y="2559"/>
                      <a:pt x="25113" y="2844"/>
                      <a:pt x="29685" y="4083"/>
                    </a:cubicBezTo>
                    <a:cubicBezTo>
                      <a:pt x="31875" y="4464"/>
                      <a:pt x="32733" y="1606"/>
                      <a:pt x="30828" y="1130"/>
                    </a:cubicBezTo>
                    <a:lnTo>
                      <a:pt x="30828" y="113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15" name="Freeform: Shape 8714">
                <a:extLst>
                  <a:ext uri="{FF2B5EF4-FFF2-40B4-BE49-F238E27FC236}">
                    <a16:creationId xmlns:a16="http://schemas.microsoft.com/office/drawing/2014/main" id="{3CF18A4A-D015-4950-BC17-CE6B925E44EC}"/>
                  </a:ext>
                </a:extLst>
              </p:cNvPr>
              <p:cNvSpPr/>
              <p:nvPr/>
            </p:nvSpPr>
            <p:spPr>
              <a:xfrm>
                <a:off x="6157017" y="4062401"/>
                <a:ext cx="38900" cy="28225"/>
              </a:xfrm>
              <a:custGeom>
                <a:avLst/>
                <a:gdLst>
                  <a:gd name="connsiteX0" fmla="*/ 38518 w 38900"/>
                  <a:gd name="connsiteY0" fmla="*/ 24490 h 28225"/>
                  <a:gd name="connsiteX1" fmla="*/ 18992 w 38900"/>
                  <a:gd name="connsiteY1" fmla="*/ 4202 h 28225"/>
                  <a:gd name="connsiteX2" fmla="*/ 1275 w 38900"/>
                  <a:gd name="connsiteY2" fmla="*/ 2678 h 28225"/>
                  <a:gd name="connsiteX3" fmla="*/ 6228 w 38900"/>
                  <a:gd name="connsiteY3" fmla="*/ 15823 h 28225"/>
                  <a:gd name="connsiteX4" fmla="*/ 36994 w 38900"/>
                  <a:gd name="connsiteY4" fmla="*/ 28205 h 28225"/>
                  <a:gd name="connsiteX5" fmla="*/ 37756 w 38900"/>
                  <a:gd name="connsiteY5" fmla="*/ 25252 h 28225"/>
                  <a:gd name="connsiteX6" fmla="*/ 20040 w 38900"/>
                  <a:gd name="connsiteY6" fmla="*/ 20204 h 28225"/>
                  <a:gd name="connsiteX7" fmla="*/ 11658 w 38900"/>
                  <a:gd name="connsiteY7" fmla="*/ 15823 h 28225"/>
                  <a:gd name="connsiteX8" fmla="*/ 6514 w 38900"/>
                  <a:gd name="connsiteY8" fmla="*/ 12203 h 28225"/>
                  <a:gd name="connsiteX9" fmla="*/ 7181 w 38900"/>
                  <a:gd name="connsiteY9" fmla="*/ 6488 h 28225"/>
                  <a:gd name="connsiteX10" fmla="*/ 13563 w 38900"/>
                  <a:gd name="connsiteY10" fmla="*/ 4774 h 28225"/>
                  <a:gd name="connsiteX11" fmla="*/ 17373 w 38900"/>
                  <a:gd name="connsiteY11" fmla="*/ 6679 h 28225"/>
                  <a:gd name="connsiteX12" fmla="*/ 24897 w 38900"/>
                  <a:gd name="connsiteY12" fmla="*/ 12013 h 28225"/>
                  <a:gd name="connsiteX13" fmla="*/ 35756 w 38900"/>
                  <a:gd name="connsiteY13" fmla="*/ 25919 h 28225"/>
                  <a:gd name="connsiteX14" fmla="*/ 38518 w 38900"/>
                  <a:gd name="connsiteY14" fmla="*/ 24490 h 28225"/>
                  <a:gd name="connsiteX15" fmla="*/ 38518 w 38900"/>
                  <a:gd name="connsiteY15" fmla="*/ 24490 h 2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900" h="28225">
                    <a:moveTo>
                      <a:pt x="38518" y="24490"/>
                    </a:moveTo>
                    <a:cubicBezTo>
                      <a:pt x="33946" y="16108"/>
                      <a:pt x="27374" y="8965"/>
                      <a:pt x="18992" y="4202"/>
                    </a:cubicBezTo>
                    <a:cubicBezTo>
                      <a:pt x="14420" y="1630"/>
                      <a:pt x="5467" y="-2942"/>
                      <a:pt x="1275" y="2678"/>
                    </a:cubicBezTo>
                    <a:cubicBezTo>
                      <a:pt x="-2344" y="7441"/>
                      <a:pt x="2514" y="12965"/>
                      <a:pt x="6228" y="15823"/>
                    </a:cubicBezTo>
                    <a:cubicBezTo>
                      <a:pt x="14992" y="22585"/>
                      <a:pt x="26136" y="26491"/>
                      <a:pt x="36994" y="28205"/>
                    </a:cubicBezTo>
                    <a:cubicBezTo>
                      <a:pt x="38899" y="28491"/>
                      <a:pt x="39757" y="25633"/>
                      <a:pt x="37756" y="25252"/>
                    </a:cubicBezTo>
                    <a:cubicBezTo>
                      <a:pt x="31660" y="24300"/>
                      <a:pt x="25659" y="22681"/>
                      <a:pt x="20040" y="20204"/>
                    </a:cubicBezTo>
                    <a:cubicBezTo>
                      <a:pt x="17182" y="18966"/>
                      <a:pt x="14325" y="17442"/>
                      <a:pt x="11658" y="15823"/>
                    </a:cubicBezTo>
                    <a:cubicBezTo>
                      <a:pt x="9848" y="14775"/>
                      <a:pt x="8134" y="13537"/>
                      <a:pt x="6514" y="12203"/>
                    </a:cubicBezTo>
                    <a:cubicBezTo>
                      <a:pt x="3180" y="10203"/>
                      <a:pt x="3371" y="8298"/>
                      <a:pt x="7181" y="6488"/>
                    </a:cubicBezTo>
                    <a:cubicBezTo>
                      <a:pt x="8705" y="3154"/>
                      <a:pt x="10896" y="2583"/>
                      <a:pt x="13563" y="4774"/>
                    </a:cubicBezTo>
                    <a:cubicBezTo>
                      <a:pt x="14896" y="5345"/>
                      <a:pt x="16134" y="6012"/>
                      <a:pt x="17373" y="6679"/>
                    </a:cubicBezTo>
                    <a:cubicBezTo>
                      <a:pt x="20040" y="8203"/>
                      <a:pt x="22516" y="10012"/>
                      <a:pt x="24897" y="12013"/>
                    </a:cubicBezTo>
                    <a:cubicBezTo>
                      <a:pt x="29374" y="15918"/>
                      <a:pt x="32994" y="20585"/>
                      <a:pt x="35756" y="25919"/>
                    </a:cubicBezTo>
                    <a:cubicBezTo>
                      <a:pt x="36804" y="27729"/>
                      <a:pt x="39375" y="26205"/>
                      <a:pt x="38518" y="24490"/>
                    </a:cubicBezTo>
                    <a:lnTo>
                      <a:pt x="38518" y="244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16" name="Freeform: Shape 8715">
                <a:extLst>
                  <a:ext uri="{FF2B5EF4-FFF2-40B4-BE49-F238E27FC236}">
                    <a16:creationId xmlns:a16="http://schemas.microsoft.com/office/drawing/2014/main" id="{FC443C78-A7FB-4F93-9E99-3696E2F53AA1}"/>
                  </a:ext>
                </a:extLst>
              </p:cNvPr>
              <p:cNvSpPr/>
              <p:nvPr/>
            </p:nvSpPr>
            <p:spPr>
              <a:xfrm>
                <a:off x="6186161" y="4046936"/>
                <a:ext cx="19787" cy="44995"/>
              </a:xfrm>
              <a:custGeom>
                <a:avLst/>
                <a:gdLst>
                  <a:gd name="connsiteX0" fmla="*/ 9565 w 19787"/>
                  <a:gd name="connsiteY0" fmla="*/ 44241 h 44995"/>
                  <a:gd name="connsiteX1" fmla="*/ 11946 w 19787"/>
                  <a:gd name="connsiteY1" fmla="*/ 331 h 44995"/>
                  <a:gd name="connsiteX2" fmla="*/ 2040 w 19787"/>
                  <a:gd name="connsiteY2" fmla="*/ 38526 h 44995"/>
                  <a:gd name="connsiteX3" fmla="*/ 4992 w 19787"/>
                  <a:gd name="connsiteY3" fmla="*/ 37764 h 44995"/>
                  <a:gd name="connsiteX4" fmla="*/ 2897 w 19787"/>
                  <a:gd name="connsiteY4" fmla="*/ 20524 h 44995"/>
                  <a:gd name="connsiteX5" fmla="*/ 3850 w 19787"/>
                  <a:gd name="connsiteY5" fmla="*/ 11094 h 44995"/>
                  <a:gd name="connsiteX6" fmla="*/ 4707 w 19787"/>
                  <a:gd name="connsiteY6" fmla="*/ 8427 h 44995"/>
                  <a:gd name="connsiteX7" fmla="*/ 16137 w 19787"/>
                  <a:gd name="connsiteY7" fmla="*/ 11856 h 44995"/>
                  <a:gd name="connsiteX8" fmla="*/ 13946 w 19787"/>
                  <a:gd name="connsiteY8" fmla="*/ 26715 h 44995"/>
                  <a:gd name="connsiteX9" fmla="*/ 6898 w 19787"/>
                  <a:gd name="connsiteY9" fmla="*/ 42812 h 44995"/>
                  <a:gd name="connsiteX10" fmla="*/ 9565 w 19787"/>
                  <a:gd name="connsiteY10" fmla="*/ 44241 h 44995"/>
                  <a:gd name="connsiteX11" fmla="*/ 9565 w 19787"/>
                  <a:gd name="connsiteY11" fmla="*/ 44241 h 44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787" h="44995">
                    <a:moveTo>
                      <a:pt x="9565" y="44241"/>
                    </a:moveTo>
                    <a:cubicBezTo>
                      <a:pt x="14422" y="36050"/>
                      <a:pt x="28519" y="4331"/>
                      <a:pt x="11946" y="331"/>
                    </a:cubicBezTo>
                    <a:cubicBezTo>
                      <a:pt x="-4628" y="-3765"/>
                      <a:pt x="325" y="31382"/>
                      <a:pt x="2040" y="38526"/>
                    </a:cubicBezTo>
                    <a:cubicBezTo>
                      <a:pt x="2516" y="40431"/>
                      <a:pt x="5373" y="39574"/>
                      <a:pt x="4992" y="37764"/>
                    </a:cubicBezTo>
                    <a:cubicBezTo>
                      <a:pt x="3564" y="32049"/>
                      <a:pt x="2802" y="26334"/>
                      <a:pt x="2897" y="20524"/>
                    </a:cubicBezTo>
                    <a:cubicBezTo>
                      <a:pt x="2992" y="17381"/>
                      <a:pt x="3088" y="14142"/>
                      <a:pt x="3850" y="11094"/>
                    </a:cubicBezTo>
                    <a:cubicBezTo>
                      <a:pt x="4040" y="10142"/>
                      <a:pt x="4231" y="9284"/>
                      <a:pt x="4707" y="8427"/>
                    </a:cubicBezTo>
                    <a:cubicBezTo>
                      <a:pt x="5945" y="3284"/>
                      <a:pt x="9755" y="4427"/>
                      <a:pt x="16137" y="11856"/>
                    </a:cubicBezTo>
                    <a:cubicBezTo>
                      <a:pt x="17470" y="15857"/>
                      <a:pt x="15089" y="22715"/>
                      <a:pt x="13946" y="26715"/>
                    </a:cubicBezTo>
                    <a:cubicBezTo>
                      <a:pt x="12327" y="32430"/>
                      <a:pt x="9946" y="37669"/>
                      <a:pt x="6898" y="42812"/>
                    </a:cubicBezTo>
                    <a:cubicBezTo>
                      <a:pt x="5945" y="44432"/>
                      <a:pt x="8612" y="45956"/>
                      <a:pt x="9565" y="44241"/>
                    </a:cubicBezTo>
                    <a:lnTo>
                      <a:pt x="9565" y="4424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17" name="Freeform: Shape 8716">
                <a:extLst>
                  <a:ext uri="{FF2B5EF4-FFF2-40B4-BE49-F238E27FC236}">
                    <a16:creationId xmlns:a16="http://schemas.microsoft.com/office/drawing/2014/main" id="{68F9AB62-F7E7-4DDD-A7BB-CA8AF72A3158}"/>
                  </a:ext>
                </a:extLst>
              </p:cNvPr>
              <p:cNvSpPr/>
              <p:nvPr/>
            </p:nvSpPr>
            <p:spPr>
              <a:xfrm>
                <a:off x="6563581" y="3696176"/>
                <a:ext cx="110966" cy="118009"/>
              </a:xfrm>
              <a:custGeom>
                <a:avLst/>
                <a:gdLst>
                  <a:gd name="connsiteX0" fmla="*/ 0 w 110966"/>
                  <a:gd name="connsiteY0" fmla="*/ 23146 h 118009"/>
                  <a:gd name="connsiteX1" fmla="*/ 15812 w 110966"/>
                  <a:gd name="connsiteY1" fmla="*/ 117824 h 118009"/>
                  <a:gd name="connsiteX2" fmla="*/ 110966 w 110966"/>
                  <a:gd name="connsiteY2" fmla="*/ 78867 h 118009"/>
                  <a:gd name="connsiteX3" fmla="*/ 99155 w 110966"/>
                  <a:gd name="connsiteY3" fmla="*/ 0 h 118009"/>
                  <a:gd name="connsiteX4" fmla="*/ 0 w 110966"/>
                  <a:gd name="connsiteY4" fmla="*/ 23146 h 118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966" h="118009">
                    <a:moveTo>
                      <a:pt x="0" y="23146"/>
                    </a:moveTo>
                    <a:cubicBezTo>
                      <a:pt x="0" y="23146"/>
                      <a:pt x="3334" y="122872"/>
                      <a:pt x="15812" y="117824"/>
                    </a:cubicBezTo>
                    <a:cubicBezTo>
                      <a:pt x="28385" y="112681"/>
                      <a:pt x="110966" y="78867"/>
                      <a:pt x="110966" y="78867"/>
                    </a:cubicBezTo>
                    <a:lnTo>
                      <a:pt x="99155" y="0"/>
                    </a:lnTo>
                    <a:lnTo>
                      <a:pt x="0" y="231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18" name="Freeform: Shape 8717">
                <a:extLst>
                  <a:ext uri="{FF2B5EF4-FFF2-40B4-BE49-F238E27FC236}">
                    <a16:creationId xmlns:a16="http://schemas.microsoft.com/office/drawing/2014/main" id="{283A7C15-4EA4-4DCE-B071-5C9D18F5F4AE}"/>
                  </a:ext>
                </a:extLst>
              </p:cNvPr>
              <p:cNvSpPr/>
              <p:nvPr/>
            </p:nvSpPr>
            <p:spPr>
              <a:xfrm>
                <a:off x="6579101" y="3714495"/>
                <a:ext cx="16090" cy="96400"/>
              </a:xfrm>
              <a:custGeom>
                <a:avLst/>
                <a:gdLst>
                  <a:gd name="connsiteX0" fmla="*/ 6 w 16090"/>
                  <a:gd name="connsiteY0" fmla="*/ 2255 h 96400"/>
                  <a:gd name="connsiteX1" fmla="*/ 11341 w 16090"/>
                  <a:gd name="connsiteY1" fmla="*/ 94742 h 96400"/>
                  <a:gd name="connsiteX2" fmla="*/ 15913 w 16090"/>
                  <a:gd name="connsiteY2" fmla="*/ 94076 h 96400"/>
                  <a:gd name="connsiteX3" fmla="*/ 4483 w 16090"/>
                  <a:gd name="connsiteY3" fmla="*/ 1588 h 96400"/>
                  <a:gd name="connsiteX4" fmla="*/ 6 w 16090"/>
                  <a:gd name="connsiteY4" fmla="*/ 2255 h 96400"/>
                  <a:gd name="connsiteX5" fmla="*/ 6 w 16090"/>
                  <a:gd name="connsiteY5" fmla="*/ 2255 h 9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90" h="96400">
                    <a:moveTo>
                      <a:pt x="6" y="2255"/>
                    </a:moveTo>
                    <a:cubicBezTo>
                      <a:pt x="1816" y="31592"/>
                      <a:pt x="2864" y="66548"/>
                      <a:pt x="11341" y="94742"/>
                    </a:cubicBezTo>
                    <a:cubicBezTo>
                      <a:pt x="12103" y="97314"/>
                      <a:pt x="15818" y="96743"/>
                      <a:pt x="15913" y="94076"/>
                    </a:cubicBezTo>
                    <a:cubicBezTo>
                      <a:pt x="17342" y="64739"/>
                      <a:pt x="9817" y="30544"/>
                      <a:pt x="4483" y="1588"/>
                    </a:cubicBezTo>
                    <a:cubicBezTo>
                      <a:pt x="4007" y="-889"/>
                      <a:pt x="-184" y="-317"/>
                      <a:pt x="6" y="2255"/>
                    </a:cubicBezTo>
                    <a:lnTo>
                      <a:pt x="6" y="22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19" name="Freeform: Shape 8718">
                <a:extLst>
                  <a:ext uri="{FF2B5EF4-FFF2-40B4-BE49-F238E27FC236}">
                    <a16:creationId xmlns:a16="http://schemas.microsoft.com/office/drawing/2014/main" id="{CA741834-EA1B-40EE-AA4C-D12ECBC4FBD1}"/>
                  </a:ext>
                </a:extLst>
              </p:cNvPr>
              <p:cNvSpPr/>
              <p:nvPr/>
            </p:nvSpPr>
            <p:spPr>
              <a:xfrm>
                <a:off x="6591527" y="3712808"/>
                <a:ext cx="24437" cy="89647"/>
              </a:xfrm>
              <a:custGeom>
                <a:avLst/>
                <a:gdLst>
                  <a:gd name="connsiteX0" fmla="*/ 57 w 24437"/>
                  <a:gd name="connsiteY0" fmla="*/ 3656 h 89647"/>
                  <a:gd name="connsiteX1" fmla="*/ 17488 w 24437"/>
                  <a:gd name="connsiteY1" fmla="*/ 87095 h 89647"/>
                  <a:gd name="connsiteX2" fmla="*/ 24346 w 24437"/>
                  <a:gd name="connsiteY2" fmla="*/ 85190 h 89647"/>
                  <a:gd name="connsiteX3" fmla="*/ 5772 w 24437"/>
                  <a:gd name="connsiteY3" fmla="*/ 2037 h 89647"/>
                  <a:gd name="connsiteX4" fmla="*/ 57 w 24437"/>
                  <a:gd name="connsiteY4" fmla="*/ 3656 h 89647"/>
                  <a:gd name="connsiteX5" fmla="*/ 57 w 24437"/>
                  <a:gd name="connsiteY5" fmla="*/ 3656 h 8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37" h="89647">
                    <a:moveTo>
                      <a:pt x="57" y="3656"/>
                    </a:moveTo>
                    <a:cubicBezTo>
                      <a:pt x="4915" y="31659"/>
                      <a:pt x="11297" y="59472"/>
                      <a:pt x="17488" y="87095"/>
                    </a:cubicBezTo>
                    <a:cubicBezTo>
                      <a:pt x="18536" y="91572"/>
                      <a:pt x="25299" y="89667"/>
                      <a:pt x="24346" y="85190"/>
                    </a:cubicBezTo>
                    <a:cubicBezTo>
                      <a:pt x="18536" y="57472"/>
                      <a:pt x="12821" y="29469"/>
                      <a:pt x="5772" y="2037"/>
                    </a:cubicBezTo>
                    <a:cubicBezTo>
                      <a:pt x="4725" y="-1583"/>
                      <a:pt x="-609" y="36"/>
                      <a:pt x="57" y="3656"/>
                    </a:cubicBezTo>
                    <a:lnTo>
                      <a:pt x="57" y="365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20" name="Freeform: Shape 8719">
                <a:extLst>
                  <a:ext uri="{FF2B5EF4-FFF2-40B4-BE49-F238E27FC236}">
                    <a16:creationId xmlns:a16="http://schemas.microsoft.com/office/drawing/2014/main" id="{4DB4DC06-B94E-46F0-84A6-C1B241E0AE94}"/>
                  </a:ext>
                </a:extLst>
              </p:cNvPr>
              <p:cNvSpPr/>
              <p:nvPr/>
            </p:nvSpPr>
            <p:spPr>
              <a:xfrm>
                <a:off x="6194553" y="3928988"/>
                <a:ext cx="97851" cy="114088"/>
              </a:xfrm>
              <a:custGeom>
                <a:avLst/>
                <a:gdLst>
                  <a:gd name="connsiteX0" fmla="*/ 97851 w 97851"/>
                  <a:gd name="connsiteY0" fmla="*/ 11694 h 114088"/>
                  <a:gd name="connsiteX1" fmla="*/ 30 w 97851"/>
                  <a:gd name="connsiteY1" fmla="*/ 4551 h 114088"/>
                  <a:gd name="connsiteX2" fmla="*/ 15555 w 97851"/>
                  <a:gd name="connsiteY2" fmla="*/ 106182 h 114088"/>
                  <a:gd name="connsiteX3" fmla="*/ 92898 w 97851"/>
                  <a:gd name="connsiteY3" fmla="*/ 114088 h 114088"/>
                  <a:gd name="connsiteX4" fmla="*/ 97851 w 97851"/>
                  <a:gd name="connsiteY4" fmla="*/ 11694 h 114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851" h="114088">
                    <a:moveTo>
                      <a:pt x="97851" y="11694"/>
                    </a:moveTo>
                    <a:cubicBezTo>
                      <a:pt x="97851" y="11694"/>
                      <a:pt x="-1971" y="-8880"/>
                      <a:pt x="30" y="4551"/>
                    </a:cubicBezTo>
                    <a:cubicBezTo>
                      <a:pt x="2030" y="17981"/>
                      <a:pt x="15555" y="106182"/>
                      <a:pt x="15555" y="106182"/>
                    </a:cubicBezTo>
                    <a:lnTo>
                      <a:pt x="92898" y="114088"/>
                    </a:lnTo>
                    <a:lnTo>
                      <a:pt x="97851" y="1169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21" name="Freeform: Shape 8720">
                <a:extLst>
                  <a:ext uri="{FF2B5EF4-FFF2-40B4-BE49-F238E27FC236}">
                    <a16:creationId xmlns:a16="http://schemas.microsoft.com/office/drawing/2014/main" id="{5D60B4EF-3BBC-485C-A13A-BB84E058B002}"/>
                  </a:ext>
                </a:extLst>
              </p:cNvPr>
              <p:cNvSpPr/>
              <p:nvPr/>
            </p:nvSpPr>
            <p:spPr>
              <a:xfrm>
                <a:off x="6194479" y="3945021"/>
                <a:ext cx="96417" cy="15384"/>
              </a:xfrm>
              <a:custGeom>
                <a:avLst/>
                <a:gdLst>
                  <a:gd name="connsiteX0" fmla="*/ 94782 w 96417"/>
                  <a:gd name="connsiteY0" fmla="*/ 10902 h 15384"/>
                  <a:gd name="connsiteX1" fmla="*/ 2294 w 96417"/>
                  <a:gd name="connsiteY1" fmla="*/ 234 h 15384"/>
                  <a:gd name="connsiteX2" fmla="*/ 1628 w 96417"/>
                  <a:gd name="connsiteY2" fmla="*/ 4806 h 15384"/>
                  <a:gd name="connsiteX3" fmla="*/ 94211 w 96417"/>
                  <a:gd name="connsiteY3" fmla="*/ 15378 h 15384"/>
                  <a:gd name="connsiteX4" fmla="*/ 94782 w 96417"/>
                  <a:gd name="connsiteY4" fmla="*/ 10902 h 15384"/>
                  <a:gd name="connsiteX5" fmla="*/ 94782 w 96417"/>
                  <a:gd name="connsiteY5" fmla="*/ 10902 h 1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417" h="15384">
                    <a:moveTo>
                      <a:pt x="94782" y="10902"/>
                    </a:moveTo>
                    <a:cubicBezTo>
                      <a:pt x="65826" y="5758"/>
                      <a:pt x="31536" y="-1386"/>
                      <a:pt x="2294" y="234"/>
                    </a:cubicBezTo>
                    <a:cubicBezTo>
                      <a:pt x="-278" y="424"/>
                      <a:pt x="-944" y="4044"/>
                      <a:pt x="1628" y="4806"/>
                    </a:cubicBezTo>
                    <a:cubicBezTo>
                      <a:pt x="29822" y="12997"/>
                      <a:pt x="64874" y="13855"/>
                      <a:pt x="94211" y="15378"/>
                    </a:cubicBezTo>
                    <a:cubicBezTo>
                      <a:pt x="96687" y="15569"/>
                      <a:pt x="97354" y="11378"/>
                      <a:pt x="94782" y="10902"/>
                    </a:cubicBezTo>
                    <a:lnTo>
                      <a:pt x="94782" y="1090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22" name="Freeform: Shape 8721">
                <a:extLst>
                  <a:ext uri="{FF2B5EF4-FFF2-40B4-BE49-F238E27FC236}">
                    <a16:creationId xmlns:a16="http://schemas.microsoft.com/office/drawing/2014/main" id="{DC4B9086-7CE5-4A1C-9BC1-EDCAE3913D25}"/>
                  </a:ext>
                </a:extLst>
              </p:cNvPr>
              <p:cNvSpPr/>
              <p:nvPr/>
            </p:nvSpPr>
            <p:spPr>
              <a:xfrm>
                <a:off x="6197917" y="3965447"/>
                <a:ext cx="91499" cy="8659"/>
              </a:xfrm>
              <a:custGeom>
                <a:avLst/>
                <a:gdLst>
                  <a:gd name="connsiteX0" fmla="*/ 88678 w 91499"/>
                  <a:gd name="connsiteY0" fmla="*/ 2668 h 8659"/>
                  <a:gd name="connsiteX1" fmla="*/ 3429 w 91499"/>
                  <a:gd name="connsiteY1" fmla="*/ 1 h 8659"/>
                  <a:gd name="connsiteX2" fmla="*/ 3429 w 91499"/>
                  <a:gd name="connsiteY2" fmla="*/ 7145 h 8659"/>
                  <a:gd name="connsiteX3" fmla="*/ 88678 w 91499"/>
                  <a:gd name="connsiteY3" fmla="*/ 8573 h 8659"/>
                  <a:gd name="connsiteX4" fmla="*/ 88678 w 91499"/>
                  <a:gd name="connsiteY4" fmla="*/ 2668 h 8659"/>
                  <a:gd name="connsiteX5" fmla="*/ 88678 w 91499"/>
                  <a:gd name="connsiteY5" fmla="*/ 2668 h 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499" h="8659">
                    <a:moveTo>
                      <a:pt x="88678" y="2668"/>
                    </a:moveTo>
                    <a:cubicBezTo>
                      <a:pt x="60389" y="858"/>
                      <a:pt x="31814" y="477"/>
                      <a:pt x="3429" y="1"/>
                    </a:cubicBezTo>
                    <a:cubicBezTo>
                      <a:pt x="-1143" y="-94"/>
                      <a:pt x="-1143" y="6954"/>
                      <a:pt x="3429" y="7145"/>
                    </a:cubicBezTo>
                    <a:cubicBezTo>
                      <a:pt x="31814" y="8002"/>
                      <a:pt x="60293" y="8954"/>
                      <a:pt x="88678" y="8573"/>
                    </a:cubicBezTo>
                    <a:cubicBezTo>
                      <a:pt x="92488" y="8478"/>
                      <a:pt x="92393" y="2858"/>
                      <a:pt x="88678" y="2668"/>
                    </a:cubicBezTo>
                    <a:lnTo>
                      <a:pt x="88678" y="26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23" name="Freeform: Shape 8722">
                <a:extLst>
                  <a:ext uri="{FF2B5EF4-FFF2-40B4-BE49-F238E27FC236}">
                    <a16:creationId xmlns:a16="http://schemas.microsoft.com/office/drawing/2014/main" id="{20E8EA0D-BE3D-436C-BE99-96AB59DDE0A9}"/>
                  </a:ext>
                </a:extLst>
              </p:cNvPr>
              <p:cNvSpPr/>
              <p:nvPr/>
            </p:nvSpPr>
            <p:spPr>
              <a:xfrm>
                <a:off x="6093332" y="4144422"/>
                <a:ext cx="656367" cy="44386"/>
              </a:xfrm>
              <a:custGeom>
                <a:avLst/>
                <a:gdLst>
                  <a:gd name="connsiteX0" fmla="*/ 0 w 656367"/>
                  <a:gd name="connsiteY0" fmla="*/ 0 h 44386"/>
                  <a:gd name="connsiteX1" fmla="*/ 656368 w 656367"/>
                  <a:gd name="connsiteY1" fmla="*/ 0 h 44386"/>
                  <a:gd name="connsiteX2" fmla="*/ 656368 w 656367"/>
                  <a:gd name="connsiteY2" fmla="*/ 44387 h 44386"/>
                  <a:gd name="connsiteX3" fmla="*/ 0 w 656367"/>
                  <a:gd name="connsiteY3" fmla="*/ 44387 h 44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367" h="44386">
                    <a:moveTo>
                      <a:pt x="0" y="0"/>
                    </a:moveTo>
                    <a:lnTo>
                      <a:pt x="656368" y="0"/>
                    </a:lnTo>
                    <a:lnTo>
                      <a:pt x="656368" y="44387"/>
                    </a:lnTo>
                    <a:lnTo>
                      <a:pt x="0" y="4438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24" name="Freeform: Shape 8723">
                <a:extLst>
                  <a:ext uri="{FF2B5EF4-FFF2-40B4-BE49-F238E27FC236}">
                    <a16:creationId xmlns:a16="http://schemas.microsoft.com/office/drawing/2014/main" id="{4E0A5CF3-D844-4565-B4F4-636BB7B40041}"/>
                  </a:ext>
                </a:extLst>
              </p:cNvPr>
              <p:cNvSpPr/>
              <p:nvPr/>
            </p:nvSpPr>
            <p:spPr>
              <a:xfrm>
                <a:off x="6075972" y="4150931"/>
                <a:ext cx="58213" cy="403763"/>
              </a:xfrm>
              <a:custGeom>
                <a:avLst/>
                <a:gdLst>
                  <a:gd name="connsiteX0" fmla="*/ 23075 w 58213"/>
                  <a:gd name="connsiteY0" fmla="*/ 9208 h 403763"/>
                  <a:gd name="connsiteX1" fmla="*/ 10598 w 58213"/>
                  <a:gd name="connsiteY1" fmla="*/ 187801 h 403763"/>
                  <a:gd name="connsiteX2" fmla="*/ 882 w 58213"/>
                  <a:gd name="connsiteY2" fmla="*/ 387541 h 403763"/>
                  <a:gd name="connsiteX3" fmla="*/ 33267 w 58213"/>
                  <a:gd name="connsiteY3" fmla="*/ 391922 h 403763"/>
                  <a:gd name="connsiteX4" fmla="*/ 52984 w 58213"/>
                  <a:gd name="connsiteY4" fmla="*/ 200184 h 403763"/>
                  <a:gd name="connsiteX5" fmla="*/ 47935 w 58213"/>
                  <a:gd name="connsiteY5" fmla="*/ 9303 h 403763"/>
                  <a:gd name="connsiteX6" fmla="*/ 23075 w 58213"/>
                  <a:gd name="connsiteY6" fmla="*/ 9208 h 403763"/>
                  <a:gd name="connsiteX7" fmla="*/ 23075 w 58213"/>
                  <a:gd name="connsiteY7" fmla="*/ 9208 h 40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13" h="403763">
                    <a:moveTo>
                      <a:pt x="23075" y="9208"/>
                    </a:moveTo>
                    <a:cubicBezTo>
                      <a:pt x="12217" y="67596"/>
                      <a:pt x="14217" y="128461"/>
                      <a:pt x="10598" y="187801"/>
                    </a:cubicBezTo>
                    <a:cubicBezTo>
                      <a:pt x="6597" y="253810"/>
                      <a:pt x="-2928" y="321532"/>
                      <a:pt x="882" y="387541"/>
                    </a:cubicBezTo>
                    <a:cubicBezTo>
                      <a:pt x="1930" y="404971"/>
                      <a:pt x="29648" y="411163"/>
                      <a:pt x="33267" y="391922"/>
                    </a:cubicBezTo>
                    <a:cubicBezTo>
                      <a:pt x="45078" y="329248"/>
                      <a:pt x="48126" y="263716"/>
                      <a:pt x="52984" y="200184"/>
                    </a:cubicBezTo>
                    <a:cubicBezTo>
                      <a:pt x="57842" y="137319"/>
                      <a:pt x="63747" y="70834"/>
                      <a:pt x="47935" y="9303"/>
                    </a:cubicBezTo>
                    <a:cubicBezTo>
                      <a:pt x="44888" y="-2603"/>
                      <a:pt x="25456" y="-3556"/>
                      <a:pt x="23075" y="9208"/>
                    </a:cubicBezTo>
                    <a:lnTo>
                      <a:pt x="23075" y="920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25" name="Freeform: Shape 8724">
                <a:extLst>
                  <a:ext uri="{FF2B5EF4-FFF2-40B4-BE49-F238E27FC236}">
                    <a16:creationId xmlns:a16="http://schemas.microsoft.com/office/drawing/2014/main" id="{90EF4703-EA0C-4C1D-89AB-4900259C6A84}"/>
                  </a:ext>
                </a:extLst>
              </p:cNvPr>
              <p:cNvSpPr/>
              <p:nvPr/>
            </p:nvSpPr>
            <p:spPr>
              <a:xfrm>
                <a:off x="6715549" y="4149440"/>
                <a:ext cx="47141" cy="405264"/>
              </a:xfrm>
              <a:custGeom>
                <a:avLst/>
                <a:gdLst>
                  <a:gd name="connsiteX0" fmla="*/ 9005 w 47141"/>
                  <a:gd name="connsiteY0" fmla="*/ 9175 h 405264"/>
                  <a:gd name="connsiteX1" fmla="*/ 3194 w 47141"/>
                  <a:gd name="connsiteY1" fmla="*/ 188435 h 405264"/>
                  <a:gd name="connsiteX2" fmla="*/ 1575 w 47141"/>
                  <a:gd name="connsiteY2" fmla="*/ 389032 h 405264"/>
                  <a:gd name="connsiteX3" fmla="*/ 33960 w 47141"/>
                  <a:gd name="connsiteY3" fmla="*/ 393413 h 405264"/>
                  <a:gd name="connsiteX4" fmla="*/ 46247 w 47141"/>
                  <a:gd name="connsiteY4" fmla="*/ 200913 h 405264"/>
                  <a:gd name="connsiteX5" fmla="*/ 33769 w 47141"/>
                  <a:gd name="connsiteY5" fmla="*/ 9270 h 405264"/>
                  <a:gd name="connsiteX6" fmla="*/ 9005 w 47141"/>
                  <a:gd name="connsiteY6" fmla="*/ 9175 h 405264"/>
                  <a:gd name="connsiteX7" fmla="*/ 9005 w 47141"/>
                  <a:gd name="connsiteY7" fmla="*/ 9175 h 40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141" h="405264">
                    <a:moveTo>
                      <a:pt x="9005" y="9175"/>
                    </a:moveTo>
                    <a:cubicBezTo>
                      <a:pt x="-1378" y="67944"/>
                      <a:pt x="3385" y="128904"/>
                      <a:pt x="3194" y="188435"/>
                    </a:cubicBezTo>
                    <a:cubicBezTo>
                      <a:pt x="3099" y="254920"/>
                      <a:pt x="-2711" y="322738"/>
                      <a:pt x="1575" y="389032"/>
                    </a:cubicBezTo>
                    <a:cubicBezTo>
                      <a:pt x="2718" y="406367"/>
                      <a:pt x="30436" y="412749"/>
                      <a:pt x="33960" y="393413"/>
                    </a:cubicBezTo>
                    <a:cubicBezTo>
                      <a:pt x="45295" y="330548"/>
                      <a:pt x="45199" y="264635"/>
                      <a:pt x="46247" y="200913"/>
                    </a:cubicBezTo>
                    <a:cubicBezTo>
                      <a:pt x="47390" y="137762"/>
                      <a:pt x="50057" y="70706"/>
                      <a:pt x="33769" y="9270"/>
                    </a:cubicBezTo>
                    <a:cubicBezTo>
                      <a:pt x="30722" y="-2446"/>
                      <a:pt x="11195" y="-3684"/>
                      <a:pt x="9005" y="9175"/>
                    </a:cubicBezTo>
                    <a:lnTo>
                      <a:pt x="9005" y="91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26" name="Freeform: Shape 8725">
                <a:extLst>
                  <a:ext uri="{FF2B5EF4-FFF2-40B4-BE49-F238E27FC236}">
                    <a16:creationId xmlns:a16="http://schemas.microsoft.com/office/drawing/2014/main" id="{5EC091FC-0642-4873-A801-4DEC9AC89696}"/>
                  </a:ext>
                </a:extLst>
              </p:cNvPr>
              <p:cNvSpPr/>
              <p:nvPr/>
            </p:nvSpPr>
            <p:spPr>
              <a:xfrm>
                <a:off x="6097047" y="4306146"/>
                <a:ext cx="662892" cy="51647"/>
              </a:xfrm>
              <a:custGeom>
                <a:avLst/>
                <a:gdLst>
                  <a:gd name="connsiteX0" fmla="*/ 10573 w 662892"/>
                  <a:gd name="connsiteY0" fmla="*/ 40016 h 51647"/>
                  <a:gd name="connsiteX1" fmla="*/ 329375 w 662892"/>
                  <a:gd name="connsiteY1" fmla="*/ 47827 h 51647"/>
                  <a:gd name="connsiteX2" fmla="*/ 649319 w 662892"/>
                  <a:gd name="connsiteY2" fmla="*/ 44112 h 51647"/>
                  <a:gd name="connsiteX3" fmla="*/ 649319 w 662892"/>
                  <a:gd name="connsiteY3" fmla="*/ 7536 h 51647"/>
                  <a:gd name="connsiteX4" fmla="*/ 329375 w 662892"/>
                  <a:gd name="connsiteY4" fmla="*/ 3821 h 51647"/>
                  <a:gd name="connsiteX5" fmla="*/ 10573 w 662892"/>
                  <a:gd name="connsiteY5" fmla="*/ 11632 h 51647"/>
                  <a:gd name="connsiteX6" fmla="*/ 10573 w 662892"/>
                  <a:gd name="connsiteY6" fmla="*/ 40016 h 51647"/>
                  <a:gd name="connsiteX7" fmla="*/ 10573 w 662892"/>
                  <a:gd name="connsiteY7" fmla="*/ 40016 h 5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2892" h="51647">
                    <a:moveTo>
                      <a:pt x="10573" y="40016"/>
                    </a:moveTo>
                    <a:cubicBezTo>
                      <a:pt x="113157" y="58780"/>
                      <a:pt x="225361" y="47636"/>
                      <a:pt x="329375" y="47827"/>
                    </a:cubicBezTo>
                    <a:cubicBezTo>
                      <a:pt x="434245" y="48017"/>
                      <a:pt x="545401" y="58399"/>
                      <a:pt x="649319" y="44112"/>
                    </a:cubicBezTo>
                    <a:cubicBezTo>
                      <a:pt x="667417" y="41635"/>
                      <a:pt x="667417" y="10012"/>
                      <a:pt x="649319" y="7536"/>
                    </a:cubicBezTo>
                    <a:cubicBezTo>
                      <a:pt x="545211" y="-6752"/>
                      <a:pt x="434340" y="3631"/>
                      <a:pt x="329375" y="3821"/>
                    </a:cubicBezTo>
                    <a:cubicBezTo>
                      <a:pt x="225457" y="4011"/>
                      <a:pt x="112967" y="-7133"/>
                      <a:pt x="10573" y="11632"/>
                    </a:cubicBezTo>
                    <a:cubicBezTo>
                      <a:pt x="-3524" y="14203"/>
                      <a:pt x="-3524" y="37444"/>
                      <a:pt x="10573" y="40016"/>
                    </a:cubicBezTo>
                    <a:lnTo>
                      <a:pt x="10573" y="4001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8727" name="Graphic 1">
              <a:extLst>
                <a:ext uri="{FF2B5EF4-FFF2-40B4-BE49-F238E27FC236}">
                  <a16:creationId xmlns:a16="http://schemas.microsoft.com/office/drawing/2014/main" id="{45875131-7C2D-4BA9-8397-0AC74A2173F7}"/>
                </a:ext>
              </a:extLst>
            </p:cNvPr>
            <p:cNvGrpSpPr/>
            <p:nvPr/>
          </p:nvGrpSpPr>
          <p:grpSpPr>
            <a:xfrm>
              <a:off x="5395912" y="2305024"/>
              <a:ext cx="1329321" cy="2230630"/>
              <a:chOff x="5395912" y="2305024"/>
              <a:chExt cx="1329321" cy="2230630"/>
            </a:xfrm>
          </p:grpSpPr>
          <p:sp>
            <p:nvSpPr>
              <p:cNvPr id="8728" name="Freeform: Shape 8727">
                <a:extLst>
                  <a:ext uri="{FF2B5EF4-FFF2-40B4-BE49-F238E27FC236}">
                    <a16:creationId xmlns:a16="http://schemas.microsoft.com/office/drawing/2014/main" id="{7B3BFBAF-5799-45CA-82A1-452856B33611}"/>
                  </a:ext>
                </a:extLst>
              </p:cNvPr>
              <p:cNvSpPr/>
              <p:nvPr/>
            </p:nvSpPr>
            <p:spPr>
              <a:xfrm>
                <a:off x="6278879" y="3584638"/>
                <a:ext cx="350615" cy="243120"/>
              </a:xfrm>
              <a:custGeom>
                <a:avLst/>
                <a:gdLst>
                  <a:gd name="connsiteX0" fmla="*/ 0 w 350615"/>
                  <a:gd name="connsiteY0" fmla="*/ 42863 h 243120"/>
                  <a:gd name="connsiteX1" fmla="*/ 104204 w 350615"/>
                  <a:gd name="connsiteY1" fmla="*/ 241268 h 243120"/>
                  <a:gd name="connsiteX2" fmla="*/ 350615 w 350615"/>
                  <a:gd name="connsiteY2" fmla="*/ 157734 h 243120"/>
                  <a:gd name="connsiteX3" fmla="*/ 324993 w 350615"/>
                  <a:gd name="connsiteY3" fmla="*/ 93821 h 243120"/>
                  <a:gd name="connsiteX4" fmla="*/ 166021 w 350615"/>
                  <a:gd name="connsiteY4" fmla="*/ 114586 h 243120"/>
                  <a:gd name="connsiteX5" fmla="*/ 124301 w 350615"/>
                  <a:gd name="connsiteY5" fmla="*/ 0 h 243120"/>
                  <a:gd name="connsiteX6" fmla="*/ 0 w 350615"/>
                  <a:gd name="connsiteY6" fmla="*/ 42863 h 24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615" h="243120">
                    <a:moveTo>
                      <a:pt x="0" y="42863"/>
                    </a:moveTo>
                    <a:cubicBezTo>
                      <a:pt x="0" y="42863"/>
                      <a:pt x="57341" y="224695"/>
                      <a:pt x="104204" y="241268"/>
                    </a:cubicBezTo>
                    <a:cubicBezTo>
                      <a:pt x="150971" y="257842"/>
                      <a:pt x="350615" y="157734"/>
                      <a:pt x="350615" y="157734"/>
                    </a:cubicBezTo>
                    <a:lnTo>
                      <a:pt x="324993" y="93821"/>
                    </a:lnTo>
                    <a:cubicBezTo>
                      <a:pt x="324993" y="93821"/>
                      <a:pt x="178118" y="130683"/>
                      <a:pt x="166021" y="114586"/>
                    </a:cubicBezTo>
                    <a:cubicBezTo>
                      <a:pt x="154305" y="98870"/>
                      <a:pt x="124301" y="0"/>
                      <a:pt x="124301" y="0"/>
                    </a:cubicBezTo>
                    <a:lnTo>
                      <a:pt x="0" y="42863"/>
                    </a:lnTo>
                    <a:close/>
                  </a:path>
                </a:pathLst>
              </a:custGeom>
              <a:solidFill>
                <a:srgbClr val="EAAA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8729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5395912" y="2440590"/>
                <a:ext cx="140440" cy="379109"/>
                <a:chOff x="5395912" y="2440590"/>
                <a:chExt cx="140440" cy="379109"/>
              </a:xfrm>
            </p:grpSpPr>
            <p:sp>
              <p:nvSpPr>
                <p:cNvPr id="8730" name="Freeform: Shape 8729">
                  <a:extLst>
                    <a:ext uri="{FF2B5EF4-FFF2-40B4-BE49-F238E27FC236}">
                      <a16:creationId xmlns:a16="http://schemas.microsoft.com/office/drawing/2014/main" id="{C90D807C-AAF2-4BA2-809E-DAE81077D3EF}"/>
                    </a:ext>
                  </a:extLst>
                </p:cNvPr>
                <p:cNvSpPr/>
                <p:nvPr/>
              </p:nvSpPr>
              <p:spPr>
                <a:xfrm>
                  <a:off x="5438964" y="2570416"/>
                  <a:ext cx="97387" cy="249283"/>
                </a:xfrm>
                <a:custGeom>
                  <a:avLst/>
                  <a:gdLst>
                    <a:gd name="connsiteX0" fmla="*/ 30289 w 97387"/>
                    <a:gd name="connsiteY0" fmla="*/ 0 h 249283"/>
                    <a:gd name="connsiteX1" fmla="*/ 31242 w 97387"/>
                    <a:gd name="connsiteY1" fmla="*/ 2953 h 249283"/>
                    <a:gd name="connsiteX2" fmla="*/ 95060 w 97387"/>
                    <a:gd name="connsiteY2" fmla="*/ 249269 h 249283"/>
                    <a:gd name="connsiteX3" fmla="*/ 0 w 97387"/>
                    <a:gd name="connsiteY3" fmla="*/ 8001 h 249283"/>
                    <a:gd name="connsiteX4" fmla="*/ 30289 w 97387"/>
                    <a:gd name="connsiteY4" fmla="*/ 0 h 249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387" h="249283">
                      <a:moveTo>
                        <a:pt x="30289" y="0"/>
                      </a:moveTo>
                      <a:cubicBezTo>
                        <a:pt x="30289" y="0"/>
                        <a:pt x="30670" y="1048"/>
                        <a:pt x="31242" y="2953"/>
                      </a:cubicBezTo>
                      <a:cubicBezTo>
                        <a:pt x="40481" y="31052"/>
                        <a:pt x="110966" y="247174"/>
                        <a:pt x="95060" y="249269"/>
                      </a:cubicBezTo>
                      <a:cubicBezTo>
                        <a:pt x="78105" y="251460"/>
                        <a:pt x="0" y="8001"/>
                        <a:pt x="0" y="8001"/>
                      </a:cubicBezTo>
                      <a:lnTo>
                        <a:pt x="30289" y="0"/>
                      </a:lnTo>
                      <a:close/>
                    </a:path>
                  </a:pathLst>
                </a:custGeom>
                <a:solidFill>
                  <a:srgbClr val="60534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732" name="Freeform: Shape 8731">
                  <a:extLst>
                    <a:ext uri="{FF2B5EF4-FFF2-40B4-BE49-F238E27FC236}">
                      <a16:creationId xmlns:a16="http://schemas.microsoft.com/office/drawing/2014/main" id="{184407E5-218D-4429-A666-DEB9EE47B623}"/>
                    </a:ext>
                  </a:extLst>
                </p:cNvPr>
                <p:cNvSpPr/>
                <p:nvPr/>
              </p:nvSpPr>
              <p:spPr>
                <a:xfrm>
                  <a:off x="5437822" y="2567178"/>
                  <a:ext cx="37147" cy="31337"/>
                </a:xfrm>
                <a:custGeom>
                  <a:avLst/>
                  <a:gdLst>
                    <a:gd name="connsiteX0" fmla="*/ 30766 w 37147"/>
                    <a:gd name="connsiteY0" fmla="*/ 0 h 31337"/>
                    <a:gd name="connsiteX1" fmla="*/ 37148 w 37147"/>
                    <a:gd name="connsiteY1" fmla="*/ 20765 h 31337"/>
                    <a:gd name="connsiteX2" fmla="*/ 7715 w 37147"/>
                    <a:gd name="connsiteY2" fmla="*/ 31337 h 31337"/>
                    <a:gd name="connsiteX3" fmla="*/ 0 w 37147"/>
                    <a:gd name="connsiteY3" fmla="*/ 9334 h 3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147" h="31337">
                      <a:moveTo>
                        <a:pt x="30766" y="0"/>
                      </a:moveTo>
                      <a:lnTo>
                        <a:pt x="37148" y="20765"/>
                      </a:lnTo>
                      <a:lnTo>
                        <a:pt x="7715" y="31337"/>
                      </a:lnTo>
                      <a:lnTo>
                        <a:pt x="0" y="9334"/>
                      </a:lnTo>
                      <a:close/>
                    </a:path>
                  </a:pathLst>
                </a:custGeom>
                <a:solidFill>
                  <a:srgbClr val="B5A9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8734" name="Graphic 1">
                  <a:extLst>
                    <a:ext uri="{FF2B5EF4-FFF2-40B4-BE49-F238E27FC236}">
                      <a16:creationId xmlns:a16="http://schemas.microsoft.com/office/drawing/2014/main" id="{45875131-7C2D-4BA9-8397-0AC74A2173F7}"/>
                    </a:ext>
                  </a:extLst>
                </p:cNvPr>
                <p:cNvGrpSpPr/>
                <p:nvPr/>
              </p:nvGrpSpPr>
              <p:grpSpPr>
                <a:xfrm>
                  <a:off x="5395912" y="2440590"/>
                  <a:ext cx="86055" cy="137923"/>
                  <a:chOff x="5395912" y="2440590"/>
                  <a:chExt cx="86055" cy="137923"/>
                </a:xfrm>
              </p:grpSpPr>
              <p:sp>
                <p:nvSpPr>
                  <p:cNvPr id="8768" name="Freeform: Shape 8767">
                    <a:extLst>
                      <a:ext uri="{FF2B5EF4-FFF2-40B4-BE49-F238E27FC236}">
                        <a16:creationId xmlns:a16="http://schemas.microsoft.com/office/drawing/2014/main" id="{15FC311D-3149-49BD-8B6B-3C3054BC45AE}"/>
                      </a:ext>
                    </a:extLst>
                  </p:cNvPr>
                  <p:cNvSpPr/>
                  <p:nvPr/>
                </p:nvSpPr>
                <p:spPr>
                  <a:xfrm>
                    <a:off x="5396055" y="2441924"/>
                    <a:ext cx="85912" cy="136589"/>
                  </a:xfrm>
                  <a:custGeom>
                    <a:avLst/>
                    <a:gdLst>
                      <a:gd name="connsiteX0" fmla="*/ 42909 w 85912"/>
                      <a:gd name="connsiteY0" fmla="*/ 136493 h 136589"/>
                      <a:gd name="connsiteX1" fmla="*/ 84724 w 85912"/>
                      <a:gd name="connsiteY1" fmla="*/ 106585 h 136589"/>
                      <a:gd name="connsiteX2" fmla="*/ 76533 w 85912"/>
                      <a:gd name="connsiteY2" fmla="*/ 67247 h 136589"/>
                      <a:gd name="connsiteX3" fmla="*/ 50434 w 85912"/>
                      <a:gd name="connsiteY3" fmla="*/ 35338 h 136589"/>
                      <a:gd name="connsiteX4" fmla="*/ 29860 w 85912"/>
                      <a:gd name="connsiteY4" fmla="*/ 0 h 136589"/>
                      <a:gd name="connsiteX5" fmla="*/ 333 w 85912"/>
                      <a:gd name="connsiteY5" fmla="*/ 73628 h 136589"/>
                      <a:gd name="connsiteX6" fmla="*/ 42909 w 85912"/>
                      <a:gd name="connsiteY6" fmla="*/ 136493 h 136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5912" h="136589">
                        <a:moveTo>
                          <a:pt x="42909" y="136493"/>
                        </a:moveTo>
                        <a:cubicBezTo>
                          <a:pt x="60054" y="137922"/>
                          <a:pt x="80438" y="123253"/>
                          <a:pt x="84724" y="106585"/>
                        </a:cubicBezTo>
                        <a:cubicBezTo>
                          <a:pt x="88153" y="93250"/>
                          <a:pt x="83772" y="78962"/>
                          <a:pt x="76533" y="67247"/>
                        </a:cubicBezTo>
                        <a:cubicBezTo>
                          <a:pt x="69294" y="55531"/>
                          <a:pt x="59388" y="45720"/>
                          <a:pt x="50434" y="35338"/>
                        </a:cubicBezTo>
                        <a:cubicBezTo>
                          <a:pt x="41385" y="24955"/>
                          <a:pt x="33003" y="13335"/>
                          <a:pt x="29860" y="0"/>
                        </a:cubicBezTo>
                        <a:cubicBezTo>
                          <a:pt x="10334" y="19145"/>
                          <a:pt x="-2239" y="46482"/>
                          <a:pt x="333" y="73628"/>
                        </a:cubicBezTo>
                        <a:cubicBezTo>
                          <a:pt x="3000" y="100679"/>
                          <a:pt x="16144" y="130969"/>
                          <a:pt x="42909" y="136493"/>
                        </a:cubicBezTo>
                      </a:path>
                    </a:pathLst>
                  </a:custGeom>
                  <a:solidFill>
                    <a:srgbClr val="E2C6A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769" name="Freeform: Shape 8768">
                    <a:extLst>
                      <a:ext uri="{FF2B5EF4-FFF2-40B4-BE49-F238E27FC236}">
                        <a16:creationId xmlns:a16="http://schemas.microsoft.com/office/drawing/2014/main" id="{B765CF1F-A817-4FFB-BBF8-D7EFA2214567}"/>
                      </a:ext>
                    </a:extLst>
                  </p:cNvPr>
                  <p:cNvSpPr/>
                  <p:nvPr/>
                </p:nvSpPr>
                <p:spPr>
                  <a:xfrm>
                    <a:off x="5395912" y="2440590"/>
                    <a:ext cx="57175" cy="62324"/>
                  </a:xfrm>
                  <a:custGeom>
                    <a:avLst/>
                    <a:gdLst>
                      <a:gd name="connsiteX0" fmla="*/ 54959 w 57175"/>
                      <a:gd name="connsiteY0" fmla="*/ 41434 h 62324"/>
                      <a:gd name="connsiteX1" fmla="*/ 56007 w 57175"/>
                      <a:gd name="connsiteY1" fmla="*/ 55340 h 62324"/>
                      <a:gd name="connsiteX2" fmla="*/ 48863 w 57175"/>
                      <a:gd name="connsiteY2" fmla="*/ 60484 h 62324"/>
                      <a:gd name="connsiteX3" fmla="*/ 39910 w 57175"/>
                      <a:gd name="connsiteY3" fmla="*/ 60008 h 62324"/>
                      <a:gd name="connsiteX4" fmla="*/ 25718 w 57175"/>
                      <a:gd name="connsiteY4" fmla="*/ 54007 h 62324"/>
                      <a:gd name="connsiteX5" fmla="*/ 18098 w 57175"/>
                      <a:gd name="connsiteY5" fmla="*/ 51435 h 62324"/>
                      <a:gd name="connsiteX6" fmla="*/ 11335 w 57175"/>
                      <a:gd name="connsiteY6" fmla="*/ 59817 h 62324"/>
                      <a:gd name="connsiteX7" fmla="*/ 3715 w 57175"/>
                      <a:gd name="connsiteY7" fmla="*/ 62103 h 62324"/>
                      <a:gd name="connsiteX8" fmla="*/ 0 w 57175"/>
                      <a:gd name="connsiteY8" fmla="*/ 58769 h 62324"/>
                      <a:gd name="connsiteX9" fmla="*/ 31052 w 57175"/>
                      <a:gd name="connsiteY9" fmla="*/ 0 h 62324"/>
                      <a:gd name="connsiteX10" fmla="*/ 37719 w 57175"/>
                      <a:gd name="connsiteY10" fmla="*/ 17335 h 62324"/>
                      <a:gd name="connsiteX11" fmla="*/ 54959 w 57175"/>
                      <a:gd name="connsiteY11" fmla="*/ 41434 h 62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175" h="62324">
                        <a:moveTo>
                          <a:pt x="54959" y="41434"/>
                        </a:moveTo>
                        <a:cubicBezTo>
                          <a:pt x="57150" y="45815"/>
                          <a:pt x="58103" y="50959"/>
                          <a:pt x="56007" y="55340"/>
                        </a:cubicBezTo>
                        <a:cubicBezTo>
                          <a:pt x="54673" y="58103"/>
                          <a:pt x="51816" y="59817"/>
                          <a:pt x="48863" y="60484"/>
                        </a:cubicBezTo>
                        <a:cubicBezTo>
                          <a:pt x="45911" y="61151"/>
                          <a:pt x="42863" y="60674"/>
                          <a:pt x="39910" y="60008"/>
                        </a:cubicBezTo>
                        <a:cubicBezTo>
                          <a:pt x="34862" y="58865"/>
                          <a:pt x="30099" y="56769"/>
                          <a:pt x="25718" y="54007"/>
                        </a:cubicBezTo>
                        <a:cubicBezTo>
                          <a:pt x="23336" y="52483"/>
                          <a:pt x="20765" y="50673"/>
                          <a:pt x="18098" y="51435"/>
                        </a:cubicBezTo>
                        <a:cubicBezTo>
                          <a:pt x="14573" y="52483"/>
                          <a:pt x="13811" y="57150"/>
                          <a:pt x="11335" y="59817"/>
                        </a:cubicBezTo>
                        <a:cubicBezTo>
                          <a:pt x="9430" y="61913"/>
                          <a:pt x="6382" y="62770"/>
                          <a:pt x="3715" y="62103"/>
                        </a:cubicBezTo>
                        <a:cubicBezTo>
                          <a:pt x="953" y="61341"/>
                          <a:pt x="667" y="61436"/>
                          <a:pt x="0" y="58769"/>
                        </a:cubicBezTo>
                        <a:cubicBezTo>
                          <a:pt x="0" y="58769"/>
                          <a:pt x="6572" y="19145"/>
                          <a:pt x="31052" y="0"/>
                        </a:cubicBezTo>
                        <a:cubicBezTo>
                          <a:pt x="31052" y="0"/>
                          <a:pt x="29813" y="6096"/>
                          <a:pt x="37719" y="17335"/>
                        </a:cubicBezTo>
                        <a:cubicBezTo>
                          <a:pt x="45625" y="28766"/>
                          <a:pt x="54959" y="41434"/>
                          <a:pt x="54959" y="41434"/>
                        </a:cubicBezTo>
                        <a:close/>
                      </a:path>
                    </a:pathLst>
                  </a:custGeom>
                  <a:solidFill>
                    <a:srgbClr val="616E9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770" name="Freeform: Shape 8769">
                    <a:extLst>
                      <a:ext uri="{FF2B5EF4-FFF2-40B4-BE49-F238E27FC236}">
                        <a16:creationId xmlns:a16="http://schemas.microsoft.com/office/drawing/2014/main" id="{0EDCB9CE-5B5D-4B13-9191-38570E8A02A7}"/>
                      </a:ext>
                    </a:extLst>
                  </p:cNvPr>
                  <p:cNvSpPr/>
                  <p:nvPr/>
                </p:nvSpPr>
                <p:spPr>
                  <a:xfrm>
                    <a:off x="5410591" y="2504880"/>
                    <a:ext cx="18852" cy="21767"/>
                  </a:xfrm>
                  <a:custGeom>
                    <a:avLst/>
                    <a:gdLst>
                      <a:gd name="connsiteX0" fmla="*/ 3799 w 18852"/>
                      <a:gd name="connsiteY0" fmla="*/ 2195 h 21767"/>
                      <a:gd name="connsiteX1" fmla="*/ 13705 w 18852"/>
                      <a:gd name="connsiteY1" fmla="*/ 1052 h 21767"/>
                      <a:gd name="connsiteX2" fmla="*/ 18849 w 18852"/>
                      <a:gd name="connsiteY2" fmla="*/ 9815 h 21767"/>
                      <a:gd name="connsiteX3" fmla="*/ 14562 w 18852"/>
                      <a:gd name="connsiteY3" fmla="*/ 19245 h 21767"/>
                      <a:gd name="connsiteX4" fmla="*/ 7419 w 18852"/>
                      <a:gd name="connsiteY4" fmla="*/ 21626 h 21767"/>
                      <a:gd name="connsiteX5" fmla="*/ 2942 w 18852"/>
                      <a:gd name="connsiteY5" fmla="*/ 18483 h 21767"/>
                      <a:gd name="connsiteX6" fmla="*/ 84 w 18852"/>
                      <a:gd name="connsiteY6" fmla="*/ 10291 h 21767"/>
                      <a:gd name="connsiteX7" fmla="*/ 3799 w 18852"/>
                      <a:gd name="connsiteY7" fmla="*/ 2195 h 21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852" h="21767">
                        <a:moveTo>
                          <a:pt x="3799" y="2195"/>
                        </a:moveTo>
                        <a:cubicBezTo>
                          <a:pt x="6371" y="-281"/>
                          <a:pt x="10562" y="-662"/>
                          <a:pt x="13705" y="1052"/>
                        </a:cubicBezTo>
                        <a:cubicBezTo>
                          <a:pt x="16848" y="2767"/>
                          <a:pt x="18753" y="6291"/>
                          <a:pt x="18849" y="9815"/>
                        </a:cubicBezTo>
                        <a:cubicBezTo>
                          <a:pt x="18944" y="13339"/>
                          <a:pt x="17134" y="16864"/>
                          <a:pt x="14562" y="19245"/>
                        </a:cubicBezTo>
                        <a:cubicBezTo>
                          <a:pt x="12657" y="20959"/>
                          <a:pt x="9990" y="22198"/>
                          <a:pt x="7419" y="21626"/>
                        </a:cubicBezTo>
                        <a:cubicBezTo>
                          <a:pt x="5609" y="21245"/>
                          <a:pt x="3990" y="20007"/>
                          <a:pt x="2942" y="18483"/>
                        </a:cubicBezTo>
                        <a:cubicBezTo>
                          <a:pt x="1227" y="16197"/>
                          <a:pt x="-392" y="13149"/>
                          <a:pt x="84" y="10291"/>
                        </a:cubicBezTo>
                        <a:cubicBezTo>
                          <a:pt x="561" y="7434"/>
                          <a:pt x="1418" y="3814"/>
                          <a:pt x="3799" y="2195"/>
                        </a:cubicBezTo>
                      </a:path>
                    </a:pathLst>
                  </a:custGeom>
                  <a:solidFill>
                    <a:srgbClr val="616E9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8771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5419984" y="2663027"/>
                <a:ext cx="520281" cy="459457"/>
                <a:chOff x="5419984" y="2663027"/>
                <a:chExt cx="520281" cy="459457"/>
              </a:xfrm>
              <a:solidFill>
                <a:srgbClr val="F4D2B9"/>
              </a:solidFill>
            </p:grpSpPr>
            <p:sp>
              <p:nvSpPr>
                <p:cNvPr id="8772" name="Freeform: Shape 8771">
                  <a:extLst>
                    <a:ext uri="{FF2B5EF4-FFF2-40B4-BE49-F238E27FC236}">
                      <a16:creationId xmlns:a16="http://schemas.microsoft.com/office/drawing/2014/main" id="{2A6DF14D-37A1-4262-9A10-3C0BE27627F5}"/>
                    </a:ext>
                  </a:extLst>
                </p:cNvPr>
                <p:cNvSpPr/>
                <p:nvPr/>
              </p:nvSpPr>
              <p:spPr>
                <a:xfrm>
                  <a:off x="5492685" y="2773775"/>
                  <a:ext cx="447579" cy="348710"/>
                </a:xfrm>
                <a:custGeom>
                  <a:avLst/>
                  <a:gdLst>
                    <a:gd name="connsiteX0" fmla="*/ 447580 w 447579"/>
                    <a:gd name="connsiteY0" fmla="*/ 249174 h 348710"/>
                    <a:gd name="connsiteX1" fmla="*/ 40481 w 447579"/>
                    <a:gd name="connsiteY1" fmla="*/ 0 h 348710"/>
                    <a:gd name="connsiteX2" fmla="*/ 0 w 447579"/>
                    <a:gd name="connsiteY2" fmla="*/ 49530 h 348710"/>
                    <a:gd name="connsiteX3" fmla="*/ 424148 w 447579"/>
                    <a:gd name="connsiteY3" fmla="*/ 348710 h 348710"/>
                    <a:gd name="connsiteX4" fmla="*/ 447580 w 447579"/>
                    <a:gd name="connsiteY4" fmla="*/ 249174 h 348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7579" h="348710">
                      <a:moveTo>
                        <a:pt x="447580" y="249174"/>
                      </a:moveTo>
                      <a:cubicBezTo>
                        <a:pt x="447580" y="249174"/>
                        <a:pt x="220218" y="211646"/>
                        <a:pt x="40481" y="0"/>
                      </a:cubicBezTo>
                      <a:lnTo>
                        <a:pt x="0" y="49530"/>
                      </a:lnTo>
                      <a:cubicBezTo>
                        <a:pt x="0" y="49530"/>
                        <a:pt x="162020" y="320326"/>
                        <a:pt x="424148" y="348710"/>
                      </a:cubicBezTo>
                      <a:lnTo>
                        <a:pt x="447580" y="249174"/>
                      </a:lnTo>
                      <a:close/>
                    </a:path>
                  </a:pathLst>
                </a:custGeom>
                <a:solidFill>
                  <a:srgbClr val="EAAA7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773" name="Freeform: Shape 8772">
                  <a:extLst>
                    <a:ext uri="{FF2B5EF4-FFF2-40B4-BE49-F238E27FC236}">
                      <a16:creationId xmlns:a16="http://schemas.microsoft.com/office/drawing/2014/main" id="{4580FAA1-B620-45EB-A6F1-CDC6C8CC3EA7}"/>
                    </a:ext>
                  </a:extLst>
                </p:cNvPr>
                <p:cNvSpPr/>
                <p:nvPr/>
              </p:nvSpPr>
              <p:spPr>
                <a:xfrm>
                  <a:off x="5419984" y="2663027"/>
                  <a:ext cx="113278" cy="160277"/>
                </a:xfrm>
                <a:custGeom>
                  <a:avLst/>
                  <a:gdLst>
                    <a:gd name="connsiteX0" fmla="*/ 113278 w 113278"/>
                    <a:gd name="connsiteY0" fmla="*/ 110652 h 160277"/>
                    <a:gd name="connsiteX1" fmla="*/ 98419 w 113278"/>
                    <a:gd name="connsiteY1" fmla="*/ 39024 h 160277"/>
                    <a:gd name="connsiteX2" fmla="*/ 94323 w 113278"/>
                    <a:gd name="connsiteY2" fmla="*/ 77982 h 160277"/>
                    <a:gd name="connsiteX3" fmla="*/ 43365 w 113278"/>
                    <a:gd name="connsiteY3" fmla="*/ 1401 h 160277"/>
                    <a:gd name="connsiteX4" fmla="*/ 70416 w 113278"/>
                    <a:gd name="connsiteY4" fmla="*/ 62551 h 160277"/>
                    <a:gd name="connsiteX5" fmla="*/ 18409 w 113278"/>
                    <a:gd name="connsiteY5" fmla="*/ 19879 h 160277"/>
                    <a:gd name="connsiteX6" fmla="*/ 58033 w 113278"/>
                    <a:gd name="connsiteY6" fmla="*/ 77029 h 160277"/>
                    <a:gd name="connsiteX7" fmla="*/ 1550 w 113278"/>
                    <a:gd name="connsiteY7" fmla="*/ 39596 h 160277"/>
                    <a:gd name="connsiteX8" fmla="*/ 44889 w 113278"/>
                    <a:gd name="connsiteY8" fmla="*/ 89031 h 160277"/>
                    <a:gd name="connsiteX9" fmla="*/ 13361 w 113278"/>
                    <a:gd name="connsiteY9" fmla="*/ 78648 h 160277"/>
                    <a:gd name="connsiteX10" fmla="*/ 72892 w 113278"/>
                    <a:gd name="connsiteY10" fmla="*/ 160278 h 160277"/>
                    <a:gd name="connsiteX11" fmla="*/ 113278 w 113278"/>
                    <a:gd name="connsiteY11" fmla="*/ 110652 h 160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3278" h="160277">
                      <a:moveTo>
                        <a:pt x="113278" y="110652"/>
                      </a:moveTo>
                      <a:cubicBezTo>
                        <a:pt x="113278" y="110652"/>
                        <a:pt x="101467" y="46073"/>
                        <a:pt x="98419" y="39024"/>
                      </a:cubicBezTo>
                      <a:cubicBezTo>
                        <a:pt x="96038" y="33595"/>
                        <a:pt x="94323" y="77982"/>
                        <a:pt x="94323" y="77982"/>
                      </a:cubicBezTo>
                      <a:cubicBezTo>
                        <a:pt x="94323" y="77982"/>
                        <a:pt x="43746" y="-12220"/>
                        <a:pt x="43365" y="1401"/>
                      </a:cubicBezTo>
                      <a:cubicBezTo>
                        <a:pt x="42984" y="14926"/>
                        <a:pt x="70416" y="62551"/>
                        <a:pt x="70416" y="62551"/>
                      </a:cubicBezTo>
                      <a:cubicBezTo>
                        <a:pt x="70416" y="62551"/>
                        <a:pt x="6979" y="3210"/>
                        <a:pt x="18409" y="19879"/>
                      </a:cubicBezTo>
                      <a:cubicBezTo>
                        <a:pt x="29839" y="36453"/>
                        <a:pt x="58033" y="77029"/>
                        <a:pt x="58033" y="77029"/>
                      </a:cubicBezTo>
                      <a:cubicBezTo>
                        <a:pt x="58033" y="77029"/>
                        <a:pt x="-11118" y="19022"/>
                        <a:pt x="1550" y="39596"/>
                      </a:cubicBezTo>
                      <a:cubicBezTo>
                        <a:pt x="14218" y="60170"/>
                        <a:pt x="44889" y="89031"/>
                        <a:pt x="44889" y="89031"/>
                      </a:cubicBezTo>
                      <a:cubicBezTo>
                        <a:pt x="44889" y="89031"/>
                        <a:pt x="-3308" y="61503"/>
                        <a:pt x="13361" y="78648"/>
                      </a:cubicBezTo>
                      <a:cubicBezTo>
                        <a:pt x="30030" y="95793"/>
                        <a:pt x="45841" y="130179"/>
                        <a:pt x="72892" y="160278"/>
                      </a:cubicBezTo>
                      <a:lnTo>
                        <a:pt x="113278" y="110652"/>
                      </a:lnTo>
                      <a:close/>
                    </a:path>
                  </a:pathLst>
                </a:custGeom>
                <a:solidFill>
                  <a:srgbClr val="EAAA7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8774" name="Freeform: Shape 8773">
                <a:extLst>
                  <a:ext uri="{FF2B5EF4-FFF2-40B4-BE49-F238E27FC236}">
                    <a16:creationId xmlns:a16="http://schemas.microsoft.com/office/drawing/2014/main" id="{F038483E-86B6-4AFD-8499-FA0967B9AC56}"/>
                  </a:ext>
                </a:extLst>
              </p:cNvPr>
              <p:cNvSpPr/>
              <p:nvPr/>
            </p:nvSpPr>
            <p:spPr>
              <a:xfrm>
                <a:off x="6077711" y="3526250"/>
                <a:ext cx="175164" cy="537305"/>
              </a:xfrm>
              <a:custGeom>
                <a:avLst/>
                <a:gdLst>
                  <a:gd name="connsiteX0" fmla="*/ 0 w 175164"/>
                  <a:gd name="connsiteY0" fmla="*/ 62008 h 537305"/>
                  <a:gd name="connsiteX1" fmla="*/ 74962 w 175164"/>
                  <a:gd name="connsiteY1" fmla="*/ 523018 h 537305"/>
                  <a:gd name="connsiteX2" fmla="*/ 138208 w 175164"/>
                  <a:gd name="connsiteY2" fmla="*/ 537305 h 537305"/>
                  <a:gd name="connsiteX3" fmla="*/ 175165 w 175164"/>
                  <a:gd name="connsiteY3" fmla="*/ 0 h 537305"/>
                  <a:gd name="connsiteX4" fmla="*/ 0 w 175164"/>
                  <a:gd name="connsiteY4" fmla="*/ 62008 h 537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164" h="537305">
                    <a:moveTo>
                      <a:pt x="0" y="62008"/>
                    </a:moveTo>
                    <a:cubicBezTo>
                      <a:pt x="0" y="78295"/>
                      <a:pt x="74962" y="523018"/>
                      <a:pt x="74962" y="523018"/>
                    </a:cubicBezTo>
                    <a:lnTo>
                      <a:pt x="138208" y="537305"/>
                    </a:lnTo>
                    <a:lnTo>
                      <a:pt x="175165" y="0"/>
                    </a:lnTo>
                    <a:lnTo>
                      <a:pt x="0" y="62008"/>
                    </a:lnTo>
                    <a:close/>
                  </a:path>
                </a:pathLst>
              </a:custGeom>
              <a:solidFill>
                <a:srgbClr val="EAAA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75" name="Freeform: Shape 8774">
                <a:extLst>
                  <a:ext uri="{FF2B5EF4-FFF2-40B4-BE49-F238E27FC236}">
                    <a16:creationId xmlns:a16="http://schemas.microsoft.com/office/drawing/2014/main" id="{364C0CED-EF27-458B-99AE-E8EA16261127}"/>
                  </a:ext>
                </a:extLst>
              </p:cNvPr>
              <p:cNvSpPr/>
              <p:nvPr/>
            </p:nvSpPr>
            <p:spPr>
              <a:xfrm>
                <a:off x="6352698" y="2921777"/>
                <a:ext cx="247505" cy="361163"/>
              </a:xfrm>
              <a:custGeom>
                <a:avLst/>
                <a:gdLst>
                  <a:gd name="connsiteX0" fmla="*/ 51530 w 247505"/>
                  <a:gd name="connsiteY0" fmla="*/ 241475 h 361163"/>
                  <a:gd name="connsiteX1" fmla="*/ 115062 w 247505"/>
                  <a:gd name="connsiteY1" fmla="*/ 254524 h 361163"/>
                  <a:gd name="connsiteX2" fmla="*/ 163544 w 247505"/>
                  <a:gd name="connsiteY2" fmla="*/ 2683 h 361163"/>
                  <a:gd name="connsiteX3" fmla="*/ 177451 w 247505"/>
                  <a:gd name="connsiteY3" fmla="*/ 48879 h 361163"/>
                  <a:gd name="connsiteX4" fmla="*/ 228314 w 247505"/>
                  <a:gd name="connsiteY4" fmla="*/ 2683 h 361163"/>
                  <a:gd name="connsiteX5" fmla="*/ 207550 w 247505"/>
                  <a:gd name="connsiteY5" fmla="*/ 65072 h 361163"/>
                  <a:gd name="connsiteX6" fmla="*/ 246793 w 247505"/>
                  <a:gd name="connsiteY6" fmla="*/ 28115 h 361163"/>
                  <a:gd name="connsiteX7" fmla="*/ 212122 w 247505"/>
                  <a:gd name="connsiteY7" fmla="*/ 106696 h 361163"/>
                  <a:gd name="connsiteX8" fmla="*/ 161258 w 247505"/>
                  <a:gd name="connsiteY8" fmla="*/ 360823 h 361163"/>
                  <a:gd name="connsiteX9" fmla="*/ 0 w 247505"/>
                  <a:gd name="connsiteY9" fmla="*/ 320628 h 361163"/>
                  <a:gd name="connsiteX10" fmla="*/ 51530 w 247505"/>
                  <a:gd name="connsiteY10" fmla="*/ 241475 h 36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7505" h="361163">
                    <a:moveTo>
                      <a:pt x="51530" y="241475"/>
                    </a:moveTo>
                    <a:cubicBezTo>
                      <a:pt x="51530" y="241475"/>
                      <a:pt x="98870" y="277670"/>
                      <a:pt x="115062" y="254524"/>
                    </a:cubicBezTo>
                    <a:cubicBezTo>
                      <a:pt x="131255" y="231378"/>
                      <a:pt x="163544" y="2683"/>
                      <a:pt x="163544" y="2683"/>
                    </a:cubicBezTo>
                    <a:cubicBezTo>
                      <a:pt x="163544" y="2683"/>
                      <a:pt x="179737" y="9636"/>
                      <a:pt x="177451" y="48879"/>
                    </a:cubicBezTo>
                    <a:cubicBezTo>
                      <a:pt x="177451" y="48879"/>
                      <a:pt x="228314" y="-13509"/>
                      <a:pt x="228314" y="2683"/>
                    </a:cubicBezTo>
                    <a:cubicBezTo>
                      <a:pt x="228314" y="18876"/>
                      <a:pt x="207550" y="65072"/>
                      <a:pt x="207550" y="65072"/>
                    </a:cubicBezTo>
                    <a:cubicBezTo>
                      <a:pt x="207550" y="65072"/>
                      <a:pt x="253746" y="2683"/>
                      <a:pt x="246793" y="28115"/>
                    </a:cubicBezTo>
                    <a:cubicBezTo>
                      <a:pt x="239840" y="53547"/>
                      <a:pt x="212122" y="106696"/>
                      <a:pt x="212122" y="106696"/>
                    </a:cubicBezTo>
                    <a:cubicBezTo>
                      <a:pt x="212122" y="106696"/>
                      <a:pt x="214408" y="356251"/>
                      <a:pt x="161258" y="360823"/>
                    </a:cubicBezTo>
                    <a:cubicBezTo>
                      <a:pt x="108109" y="365490"/>
                      <a:pt x="0" y="320628"/>
                      <a:pt x="0" y="320628"/>
                    </a:cubicBezTo>
                    <a:lnTo>
                      <a:pt x="51530" y="241475"/>
                    </a:lnTo>
                    <a:close/>
                  </a:path>
                </a:pathLst>
              </a:custGeom>
              <a:solidFill>
                <a:srgbClr val="EAAA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76" name="Freeform: Shape 8775">
                <a:extLst>
                  <a:ext uri="{FF2B5EF4-FFF2-40B4-BE49-F238E27FC236}">
                    <a16:creationId xmlns:a16="http://schemas.microsoft.com/office/drawing/2014/main" id="{C74FB525-3B6C-4765-A231-F0938C651735}"/>
                  </a:ext>
                </a:extLst>
              </p:cNvPr>
              <p:cNvSpPr/>
              <p:nvPr/>
            </p:nvSpPr>
            <p:spPr>
              <a:xfrm>
                <a:off x="5868905" y="2483453"/>
                <a:ext cx="288244" cy="527303"/>
              </a:xfrm>
              <a:custGeom>
                <a:avLst/>
                <a:gdLst>
                  <a:gd name="connsiteX0" fmla="*/ 251859 w 288244"/>
                  <a:gd name="connsiteY0" fmla="*/ 527209 h 527303"/>
                  <a:gd name="connsiteX1" fmla="*/ 288245 w 288244"/>
                  <a:gd name="connsiteY1" fmla="*/ 339376 h 527303"/>
                  <a:gd name="connsiteX2" fmla="*/ 121557 w 288244"/>
                  <a:gd name="connsiteY2" fmla="*/ 0 h 527303"/>
                  <a:gd name="connsiteX3" fmla="*/ 30689 w 288244"/>
                  <a:gd name="connsiteY3" fmla="*/ 163640 h 527303"/>
                  <a:gd name="connsiteX4" fmla="*/ 30593 w 288244"/>
                  <a:gd name="connsiteY4" fmla="*/ 239363 h 527303"/>
                  <a:gd name="connsiteX5" fmla="*/ 399 w 288244"/>
                  <a:gd name="connsiteY5" fmla="*/ 324231 h 527303"/>
                  <a:gd name="connsiteX6" fmla="*/ 143941 w 288244"/>
                  <a:gd name="connsiteY6" fmla="*/ 442436 h 527303"/>
                  <a:gd name="connsiteX7" fmla="*/ 143941 w 288244"/>
                  <a:gd name="connsiteY7" fmla="*/ 527304 h 527303"/>
                  <a:gd name="connsiteX8" fmla="*/ 251859 w 288244"/>
                  <a:gd name="connsiteY8" fmla="*/ 527304 h 527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244" h="527303">
                    <a:moveTo>
                      <a:pt x="251859" y="527209"/>
                    </a:moveTo>
                    <a:lnTo>
                      <a:pt x="288245" y="339376"/>
                    </a:lnTo>
                    <a:lnTo>
                      <a:pt x="121557" y="0"/>
                    </a:lnTo>
                    <a:cubicBezTo>
                      <a:pt x="121557" y="0"/>
                      <a:pt x="27641" y="66675"/>
                      <a:pt x="30689" y="163640"/>
                    </a:cubicBezTo>
                    <a:cubicBezTo>
                      <a:pt x="33737" y="260604"/>
                      <a:pt x="30593" y="239363"/>
                      <a:pt x="30593" y="239363"/>
                    </a:cubicBezTo>
                    <a:cubicBezTo>
                      <a:pt x="30593" y="239363"/>
                      <a:pt x="-4078" y="284607"/>
                      <a:pt x="399" y="324231"/>
                    </a:cubicBezTo>
                    <a:cubicBezTo>
                      <a:pt x="14210" y="446341"/>
                      <a:pt x="143941" y="442436"/>
                      <a:pt x="143941" y="442436"/>
                    </a:cubicBezTo>
                    <a:lnTo>
                      <a:pt x="143941" y="527304"/>
                    </a:lnTo>
                    <a:lnTo>
                      <a:pt x="251859" y="527304"/>
                    </a:lnTo>
                    <a:close/>
                  </a:path>
                </a:pathLst>
              </a:custGeom>
              <a:solidFill>
                <a:srgbClr val="EAAA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77" name="Freeform: Shape 8776">
                <a:extLst>
                  <a:ext uri="{FF2B5EF4-FFF2-40B4-BE49-F238E27FC236}">
                    <a16:creationId xmlns:a16="http://schemas.microsoft.com/office/drawing/2014/main" id="{4148EDFB-8B67-42FA-940B-08C32D196DD3}"/>
                  </a:ext>
                </a:extLst>
              </p:cNvPr>
              <p:cNvSpPr/>
              <p:nvPr/>
            </p:nvSpPr>
            <p:spPr>
              <a:xfrm>
                <a:off x="5889648" y="2393599"/>
                <a:ext cx="572220" cy="575779"/>
              </a:xfrm>
              <a:custGeom>
                <a:avLst/>
                <a:gdLst>
                  <a:gd name="connsiteX0" fmla="*/ 491148 w 572220"/>
                  <a:gd name="connsiteY0" fmla="*/ 103951 h 575779"/>
                  <a:gd name="connsiteX1" fmla="*/ 565443 w 572220"/>
                  <a:gd name="connsiteY1" fmla="*/ 206916 h 575779"/>
                  <a:gd name="connsiteX2" fmla="*/ 569063 w 572220"/>
                  <a:gd name="connsiteY2" fmla="*/ 337694 h 575779"/>
                  <a:gd name="connsiteX3" fmla="*/ 532106 w 572220"/>
                  <a:gd name="connsiteY3" fmla="*/ 481045 h 575779"/>
                  <a:gd name="connsiteX4" fmla="*/ 331509 w 572220"/>
                  <a:gd name="connsiteY4" fmla="*/ 572009 h 575779"/>
                  <a:gd name="connsiteX5" fmla="*/ 212637 w 572220"/>
                  <a:gd name="connsiteY5" fmla="*/ 567723 h 575779"/>
                  <a:gd name="connsiteX6" fmla="*/ 128150 w 572220"/>
                  <a:gd name="connsiteY6" fmla="*/ 490189 h 575779"/>
                  <a:gd name="connsiteX7" fmla="*/ 141390 w 572220"/>
                  <a:gd name="connsiteY7" fmla="*/ 325883 h 575779"/>
                  <a:gd name="connsiteX8" fmla="*/ 127960 w 572220"/>
                  <a:gd name="connsiteY8" fmla="*/ 296070 h 575779"/>
                  <a:gd name="connsiteX9" fmla="*/ 97480 w 572220"/>
                  <a:gd name="connsiteY9" fmla="*/ 292641 h 575779"/>
                  <a:gd name="connsiteX10" fmla="*/ 72810 w 572220"/>
                  <a:gd name="connsiteY10" fmla="*/ 327598 h 575779"/>
                  <a:gd name="connsiteX11" fmla="*/ 43187 w 572220"/>
                  <a:gd name="connsiteY11" fmla="*/ 311024 h 575779"/>
                  <a:gd name="connsiteX12" fmla="*/ 37568 w 572220"/>
                  <a:gd name="connsiteY12" fmla="*/ 273496 h 575779"/>
                  <a:gd name="connsiteX13" fmla="*/ 2039 w 572220"/>
                  <a:gd name="connsiteY13" fmla="*/ 189199 h 575779"/>
                  <a:gd name="connsiteX14" fmla="*/ 54046 w 572220"/>
                  <a:gd name="connsiteY14" fmla="*/ 72232 h 575779"/>
                  <a:gd name="connsiteX15" fmla="*/ 266644 w 572220"/>
                  <a:gd name="connsiteY15" fmla="*/ 700 h 575779"/>
                  <a:gd name="connsiteX16" fmla="*/ 467240 w 572220"/>
                  <a:gd name="connsiteY16" fmla="*/ 101093 h 575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2220" h="575779">
                    <a:moveTo>
                      <a:pt x="491148" y="103951"/>
                    </a:moveTo>
                    <a:cubicBezTo>
                      <a:pt x="530582" y="123001"/>
                      <a:pt x="555537" y="164339"/>
                      <a:pt x="565443" y="206916"/>
                    </a:cubicBezTo>
                    <a:cubicBezTo>
                      <a:pt x="575349" y="249588"/>
                      <a:pt x="572396" y="293974"/>
                      <a:pt x="569063" y="337694"/>
                    </a:cubicBezTo>
                    <a:cubicBezTo>
                      <a:pt x="565253" y="387510"/>
                      <a:pt x="560204" y="439707"/>
                      <a:pt x="532106" y="481045"/>
                    </a:cubicBezTo>
                    <a:cubicBezTo>
                      <a:pt x="489434" y="543815"/>
                      <a:pt x="406852" y="563532"/>
                      <a:pt x="331509" y="572009"/>
                    </a:cubicBezTo>
                    <a:cubicBezTo>
                      <a:pt x="291790" y="576486"/>
                      <a:pt x="250928" y="578963"/>
                      <a:pt x="212637" y="567723"/>
                    </a:cubicBezTo>
                    <a:cubicBezTo>
                      <a:pt x="174347" y="556388"/>
                      <a:pt x="138723" y="528671"/>
                      <a:pt x="128150" y="490189"/>
                    </a:cubicBezTo>
                    <a:cubicBezTo>
                      <a:pt x="113482" y="436754"/>
                      <a:pt x="149391" y="380747"/>
                      <a:pt x="141390" y="325883"/>
                    </a:cubicBezTo>
                    <a:cubicBezTo>
                      <a:pt x="139771" y="314929"/>
                      <a:pt x="136056" y="303595"/>
                      <a:pt x="127960" y="296070"/>
                    </a:cubicBezTo>
                    <a:cubicBezTo>
                      <a:pt x="119768" y="288545"/>
                      <a:pt x="106338" y="285878"/>
                      <a:pt x="97480" y="292641"/>
                    </a:cubicBezTo>
                    <a:cubicBezTo>
                      <a:pt x="85859" y="301404"/>
                      <a:pt x="86050" y="321502"/>
                      <a:pt x="72810" y="327598"/>
                    </a:cubicBezTo>
                    <a:cubicBezTo>
                      <a:pt x="61285" y="332932"/>
                      <a:pt x="47759" y="322930"/>
                      <a:pt x="43187" y="311024"/>
                    </a:cubicBezTo>
                    <a:cubicBezTo>
                      <a:pt x="38615" y="299213"/>
                      <a:pt x="39758" y="285973"/>
                      <a:pt x="37568" y="273496"/>
                    </a:cubicBezTo>
                    <a:cubicBezTo>
                      <a:pt x="32424" y="243301"/>
                      <a:pt x="8897" y="219013"/>
                      <a:pt x="2039" y="189199"/>
                    </a:cubicBezTo>
                    <a:cubicBezTo>
                      <a:pt x="-7962" y="145480"/>
                      <a:pt x="20327" y="101760"/>
                      <a:pt x="54046" y="72232"/>
                    </a:cubicBezTo>
                    <a:cubicBezTo>
                      <a:pt x="111767" y="21655"/>
                      <a:pt x="190063" y="-4730"/>
                      <a:pt x="266644" y="700"/>
                    </a:cubicBezTo>
                    <a:cubicBezTo>
                      <a:pt x="343225" y="6129"/>
                      <a:pt x="417139" y="42991"/>
                      <a:pt x="467240" y="101093"/>
                    </a:cubicBezTo>
                  </a:path>
                </a:pathLst>
              </a:custGeom>
              <a:solidFill>
                <a:srgbClr val="A94D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78" name="Freeform: Shape 8777">
                <a:extLst>
                  <a:ext uri="{FF2B5EF4-FFF2-40B4-BE49-F238E27FC236}">
                    <a16:creationId xmlns:a16="http://schemas.microsoft.com/office/drawing/2014/main" id="{D20040D0-7F8E-415F-A50E-76166CA39C24}"/>
                  </a:ext>
                </a:extLst>
              </p:cNvPr>
              <p:cNvSpPr/>
              <p:nvPr/>
            </p:nvSpPr>
            <p:spPr>
              <a:xfrm>
                <a:off x="6337743" y="2333927"/>
                <a:ext cx="225939" cy="224621"/>
              </a:xfrm>
              <a:custGeom>
                <a:avLst/>
                <a:gdLst>
                  <a:gd name="connsiteX0" fmla="*/ 0 w 225939"/>
                  <a:gd name="connsiteY0" fmla="*/ 166004 h 224621"/>
                  <a:gd name="connsiteX1" fmla="*/ 140780 w 225939"/>
                  <a:gd name="connsiteY1" fmla="*/ 4746 h 224621"/>
                  <a:gd name="connsiteX2" fmla="*/ 189262 w 225939"/>
                  <a:gd name="connsiteY2" fmla="*/ 3698 h 224621"/>
                  <a:gd name="connsiteX3" fmla="*/ 222123 w 225939"/>
                  <a:gd name="connsiteY3" fmla="*/ 45417 h 224621"/>
                  <a:gd name="connsiteX4" fmla="*/ 224981 w 225939"/>
                  <a:gd name="connsiteY4" fmla="*/ 100186 h 224621"/>
                  <a:gd name="connsiteX5" fmla="*/ 183928 w 225939"/>
                  <a:gd name="connsiteY5" fmla="*/ 114759 h 224621"/>
                  <a:gd name="connsiteX6" fmla="*/ 170593 w 225939"/>
                  <a:gd name="connsiteY6" fmla="*/ 124665 h 224621"/>
                  <a:gd name="connsiteX7" fmla="*/ 185071 w 225939"/>
                  <a:gd name="connsiteY7" fmla="*/ 141906 h 224621"/>
                  <a:gd name="connsiteX8" fmla="*/ 210312 w 225939"/>
                  <a:gd name="connsiteY8" fmla="*/ 145335 h 224621"/>
                  <a:gd name="connsiteX9" fmla="*/ 225933 w 225939"/>
                  <a:gd name="connsiteY9" fmla="*/ 172386 h 224621"/>
                  <a:gd name="connsiteX10" fmla="*/ 218027 w 225939"/>
                  <a:gd name="connsiteY10" fmla="*/ 204199 h 224621"/>
                  <a:gd name="connsiteX11" fmla="*/ 202311 w 225939"/>
                  <a:gd name="connsiteY11" fmla="*/ 223916 h 224621"/>
                  <a:gd name="connsiteX12" fmla="*/ 186881 w 225939"/>
                  <a:gd name="connsiteY12" fmla="*/ 222963 h 224621"/>
                  <a:gd name="connsiteX13" fmla="*/ 3905 w 225939"/>
                  <a:gd name="connsiteY13" fmla="*/ 178005 h 224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5939" h="224621">
                    <a:moveTo>
                      <a:pt x="0" y="166004"/>
                    </a:moveTo>
                    <a:cubicBezTo>
                      <a:pt x="11430" y="91614"/>
                      <a:pt x="68580" y="26177"/>
                      <a:pt x="140780" y="4746"/>
                    </a:cubicBezTo>
                    <a:cubicBezTo>
                      <a:pt x="156591" y="78"/>
                      <a:pt x="174022" y="-2589"/>
                      <a:pt x="189262" y="3698"/>
                    </a:cubicBezTo>
                    <a:cubicBezTo>
                      <a:pt x="206216" y="10651"/>
                      <a:pt x="217456" y="27606"/>
                      <a:pt x="222123" y="45417"/>
                    </a:cubicBezTo>
                    <a:cubicBezTo>
                      <a:pt x="226790" y="63134"/>
                      <a:pt x="225838" y="81803"/>
                      <a:pt x="224981" y="100186"/>
                    </a:cubicBezTo>
                    <a:cubicBezTo>
                      <a:pt x="211265" y="105044"/>
                      <a:pt x="197549" y="109902"/>
                      <a:pt x="183928" y="114759"/>
                    </a:cubicBezTo>
                    <a:cubicBezTo>
                      <a:pt x="178499" y="116664"/>
                      <a:pt x="172403" y="119236"/>
                      <a:pt x="170593" y="124665"/>
                    </a:cubicBezTo>
                    <a:cubicBezTo>
                      <a:pt x="167831" y="132762"/>
                      <a:pt x="176689" y="140286"/>
                      <a:pt x="185071" y="141906"/>
                    </a:cubicBezTo>
                    <a:cubicBezTo>
                      <a:pt x="193453" y="143430"/>
                      <a:pt x="202502" y="141906"/>
                      <a:pt x="210312" y="145335"/>
                    </a:cubicBezTo>
                    <a:cubicBezTo>
                      <a:pt x="220409" y="149716"/>
                      <a:pt x="225743" y="161337"/>
                      <a:pt x="225933" y="172386"/>
                    </a:cubicBezTo>
                    <a:cubicBezTo>
                      <a:pt x="226124" y="183339"/>
                      <a:pt x="222028" y="193912"/>
                      <a:pt x="218027" y="204199"/>
                    </a:cubicBezTo>
                    <a:cubicBezTo>
                      <a:pt x="214884" y="212295"/>
                      <a:pt x="210693" y="221439"/>
                      <a:pt x="202311" y="223916"/>
                    </a:cubicBezTo>
                    <a:cubicBezTo>
                      <a:pt x="197358" y="225440"/>
                      <a:pt x="191929" y="224202"/>
                      <a:pt x="186881" y="222963"/>
                    </a:cubicBezTo>
                    <a:cubicBezTo>
                      <a:pt x="125921" y="208009"/>
                      <a:pt x="64865" y="192960"/>
                      <a:pt x="3905" y="178005"/>
                    </a:cubicBezTo>
                  </a:path>
                </a:pathLst>
              </a:custGeom>
              <a:solidFill>
                <a:srgbClr val="A94D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79" name="Freeform: Shape 8778">
                <a:extLst>
                  <a:ext uri="{FF2B5EF4-FFF2-40B4-BE49-F238E27FC236}">
                    <a16:creationId xmlns:a16="http://schemas.microsoft.com/office/drawing/2014/main" id="{0E56B1B8-D17E-47D7-86A2-BB5175F976EE}"/>
                  </a:ext>
                </a:extLst>
              </p:cNvPr>
              <p:cNvSpPr/>
              <p:nvPr/>
            </p:nvSpPr>
            <p:spPr>
              <a:xfrm>
                <a:off x="6337949" y="2466787"/>
                <a:ext cx="92461" cy="80256"/>
              </a:xfrm>
              <a:custGeom>
                <a:avLst/>
                <a:gdLst>
                  <a:gd name="connsiteX0" fmla="*/ 5224 w 92461"/>
                  <a:gd name="connsiteY0" fmla="*/ 950 h 80256"/>
                  <a:gd name="connsiteX1" fmla="*/ 88282 w 92461"/>
                  <a:gd name="connsiteY1" fmla="*/ 79626 h 80256"/>
                  <a:gd name="connsiteX2" fmla="*/ 88282 w 92461"/>
                  <a:gd name="connsiteY2" fmla="*/ 68387 h 80256"/>
                  <a:gd name="connsiteX3" fmla="*/ 34466 w 92461"/>
                  <a:gd name="connsiteY3" fmla="*/ 52289 h 80256"/>
                  <a:gd name="connsiteX4" fmla="*/ 9034 w 92461"/>
                  <a:gd name="connsiteY4" fmla="*/ 1997 h 80256"/>
                  <a:gd name="connsiteX5" fmla="*/ 5224 w 92461"/>
                  <a:gd name="connsiteY5" fmla="*/ 950 h 80256"/>
                  <a:gd name="connsiteX6" fmla="*/ 5224 w 92461"/>
                  <a:gd name="connsiteY6" fmla="*/ 950 h 80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61" h="80256">
                    <a:moveTo>
                      <a:pt x="5224" y="950"/>
                    </a:moveTo>
                    <a:cubicBezTo>
                      <a:pt x="-19446" y="48003"/>
                      <a:pt x="49134" y="85627"/>
                      <a:pt x="88282" y="79626"/>
                    </a:cubicBezTo>
                    <a:cubicBezTo>
                      <a:pt x="93997" y="78769"/>
                      <a:pt x="93711" y="69434"/>
                      <a:pt x="88282" y="68387"/>
                    </a:cubicBezTo>
                    <a:cubicBezTo>
                      <a:pt x="69232" y="64767"/>
                      <a:pt x="51135" y="63434"/>
                      <a:pt x="34466" y="52289"/>
                    </a:cubicBezTo>
                    <a:cubicBezTo>
                      <a:pt x="17035" y="40669"/>
                      <a:pt x="7224" y="23143"/>
                      <a:pt x="9034" y="1997"/>
                    </a:cubicBezTo>
                    <a:cubicBezTo>
                      <a:pt x="9320" y="-3"/>
                      <a:pt x="6177" y="-765"/>
                      <a:pt x="5224" y="950"/>
                    </a:cubicBezTo>
                    <a:lnTo>
                      <a:pt x="5224" y="950"/>
                    </a:lnTo>
                    <a:close/>
                  </a:path>
                </a:pathLst>
              </a:custGeom>
              <a:solidFill>
                <a:srgbClr val="352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80" name="Freeform: Shape 8779">
                <a:extLst>
                  <a:ext uri="{FF2B5EF4-FFF2-40B4-BE49-F238E27FC236}">
                    <a16:creationId xmlns:a16="http://schemas.microsoft.com/office/drawing/2014/main" id="{63D481E0-79C8-4334-A017-43EAEF502FE8}"/>
                  </a:ext>
                </a:extLst>
              </p:cNvPr>
              <p:cNvSpPr/>
              <p:nvPr/>
            </p:nvSpPr>
            <p:spPr>
              <a:xfrm>
                <a:off x="5970376" y="2710862"/>
                <a:ext cx="47447" cy="77757"/>
              </a:xfrm>
              <a:custGeom>
                <a:avLst/>
                <a:gdLst>
                  <a:gd name="connsiteX0" fmla="*/ 36754 w 47447"/>
                  <a:gd name="connsiteY0" fmla="*/ 334 h 77757"/>
                  <a:gd name="connsiteX1" fmla="*/ 7417 w 47447"/>
                  <a:gd name="connsiteY1" fmla="*/ 39958 h 77757"/>
                  <a:gd name="connsiteX2" fmla="*/ 13704 w 47447"/>
                  <a:gd name="connsiteY2" fmla="*/ 41672 h 77757"/>
                  <a:gd name="connsiteX3" fmla="*/ 18276 w 47447"/>
                  <a:gd name="connsiteY3" fmla="*/ 31957 h 77757"/>
                  <a:gd name="connsiteX4" fmla="*/ 39707 w 47447"/>
                  <a:gd name="connsiteY4" fmla="*/ 29576 h 77757"/>
                  <a:gd name="connsiteX5" fmla="*/ 39040 w 47447"/>
                  <a:gd name="connsiteY5" fmla="*/ 45101 h 77757"/>
                  <a:gd name="connsiteX6" fmla="*/ 4465 w 47447"/>
                  <a:gd name="connsiteY6" fmla="*/ 68438 h 77757"/>
                  <a:gd name="connsiteX7" fmla="*/ 2464 w 47447"/>
                  <a:gd name="connsiteY7" fmla="*/ 75581 h 77757"/>
                  <a:gd name="connsiteX8" fmla="*/ 47041 w 47447"/>
                  <a:gd name="connsiteY8" fmla="*/ 31385 h 77757"/>
                  <a:gd name="connsiteX9" fmla="*/ 29896 w 47447"/>
                  <a:gd name="connsiteY9" fmla="*/ 16145 h 77757"/>
                  <a:gd name="connsiteX10" fmla="*/ 7322 w 47447"/>
                  <a:gd name="connsiteY10" fmla="*/ 39958 h 77757"/>
                  <a:gd name="connsiteX11" fmla="*/ 13609 w 47447"/>
                  <a:gd name="connsiteY11" fmla="*/ 41672 h 77757"/>
                  <a:gd name="connsiteX12" fmla="*/ 38755 w 47447"/>
                  <a:gd name="connsiteY12" fmla="*/ 3953 h 77757"/>
                  <a:gd name="connsiteX13" fmla="*/ 36754 w 47447"/>
                  <a:gd name="connsiteY13" fmla="*/ 334 h 77757"/>
                  <a:gd name="connsiteX14" fmla="*/ 36754 w 47447"/>
                  <a:gd name="connsiteY14" fmla="*/ 334 h 77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447" h="77757">
                    <a:moveTo>
                      <a:pt x="36754" y="334"/>
                    </a:moveTo>
                    <a:cubicBezTo>
                      <a:pt x="21324" y="9192"/>
                      <a:pt x="11513" y="22622"/>
                      <a:pt x="7417" y="39958"/>
                    </a:cubicBezTo>
                    <a:cubicBezTo>
                      <a:pt x="6465" y="44149"/>
                      <a:pt x="12180" y="45482"/>
                      <a:pt x="13704" y="41672"/>
                    </a:cubicBezTo>
                    <a:cubicBezTo>
                      <a:pt x="14942" y="38339"/>
                      <a:pt x="16466" y="35100"/>
                      <a:pt x="18276" y="31957"/>
                    </a:cubicBezTo>
                    <a:cubicBezTo>
                      <a:pt x="23134" y="22432"/>
                      <a:pt x="30277" y="21575"/>
                      <a:pt x="39707" y="29576"/>
                    </a:cubicBezTo>
                    <a:cubicBezTo>
                      <a:pt x="41707" y="33957"/>
                      <a:pt x="40183" y="40815"/>
                      <a:pt x="39040" y="45101"/>
                    </a:cubicBezTo>
                    <a:cubicBezTo>
                      <a:pt x="34849" y="60913"/>
                      <a:pt x="22276" y="74724"/>
                      <a:pt x="4465" y="68438"/>
                    </a:cubicBezTo>
                    <a:cubicBezTo>
                      <a:pt x="-107" y="66818"/>
                      <a:pt x="-1822" y="73867"/>
                      <a:pt x="2464" y="75581"/>
                    </a:cubicBezTo>
                    <a:cubicBezTo>
                      <a:pt x="28468" y="86249"/>
                      <a:pt x="50756" y="55484"/>
                      <a:pt x="47041" y="31385"/>
                    </a:cubicBezTo>
                    <a:cubicBezTo>
                      <a:pt x="45613" y="22432"/>
                      <a:pt x="39517" y="15479"/>
                      <a:pt x="29896" y="16145"/>
                    </a:cubicBezTo>
                    <a:cubicBezTo>
                      <a:pt x="17038" y="17098"/>
                      <a:pt x="11323" y="29671"/>
                      <a:pt x="7322" y="39958"/>
                    </a:cubicBezTo>
                    <a:cubicBezTo>
                      <a:pt x="9418" y="40529"/>
                      <a:pt x="11513" y="41101"/>
                      <a:pt x="13609" y="41672"/>
                    </a:cubicBezTo>
                    <a:cubicBezTo>
                      <a:pt x="16942" y="25956"/>
                      <a:pt x="25515" y="13002"/>
                      <a:pt x="38755" y="3953"/>
                    </a:cubicBezTo>
                    <a:cubicBezTo>
                      <a:pt x="41041" y="2429"/>
                      <a:pt x="39040" y="-1095"/>
                      <a:pt x="36754" y="334"/>
                    </a:cubicBezTo>
                    <a:lnTo>
                      <a:pt x="36754" y="334"/>
                    </a:lnTo>
                    <a:close/>
                  </a:path>
                </a:pathLst>
              </a:custGeom>
              <a:solidFill>
                <a:srgbClr val="F5D4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81" name="Freeform: Shape 8780">
                <a:extLst>
                  <a:ext uri="{FF2B5EF4-FFF2-40B4-BE49-F238E27FC236}">
                    <a16:creationId xmlns:a16="http://schemas.microsoft.com/office/drawing/2014/main" id="{19B04A28-3339-4ED1-A7E2-44892212F488}"/>
                  </a:ext>
                </a:extLst>
              </p:cNvPr>
              <p:cNvSpPr/>
              <p:nvPr/>
            </p:nvSpPr>
            <p:spPr>
              <a:xfrm>
                <a:off x="6345552" y="2305024"/>
                <a:ext cx="92413" cy="176853"/>
              </a:xfrm>
              <a:custGeom>
                <a:avLst/>
                <a:gdLst>
                  <a:gd name="connsiteX0" fmla="*/ 3526 w 92413"/>
                  <a:gd name="connsiteY0" fmla="*/ 175571 h 176853"/>
                  <a:gd name="connsiteX1" fmla="*/ 91347 w 92413"/>
                  <a:gd name="connsiteY1" fmla="*/ 5931 h 176853"/>
                  <a:gd name="connsiteX2" fmla="*/ 86394 w 92413"/>
                  <a:gd name="connsiteY2" fmla="*/ 978 h 176853"/>
                  <a:gd name="connsiteX3" fmla="*/ 2 w 92413"/>
                  <a:gd name="connsiteY3" fmla="*/ 175095 h 176853"/>
                  <a:gd name="connsiteX4" fmla="*/ 3526 w 92413"/>
                  <a:gd name="connsiteY4" fmla="*/ 175571 h 176853"/>
                  <a:gd name="connsiteX5" fmla="*/ 3526 w 92413"/>
                  <a:gd name="connsiteY5" fmla="*/ 175571 h 176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413" h="176853">
                    <a:moveTo>
                      <a:pt x="3526" y="175571"/>
                    </a:moveTo>
                    <a:cubicBezTo>
                      <a:pt x="16766" y="108229"/>
                      <a:pt x="42198" y="54699"/>
                      <a:pt x="91347" y="5931"/>
                    </a:cubicBezTo>
                    <a:cubicBezTo>
                      <a:pt x="94585" y="2692"/>
                      <a:pt x="89728" y="-2070"/>
                      <a:pt x="86394" y="978"/>
                    </a:cubicBezTo>
                    <a:cubicBezTo>
                      <a:pt x="37912" y="44316"/>
                      <a:pt x="3431" y="109563"/>
                      <a:pt x="2" y="175095"/>
                    </a:cubicBezTo>
                    <a:cubicBezTo>
                      <a:pt x="-93" y="177095"/>
                      <a:pt x="3050" y="177571"/>
                      <a:pt x="3526" y="175571"/>
                    </a:cubicBezTo>
                    <a:lnTo>
                      <a:pt x="3526" y="175571"/>
                    </a:lnTo>
                    <a:close/>
                  </a:path>
                </a:pathLst>
              </a:custGeom>
              <a:solidFill>
                <a:srgbClr val="F991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82" name="Freeform: Shape 8781">
                <a:extLst>
                  <a:ext uri="{FF2B5EF4-FFF2-40B4-BE49-F238E27FC236}">
                    <a16:creationId xmlns:a16="http://schemas.microsoft.com/office/drawing/2014/main" id="{C05D1D74-1ECD-48E0-824D-44B5600FB37E}"/>
                  </a:ext>
                </a:extLst>
              </p:cNvPr>
              <p:cNvSpPr/>
              <p:nvPr/>
            </p:nvSpPr>
            <p:spPr>
              <a:xfrm>
                <a:off x="6030165" y="2516471"/>
                <a:ext cx="317967" cy="162735"/>
              </a:xfrm>
              <a:custGeom>
                <a:avLst/>
                <a:gdLst>
                  <a:gd name="connsiteX0" fmla="*/ 4874 w 317967"/>
                  <a:gd name="connsiteY0" fmla="*/ 161768 h 162735"/>
                  <a:gd name="connsiteX1" fmla="*/ 312913 w 317967"/>
                  <a:gd name="connsiteY1" fmla="*/ 13273 h 162735"/>
                  <a:gd name="connsiteX2" fmla="*/ 315103 w 317967"/>
                  <a:gd name="connsiteY2" fmla="*/ 5463 h 162735"/>
                  <a:gd name="connsiteX3" fmla="*/ 778 w 317967"/>
                  <a:gd name="connsiteY3" fmla="*/ 157577 h 162735"/>
                  <a:gd name="connsiteX4" fmla="*/ 4874 w 317967"/>
                  <a:gd name="connsiteY4" fmla="*/ 161768 h 162735"/>
                  <a:gd name="connsiteX5" fmla="*/ 4874 w 317967"/>
                  <a:gd name="connsiteY5" fmla="*/ 161768 h 16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967" h="162735">
                    <a:moveTo>
                      <a:pt x="4874" y="161768"/>
                    </a:moveTo>
                    <a:cubicBezTo>
                      <a:pt x="76692" y="83282"/>
                      <a:pt x="199851" y="-8634"/>
                      <a:pt x="312913" y="13273"/>
                    </a:cubicBezTo>
                    <a:cubicBezTo>
                      <a:pt x="317961" y="14226"/>
                      <a:pt x="320151" y="6796"/>
                      <a:pt x="315103" y="5463"/>
                    </a:cubicBezTo>
                    <a:cubicBezTo>
                      <a:pt x="200232" y="-24922"/>
                      <a:pt x="71454" y="77757"/>
                      <a:pt x="778" y="157577"/>
                    </a:cubicBezTo>
                    <a:cubicBezTo>
                      <a:pt x="-1698" y="160530"/>
                      <a:pt x="2302" y="164625"/>
                      <a:pt x="4874" y="161768"/>
                    </a:cubicBezTo>
                    <a:lnTo>
                      <a:pt x="4874" y="161768"/>
                    </a:lnTo>
                    <a:close/>
                  </a:path>
                </a:pathLst>
              </a:custGeom>
              <a:solidFill>
                <a:srgbClr val="F991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83" name="Freeform: Shape 8782">
                <a:extLst>
                  <a:ext uri="{FF2B5EF4-FFF2-40B4-BE49-F238E27FC236}">
                    <a16:creationId xmlns:a16="http://schemas.microsoft.com/office/drawing/2014/main" id="{EDF15769-61B2-417E-9377-559356F8DE44}"/>
                  </a:ext>
                </a:extLst>
              </p:cNvPr>
              <p:cNvSpPr/>
              <p:nvPr/>
            </p:nvSpPr>
            <p:spPr>
              <a:xfrm>
                <a:off x="6270455" y="2534466"/>
                <a:ext cx="118787" cy="311672"/>
              </a:xfrm>
              <a:custGeom>
                <a:avLst/>
                <a:gdLst>
                  <a:gd name="connsiteX0" fmla="*/ 99769 w 118787"/>
                  <a:gd name="connsiteY0" fmla="*/ 4613 h 311672"/>
                  <a:gd name="connsiteX1" fmla="*/ 900 w 118787"/>
                  <a:gd name="connsiteY1" fmla="*/ 305507 h 311672"/>
                  <a:gd name="connsiteX2" fmla="*/ 5948 w 118787"/>
                  <a:gd name="connsiteY2" fmla="*/ 310556 h 311672"/>
                  <a:gd name="connsiteX3" fmla="*/ 104912 w 118787"/>
                  <a:gd name="connsiteY3" fmla="*/ 1565 h 311672"/>
                  <a:gd name="connsiteX4" fmla="*/ 99769 w 118787"/>
                  <a:gd name="connsiteY4" fmla="*/ 4613 h 311672"/>
                  <a:gd name="connsiteX5" fmla="*/ 99769 w 118787"/>
                  <a:gd name="connsiteY5" fmla="*/ 4613 h 31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787" h="311672">
                    <a:moveTo>
                      <a:pt x="99769" y="4613"/>
                    </a:moveTo>
                    <a:cubicBezTo>
                      <a:pt x="141869" y="97672"/>
                      <a:pt x="58335" y="235689"/>
                      <a:pt x="900" y="305507"/>
                    </a:cubicBezTo>
                    <a:cubicBezTo>
                      <a:pt x="-1958" y="309032"/>
                      <a:pt x="2614" y="313889"/>
                      <a:pt x="5948" y="310556"/>
                    </a:cubicBezTo>
                    <a:cubicBezTo>
                      <a:pt x="73004" y="244547"/>
                      <a:pt x="151013" y="94433"/>
                      <a:pt x="104912" y="1565"/>
                    </a:cubicBezTo>
                    <a:cubicBezTo>
                      <a:pt x="103293" y="-1960"/>
                      <a:pt x="98245" y="1088"/>
                      <a:pt x="99769" y="4613"/>
                    </a:cubicBezTo>
                    <a:lnTo>
                      <a:pt x="99769" y="4613"/>
                    </a:lnTo>
                    <a:close/>
                  </a:path>
                </a:pathLst>
              </a:custGeom>
              <a:solidFill>
                <a:srgbClr val="F991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84" name="Freeform: Shape 8783">
                <a:extLst>
                  <a:ext uri="{FF2B5EF4-FFF2-40B4-BE49-F238E27FC236}">
                    <a16:creationId xmlns:a16="http://schemas.microsoft.com/office/drawing/2014/main" id="{EB817819-E942-4BC4-93AC-EEBDBCFC1601}"/>
                  </a:ext>
                </a:extLst>
              </p:cNvPr>
              <p:cNvSpPr/>
              <p:nvPr/>
            </p:nvSpPr>
            <p:spPr>
              <a:xfrm>
                <a:off x="6114756" y="2431211"/>
                <a:ext cx="228344" cy="66918"/>
              </a:xfrm>
              <a:custGeom>
                <a:avLst/>
                <a:gdLst>
                  <a:gd name="connsiteX0" fmla="*/ 227178 w 228344"/>
                  <a:gd name="connsiteY0" fmla="*/ 60815 h 66918"/>
                  <a:gd name="connsiteX1" fmla="*/ 2769 w 228344"/>
                  <a:gd name="connsiteY1" fmla="*/ 3760 h 66918"/>
                  <a:gd name="connsiteX2" fmla="*/ 3817 w 228344"/>
                  <a:gd name="connsiteY2" fmla="*/ 11475 h 66918"/>
                  <a:gd name="connsiteX3" fmla="*/ 222892 w 228344"/>
                  <a:gd name="connsiteY3" fmla="*/ 66434 h 66918"/>
                  <a:gd name="connsiteX4" fmla="*/ 227178 w 228344"/>
                  <a:gd name="connsiteY4" fmla="*/ 60815 h 66918"/>
                  <a:gd name="connsiteX5" fmla="*/ 227178 w 228344"/>
                  <a:gd name="connsiteY5" fmla="*/ 60815 h 6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344" h="66918">
                    <a:moveTo>
                      <a:pt x="227178" y="60815"/>
                    </a:moveTo>
                    <a:cubicBezTo>
                      <a:pt x="162694" y="10904"/>
                      <a:pt x="83351" y="-9004"/>
                      <a:pt x="2769" y="3760"/>
                    </a:cubicBezTo>
                    <a:cubicBezTo>
                      <a:pt x="-1517" y="4427"/>
                      <a:pt x="-564" y="11951"/>
                      <a:pt x="3817" y="11475"/>
                    </a:cubicBezTo>
                    <a:cubicBezTo>
                      <a:pt x="83351" y="2617"/>
                      <a:pt x="156884" y="21381"/>
                      <a:pt x="222892" y="66434"/>
                    </a:cubicBezTo>
                    <a:cubicBezTo>
                      <a:pt x="226226" y="68530"/>
                      <a:pt x="230417" y="63291"/>
                      <a:pt x="227178" y="60815"/>
                    </a:cubicBezTo>
                    <a:lnTo>
                      <a:pt x="227178" y="60815"/>
                    </a:lnTo>
                    <a:close/>
                  </a:path>
                </a:pathLst>
              </a:custGeom>
              <a:solidFill>
                <a:srgbClr val="F991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85" name="Freeform: Shape 8784">
                <a:extLst>
                  <a:ext uri="{FF2B5EF4-FFF2-40B4-BE49-F238E27FC236}">
                    <a16:creationId xmlns:a16="http://schemas.microsoft.com/office/drawing/2014/main" id="{D4781D1F-9E30-42D3-B5D8-C79E5CD0C4FD}"/>
                  </a:ext>
                </a:extLst>
              </p:cNvPr>
              <p:cNvSpPr/>
              <p:nvPr/>
            </p:nvSpPr>
            <p:spPr>
              <a:xfrm>
                <a:off x="5755480" y="2960179"/>
                <a:ext cx="669321" cy="465247"/>
              </a:xfrm>
              <a:custGeom>
                <a:avLst/>
                <a:gdLst>
                  <a:gd name="connsiteX0" fmla="*/ 44863 w 669321"/>
                  <a:gd name="connsiteY0" fmla="*/ 0 h 465247"/>
                  <a:gd name="connsiteX1" fmla="*/ 0 w 669321"/>
                  <a:gd name="connsiteY1" fmla="*/ 141256 h 465247"/>
                  <a:gd name="connsiteX2" fmla="*/ 184785 w 669321"/>
                  <a:gd name="connsiteY2" fmla="*/ 202025 h 465247"/>
                  <a:gd name="connsiteX3" fmla="*/ 260985 w 669321"/>
                  <a:gd name="connsiteY3" fmla="*/ 452628 h 465247"/>
                  <a:gd name="connsiteX4" fmla="*/ 562832 w 669321"/>
                  <a:gd name="connsiteY4" fmla="*/ 362903 h 465247"/>
                  <a:gd name="connsiteX5" fmla="*/ 523399 w 669321"/>
                  <a:gd name="connsiteY5" fmla="*/ 230886 h 465247"/>
                  <a:gd name="connsiteX6" fmla="*/ 611886 w 669321"/>
                  <a:gd name="connsiteY6" fmla="*/ 289560 h 465247"/>
                  <a:gd name="connsiteX7" fmla="*/ 669322 w 669321"/>
                  <a:gd name="connsiteY7" fmla="*/ 180404 h 465247"/>
                  <a:gd name="connsiteX8" fmla="*/ 497396 w 669321"/>
                  <a:gd name="connsiteY8" fmla="*/ 71914 h 465247"/>
                  <a:gd name="connsiteX9" fmla="*/ 207740 w 669321"/>
                  <a:gd name="connsiteY9" fmla="*/ 29146 h 465247"/>
                  <a:gd name="connsiteX10" fmla="*/ 44863 w 669321"/>
                  <a:gd name="connsiteY10" fmla="*/ 0 h 46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9321" h="465247">
                    <a:moveTo>
                      <a:pt x="44863" y="0"/>
                    </a:moveTo>
                    <a:lnTo>
                      <a:pt x="0" y="141256"/>
                    </a:lnTo>
                    <a:cubicBezTo>
                      <a:pt x="0" y="141256"/>
                      <a:pt x="116205" y="206121"/>
                      <a:pt x="184785" y="202025"/>
                    </a:cubicBezTo>
                    <a:cubicBezTo>
                      <a:pt x="184785" y="202025"/>
                      <a:pt x="236792" y="409194"/>
                      <a:pt x="260985" y="452628"/>
                    </a:cubicBezTo>
                    <a:cubicBezTo>
                      <a:pt x="291941" y="508064"/>
                      <a:pt x="562832" y="362903"/>
                      <a:pt x="562832" y="362903"/>
                    </a:cubicBezTo>
                    <a:lnTo>
                      <a:pt x="523399" y="230886"/>
                    </a:lnTo>
                    <a:lnTo>
                      <a:pt x="611886" y="289560"/>
                    </a:lnTo>
                    <a:lnTo>
                      <a:pt x="669322" y="180404"/>
                    </a:lnTo>
                    <a:lnTo>
                      <a:pt x="497396" y="71914"/>
                    </a:lnTo>
                    <a:cubicBezTo>
                      <a:pt x="497396" y="71914"/>
                      <a:pt x="374809" y="43053"/>
                      <a:pt x="207740" y="29146"/>
                    </a:cubicBezTo>
                    <a:cubicBezTo>
                      <a:pt x="137731" y="23241"/>
                      <a:pt x="44863" y="0"/>
                      <a:pt x="44863" y="0"/>
                    </a:cubicBezTo>
                    <a:close/>
                  </a:path>
                </a:pathLst>
              </a:custGeom>
              <a:solidFill>
                <a:srgbClr val="03A4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86" name="Freeform: Shape 8785">
                <a:extLst>
                  <a:ext uri="{FF2B5EF4-FFF2-40B4-BE49-F238E27FC236}">
                    <a16:creationId xmlns:a16="http://schemas.microsoft.com/office/drawing/2014/main" id="{34FBC863-239F-457F-BF3D-AB34858F87BD}"/>
                  </a:ext>
                </a:extLst>
              </p:cNvPr>
              <p:cNvSpPr/>
              <p:nvPr/>
            </p:nvSpPr>
            <p:spPr>
              <a:xfrm>
                <a:off x="5956113" y="3323081"/>
                <a:ext cx="593437" cy="406285"/>
              </a:xfrm>
              <a:custGeom>
                <a:avLst/>
                <a:gdLst>
                  <a:gd name="connsiteX0" fmla="*/ 60447 w 593437"/>
                  <a:gd name="connsiteY0" fmla="*/ 89821 h 406285"/>
                  <a:gd name="connsiteX1" fmla="*/ 7393 w 593437"/>
                  <a:gd name="connsiteY1" fmla="*/ 403860 h 406285"/>
                  <a:gd name="connsiteX2" fmla="*/ 590609 w 593437"/>
                  <a:gd name="connsiteY2" fmla="*/ 191738 h 406285"/>
                  <a:gd name="connsiteX3" fmla="*/ 362199 w 593437"/>
                  <a:gd name="connsiteY3" fmla="*/ 0 h 406285"/>
                  <a:gd name="connsiteX4" fmla="*/ 60447 w 593437"/>
                  <a:gd name="connsiteY4" fmla="*/ 89821 h 40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437" h="406285">
                    <a:moveTo>
                      <a:pt x="60447" y="89821"/>
                    </a:moveTo>
                    <a:cubicBezTo>
                      <a:pt x="60447" y="89821"/>
                      <a:pt x="-25183" y="379381"/>
                      <a:pt x="7393" y="403860"/>
                    </a:cubicBezTo>
                    <a:cubicBezTo>
                      <a:pt x="40064" y="428339"/>
                      <a:pt x="558033" y="261080"/>
                      <a:pt x="590609" y="191738"/>
                    </a:cubicBezTo>
                    <a:cubicBezTo>
                      <a:pt x="623280" y="122396"/>
                      <a:pt x="362199" y="0"/>
                      <a:pt x="362199" y="0"/>
                    </a:cubicBezTo>
                    <a:lnTo>
                      <a:pt x="60447" y="89821"/>
                    </a:lnTo>
                    <a:close/>
                  </a:path>
                </a:pathLst>
              </a:custGeom>
              <a:solidFill>
                <a:srgbClr val="FFB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8787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089667" y="4012501"/>
                <a:ext cx="131109" cy="107557"/>
                <a:chOff x="6089667" y="4012501"/>
                <a:chExt cx="131109" cy="107557"/>
              </a:xfrm>
            </p:grpSpPr>
            <p:sp>
              <p:nvSpPr>
                <p:cNvPr id="8788" name="Freeform: Shape 8787">
                  <a:extLst>
                    <a:ext uri="{FF2B5EF4-FFF2-40B4-BE49-F238E27FC236}">
                      <a16:creationId xmlns:a16="http://schemas.microsoft.com/office/drawing/2014/main" id="{3818A9EA-DF51-4AA8-91D6-7AC055A8173E}"/>
                    </a:ext>
                  </a:extLst>
                </p:cNvPr>
                <p:cNvSpPr/>
                <p:nvPr/>
              </p:nvSpPr>
              <p:spPr>
                <a:xfrm>
                  <a:off x="6089667" y="4012501"/>
                  <a:ext cx="131109" cy="106530"/>
                </a:xfrm>
                <a:custGeom>
                  <a:avLst/>
                  <a:gdLst>
                    <a:gd name="connsiteX0" fmla="*/ 131110 w 131109"/>
                    <a:gd name="connsiteY0" fmla="*/ 11430 h 106530"/>
                    <a:gd name="connsiteX1" fmla="*/ 123775 w 131109"/>
                    <a:gd name="connsiteY1" fmla="*/ 83153 h 106530"/>
                    <a:gd name="connsiteX2" fmla="*/ 808 w 131109"/>
                    <a:gd name="connsiteY2" fmla="*/ 106108 h 106530"/>
                    <a:gd name="connsiteX3" fmla="*/ 38241 w 131109"/>
                    <a:gd name="connsiteY3" fmla="*/ 56007 h 106530"/>
                    <a:gd name="connsiteX4" fmla="*/ 53481 w 131109"/>
                    <a:gd name="connsiteY4" fmla="*/ 50673 h 106530"/>
                    <a:gd name="connsiteX5" fmla="*/ 52147 w 131109"/>
                    <a:gd name="connsiteY5" fmla="*/ 0 h 106530"/>
                    <a:gd name="connsiteX6" fmla="*/ 131110 w 131109"/>
                    <a:gd name="connsiteY6" fmla="*/ 11430 h 106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1109" h="106530">
                      <a:moveTo>
                        <a:pt x="131110" y="11430"/>
                      </a:moveTo>
                      <a:lnTo>
                        <a:pt x="123775" y="83153"/>
                      </a:lnTo>
                      <a:cubicBezTo>
                        <a:pt x="123775" y="83153"/>
                        <a:pt x="4713" y="110204"/>
                        <a:pt x="808" y="106108"/>
                      </a:cubicBezTo>
                      <a:cubicBezTo>
                        <a:pt x="-3098" y="102108"/>
                        <a:pt x="6808" y="75438"/>
                        <a:pt x="38241" y="56007"/>
                      </a:cubicBezTo>
                      <a:lnTo>
                        <a:pt x="53481" y="50673"/>
                      </a:lnTo>
                      <a:lnTo>
                        <a:pt x="52147" y="0"/>
                      </a:lnTo>
                      <a:lnTo>
                        <a:pt x="131110" y="11430"/>
                      </a:lnTo>
                      <a:close/>
                    </a:path>
                  </a:pathLst>
                </a:custGeom>
                <a:solidFill>
                  <a:srgbClr val="4D5A9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789" name="Freeform: Shape 8788">
                  <a:extLst>
                    <a:ext uri="{FF2B5EF4-FFF2-40B4-BE49-F238E27FC236}">
                      <a16:creationId xmlns:a16="http://schemas.microsoft.com/office/drawing/2014/main" id="{974CD2BA-899D-4F99-9CBF-9D7C70EEA514}"/>
                    </a:ext>
                  </a:extLst>
                </p:cNvPr>
                <p:cNvSpPr/>
                <p:nvPr/>
              </p:nvSpPr>
              <p:spPr>
                <a:xfrm>
                  <a:off x="6139634" y="4060530"/>
                  <a:ext cx="17326" cy="12501"/>
                </a:xfrm>
                <a:custGeom>
                  <a:avLst/>
                  <a:gdLst>
                    <a:gd name="connsiteX0" fmla="*/ 16849 w 17326"/>
                    <a:gd name="connsiteY0" fmla="*/ 9979 h 12501"/>
                    <a:gd name="connsiteX1" fmla="*/ 2276 w 17326"/>
                    <a:gd name="connsiteY1" fmla="*/ 168 h 12501"/>
                    <a:gd name="connsiteX2" fmla="*/ 752 w 17326"/>
                    <a:gd name="connsiteY2" fmla="*/ 2740 h 12501"/>
                    <a:gd name="connsiteX3" fmla="*/ 14753 w 17326"/>
                    <a:gd name="connsiteY3" fmla="*/ 12074 h 12501"/>
                    <a:gd name="connsiteX4" fmla="*/ 16849 w 17326"/>
                    <a:gd name="connsiteY4" fmla="*/ 9979 h 12501"/>
                    <a:gd name="connsiteX5" fmla="*/ 16849 w 17326"/>
                    <a:gd name="connsiteY5" fmla="*/ 9979 h 12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326" h="12501">
                      <a:moveTo>
                        <a:pt x="16849" y="9979"/>
                      </a:moveTo>
                      <a:cubicBezTo>
                        <a:pt x="12467" y="5978"/>
                        <a:pt x="7610" y="2740"/>
                        <a:pt x="2276" y="168"/>
                      </a:cubicBezTo>
                      <a:cubicBezTo>
                        <a:pt x="561" y="-689"/>
                        <a:pt x="-963" y="1978"/>
                        <a:pt x="752" y="2740"/>
                      </a:cubicBezTo>
                      <a:cubicBezTo>
                        <a:pt x="5895" y="5121"/>
                        <a:pt x="10562" y="8169"/>
                        <a:pt x="14753" y="12074"/>
                      </a:cubicBezTo>
                      <a:cubicBezTo>
                        <a:pt x="16182" y="13408"/>
                        <a:pt x="18278" y="11312"/>
                        <a:pt x="16849" y="9979"/>
                      </a:cubicBezTo>
                      <a:lnTo>
                        <a:pt x="16849" y="99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790" name="Freeform: Shape 8789">
                  <a:extLst>
                    <a:ext uri="{FF2B5EF4-FFF2-40B4-BE49-F238E27FC236}">
                      <a16:creationId xmlns:a16="http://schemas.microsoft.com/office/drawing/2014/main" id="{E2A0688D-6C0D-4B67-8E23-579D15D2F9D5}"/>
                    </a:ext>
                  </a:extLst>
                </p:cNvPr>
                <p:cNvSpPr/>
                <p:nvPr/>
              </p:nvSpPr>
              <p:spPr>
                <a:xfrm>
                  <a:off x="6141814" y="4047640"/>
                  <a:ext cx="21748" cy="7896"/>
                </a:xfrm>
                <a:custGeom>
                  <a:avLst/>
                  <a:gdLst>
                    <a:gd name="connsiteX0" fmla="*/ 20955 w 21748"/>
                    <a:gd name="connsiteY0" fmla="*/ 5152 h 7896"/>
                    <a:gd name="connsiteX1" fmla="*/ 1429 w 21748"/>
                    <a:gd name="connsiteY1" fmla="*/ 9 h 7896"/>
                    <a:gd name="connsiteX2" fmla="*/ 1429 w 21748"/>
                    <a:gd name="connsiteY2" fmla="*/ 3057 h 7896"/>
                    <a:gd name="connsiteX3" fmla="*/ 19431 w 21748"/>
                    <a:gd name="connsiteY3" fmla="*/ 7724 h 7896"/>
                    <a:gd name="connsiteX4" fmla="*/ 20955 w 21748"/>
                    <a:gd name="connsiteY4" fmla="*/ 5152 h 7896"/>
                    <a:gd name="connsiteX5" fmla="*/ 20955 w 21748"/>
                    <a:gd name="connsiteY5" fmla="*/ 5152 h 7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748" h="7896">
                      <a:moveTo>
                        <a:pt x="20955" y="5152"/>
                      </a:moveTo>
                      <a:cubicBezTo>
                        <a:pt x="14668" y="2295"/>
                        <a:pt x="8287" y="580"/>
                        <a:pt x="1429" y="9"/>
                      </a:cubicBezTo>
                      <a:cubicBezTo>
                        <a:pt x="-476" y="-182"/>
                        <a:pt x="-476" y="2866"/>
                        <a:pt x="1429" y="3057"/>
                      </a:cubicBezTo>
                      <a:cubicBezTo>
                        <a:pt x="7810" y="3628"/>
                        <a:pt x="13621" y="5057"/>
                        <a:pt x="19431" y="7724"/>
                      </a:cubicBezTo>
                      <a:cubicBezTo>
                        <a:pt x="21145" y="8581"/>
                        <a:pt x="22765" y="6009"/>
                        <a:pt x="20955" y="5152"/>
                      </a:cubicBezTo>
                      <a:lnTo>
                        <a:pt x="20955" y="51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791" name="Freeform: Shape 8790">
                  <a:extLst>
                    <a:ext uri="{FF2B5EF4-FFF2-40B4-BE49-F238E27FC236}">
                      <a16:creationId xmlns:a16="http://schemas.microsoft.com/office/drawing/2014/main" id="{0D381841-CB5A-41FC-BD4C-7842526D8F81}"/>
                    </a:ext>
                  </a:extLst>
                </p:cNvPr>
                <p:cNvSpPr/>
                <p:nvPr/>
              </p:nvSpPr>
              <p:spPr>
                <a:xfrm>
                  <a:off x="6127312" y="4069119"/>
                  <a:ext cx="14742" cy="14716"/>
                </a:xfrm>
                <a:custGeom>
                  <a:avLst/>
                  <a:gdLst>
                    <a:gd name="connsiteX0" fmla="*/ 14502 w 14742"/>
                    <a:gd name="connsiteY0" fmla="*/ 12533 h 14716"/>
                    <a:gd name="connsiteX1" fmla="*/ 2215 w 14742"/>
                    <a:gd name="connsiteY1" fmla="*/ 246 h 14716"/>
                    <a:gd name="connsiteX2" fmla="*/ 691 w 14742"/>
                    <a:gd name="connsiteY2" fmla="*/ 2818 h 14716"/>
                    <a:gd name="connsiteX3" fmla="*/ 11930 w 14742"/>
                    <a:gd name="connsiteY3" fmla="*/ 13962 h 14716"/>
                    <a:gd name="connsiteX4" fmla="*/ 14502 w 14742"/>
                    <a:gd name="connsiteY4" fmla="*/ 12533 h 14716"/>
                    <a:gd name="connsiteX5" fmla="*/ 14502 w 14742"/>
                    <a:gd name="connsiteY5" fmla="*/ 12533 h 1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42" h="14716">
                      <a:moveTo>
                        <a:pt x="14502" y="12533"/>
                      </a:moveTo>
                      <a:cubicBezTo>
                        <a:pt x="11264" y="7485"/>
                        <a:pt x="7263" y="3485"/>
                        <a:pt x="2215" y="246"/>
                      </a:cubicBezTo>
                      <a:cubicBezTo>
                        <a:pt x="596" y="-802"/>
                        <a:pt x="-928" y="1770"/>
                        <a:pt x="691" y="2818"/>
                      </a:cubicBezTo>
                      <a:cubicBezTo>
                        <a:pt x="5358" y="5771"/>
                        <a:pt x="8882" y="9295"/>
                        <a:pt x="11930" y="13962"/>
                      </a:cubicBezTo>
                      <a:cubicBezTo>
                        <a:pt x="12883" y="15677"/>
                        <a:pt x="15550" y="14153"/>
                        <a:pt x="14502" y="12533"/>
                      </a:cubicBezTo>
                      <a:lnTo>
                        <a:pt x="14502" y="125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792" name="Freeform: Shape 8791">
                  <a:extLst>
                    <a:ext uri="{FF2B5EF4-FFF2-40B4-BE49-F238E27FC236}">
                      <a16:creationId xmlns:a16="http://schemas.microsoft.com/office/drawing/2014/main" id="{30818E83-7C0F-4BF3-BEC9-CAE65E8000B1}"/>
                    </a:ext>
                  </a:extLst>
                </p:cNvPr>
                <p:cNvSpPr/>
                <p:nvPr/>
              </p:nvSpPr>
              <p:spPr>
                <a:xfrm>
                  <a:off x="6110929" y="4077412"/>
                  <a:ext cx="15633" cy="12516"/>
                </a:xfrm>
                <a:custGeom>
                  <a:avLst/>
                  <a:gdLst>
                    <a:gd name="connsiteX0" fmla="*/ 15169 w 15633"/>
                    <a:gd name="connsiteY0" fmla="*/ 9955 h 12516"/>
                    <a:gd name="connsiteX1" fmla="*/ 2215 w 15633"/>
                    <a:gd name="connsiteY1" fmla="*/ 240 h 12516"/>
                    <a:gd name="connsiteX2" fmla="*/ 691 w 15633"/>
                    <a:gd name="connsiteY2" fmla="*/ 2812 h 12516"/>
                    <a:gd name="connsiteX3" fmla="*/ 12978 w 15633"/>
                    <a:gd name="connsiteY3" fmla="*/ 12051 h 12516"/>
                    <a:gd name="connsiteX4" fmla="*/ 15169 w 15633"/>
                    <a:gd name="connsiteY4" fmla="*/ 9955 h 12516"/>
                    <a:gd name="connsiteX5" fmla="*/ 15169 w 15633"/>
                    <a:gd name="connsiteY5" fmla="*/ 9955 h 12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633" h="12516">
                      <a:moveTo>
                        <a:pt x="15169" y="9955"/>
                      </a:moveTo>
                      <a:cubicBezTo>
                        <a:pt x="11168" y="6241"/>
                        <a:pt x="6882" y="3097"/>
                        <a:pt x="2215" y="240"/>
                      </a:cubicBezTo>
                      <a:cubicBezTo>
                        <a:pt x="596" y="-808"/>
                        <a:pt x="-928" y="1859"/>
                        <a:pt x="691" y="2812"/>
                      </a:cubicBezTo>
                      <a:cubicBezTo>
                        <a:pt x="5168" y="5479"/>
                        <a:pt x="9168" y="8527"/>
                        <a:pt x="12978" y="12051"/>
                      </a:cubicBezTo>
                      <a:cubicBezTo>
                        <a:pt x="14407" y="13480"/>
                        <a:pt x="16598" y="11289"/>
                        <a:pt x="15169" y="9955"/>
                      </a:cubicBezTo>
                      <a:lnTo>
                        <a:pt x="15169" y="99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793" name="Freeform: Shape 8792">
                  <a:extLst>
                    <a:ext uri="{FF2B5EF4-FFF2-40B4-BE49-F238E27FC236}">
                      <a16:creationId xmlns:a16="http://schemas.microsoft.com/office/drawing/2014/main" id="{F6497DFC-FEEA-4416-B133-D94CD572D0B7}"/>
                    </a:ext>
                  </a:extLst>
                </p:cNvPr>
                <p:cNvSpPr/>
                <p:nvPr/>
              </p:nvSpPr>
              <p:spPr>
                <a:xfrm>
                  <a:off x="6175960" y="4061273"/>
                  <a:ext cx="41443" cy="37484"/>
                </a:xfrm>
                <a:custGeom>
                  <a:avLst/>
                  <a:gdLst>
                    <a:gd name="connsiteX0" fmla="*/ 40340 w 41443"/>
                    <a:gd name="connsiteY0" fmla="*/ 853 h 37484"/>
                    <a:gd name="connsiteX1" fmla="*/ 335 w 41443"/>
                    <a:gd name="connsiteY1" fmla="*/ 36381 h 37484"/>
                    <a:gd name="connsiteX2" fmla="*/ 3288 w 41443"/>
                    <a:gd name="connsiteY2" fmla="*/ 35619 h 37484"/>
                    <a:gd name="connsiteX3" fmla="*/ 39578 w 41443"/>
                    <a:gd name="connsiteY3" fmla="*/ 3806 h 37484"/>
                    <a:gd name="connsiteX4" fmla="*/ 40340 w 41443"/>
                    <a:gd name="connsiteY4" fmla="*/ 853 h 37484"/>
                    <a:gd name="connsiteX5" fmla="*/ 40340 w 41443"/>
                    <a:gd name="connsiteY5" fmla="*/ 853 h 37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443" h="37484">
                      <a:moveTo>
                        <a:pt x="40340" y="853"/>
                      </a:moveTo>
                      <a:cubicBezTo>
                        <a:pt x="17861" y="-4100"/>
                        <a:pt x="-2904" y="13140"/>
                        <a:pt x="335" y="36381"/>
                      </a:cubicBezTo>
                      <a:cubicBezTo>
                        <a:pt x="621" y="38286"/>
                        <a:pt x="3478" y="37524"/>
                        <a:pt x="3288" y="35619"/>
                      </a:cubicBezTo>
                      <a:cubicBezTo>
                        <a:pt x="430" y="14569"/>
                        <a:pt x="19575" y="-671"/>
                        <a:pt x="39578" y="3806"/>
                      </a:cubicBezTo>
                      <a:cubicBezTo>
                        <a:pt x="41483" y="4092"/>
                        <a:pt x="42245" y="1234"/>
                        <a:pt x="40340" y="853"/>
                      </a:cubicBezTo>
                      <a:lnTo>
                        <a:pt x="40340" y="8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794" name="Freeform: Shape 8793">
                  <a:extLst>
                    <a:ext uri="{FF2B5EF4-FFF2-40B4-BE49-F238E27FC236}">
                      <a16:creationId xmlns:a16="http://schemas.microsoft.com/office/drawing/2014/main" id="{72287A61-079C-4593-8F41-E49438766E6D}"/>
                    </a:ext>
                  </a:extLst>
                </p:cNvPr>
                <p:cNvSpPr/>
                <p:nvPr/>
              </p:nvSpPr>
              <p:spPr>
                <a:xfrm>
                  <a:off x="6090038" y="4089866"/>
                  <a:ext cx="125269" cy="30192"/>
                </a:xfrm>
                <a:custGeom>
                  <a:avLst/>
                  <a:gdLst>
                    <a:gd name="connsiteX0" fmla="*/ 123404 w 125269"/>
                    <a:gd name="connsiteY0" fmla="*/ 73 h 30192"/>
                    <a:gd name="connsiteX1" fmla="*/ 1103 w 125269"/>
                    <a:gd name="connsiteY1" fmla="*/ 27219 h 30192"/>
                    <a:gd name="connsiteX2" fmla="*/ 1865 w 125269"/>
                    <a:gd name="connsiteY2" fmla="*/ 30172 h 30192"/>
                    <a:gd name="connsiteX3" fmla="*/ 124166 w 125269"/>
                    <a:gd name="connsiteY3" fmla="*/ 3026 h 30192"/>
                    <a:gd name="connsiteX4" fmla="*/ 123404 w 125269"/>
                    <a:gd name="connsiteY4" fmla="*/ 73 h 30192"/>
                    <a:gd name="connsiteX5" fmla="*/ 123404 w 125269"/>
                    <a:gd name="connsiteY5" fmla="*/ 73 h 30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269" h="30192">
                      <a:moveTo>
                        <a:pt x="123404" y="73"/>
                      </a:moveTo>
                      <a:cubicBezTo>
                        <a:pt x="83018" y="10836"/>
                        <a:pt x="42251" y="19885"/>
                        <a:pt x="1103" y="27219"/>
                      </a:cubicBezTo>
                      <a:cubicBezTo>
                        <a:pt x="-802" y="27600"/>
                        <a:pt x="-40" y="30458"/>
                        <a:pt x="1865" y="30172"/>
                      </a:cubicBezTo>
                      <a:cubicBezTo>
                        <a:pt x="43013" y="22838"/>
                        <a:pt x="83780" y="13789"/>
                        <a:pt x="124166" y="3026"/>
                      </a:cubicBezTo>
                      <a:cubicBezTo>
                        <a:pt x="126071" y="2454"/>
                        <a:pt x="125309" y="-498"/>
                        <a:pt x="123404" y="73"/>
                      </a:cubicBezTo>
                      <a:lnTo>
                        <a:pt x="123404" y="7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8795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596157" y="3662849"/>
                <a:ext cx="129075" cy="113988"/>
                <a:chOff x="6596157" y="3662849"/>
                <a:chExt cx="129075" cy="113988"/>
              </a:xfrm>
            </p:grpSpPr>
            <p:sp>
              <p:nvSpPr>
                <p:cNvPr id="8796" name="Freeform: Shape 8795">
                  <a:extLst>
                    <a:ext uri="{FF2B5EF4-FFF2-40B4-BE49-F238E27FC236}">
                      <a16:creationId xmlns:a16="http://schemas.microsoft.com/office/drawing/2014/main" id="{374843F2-345E-4D1A-A20D-4E04FEC209A6}"/>
                    </a:ext>
                  </a:extLst>
                </p:cNvPr>
                <p:cNvSpPr/>
                <p:nvPr/>
              </p:nvSpPr>
              <p:spPr>
                <a:xfrm>
                  <a:off x="6596157" y="3663505"/>
                  <a:ext cx="128292" cy="113332"/>
                </a:xfrm>
                <a:custGeom>
                  <a:avLst/>
                  <a:gdLst>
                    <a:gd name="connsiteX0" fmla="*/ 0 w 128292"/>
                    <a:gd name="connsiteY0" fmla="*/ 13525 h 113332"/>
                    <a:gd name="connsiteX1" fmla="*/ 70866 w 128292"/>
                    <a:gd name="connsiteY1" fmla="*/ 0 h 113332"/>
                    <a:gd name="connsiteX2" fmla="*/ 128206 w 128292"/>
                    <a:gd name="connsiteY2" fmla="*/ 111157 h 113332"/>
                    <a:gd name="connsiteX3" fmla="*/ 69437 w 128292"/>
                    <a:gd name="connsiteY3" fmla="*/ 89630 h 113332"/>
                    <a:gd name="connsiteX4" fmla="*/ 59912 w 128292"/>
                    <a:gd name="connsiteY4" fmla="*/ 76581 h 113332"/>
                    <a:gd name="connsiteX5" fmla="*/ 11811 w 128292"/>
                    <a:gd name="connsiteY5" fmla="*/ 92393 h 113332"/>
                    <a:gd name="connsiteX6" fmla="*/ 0 w 128292"/>
                    <a:gd name="connsiteY6" fmla="*/ 13525 h 113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8292" h="113332">
                      <a:moveTo>
                        <a:pt x="0" y="13525"/>
                      </a:moveTo>
                      <a:lnTo>
                        <a:pt x="70866" y="0"/>
                      </a:lnTo>
                      <a:cubicBezTo>
                        <a:pt x="70866" y="0"/>
                        <a:pt x="130873" y="106299"/>
                        <a:pt x="128206" y="111157"/>
                      </a:cubicBezTo>
                      <a:cubicBezTo>
                        <a:pt x="125444" y="116015"/>
                        <a:pt x="97060" y="114300"/>
                        <a:pt x="69437" y="89630"/>
                      </a:cubicBezTo>
                      <a:lnTo>
                        <a:pt x="59912" y="76581"/>
                      </a:lnTo>
                      <a:lnTo>
                        <a:pt x="11811" y="92393"/>
                      </a:lnTo>
                      <a:lnTo>
                        <a:pt x="0" y="13525"/>
                      </a:lnTo>
                      <a:close/>
                    </a:path>
                  </a:pathLst>
                </a:custGeom>
                <a:solidFill>
                  <a:srgbClr val="4D5A9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797" name="Freeform: Shape 8796">
                  <a:extLst>
                    <a:ext uri="{FF2B5EF4-FFF2-40B4-BE49-F238E27FC236}">
                      <a16:creationId xmlns:a16="http://schemas.microsoft.com/office/drawing/2014/main" id="{A2BDC964-8DDF-404D-993C-DE54C05A647C}"/>
                    </a:ext>
                  </a:extLst>
                </p:cNvPr>
                <p:cNvSpPr/>
                <p:nvPr/>
              </p:nvSpPr>
              <p:spPr>
                <a:xfrm>
                  <a:off x="6653954" y="3724411"/>
                  <a:ext cx="7997" cy="19486"/>
                </a:xfrm>
                <a:custGeom>
                  <a:avLst/>
                  <a:gdLst>
                    <a:gd name="connsiteX0" fmla="*/ 5258 w 7997"/>
                    <a:gd name="connsiteY0" fmla="*/ 816 h 19486"/>
                    <a:gd name="connsiteX1" fmla="*/ 19 w 7997"/>
                    <a:gd name="connsiteY1" fmla="*/ 17580 h 19486"/>
                    <a:gd name="connsiteX2" fmla="*/ 2972 w 7997"/>
                    <a:gd name="connsiteY2" fmla="*/ 18342 h 19486"/>
                    <a:gd name="connsiteX3" fmla="*/ 7830 w 7997"/>
                    <a:gd name="connsiteY3" fmla="*/ 2245 h 19486"/>
                    <a:gd name="connsiteX4" fmla="*/ 5258 w 7997"/>
                    <a:gd name="connsiteY4" fmla="*/ 816 h 19486"/>
                    <a:gd name="connsiteX5" fmla="*/ 5258 w 7997"/>
                    <a:gd name="connsiteY5" fmla="*/ 816 h 19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97" h="19486">
                      <a:moveTo>
                        <a:pt x="5258" y="816"/>
                      </a:moveTo>
                      <a:cubicBezTo>
                        <a:pt x="2686" y="6245"/>
                        <a:pt x="972" y="11675"/>
                        <a:pt x="19" y="17580"/>
                      </a:cubicBezTo>
                      <a:cubicBezTo>
                        <a:pt x="-266" y="19485"/>
                        <a:pt x="2686" y="20342"/>
                        <a:pt x="2972" y="18342"/>
                      </a:cubicBezTo>
                      <a:cubicBezTo>
                        <a:pt x="3829" y="12627"/>
                        <a:pt x="5353" y="7484"/>
                        <a:pt x="7830" y="2245"/>
                      </a:cubicBezTo>
                      <a:cubicBezTo>
                        <a:pt x="8687" y="531"/>
                        <a:pt x="6020" y="-994"/>
                        <a:pt x="5258" y="816"/>
                      </a:cubicBezTo>
                      <a:lnTo>
                        <a:pt x="5258" y="8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798" name="Freeform: Shape 8797">
                  <a:extLst>
                    <a:ext uri="{FF2B5EF4-FFF2-40B4-BE49-F238E27FC236}">
                      <a16:creationId xmlns:a16="http://schemas.microsoft.com/office/drawing/2014/main" id="{98326ED7-B527-4A33-AB12-1CEBA67A4995}"/>
                    </a:ext>
                  </a:extLst>
                </p:cNvPr>
                <p:cNvSpPr/>
                <p:nvPr/>
              </p:nvSpPr>
              <p:spPr>
                <a:xfrm>
                  <a:off x="6639859" y="3723177"/>
                  <a:ext cx="4241" cy="22366"/>
                </a:xfrm>
                <a:custGeom>
                  <a:avLst/>
                  <a:gdLst>
                    <a:gd name="connsiteX0" fmla="*/ 589 w 4241"/>
                    <a:gd name="connsiteY0" fmla="*/ 1097 h 22366"/>
                    <a:gd name="connsiteX1" fmla="*/ 1255 w 4241"/>
                    <a:gd name="connsiteY1" fmla="*/ 21290 h 22366"/>
                    <a:gd name="connsiteX2" fmla="*/ 4208 w 4241"/>
                    <a:gd name="connsiteY2" fmla="*/ 20528 h 22366"/>
                    <a:gd name="connsiteX3" fmla="*/ 3541 w 4241"/>
                    <a:gd name="connsiteY3" fmla="*/ 1954 h 22366"/>
                    <a:gd name="connsiteX4" fmla="*/ 589 w 4241"/>
                    <a:gd name="connsiteY4" fmla="*/ 1097 h 22366"/>
                    <a:gd name="connsiteX5" fmla="*/ 589 w 4241"/>
                    <a:gd name="connsiteY5" fmla="*/ 1097 h 22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1" h="22366">
                      <a:moveTo>
                        <a:pt x="589" y="1097"/>
                      </a:moveTo>
                      <a:cubicBezTo>
                        <a:pt x="-364" y="7955"/>
                        <a:pt x="-173" y="14528"/>
                        <a:pt x="1255" y="21290"/>
                      </a:cubicBezTo>
                      <a:cubicBezTo>
                        <a:pt x="1636" y="23195"/>
                        <a:pt x="4589" y="22338"/>
                        <a:pt x="4208" y="20528"/>
                      </a:cubicBezTo>
                      <a:cubicBezTo>
                        <a:pt x="2875" y="14337"/>
                        <a:pt x="2684" y="8336"/>
                        <a:pt x="3541" y="1954"/>
                      </a:cubicBezTo>
                      <a:cubicBezTo>
                        <a:pt x="3732" y="-46"/>
                        <a:pt x="874" y="-808"/>
                        <a:pt x="589" y="1097"/>
                      </a:cubicBezTo>
                      <a:lnTo>
                        <a:pt x="589" y="10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799" name="Freeform: Shape 8798">
                  <a:extLst>
                    <a:ext uri="{FF2B5EF4-FFF2-40B4-BE49-F238E27FC236}">
                      <a16:creationId xmlns:a16="http://schemas.microsoft.com/office/drawing/2014/main" id="{6794B970-8CFF-4005-A4DC-783DAF2B47F4}"/>
                    </a:ext>
                  </a:extLst>
                </p:cNvPr>
                <p:cNvSpPr/>
                <p:nvPr/>
              </p:nvSpPr>
              <p:spPr>
                <a:xfrm>
                  <a:off x="6665807" y="3735608"/>
                  <a:ext cx="10822" cy="17583"/>
                </a:xfrm>
                <a:custGeom>
                  <a:avLst/>
                  <a:gdLst>
                    <a:gd name="connsiteX0" fmla="*/ 8265 w 10822"/>
                    <a:gd name="connsiteY0" fmla="*/ 478 h 17583"/>
                    <a:gd name="connsiteX1" fmla="*/ 73 w 10822"/>
                    <a:gd name="connsiteY1" fmla="*/ 15718 h 17583"/>
                    <a:gd name="connsiteX2" fmla="*/ 3026 w 10822"/>
                    <a:gd name="connsiteY2" fmla="*/ 16480 h 17583"/>
                    <a:gd name="connsiteX3" fmla="*/ 10455 w 10822"/>
                    <a:gd name="connsiteY3" fmla="*/ 2573 h 17583"/>
                    <a:gd name="connsiteX4" fmla="*/ 8265 w 10822"/>
                    <a:gd name="connsiteY4" fmla="*/ 478 h 17583"/>
                    <a:gd name="connsiteX5" fmla="*/ 8265 w 10822"/>
                    <a:gd name="connsiteY5" fmla="*/ 478 h 17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22" h="17583">
                      <a:moveTo>
                        <a:pt x="8265" y="478"/>
                      </a:moveTo>
                      <a:cubicBezTo>
                        <a:pt x="4359" y="5050"/>
                        <a:pt x="1692" y="10003"/>
                        <a:pt x="73" y="15718"/>
                      </a:cubicBezTo>
                      <a:cubicBezTo>
                        <a:pt x="-498" y="17623"/>
                        <a:pt x="2454" y="18385"/>
                        <a:pt x="3026" y="16480"/>
                      </a:cubicBezTo>
                      <a:cubicBezTo>
                        <a:pt x="4550" y="11146"/>
                        <a:pt x="6931" y="6669"/>
                        <a:pt x="10455" y="2573"/>
                      </a:cubicBezTo>
                      <a:cubicBezTo>
                        <a:pt x="11694" y="1145"/>
                        <a:pt x="9503" y="-951"/>
                        <a:pt x="8265" y="478"/>
                      </a:cubicBezTo>
                      <a:lnTo>
                        <a:pt x="8265" y="4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800" name="Freeform: Shape 8799">
                  <a:extLst>
                    <a:ext uri="{FF2B5EF4-FFF2-40B4-BE49-F238E27FC236}">
                      <a16:creationId xmlns:a16="http://schemas.microsoft.com/office/drawing/2014/main" id="{E4D28B3F-925F-4A99-927E-9AAA10E89AD8}"/>
                    </a:ext>
                  </a:extLst>
                </p:cNvPr>
                <p:cNvSpPr/>
                <p:nvPr/>
              </p:nvSpPr>
              <p:spPr>
                <a:xfrm>
                  <a:off x="6678399" y="3748719"/>
                  <a:ext cx="8447" cy="17806"/>
                </a:xfrm>
                <a:custGeom>
                  <a:avLst/>
                  <a:gdLst>
                    <a:gd name="connsiteX0" fmla="*/ 5673 w 8447"/>
                    <a:gd name="connsiteY0" fmla="*/ 797 h 17806"/>
                    <a:gd name="connsiteX1" fmla="*/ 53 w 8447"/>
                    <a:gd name="connsiteY1" fmla="*/ 15941 h 17806"/>
                    <a:gd name="connsiteX2" fmla="*/ 3006 w 8447"/>
                    <a:gd name="connsiteY2" fmla="*/ 16703 h 17806"/>
                    <a:gd name="connsiteX3" fmla="*/ 8245 w 8447"/>
                    <a:gd name="connsiteY3" fmla="*/ 2225 h 17806"/>
                    <a:gd name="connsiteX4" fmla="*/ 5673 w 8447"/>
                    <a:gd name="connsiteY4" fmla="*/ 797 h 17806"/>
                    <a:gd name="connsiteX5" fmla="*/ 5673 w 8447"/>
                    <a:gd name="connsiteY5" fmla="*/ 797 h 17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47" h="17806">
                      <a:moveTo>
                        <a:pt x="5673" y="797"/>
                      </a:moveTo>
                      <a:cubicBezTo>
                        <a:pt x="3292" y="5654"/>
                        <a:pt x="1482" y="10703"/>
                        <a:pt x="53" y="15941"/>
                      </a:cubicBezTo>
                      <a:cubicBezTo>
                        <a:pt x="-423" y="17846"/>
                        <a:pt x="2435" y="18608"/>
                        <a:pt x="3006" y="16703"/>
                      </a:cubicBezTo>
                      <a:cubicBezTo>
                        <a:pt x="4340" y="11655"/>
                        <a:pt x="6054" y="6988"/>
                        <a:pt x="8245" y="2225"/>
                      </a:cubicBezTo>
                      <a:cubicBezTo>
                        <a:pt x="9197" y="606"/>
                        <a:pt x="6530" y="-1013"/>
                        <a:pt x="5673" y="797"/>
                      </a:cubicBezTo>
                      <a:lnTo>
                        <a:pt x="5673" y="7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801" name="Freeform: Shape 8800">
                  <a:extLst>
                    <a:ext uri="{FF2B5EF4-FFF2-40B4-BE49-F238E27FC236}">
                      <a16:creationId xmlns:a16="http://schemas.microsoft.com/office/drawing/2014/main" id="{6F98B4A9-2EC3-4CC5-82C2-463AE2E5F157}"/>
                    </a:ext>
                  </a:extLst>
                </p:cNvPr>
                <p:cNvSpPr/>
                <p:nvPr/>
              </p:nvSpPr>
              <p:spPr>
                <a:xfrm>
                  <a:off x="6633874" y="3668839"/>
                  <a:ext cx="46325" cy="32606"/>
                </a:xfrm>
                <a:custGeom>
                  <a:avLst/>
                  <a:gdLst>
                    <a:gd name="connsiteX0" fmla="*/ 2 w 46325"/>
                    <a:gd name="connsiteY0" fmla="*/ 1429 h 32606"/>
                    <a:gd name="connsiteX1" fmla="*/ 45532 w 46325"/>
                    <a:gd name="connsiteY1" fmla="*/ 29623 h 32606"/>
                    <a:gd name="connsiteX2" fmla="*/ 44008 w 46325"/>
                    <a:gd name="connsiteY2" fmla="*/ 27051 h 32606"/>
                    <a:gd name="connsiteX3" fmla="*/ 3050 w 46325"/>
                    <a:gd name="connsiteY3" fmla="*/ 1429 h 32606"/>
                    <a:gd name="connsiteX4" fmla="*/ 2 w 46325"/>
                    <a:gd name="connsiteY4" fmla="*/ 1429 h 32606"/>
                    <a:gd name="connsiteX5" fmla="*/ 2 w 46325"/>
                    <a:gd name="connsiteY5" fmla="*/ 1429 h 32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325" h="32606">
                      <a:moveTo>
                        <a:pt x="2" y="1429"/>
                      </a:moveTo>
                      <a:cubicBezTo>
                        <a:pt x="1812" y="24479"/>
                        <a:pt x="23910" y="39243"/>
                        <a:pt x="45532" y="29623"/>
                      </a:cubicBezTo>
                      <a:cubicBezTo>
                        <a:pt x="47341" y="28861"/>
                        <a:pt x="45722" y="26194"/>
                        <a:pt x="44008" y="27051"/>
                      </a:cubicBezTo>
                      <a:cubicBezTo>
                        <a:pt x="24481" y="35719"/>
                        <a:pt x="4669" y="22003"/>
                        <a:pt x="3050" y="1429"/>
                      </a:cubicBezTo>
                      <a:cubicBezTo>
                        <a:pt x="2955" y="-476"/>
                        <a:pt x="-93" y="-476"/>
                        <a:pt x="2" y="1429"/>
                      </a:cubicBezTo>
                      <a:lnTo>
                        <a:pt x="2" y="14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802" name="Freeform: Shape 8801">
                  <a:extLst>
                    <a:ext uri="{FF2B5EF4-FFF2-40B4-BE49-F238E27FC236}">
                      <a16:creationId xmlns:a16="http://schemas.microsoft.com/office/drawing/2014/main" id="{A0EAA95C-F08E-408F-867D-737574C881CF}"/>
                    </a:ext>
                  </a:extLst>
                </p:cNvPr>
                <p:cNvSpPr/>
                <p:nvPr/>
              </p:nvSpPr>
              <p:spPr>
                <a:xfrm>
                  <a:off x="6661157" y="3662849"/>
                  <a:ext cx="64075" cy="112374"/>
                </a:xfrm>
                <a:custGeom>
                  <a:avLst/>
                  <a:gdLst>
                    <a:gd name="connsiteX0" fmla="*/ 246 w 64075"/>
                    <a:gd name="connsiteY0" fmla="*/ 2276 h 112374"/>
                    <a:gd name="connsiteX1" fmla="*/ 61301 w 64075"/>
                    <a:gd name="connsiteY1" fmla="*/ 111623 h 112374"/>
                    <a:gd name="connsiteX2" fmla="*/ 63873 w 64075"/>
                    <a:gd name="connsiteY2" fmla="*/ 110099 h 112374"/>
                    <a:gd name="connsiteX3" fmla="*/ 2818 w 64075"/>
                    <a:gd name="connsiteY3" fmla="*/ 752 h 112374"/>
                    <a:gd name="connsiteX4" fmla="*/ 246 w 64075"/>
                    <a:gd name="connsiteY4" fmla="*/ 2276 h 112374"/>
                    <a:gd name="connsiteX5" fmla="*/ 246 w 64075"/>
                    <a:gd name="connsiteY5" fmla="*/ 2276 h 112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075" h="112374">
                      <a:moveTo>
                        <a:pt x="246" y="2276"/>
                      </a:moveTo>
                      <a:cubicBezTo>
                        <a:pt x="22154" y="37899"/>
                        <a:pt x="42537" y="74285"/>
                        <a:pt x="61301" y="111623"/>
                      </a:cubicBezTo>
                      <a:cubicBezTo>
                        <a:pt x="62159" y="113337"/>
                        <a:pt x="64826" y="111813"/>
                        <a:pt x="63873" y="110099"/>
                      </a:cubicBezTo>
                      <a:cubicBezTo>
                        <a:pt x="45014" y="72761"/>
                        <a:pt x="24725" y="36375"/>
                        <a:pt x="2818" y="752"/>
                      </a:cubicBezTo>
                      <a:cubicBezTo>
                        <a:pt x="1770" y="-963"/>
                        <a:pt x="-802" y="561"/>
                        <a:pt x="246" y="2276"/>
                      </a:cubicBezTo>
                      <a:lnTo>
                        <a:pt x="246" y="22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8803" name="Freeform: Shape 8802">
                <a:extLst>
                  <a:ext uri="{FF2B5EF4-FFF2-40B4-BE49-F238E27FC236}">
                    <a16:creationId xmlns:a16="http://schemas.microsoft.com/office/drawing/2014/main" id="{0ED70FDE-DFFB-4950-ADD8-B381350224A6}"/>
                  </a:ext>
                </a:extLst>
              </p:cNvPr>
              <p:cNvSpPr/>
              <p:nvPr/>
            </p:nvSpPr>
            <p:spPr>
              <a:xfrm>
                <a:off x="6000469" y="3291868"/>
                <a:ext cx="308142" cy="92976"/>
              </a:xfrm>
              <a:custGeom>
                <a:avLst/>
                <a:gdLst>
                  <a:gd name="connsiteX0" fmla="*/ 2661 w 308142"/>
                  <a:gd name="connsiteY0" fmla="*/ 92935 h 92976"/>
                  <a:gd name="connsiteX1" fmla="*/ 305175 w 308142"/>
                  <a:gd name="connsiteY1" fmla="*/ 8544 h 92976"/>
                  <a:gd name="connsiteX2" fmla="*/ 302889 w 308142"/>
                  <a:gd name="connsiteY2" fmla="*/ 257 h 92976"/>
                  <a:gd name="connsiteX3" fmla="*/ 1518 w 308142"/>
                  <a:gd name="connsiteY3" fmla="*/ 88935 h 92976"/>
                  <a:gd name="connsiteX4" fmla="*/ 2661 w 308142"/>
                  <a:gd name="connsiteY4" fmla="*/ 92935 h 92976"/>
                  <a:gd name="connsiteX5" fmla="*/ 2661 w 308142"/>
                  <a:gd name="connsiteY5" fmla="*/ 92935 h 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142" h="92976">
                    <a:moveTo>
                      <a:pt x="2661" y="92935"/>
                    </a:moveTo>
                    <a:cubicBezTo>
                      <a:pt x="105150" y="74076"/>
                      <a:pt x="206782" y="42453"/>
                      <a:pt x="305175" y="8544"/>
                    </a:cubicBezTo>
                    <a:cubicBezTo>
                      <a:pt x="310414" y="6734"/>
                      <a:pt x="308128" y="-1553"/>
                      <a:pt x="302889" y="257"/>
                    </a:cubicBezTo>
                    <a:cubicBezTo>
                      <a:pt x="203543" y="35214"/>
                      <a:pt x="103150" y="61407"/>
                      <a:pt x="1518" y="88935"/>
                    </a:cubicBezTo>
                    <a:cubicBezTo>
                      <a:pt x="-1149" y="89601"/>
                      <a:pt x="-6" y="93411"/>
                      <a:pt x="2661" y="92935"/>
                    </a:cubicBezTo>
                    <a:lnTo>
                      <a:pt x="2661" y="92935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04" name="Freeform: Shape 8803">
                <a:extLst>
                  <a:ext uri="{FF2B5EF4-FFF2-40B4-BE49-F238E27FC236}">
                    <a16:creationId xmlns:a16="http://schemas.microsoft.com/office/drawing/2014/main" id="{30053FE4-8AE4-461C-BD4F-0B2DF37E1E64}"/>
                  </a:ext>
                </a:extLst>
              </p:cNvPr>
              <p:cNvSpPr/>
              <p:nvPr/>
            </p:nvSpPr>
            <p:spPr>
              <a:xfrm>
                <a:off x="5988513" y="3250980"/>
                <a:ext cx="308914" cy="87283"/>
              </a:xfrm>
              <a:custGeom>
                <a:avLst/>
                <a:gdLst>
                  <a:gd name="connsiteX0" fmla="*/ 2901 w 308914"/>
                  <a:gd name="connsiteY0" fmla="*/ 87246 h 87283"/>
                  <a:gd name="connsiteX1" fmla="*/ 306368 w 308914"/>
                  <a:gd name="connsiteY1" fmla="*/ 7332 h 87283"/>
                  <a:gd name="connsiteX2" fmla="*/ 304367 w 308914"/>
                  <a:gd name="connsiteY2" fmla="*/ 188 h 87283"/>
                  <a:gd name="connsiteX3" fmla="*/ 1663 w 308914"/>
                  <a:gd name="connsiteY3" fmla="*/ 82674 h 87283"/>
                  <a:gd name="connsiteX4" fmla="*/ 2901 w 308914"/>
                  <a:gd name="connsiteY4" fmla="*/ 87246 h 87283"/>
                  <a:gd name="connsiteX5" fmla="*/ 2901 w 308914"/>
                  <a:gd name="connsiteY5" fmla="*/ 87246 h 8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914" h="87283">
                    <a:moveTo>
                      <a:pt x="2901" y="87246"/>
                    </a:moveTo>
                    <a:cubicBezTo>
                      <a:pt x="105485" y="68387"/>
                      <a:pt x="206736" y="37907"/>
                      <a:pt x="306368" y="7332"/>
                    </a:cubicBezTo>
                    <a:cubicBezTo>
                      <a:pt x="310844" y="5903"/>
                      <a:pt x="308939" y="-1241"/>
                      <a:pt x="304367" y="188"/>
                    </a:cubicBezTo>
                    <a:cubicBezTo>
                      <a:pt x="204355" y="31811"/>
                      <a:pt x="102818" y="55623"/>
                      <a:pt x="1663" y="82674"/>
                    </a:cubicBezTo>
                    <a:cubicBezTo>
                      <a:pt x="-1290" y="83532"/>
                      <a:pt x="44" y="87723"/>
                      <a:pt x="2901" y="87246"/>
                    </a:cubicBezTo>
                    <a:lnTo>
                      <a:pt x="2901" y="87246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05" name="Freeform: Shape 8804">
                <a:extLst>
                  <a:ext uri="{FF2B5EF4-FFF2-40B4-BE49-F238E27FC236}">
                    <a16:creationId xmlns:a16="http://schemas.microsoft.com/office/drawing/2014/main" id="{646F8422-23A5-4083-B6B3-47706DDE2F66}"/>
                  </a:ext>
                </a:extLst>
              </p:cNvPr>
              <p:cNvSpPr/>
              <p:nvPr/>
            </p:nvSpPr>
            <p:spPr>
              <a:xfrm>
                <a:off x="5976936" y="3207441"/>
                <a:ext cx="309394" cy="79082"/>
              </a:xfrm>
              <a:custGeom>
                <a:avLst/>
                <a:gdLst>
                  <a:gd name="connsiteX0" fmla="*/ 2858 w 309394"/>
                  <a:gd name="connsiteY0" fmla="*/ 79064 h 79082"/>
                  <a:gd name="connsiteX1" fmla="*/ 307372 w 309394"/>
                  <a:gd name="connsiteY1" fmla="*/ 6008 h 79082"/>
                  <a:gd name="connsiteX2" fmla="*/ 305753 w 309394"/>
                  <a:gd name="connsiteY2" fmla="*/ 197 h 79082"/>
                  <a:gd name="connsiteX3" fmla="*/ 2858 w 309394"/>
                  <a:gd name="connsiteY3" fmla="*/ 72968 h 79082"/>
                  <a:gd name="connsiteX4" fmla="*/ 2858 w 309394"/>
                  <a:gd name="connsiteY4" fmla="*/ 79064 h 79082"/>
                  <a:gd name="connsiteX5" fmla="*/ 2858 w 309394"/>
                  <a:gd name="connsiteY5" fmla="*/ 79064 h 79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94" h="79082">
                    <a:moveTo>
                      <a:pt x="2858" y="79064"/>
                    </a:moveTo>
                    <a:cubicBezTo>
                      <a:pt x="107442" y="69825"/>
                      <a:pt x="209550" y="43822"/>
                      <a:pt x="307372" y="6008"/>
                    </a:cubicBezTo>
                    <a:cubicBezTo>
                      <a:pt x="310896" y="4674"/>
                      <a:pt x="309468" y="-1136"/>
                      <a:pt x="305753" y="197"/>
                    </a:cubicBezTo>
                    <a:cubicBezTo>
                      <a:pt x="206883" y="36583"/>
                      <a:pt x="107157" y="59062"/>
                      <a:pt x="2858" y="72968"/>
                    </a:cubicBezTo>
                    <a:cubicBezTo>
                      <a:pt x="-857" y="73635"/>
                      <a:pt x="-1047" y="79445"/>
                      <a:pt x="2858" y="79064"/>
                    </a:cubicBezTo>
                    <a:lnTo>
                      <a:pt x="2858" y="79064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06" name="Freeform: Shape 8805">
                <a:extLst>
                  <a:ext uri="{FF2B5EF4-FFF2-40B4-BE49-F238E27FC236}">
                    <a16:creationId xmlns:a16="http://schemas.microsoft.com/office/drawing/2014/main" id="{12AA1219-97DF-4C5B-A9B7-B58D5D0D1BFF}"/>
                  </a:ext>
                </a:extLst>
              </p:cNvPr>
              <p:cNvSpPr/>
              <p:nvPr/>
            </p:nvSpPr>
            <p:spPr>
              <a:xfrm>
                <a:off x="5966948" y="3177010"/>
                <a:ext cx="296060" cy="69401"/>
              </a:xfrm>
              <a:custGeom>
                <a:avLst/>
                <a:gdLst>
                  <a:gd name="connsiteX0" fmla="*/ 1987 w 296060"/>
                  <a:gd name="connsiteY0" fmla="*/ 69395 h 69401"/>
                  <a:gd name="connsiteX1" fmla="*/ 293929 w 296060"/>
                  <a:gd name="connsiteY1" fmla="*/ 5958 h 69401"/>
                  <a:gd name="connsiteX2" fmla="*/ 292309 w 296060"/>
                  <a:gd name="connsiteY2" fmla="*/ 148 h 69401"/>
                  <a:gd name="connsiteX3" fmla="*/ 1416 w 296060"/>
                  <a:gd name="connsiteY3" fmla="*/ 65394 h 69401"/>
                  <a:gd name="connsiteX4" fmla="*/ 1987 w 296060"/>
                  <a:gd name="connsiteY4" fmla="*/ 69395 h 69401"/>
                  <a:gd name="connsiteX5" fmla="*/ 1987 w 296060"/>
                  <a:gd name="connsiteY5" fmla="*/ 69395 h 69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060" h="69401">
                    <a:moveTo>
                      <a:pt x="1987" y="69395"/>
                    </a:moveTo>
                    <a:cubicBezTo>
                      <a:pt x="100857" y="58727"/>
                      <a:pt x="199250" y="35867"/>
                      <a:pt x="293929" y="5958"/>
                    </a:cubicBezTo>
                    <a:cubicBezTo>
                      <a:pt x="297643" y="4815"/>
                      <a:pt x="296119" y="-995"/>
                      <a:pt x="292309" y="148"/>
                    </a:cubicBezTo>
                    <a:cubicBezTo>
                      <a:pt x="196202" y="28437"/>
                      <a:pt x="100095" y="48440"/>
                      <a:pt x="1416" y="65394"/>
                    </a:cubicBezTo>
                    <a:cubicBezTo>
                      <a:pt x="-775" y="65775"/>
                      <a:pt x="-299" y="69585"/>
                      <a:pt x="1987" y="69395"/>
                    </a:cubicBezTo>
                    <a:lnTo>
                      <a:pt x="1987" y="69395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07" name="Freeform: Shape 8806">
                <a:extLst>
                  <a:ext uri="{FF2B5EF4-FFF2-40B4-BE49-F238E27FC236}">
                    <a16:creationId xmlns:a16="http://schemas.microsoft.com/office/drawing/2014/main" id="{9BB511ED-FD36-436D-8D30-7C6CCBC4352A}"/>
                  </a:ext>
                </a:extLst>
              </p:cNvPr>
              <p:cNvSpPr/>
              <p:nvPr/>
            </p:nvSpPr>
            <p:spPr>
              <a:xfrm>
                <a:off x="6346070" y="3127350"/>
                <a:ext cx="56173" cy="106773"/>
              </a:xfrm>
              <a:custGeom>
                <a:avLst/>
                <a:gdLst>
                  <a:gd name="connsiteX0" fmla="*/ 4437 w 56173"/>
                  <a:gd name="connsiteY0" fmla="*/ 105720 h 106773"/>
                  <a:gd name="connsiteX1" fmla="*/ 55872 w 56173"/>
                  <a:gd name="connsiteY1" fmla="*/ 4374 h 106773"/>
                  <a:gd name="connsiteX2" fmla="*/ 50919 w 56173"/>
                  <a:gd name="connsiteY2" fmla="*/ 1422 h 106773"/>
                  <a:gd name="connsiteX3" fmla="*/ 151 w 56173"/>
                  <a:gd name="connsiteY3" fmla="*/ 103816 h 106773"/>
                  <a:gd name="connsiteX4" fmla="*/ 4437 w 56173"/>
                  <a:gd name="connsiteY4" fmla="*/ 105720 h 106773"/>
                  <a:gd name="connsiteX5" fmla="*/ 4437 w 56173"/>
                  <a:gd name="connsiteY5" fmla="*/ 105720 h 10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173" h="106773">
                    <a:moveTo>
                      <a:pt x="4437" y="105720"/>
                    </a:moveTo>
                    <a:cubicBezTo>
                      <a:pt x="25488" y="75717"/>
                      <a:pt x="40537" y="37712"/>
                      <a:pt x="55872" y="4374"/>
                    </a:cubicBezTo>
                    <a:cubicBezTo>
                      <a:pt x="57396" y="1041"/>
                      <a:pt x="52729" y="-1817"/>
                      <a:pt x="50919" y="1422"/>
                    </a:cubicBezTo>
                    <a:cubicBezTo>
                      <a:pt x="33298" y="33807"/>
                      <a:pt x="11676" y="68764"/>
                      <a:pt x="151" y="103816"/>
                    </a:cubicBezTo>
                    <a:cubicBezTo>
                      <a:pt x="-802" y="106578"/>
                      <a:pt x="3008" y="107816"/>
                      <a:pt x="4437" y="105720"/>
                    </a:cubicBezTo>
                    <a:lnTo>
                      <a:pt x="4437" y="105720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08" name="Freeform: Shape 8807">
                <a:extLst>
                  <a:ext uri="{FF2B5EF4-FFF2-40B4-BE49-F238E27FC236}">
                    <a16:creationId xmlns:a16="http://schemas.microsoft.com/office/drawing/2014/main" id="{6ACB665A-02F2-46C2-8AD2-DEAA3AE699F0}"/>
                  </a:ext>
                </a:extLst>
              </p:cNvPr>
              <p:cNvSpPr/>
              <p:nvPr/>
            </p:nvSpPr>
            <p:spPr>
              <a:xfrm>
                <a:off x="6298660" y="3105518"/>
                <a:ext cx="73503" cy="100010"/>
              </a:xfrm>
              <a:custGeom>
                <a:avLst/>
                <a:gdLst>
                  <a:gd name="connsiteX0" fmla="*/ 3745 w 73503"/>
                  <a:gd name="connsiteY0" fmla="*/ 99358 h 100010"/>
                  <a:gd name="connsiteX1" fmla="*/ 73278 w 73503"/>
                  <a:gd name="connsiteY1" fmla="*/ 3537 h 100010"/>
                  <a:gd name="connsiteX2" fmla="*/ 67944 w 73503"/>
                  <a:gd name="connsiteY2" fmla="*/ 1251 h 100010"/>
                  <a:gd name="connsiteX3" fmla="*/ 602 w 73503"/>
                  <a:gd name="connsiteY3" fmla="*/ 96215 h 100010"/>
                  <a:gd name="connsiteX4" fmla="*/ 3745 w 73503"/>
                  <a:gd name="connsiteY4" fmla="*/ 99358 h 100010"/>
                  <a:gd name="connsiteX5" fmla="*/ 3745 w 73503"/>
                  <a:gd name="connsiteY5" fmla="*/ 99358 h 10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503" h="100010">
                    <a:moveTo>
                      <a:pt x="3745" y="99358"/>
                    </a:moveTo>
                    <a:cubicBezTo>
                      <a:pt x="30320" y="72212"/>
                      <a:pt x="59276" y="39351"/>
                      <a:pt x="73278" y="3537"/>
                    </a:cubicBezTo>
                    <a:cubicBezTo>
                      <a:pt x="74611" y="203"/>
                      <a:pt x="69658" y="-1226"/>
                      <a:pt x="67944" y="1251"/>
                    </a:cubicBezTo>
                    <a:cubicBezTo>
                      <a:pt x="45274" y="33160"/>
                      <a:pt x="26891" y="66592"/>
                      <a:pt x="602" y="96215"/>
                    </a:cubicBezTo>
                    <a:cubicBezTo>
                      <a:pt x="-1303" y="98311"/>
                      <a:pt x="1745" y="101359"/>
                      <a:pt x="3745" y="99358"/>
                    </a:cubicBezTo>
                    <a:lnTo>
                      <a:pt x="3745" y="99358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09" name="Freeform: Shape 8808">
                <a:extLst>
                  <a:ext uri="{FF2B5EF4-FFF2-40B4-BE49-F238E27FC236}">
                    <a16:creationId xmlns:a16="http://schemas.microsoft.com/office/drawing/2014/main" id="{17B2D59F-78C4-4477-B64F-F1A3DA4BF62C}"/>
                  </a:ext>
                </a:extLst>
              </p:cNvPr>
              <p:cNvSpPr/>
              <p:nvPr/>
            </p:nvSpPr>
            <p:spPr>
              <a:xfrm>
                <a:off x="6268189" y="3078429"/>
                <a:ext cx="66610" cy="101344"/>
              </a:xfrm>
              <a:custGeom>
                <a:avLst/>
                <a:gdLst>
                  <a:gd name="connsiteX0" fmla="*/ 5737 w 66610"/>
                  <a:gd name="connsiteY0" fmla="*/ 99968 h 101344"/>
                  <a:gd name="connsiteX1" fmla="*/ 66030 w 66610"/>
                  <a:gd name="connsiteY1" fmla="*/ 5670 h 101344"/>
                  <a:gd name="connsiteX2" fmla="*/ 59458 w 66610"/>
                  <a:gd name="connsiteY2" fmla="*/ 1860 h 101344"/>
                  <a:gd name="connsiteX3" fmla="*/ 498 w 66610"/>
                  <a:gd name="connsiteY3" fmla="*/ 96920 h 101344"/>
                  <a:gd name="connsiteX4" fmla="*/ 5737 w 66610"/>
                  <a:gd name="connsiteY4" fmla="*/ 99968 h 101344"/>
                  <a:gd name="connsiteX5" fmla="*/ 5737 w 66610"/>
                  <a:gd name="connsiteY5" fmla="*/ 99968 h 10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10" h="101344">
                    <a:moveTo>
                      <a:pt x="5737" y="99968"/>
                    </a:moveTo>
                    <a:cubicBezTo>
                      <a:pt x="27645" y="69869"/>
                      <a:pt x="46790" y="37579"/>
                      <a:pt x="66030" y="5670"/>
                    </a:cubicBezTo>
                    <a:cubicBezTo>
                      <a:pt x="68602" y="1479"/>
                      <a:pt x="61935" y="-2426"/>
                      <a:pt x="59458" y="1860"/>
                    </a:cubicBezTo>
                    <a:cubicBezTo>
                      <a:pt x="40408" y="33864"/>
                      <a:pt x="19739" y="64916"/>
                      <a:pt x="498" y="96920"/>
                    </a:cubicBezTo>
                    <a:cubicBezTo>
                      <a:pt x="-1597" y="100349"/>
                      <a:pt x="3451" y="103111"/>
                      <a:pt x="5737" y="99968"/>
                    </a:cubicBezTo>
                    <a:lnTo>
                      <a:pt x="5737" y="99968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10" name="Freeform: Shape 8809">
                <a:extLst>
                  <a:ext uri="{FF2B5EF4-FFF2-40B4-BE49-F238E27FC236}">
                    <a16:creationId xmlns:a16="http://schemas.microsoft.com/office/drawing/2014/main" id="{B1E8F72F-8377-488A-8E4D-4FE760F7B093}"/>
                  </a:ext>
                </a:extLst>
              </p:cNvPr>
              <p:cNvSpPr/>
              <p:nvPr/>
            </p:nvSpPr>
            <p:spPr>
              <a:xfrm>
                <a:off x="6236504" y="3055800"/>
                <a:ext cx="59159" cy="93219"/>
              </a:xfrm>
              <a:custGeom>
                <a:avLst/>
                <a:gdLst>
                  <a:gd name="connsiteX0" fmla="*/ 6276 w 59159"/>
                  <a:gd name="connsiteY0" fmla="*/ 91641 h 93219"/>
                  <a:gd name="connsiteX1" fmla="*/ 58568 w 59159"/>
                  <a:gd name="connsiteY1" fmla="*/ 6297 h 93219"/>
                  <a:gd name="connsiteX2" fmla="*/ 51233 w 59159"/>
                  <a:gd name="connsiteY2" fmla="*/ 2010 h 93219"/>
                  <a:gd name="connsiteX3" fmla="*/ 465 w 59159"/>
                  <a:gd name="connsiteY3" fmla="*/ 88307 h 93219"/>
                  <a:gd name="connsiteX4" fmla="*/ 6276 w 59159"/>
                  <a:gd name="connsiteY4" fmla="*/ 91641 h 93219"/>
                  <a:gd name="connsiteX5" fmla="*/ 6276 w 59159"/>
                  <a:gd name="connsiteY5" fmla="*/ 91641 h 9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159" h="93219">
                    <a:moveTo>
                      <a:pt x="6276" y="91641"/>
                    </a:moveTo>
                    <a:cubicBezTo>
                      <a:pt x="24468" y="63923"/>
                      <a:pt x="42661" y="35348"/>
                      <a:pt x="58568" y="6297"/>
                    </a:cubicBezTo>
                    <a:cubicBezTo>
                      <a:pt x="61235" y="1439"/>
                      <a:pt x="54186" y="-2562"/>
                      <a:pt x="51233" y="2010"/>
                    </a:cubicBezTo>
                    <a:cubicBezTo>
                      <a:pt x="33041" y="29728"/>
                      <a:pt x="16467" y="59256"/>
                      <a:pt x="465" y="88307"/>
                    </a:cubicBezTo>
                    <a:cubicBezTo>
                      <a:pt x="-1630" y="92022"/>
                      <a:pt x="3894" y="95260"/>
                      <a:pt x="6276" y="91641"/>
                    </a:cubicBezTo>
                    <a:lnTo>
                      <a:pt x="6276" y="91641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11" name="Freeform: Shape 8810">
                <a:extLst>
                  <a:ext uri="{FF2B5EF4-FFF2-40B4-BE49-F238E27FC236}">
                    <a16:creationId xmlns:a16="http://schemas.microsoft.com/office/drawing/2014/main" id="{3112EE41-B573-42A5-A7D6-D906D8AD3C30}"/>
                  </a:ext>
                </a:extLst>
              </p:cNvPr>
              <p:cNvSpPr/>
              <p:nvPr/>
            </p:nvSpPr>
            <p:spPr>
              <a:xfrm>
                <a:off x="6213816" y="3028713"/>
                <a:ext cx="39151" cy="74751"/>
              </a:xfrm>
              <a:custGeom>
                <a:avLst/>
                <a:gdLst>
                  <a:gd name="connsiteX0" fmla="*/ 3056 w 39151"/>
                  <a:gd name="connsiteY0" fmla="*/ 69579 h 74751"/>
                  <a:gd name="connsiteX1" fmla="*/ 1341 w 39151"/>
                  <a:gd name="connsiteY1" fmla="*/ 70722 h 74751"/>
                  <a:gd name="connsiteX2" fmla="*/ 4389 w 39151"/>
                  <a:gd name="connsiteY2" fmla="*/ 73770 h 74751"/>
                  <a:gd name="connsiteX3" fmla="*/ 17343 w 39151"/>
                  <a:gd name="connsiteY3" fmla="*/ 37384 h 74751"/>
                  <a:gd name="connsiteX4" fmla="*/ 38584 w 39151"/>
                  <a:gd name="connsiteY4" fmla="*/ 4809 h 74751"/>
                  <a:gd name="connsiteX5" fmla="*/ 33345 w 39151"/>
                  <a:gd name="connsiteY5" fmla="*/ 808 h 74751"/>
                  <a:gd name="connsiteX6" fmla="*/ 198 w 39151"/>
                  <a:gd name="connsiteY6" fmla="*/ 72627 h 74751"/>
                  <a:gd name="connsiteX7" fmla="*/ 4675 w 39151"/>
                  <a:gd name="connsiteY7" fmla="*/ 72055 h 74751"/>
                  <a:gd name="connsiteX8" fmla="*/ 3722 w 39151"/>
                  <a:gd name="connsiteY8" fmla="*/ 69769 h 74751"/>
                  <a:gd name="connsiteX9" fmla="*/ 3056 w 39151"/>
                  <a:gd name="connsiteY9" fmla="*/ 69579 h 74751"/>
                  <a:gd name="connsiteX10" fmla="*/ 3056 w 39151"/>
                  <a:gd name="connsiteY10" fmla="*/ 69579 h 7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151" h="74751">
                    <a:moveTo>
                      <a:pt x="3056" y="69579"/>
                    </a:moveTo>
                    <a:cubicBezTo>
                      <a:pt x="2484" y="69960"/>
                      <a:pt x="1912" y="70341"/>
                      <a:pt x="1341" y="70722"/>
                    </a:cubicBezTo>
                    <a:cubicBezTo>
                      <a:pt x="2389" y="71770"/>
                      <a:pt x="3437" y="72817"/>
                      <a:pt x="4389" y="73770"/>
                    </a:cubicBezTo>
                    <a:cubicBezTo>
                      <a:pt x="9818" y="62054"/>
                      <a:pt x="11628" y="49195"/>
                      <a:pt x="17343" y="37384"/>
                    </a:cubicBezTo>
                    <a:cubicBezTo>
                      <a:pt x="23153" y="25478"/>
                      <a:pt x="31345" y="15763"/>
                      <a:pt x="38584" y="4809"/>
                    </a:cubicBezTo>
                    <a:cubicBezTo>
                      <a:pt x="40775" y="1475"/>
                      <a:pt x="36107" y="-1478"/>
                      <a:pt x="33345" y="808"/>
                    </a:cubicBezTo>
                    <a:cubicBezTo>
                      <a:pt x="15819" y="15667"/>
                      <a:pt x="-2088" y="49195"/>
                      <a:pt x="198" y="72627"/>
                    </a:cubicBezTo>
                    <a:cubicBezTo>
                      <a:pt x="579" y="76151"/>
                      <a:pt x="5818" y="74818"/>
                      <a:pt x="4675" y="72055"/>
                    </a:cubicBezTo>
                    <a:cubicBezTo>
                      <a:pt x="4389" y="71293"/>
                      <a:pt x="4103" y="70531"/>
                      <a:pt x="3722" y="69769"/>
                    </a:cubicBezTo>
                    <a:cubicBezTo>
                      <a:pt x="3722" y="69579"/>
                      <a:pt x="3341" y="69388"/>
                      <a:pt x="3056" y="69579"/>
                    </a:cubicBezTo>
                    <a:lnTo>
                      <a:pt x="3056" y="69579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12" name="Freeform: Shape 8811">
                <a:extLst>
                  <a:ext uri="{FF2B5EF4-FFF2-40B4-BE49-F238E27FC236}">
                    <a16:creationId xmlns:a16="http://schemas.microsoft.com/office/drawing/2014/main" id="{5A2E5CB1-C786-4994-92AB-B99119A19F24}"/>
                  </a:ext>
                </a:extLst>
              </p:cNvPr>
              <p:cNvSpPr/>
              <p:nvPr/>
            </p:nvSpPr>
            <p:spPr>
              <a:xfrm>
                <a:off x="5944417" y="3131903"/>
                <a:ext cx="282390" cy="67557"/>
              </a:xfrm>
              <a:custGeom>
                <a:avLst/>
                <a:gdLst>
                  <a:gd name="connsiteX0" fmla="*/ 2325 w 282390"/>
                  <a:gd name="connsiteY0" fmla="*/ 67544 h 67557"/>
                  <a:gd name="connsiteX1" fmla="*/ 279693 w 282390"/>
                  <a:gd name="connsiteY1" fmla="*/ 7632 h 67557"/>
                  <a:gd name="connsiteX2" fmla="*/ 277693 w 282390"/>
                  <a:gd name="connsiteY2" fmla="*/ 203 h 67557"/>
                  <a:gd name="connsiteX3" fmla="*/ 1658 w 282390"/>
                  <a:gd name="connsiteY3" fmla="*/ 62972 h 67557"/>
                  <a:gd name="connsiteX4" fmla="*/ 2325 w 282390"/>
                  <a:gd name="connsiteY4" fmla="*/ 67544 h 67557"/>
                  <a:gd name="connsiteX5" fmla="*/ 2325 w 282390"/>
                  <a:gd name="connsiteY5" fmla="*/ 67544 h 67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390" h="67557">
                    <a:moveTo>
                      <a:pt x="2325" y="67544"/>
                    </a:moveTo>
                    <a:cubicBezTo>
                      <a:pt x="96813" y="57829"/>
                      <a:pt x="189015" y="35159"/>
                      <a:pt x="279693" y="7632"/>
                    </a:cubicBezTo>
                    <a:cubicBezTo>
                      <a:pt x="284456" y="6203"/>
                      <a:pt x="282360" y="-1321"/>
                      <a:pt x="277693" y="203"/>
                    </a:cubicBezTo>
                    <a:cubicBezTo>
                      <a:pt x="187396" y="30397"/>
                      <a:pt x="95480" y="48494"/>
                      <a:pt x="1658" y="62972"/>
                    </a:cubicBezTo>
                    <a:cubicBezTo>
                      <a:pt x="-913" y="63353"/>
                      <a:pt x="-342" y="67830"/>
                      <a:pt x="2325" y="67544"/>
                    </a:cubicBezTo>
                    <a:lnTo>
                      <a:pt x="2325" y="67544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13" name="Freeform: Shape 8812">
                <a:extLst>
                  <a:ext uri="{FF2B5EF4-FFF2-40B4-BE49-F238E27FC236}">
                    <a16:creationId xmlns:a16="http://schemas.microsoft.com/office/drawing/2014/main" id="{AC5B3C90-426A-44C1-8526-695653B69935}"/>
                  </a:ext>
                </a:extLst>
              </p:cNvPr>
              <p:cNvSpPr/>
              <p:nvPr/>
            </p:nvSpPr>
            <p:spPr>
              <a:xfrm>
                <a:off x="5781638" y="2969778"/>
                <a:ext cx="43853" cy="139502"/>
              </a:xfrm>
              <a:custGeom>
                <a:avLst/>
                <a:gdLst>
                  <a:gd name="connsiteX0" fmla="*/ 40803 w 43853"/>
                  <a:gd name="connsiteY0" fmla="*/ 784 h 139502"/>
                  <a:gd name="connsiteX1" fmla="*/ 131 w 43853"/>
                  <a:gd name="connsiteY1" fmla="*/ 135086 h 139502"/>
                  <a:gd name="connsiteX2" fmla="*/ 7084 w 43853"/>
                  <a:gd name="connsiteY2" fmla="*/ 136991 h 139502"/>
                  <a:gd name="connsiteX3" fmla="*/ 43851 w 43853"/>
                  <a:gd name="connsiteY3" fmla="*/ 1641 h 139502"/>
                  <a:gd name="connsiteX4" fmla="*/ 40803 w 43853"/>
                  <a:gd name="connsiteY4" fmla="*/ 784 h 139502"/>
                  <a:gd name="connsiteX5" fmla="*/ 40803 w 43853"/>
                  <a:gd name="connsiteY5" fmla="*/ 784 h 13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53" h="139502">
                    <a:moveTo>
                      <a:pt x="40803" y="784"/>
                    </a:moveTo>
                    <a:cubicBezTo>
                      <a:pt x="21372" y="41551"/>
                      <a:pt x="11561" y="91366"/>
                      <a:pt x="131" y="135086"/>
                    </a:cubicBezTo>
                    <a:cubicBezTo>
                      <a:pt x="-1012" y="139563"/>
                      <a:pt x="5656" y="141373"/>
                      <a:pt x="7084" y="136991"/>
                    </a:cubicBezTo>
                    <a:cubicBezTo>
                      <a:pt x="20515" y="93938"/>
                      <a:pt x="38612" y="46504"/>
                      <a:pt x="43851" y="1641"/>
                    </a:cubicBezTo>
                    <a:cubicBezTo>
                      <a:pt x="43946" y="22"/>
                      <a:pt x="41470" y="-645"/>
                      <a:pt x="40803" y="784"/>
                    </a:cubicBezTo>
                    <a:lnTo>
                      <a:pt x="40803" y="784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14" name="Freeform: Shape 8813">
                <a:extLst>
                  <a:ext uri="{FF2B5EF4-FFF2-40B4-BE49-F238E27FC236}">
                    <a16:creationId xmlns:a16="http://schemas.microsoft.com/office/drawing/2014/main" id="{1808D62F-5512-4453-B0A0-109DDA2AE748}"/>
                  </a:ext>
                </a:extLst>
              </p:cNvPr>
              <p:cNvSpPr/>
              <p:nvPr/>
            </p:nvSpPr>
            <p:spPr>
              <a:xfrm>
                <a:off x="5813270" y="2972637"/>
                <a:ext cx="52148" cy="160153"/>
              </a:xfrm>
              <a:custGeom>
                <a:avLst/>
                <a:gdLst>
                  <a:gd name="connsiteX0" fmla="*/ 46604 w 52148"/>
                  <a:gd name="connsiteY0" fmla="*/ 1925 h 160153"/>
                  <a:gd name="connsiteX1" fmla="*/ 122 w 52148"/>
                  <a:gd name="connsiteY1" fmla="*/ 156135 h 160153"/>
                  <a:gd name="connsiteX2" fmla="*/ 6409 w 52148"/>
                  <a:gd name="connsiteY2" fmla="*/ 157849 h 160153"/>
                  <a:gd name="connsiteX3" fmla="*/ 52033 w 52148"/>
                  <a:gd name="connsiteY3" fmla="*/ 3354 h 160153"/>
                  <a:gd name="connsiteX4" fmla="*/ 46604 w 52148"/>
                  <a:gd name="connsiteY4" fmla="*/ 1925 h 160153"/>
                  <a:gd name="connsiteX5" fmla="*/ 46604 w 52148"/>
                  <a:gd name="connsiteY5" fmla="*/ 1925 h 160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148" h="160153">
                    <a:moveTo>
                      <a:pt x="46604" y="1925"/>
                    </a:moveTo>
                    <a:cubicBezTo>
                      <a:pt x="29650" y="52693"/>
                      <a:pt x="14029" y="104414"/>
                      <a:pt x="122" y="156135"/>
                    </a:cubicBezTo>
                    <a:cubicBezTo>
                      <a:pt x="-926" y="160230"/>
                      <a:pt x="5075" y="161850"/>
                      <a:pt x="6409" y="157849"/>
                    </a:cubicBezTo>
                    <a:cubicBezTo>
                      <a:pt x="23077" y="106986"/>
                      <a:pt x="38317" y="55170"/>
                      <a:pt x="52033" y="3354"/>
                    </a:cubicBezTo>
                    <a:cubicBezTo>
                      <a:pt x="52986" y="-75"/>
                      <a:pt x="47747" y="-1409"/>
                      <a:pt x="46604" y="1925"/>
                    </a:cubicBezTo>
                    <a:lnTo>
                      <a:pt x="46604" y="1925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15" name="Freeform: Shape 8814">
                <a:extLst>
                  <a:ext uri="{FF2B5EF4-FFF2-40B4-BE49-F238E27FC236}">
                    <a16:creationId xmlns:a16="http://schemas.microsoft.com/office/drawing/2014/main" id="{490B68A3-0882-4DF3-B943-84E0499473F5}"/>
                  </a:ext>
                </a:extLst>
              </p:cNvPr>
              <p:cNvSpPr/>
              <p:nvPr/>
            </p:nvSpPr>
            <p:spPr>
              <a:xfrm>
                <a:off x="5869212" y="2984354"/>
                <a:ext cx="42508" cy="161707"/>
              </a:xfrm>
              <a:custGeom>
                <a:avLst/>
                <a:gdLst>
                  <a:gd name="connsiteX0" fmla="*/ 38858 w 42508"/>
                  <a:gd name="connsiteY0" fmla="*/ 1352 h 161707"/>
                  <a:gd name="connsiteX1" fmla="*/ 92 w 42508"/>
                  <a:gd name="connsiteY1" fmla="*/ 157181 h 161707"/>
                  <a:gd name="connsiteX2" fmla="*/ 7140 w 42508"/>
                  <a:gd name="connsiteY2" fmla="*/ 159086 h 161707"/>
                  <a:gd name="connsiteX3" fmla="*/ 42478 w 42508"/>
                  <a:gd name="connsiteY3" fmla="*/ 2304 h 161707"/>
                  <a:gd name="connsiteX4" fmla="*/ 38858 w 42508"/>
                  <a:gd name="connsiteY4" fmla="*/ 1352 h 161707"/>
                  <a:gd name="connsiteX5" fmla="*/ 38858 w 42508"/>
                  <a:gd name="connsiteY5" fmla="*/ 1352 h 161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08" h="161707">
                    <a:moveTo>
                      <a:pt x="38858" y="1352"/>
                    </a:moveTo>
                    <a:cubicBezTo>
                      <a:pt x="23428" y="52311"/>
                      <a:pt x="10855" y="104984"/>
                      <a:pt x="92" y="157181"/>
                    </a:cubicBezTo>
                    <a:cubicBezTo>
                      <a:pt x="-861" y="161753"/>
                      <a:pt x="5902" y="163658"/>
                      <a:pt x="7140" y="159086"/>
                    </a:cubicBezTo>
                    <a:cubicBezTo>
                      <a:pt x="20951" y="107556"/>
                      <a:pt x="33429" y="54882"/>
                      <a:pt x="42478" y="2304"/>
                    </a:cubicBezTo>
                    <a:cubicBezTo>
                      <a:pt x="42859" y="18"/>
                      <a:pt x="39525" y="-1029"/>
                      <a:pt x="38858" y="1352"/>
                    </a:cubicBezTo>
                    <a:lnTo>
                      <a:pt x="38858" y="1352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16" name="Freeform: Shape 8815">
                <a:extLst>
                  <a:ext uri="{FF2B5EF4-FFF2-40B4-BE49-F238E27FC236}">
                    <a16:creationId xmlns:a16="http://schemas.microsoft.com/office/drawing/2014/main" id="{96C703CC-2C73-4911-81AF-78167999D111}"/>
                  </a:ext>
                </a:extLst>
              </p:cNvPr>
              <p:cNvSpPr/>
              <p:nvPr/>
            </p:nvSpPr>
            <p:spPr>
              <a:xfrm>
                <a:off x="5910505" y="2991189"/>
                <a:ext cx="47727" cy="173416"/>
              </a:xfrm>
              <a:custGeom>
                <a:avLst/>
                <a:gdLst>
                  <a:gd name="connsiteX0" fmla="*/ 5472 w 47727"/>
                  <a:gd name="connsiteY0" fmla="*/ 171491 h 173416"/>
                  <a:gd name="connsiteX1" fmla="*/ 47667 w 47727"/>
                  <a:gd name="connsiteY1" fmla="*/ 4327 h 173416"/>
                  <a:gd name="connsiteX2" fmla="*/ 41000 w 47727"/>
                  <a:gd name="connsiteY2" fmla="*/ 2518 h 173416"/>
                  <a:gd name="connsiteX3" fmla="*/ 138 w 47727"/>
                  <a:gd name="connsiteY3" fmla="*/ 170062 h 173416"/>
                  <a:gd name="connsiteX4" fmla="*/ 5472 w 47727"/>
                  <a:gd name="connsiteY4" fmla="*/ 171491 h 173416"/>
                  <a:gd name="connsiteX5" fmla="*/ 5472 w 47727"/>
                  <a:gd name="connsiteY5" fmla="*/ 171491 h 17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727" h="173416">
                    <a:moveTo>
                      <a:pt x="5472" y="171491"/>
                    </a:moveTo>
                    <a:cubicBezTo>
                      <a:pt x="24712" y="117294"/>
                      <a:pt x="38142" y="61001"/>
                      <a:pt x="47667" y="4327"/>
                    </a:cubicBezTo>
                    <a:cubicBezTo>
                      <a:pt x="48429" y="-54"/>
                      <a:pt x="41762" y="-1864"/>
                      <a:pt x="41000" y="2518"/>
                    </a:cubicBezTo>
                    <a:cubicBezTo>
                      <a:pt x="31189" y="59477"/>
                      <a:pt x="16902" y="114722"/>
                      <a:pt x="138" y="170062"/>
                    </a:cubicBezTo>
                    <a:cubicBezTo>
                      <a:pt x="-910" y="173491"/>
                      <a:pt x="4329" y="174825"/>
                      <a:pt x="5472" y="171491"/>
                    </a:cubicBezTo>
                    <a:lnTo>
                      <a:pt x="5472" y="171491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17" name="Freeform: Shape 8816">
                <a:extLst>
                  <a:ext uri="{FF2B5EF4-FFF2-40B4-BE49-F238E27FC236}">
                    <a16:creationId xmlns:a16="http://schemas.microsoft.com/office/drawing/2014/main" id="{A0BDDEA8-AE42-45EE-BFC2-9B88429C17D8}"/>
                  </a:ext>
                </a:extLst>
              </p:cNvPr>
              <p:cNvSpPr/>
              <p:nvPr/>
            </p:nvSpPr>
            <p:spPr>
              <a:xfrm>
                <a:off x="5972731" y="3089154"/>
                <a:ext cx="247237" cy="50895"/>
              </a:xfrm>
              <a:custGeom>
                <a:avLst/>
                <a:gdLst>
                  <a:gd name="connsiteX0" fmla="*/ 2681 w 247237"/>
                  <a:gd name="connsiteY0" fmla="*/ 50857 h 50895"/>
                  <a:gd name="connsiteX1" fmla="*/ 244616 w 247237"/>
                  <a:gd name="connsiteY1" fmla="*/ 7042 h 50895"/>
                  <a:gd name="connsiteX2" fmla="*/ 242712 w 247237"/>
                  <a:gd name="connsiteY2" fmla="*/ 88 h 50895"/>
                  <a:gd name="connsiteX3" fmla="*/ 1634 w 247237"/>
                  <a:gd name="connsiteY3" fmla="*/ 46761 h 50895"/>
                  <a:gd name="connsiteX4" fmla="*/ 2681 w 247237"/>
                  <a:gd name="connsiteY4" fmla="*/ 50857 h 50895"/>
                  <a:gd name="connsiteX5" fmla="*/ 2681 w 247237"/>
                  <a:gd name="connsiteY5" fmla="*/ 50857 h 5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237" h="50895">
                    <a:moveTo>
                      <a:pt x="2681" y="50857"/>
                    </a:moveTo>
                    <a:cubicBezTo>
                      <a:pt x="83453" y="37522"/>
                      <a:pt x="164035" y="21901"/>
                      <a:pt x="244616" y="7042"/>
                    </a:cubicBezTo>
                    <a:cubicBezTo>
                      <a:pt x="249189" y="6184"/>
                      <a:pt x="247283" y="-864"/>
                      <a:pt x="242712" y="88"/>
                    </a:cubicBezTo>
                    <a:cubicBezTo>
                      <a:pt x="162320" y="15424"/>
                      <a:pt x="81644" y="29902"/>
                      <a:pt x="1634" y="46761"/>
                    </a:cubicBezTo>
                    <a:cubicBezTo>
                      <a:pt x="-1224" y="47332"/>
                      <a:pt x="15" y="51333"/>
                      <a:pt x="2681" y="50857"/>
                    </a:cubicBezTo>
                    <a:lnTo>
                      <a:pt x="2681" y="50857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18" name="Freeform: Shape 8817">
                <a:extLst>
                  <a:ext uri="{FF2B5EF4-FFF2-40B4-BE49-F238E27FC236}">
                    <a16:creationId xmlns:a16="http://schemas.microsoft.com/office/drawing/2014/main" id="{752203AC-DE48-4574-90A0-AEB0C0763A1C}"/>
                  </a:ext>
                </a:extLst>
              </p:cNvPr>
              <p:cNvSpPr/>
              <p:nvPr/>
            </p:nvSpPr>
            <p:spPr>
              <a:xfrm>
                <a:off x="5999094" y="3028120"/>
                <a:ext cx="241887" cy="38725"/>
              </a:xfrm>
              <a:custGeom>
                <a:avLst/>
                <a:gdLst>
                  <a:gd name="connsiteX0" fmla="*/ 2608 w 241887"/>
                  <a:gd name="connsiteY0" fmla="*/ 38072 h 38725"/>
                  <a:gd name="connsiteX1" fmla="*/ 239018 w 241887"/>
                  <a:gd name="connsiteY1" fmla="*/ 7687 h 38725"/>
                  <a:gd name="connsiteX2" fmla="*/ 236923 w 241887"/>
                  <a:gd name="connsiteY2" fmla="*/ 67 h 38725"/>
                  <a:gd name="connsiteX3" fmla="*/ 2608 w 241887"/>
                  <a:gd name="connsiteY3" fmla="*/ 32738 h 38725"/>
                  <a:gd name="connsiteX4" fmla="*/ 2608 w 241887"/>
                  <a:gd name="connsiteY4" fmla="*/ 38072 h 38725"/>
                  <a:gd name="connsiteX5" fmla="*/ 2608 w 241887"/>
                  <a:gd name="connsiteY5" fmla="*/ 38072 h 3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887" h="38725">
                    <a:moveTo>
                      <a:pt x="2608" y="38072"/>
                    </a:moveTo>
                    <a:cubicBezTo>
                      <a:pt x="82237" y="42834"/>
                      <a:pt x="161104" y="20451"/>
                      <a:pt x="239018" y="7687"/>
                    </a:cubicBezTo>
                    <a:cubicBezTo>
                      <a:pt x="244066" y="6830"/>
                      <a:pt x="241876" y="-790"/>
                      <a:pt x="236923" y="67"/>
                    </a:cubicBezTo>
                    <a:cubicBezTo>
                      <a:pt x="158627" y="12831"/>
                      <a:pt x="82237" y="29976"/>
                      <a:pt x="2608" y="32738"/>
                    </a:cubicBezTo>
                    <a:cubicBezTo>
                      <a:pt x="-917" y="32833"/>
                      <a:pt x="-821" y="37881"/>
                      <a:pt x="2608" y="38072"/>
                    </a:cubicBezTo>
                    <a:lnTo>
                      <a:pt x="2608" y="38072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19" name="Freeform: Shape 8818">
                <a:extLst>
                  <a:ext uri="{FF2B5EF4-FFF2-40B4-BE49-F238E27FC236}">
                    <a16:creationId xmlns:a16="http://schemas.microsoft.com/office/drawing/2014/main" id="{777F1795-00DE-49DF-AC34-57C64FB264AE}"/>
                  </a:ext>
                </a:extLst>
              </p:cNvPr>
              <p:cNvSpPr/>
              <p:nvPr/>
            </p:nvSpPr>
            <p:spPr>
              <a:xfrm>
                <a:off x="5941133" y="3000672"/>
                <a:ext cx="67052" cy="171725"/>
              </a:xfrm>
              <a:custGeom>
                <a:avLst/>
                <a:gdLst>
                  <a:gd name="connsiteX0" fmla="*/ 5704 w 67052"/>
                  <a:gd name="connsiteY0" fmla="*/ 170676 h 171725"/>
                  <a:gd name="connsiteX1" fmla="*/ 67045 w 67052"/>
                  <a:gd name="connsiteY1" fmla="*/ 4179 h 171725"/>
                  <a:gd name="connsiteX2" fmla="*/ 58378 w 67052"/>
                  <a:gd name="connsiteY2" fmla="*/ 4179 h 171725"/>
                  <a:gd name="connsiteX3" fmla="*/ 466 w 67052"/>
                  <a:gd name="connsiteY3" fmla="*/ 166676 h 171725"/>
                  <a:gd name="connsiteX4" fmla="*/ 5704 w 67052"/>
                  <a:gd name="connsiteY4" fmla="*/ 170676 h 171725"/>
                  <a:gd name="connsiteX5" fmla="*/ 5704 w 67052"/>
                  <a:gd name="connsiteY5" fmla="*/ 170676 h 17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052" h="171725">
                    <a:moveTo>
                      <a:pt x="5704" y="170676"/>
                    </a:moveTo>
                    <a:cubicBezTo>
                      <a:pt x="42757" y="123242"/>
                      <a:pt x="64474" y="64377"/>
                      <a:pt x="67045" y="4179"/>
                    </a:cubicBezTo>
                    <a:cubicBezTo>
                      <a:pt x="67331" y="-1441"/>
                      <a:pt x="58854" y="-1345"/>
                      <a:pt x="58378" y="4179"/>
                    </a:cubicBezTo>
                    <a:cubicBezTo>
                      <a:pt x="53615" y="64853"/>
                      <a:pt x="35041" y="116574"/>
                      <a:pt x="466" y="166676"/>
                    </a:cubicBezTo>
                    <a:cubicBezTo>
                      <a:pt x="-1535" y="169724"/>
                      <a:pt x="3418" y="173629"/>
                      <a:pt x="5704" y="170676"/>
                    </a:cubicBezTo>
                    <a:lnTo>
                      <a:pt x="5704" y="170676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20" name="Freeform: Shape 8819">
                <a:extLst>
                  <a:ext uri="{FF2B5EF4-FFF2-40B4-BE49-F238E27FC236}">
                    <a16:creationId xmlns:a16="http://schemas.microsoft.com/office/drawing/2014/main" id="{23797673-C904-43D9-BA80-D01AC6B91A5B}"/>
                  </a:ext>
                </a:extLst>
              </p:cNvPr>
              <p:cNvSpPr/>
              <p:nvPr/>
            </p:nvSpPr>
            <p:spPr>
              <a:xfrm>
                <a:off x="6068781" y="3401294"/>
                <a:ext cx="17789" cy="222171"/>
              </a:xfrm>
              <a:custGeom>
                <a:avLst/>
                <a:gdLst>
                  <a:gd name="connsiteX0" fmla="*/ 11502 w 17789"/>
                  <a:gd name="connsiteY0" fmla="*/ 3036 h 222171"/>
                  <a:gd name="connsiteX1" fmla="*/ 72 w 17789"/>
                  <a:gd name="connsiteY1" fmla="*/ 219635 h 222171"/>
                  <a:gd name="connsiteX2" fmla="*/ 5311 w 17789"/>
                  <a:gd name="connsiteY2" fmla="*/ 219635 h 222171"/>
                  <a:gd name="connsiteX3" fmla="*/ 17789 w 17789"/>
                  <a:gd name="connsiteY3" fmla="*/ 3036 h 222171"/>
                  <a:gd name="connsiteX4" fmla="*/ 11502 w 17789"/>
                  <a:gd name="connsiteY4" fmla="*/ 3036 h 222171"/>
                  <a:gd name="connsiteX5" fmla="*/ 11502 w 17789"/>
                  <a:gd name="connsiteY5" fmla="*/ 3036 h 22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89" h="222171">
                    <a:moveTo>
                      <a:pt x="11502" y="3036"/>
                    </a:moveTo>
                    <a:cubicBezTo>
                      <a:pt x="6168" y="74664"/>
                      <a:pt x="-785" y="147816"/>
                      <a:pt x="72" y="219635"/>
                    </a:cubicBezTo>
                    <a:cubicBezTo>
                      <a:pt x="72" y="223159"/>
                      <a:pt x="4930" y="222873"/>
                      <a:pt x="5311" y="219635"/>
                    </a:cubicBezTo>
                    <a:cubicBezTo>
                      <a:pt x="13979" y="148292"/>
                      <a:pt x="15217" y="74855"/>
                      <a:pt x="17789" y="3036"/>
                    </a:cubicBezTo>
                    <a:cubicBezTo>
                      <a:pt x="17884" y="-1060"/>
                      <a:pt x="11788" y="-964"/>
                      <a:pt x="11502" y="3036"/>
                    </a:cubicBezTo>
                    <a:lnTo>
                      <a:pt x="11502" y="3036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21" name="Freeform: Shape 8820">
                <a:extLst>
                  <a:ext uri="{FF2B5EF4-FFF2-40B4-BE49-F238E27FC236}">
                    <a16:creationId xmlns:a16="http://schemas.microsoft.com/office/drawing/2014/main" id="{5650AD57-A62C-4468-AED5-0D82067F33A3}"/>
                  </a:ext>
                </a:extLst>
              </p:cNvPr>
              <p:cNvSpPr/>
              <p:nvPr/>
            </p:nvSpPr>
            <p:spPr>
              <a:xfrm>
                <a:off x="6141640" y="3378950"/>
                <a:ext cx="68557" cy="182854"/>
              </a:xfrm>
              <a:custGeom>
                <a:avLst/>
                <a:gdLst>
                  <a:gd name="connsiteX0" fmla="*/ 174 w 68557"/>
                  <a:gd name="connsiteY0" fmla="*/ 3758 h 182854"/>
                  <a:gd name="connsiteX1" fmla="*/ 61801 w 68557"/>
                  <a:gd name="connsiteY1" fmla="*/ 180542 h 182854"/>
                  <a:gd name="connsiteX2" fmla="*/ 68373 w 68557"/>
                  <a:gd name="connsiteY2" fmla="*/ 178732 h 182854"/>
                  <a:gd name="connsiteX3" fmla="*/ 6080 w 68557"/>
                  <a:gd name="connsiteY3" fmla="*/ 2044 h 182854"/>
                  <a:gd name="connsiteX4" fmla="*/ 174 w 68557"/>
                  <a:gd name="connsiteY4" fmla="*/ 3758 h 182854"/>
                  <a:gd name="connsiteX5" fmla="*/ 174 w 68557"/>
                  <a:gd name="connsiteY5" fmla="*/ 3758 h 18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557" h="182854">
                    <a:moveTo>
                      <a:pt x="174" y="3758"/>
                    </a:moveTo>
                    <a:cubicBezTo>
                      <a:pt x="18558" y="62813"/>
                      <a:pt x="38084" y="123392"/>
                      <a:pt x="61801" y="180542"/>
                    </a:cubicBezTo>
                    <a:cubicBezTo>
                      <a:pt x="63420" y="184447"/>
                      <a:pt x="69707" y="183114"/>
                      <a:pt x="68373" y="178732"/>
                    </a:cubicBezTo>
                    <a:cubicBezTo>
                      <a:pt x="51228" y="119201"/>
                      <a:pt x="28654" y="59765"/>
                      <a:pt x="6080" y="2044"/>
                    </a:cubicBezTo>
                    <a:cubicBezTo>
                      <a:pt x="4651" y="-1481"/>
                      <a:pt x="-1064" y="-147"/>
                      <a:pt x="174" y="3758"/>
                    </a:cubicBezTo>
                    <a:lnTo>
                      <a:pt x="174" y="375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22" name="Freeform: Shape 8821">
                <a:extLst>
                  <a:ext uri="{FF2B5EF4-FFF2-40B4-BE49-F238E27FC236}">
                    <a16:creationId xmlns:a16="http://schemas.microsoft.com/office/drawing/2014/main" id="{69D65151-FF21-4FE0-8267-8533EBDE66D6}"/>
                  </a:ext>
                </a:extLst>
              </p:cNvPr>
              <p:cNvSpPr/>
              <p:nvPr/>
            </p:nvSpPr>
            <p:spPr>
              <a:xfrm>
                <a:off x="6151009" y="3382940"/>
                <a:ext cx="114883" cy="144110"/>
              </a:xfrm>
              <a:custGeom>
                <a:avLst/>
                <a:gdLst>
                  <a:gd name="connsiteX0" fmla="*/ 426 w 114883"/>
                  <a:gd name="connsiteY0" fmla="*/ 3292 h 144110"/>
                  <a:gd name="connsiteX1" fmla="*/ 112249 w 114883"/>
                  <a:gd name="connsiteY1" fmla="*/ 143596 h 144110"/>
                  <a:gd name="connsiteX2" fmla="*/ 114535 w 114883"/>
                  <a:gd name="connsiteY2" fmla="*/ 141310 h 144110"/>
                  <a:gd name="connsiteX3" fmla="*/ 4331 w 114883"/>
                  <a:gd name="connsiteY3" fmla="*/ 1006 h 144110"/>
                  <a:gd name="connsiteX4" fmla="*/ 426 w 114883"/>
                  <a:gd name="connsiteY4" fmla="*/ 3292 h 144110"/>
                  <a:gd name="connsiteX5" fmla="*/ 426 w 114883"/>
                  <a:gd name="connsiteY5" fmla="*/ 3292 h 1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883" h="144110">
                    <a:moveTo>
                      <a:pt x="426" y="3292"/>
                    </a:moveTo>
                    <a:cubicBezTo>
                      <a:pt x="34811" y="52251"/>
                      <a:pt x="69958" y="101114"/>
                      <a:pt x="112249" y="143596"/>
                    </a:cubicBezTo>
                    <a:cubicBezTo>
                      <a:pt x="113773" y="145120"/>
                      <a:pt x="115678" y="142929"/>
                      <a:pt x="114535" y="141310"/>
                    </a:cubicBezTo>
                    <a:cubicBezTo>
                      <a:pt x="77578" y="94637"/>
                      <a:pt x="38621" y="49774"/>
                      <a:pt x="4331" y="1006"/>
                    </a:cubicBezTo>
                    <a:cubicBezTo>
                      <a:pt x="2616" y="-1375"/>
                      <a:pt x="-1289" y="911"/>
                      <a:pt x="426" y="3292"/>
                    </a:cubicBezTo>
                    <a:lnTo>
                      <a:pt x="426" y="3292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23" name="Freeform: Shape 8822">
                <a:extLst>
                  <a:ext uri="{FF2B5EF4-FFF2-40B4-BE49-F238E27FC236}">
                    <a16:creationId xmlns:a16="http://schemas.microsoft.com/office/drawing/2014/main" id="{3DB89D7B-1EB1-48E3-81EF-866494C58F5D}"/>
                  </a:ext>
                </a:extLst>
              </p:cNvPr>
              <p:cNvSpPr/>
              <p:nvPr/>
            </p:nvSpPr>
            <p:spPr>
              <a:xfrm>
                <a:off x="6249625" y="3336668"/>
                <a:ext cx="161487" cy="133200"/>
              </a:xfrm>
              <a:custGeom>
                <a:avLst/>
                <a:gdLst>
                  <a:gd name="connsiteX0" fmla="*/ 869 w 161487"/>
                  <a:gd name="connsiteY0" fmla="*/ 4987 h 133200"/>
                  <a:gd name="connsiteX1" fmla="*/ 155460 w 161487"/>
                  <a:gd name="connsiteY1" fmla="*/ 132527 h 133200"/>
                  <a:gd name="connsiteX2" fmla="*/ 160318 w 161487"/>
                  <a:gd name="connsiteY2" fmla="*/ 126240 h 133200"/>
                  <a:gd name="connsiteX3" fmla="*/ 4393 w 161487"/>
                  <a:gd name="connsiteY3" fmla="*/ 510 h 133200"/>
                  <a:gd name="connsiteX4" fmla="*/ 869 w 161487"/>
                  <a:gd name="connsiteY4" fmla="*/ 4987 h 133200"/>
                  <a:gd name="connsiteX5" fmla="*/ 869 w 161487"/>
                  <a:gd name="connsiteY5" fmla="*/ 4987 h 13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487" h="133200">
                    <a:moveTo>
                      <a:pt x="869" y="4987"/>
                    </a:moveTo>
                    <a:cubicBezTo>
                      <a:pt x="50971" y="48612"/>
                      <a:pt x="101644" y="93284"/>
                      <a:pt x="155460" y="132527"/>
                    </a:cubicBezTo>
                    <a:cubicBezTo>
                      <a:pt x="159175" y="135194"/>
                      <a:pt x="163651" y="129288"/>
                      <a:pt x="160318" y="126240"/>
                    </a:cubicBezTo>
                    <a:cubicBezTo>
                      <a:pt x="111169" y="81473"/>
                      <a:pt x="57257" y="40896"/>
                      <a:pt x="4393" y="510"/>
                    </a:cubicBezTo>
                    <a:cubicBezTo>
                      <a:pt x="1726" y="-1490"/>
                      <a:pt x="-1607" y="2892"/>
                      <a:pt x="869" y="4987"/>
                    </a:cubicBezTo>
                    <a:lnTo>
                      <a:pt x="869" y="4987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24" name="Freeform: Shape 8823">
                <a:extLst>
                  <a:ext uri="{FF2B5EF4-FFF2-40B4-BE49-F238E27FC236}">
                    <a16:creationId xmlns:a16="http://schemas.microsoft.com/office/drawing/2014/main" id="{4B369EAE-0913-4A92-BB93-75ED99B44E8F}"/>
                  </a:ext>
                </a:extLst>
              </p:cNvPr>
              <p:cNvSpPr/>
              <p:nvPr/>
            </p:nvSpPr>
            <p:spPr>
              <a:xfrm>
                <a:off x="5953882" y="3472285"/>
                <a:ext cx="588965" cy="250580"/>
              </a:xfrm>
              <a:custGeom>
                <a:avLst/>
                <a:gdLst>
                  <a:gd name="connsiteX0" fmla="*/ 671 w 588965"/>
                  <a:gd name="connsiteY0" fmla="*/ 237035 h 250580"/>
                  <a:gd name="connsiteX1" fmla="*/ 98493 w 588965"/>
                  <a:gd name="connsiteY1" fmla="*/ 217985 h 250580"/>
                  <a:gd name="connsiteX2" fmla="*/ 210602 w 588965"/>
                  <a:gd name="connsiteY2" fmla="*/ 184838 h 250580"/>
                  <a:gd name="connsiteX3" fmla="*/ 248226 w 588965"/>
                  <a:gd name="connsiteY3" fmla="*/ 185315 h 250580"/>
                  <a:gd name="connsiteX4" fmla="*/ 308615 w 588965"/>
                  <a:gd name="connsiteY4" fmla="*/ 153787 h 250580"/>
                  <a:gd name="connsiteX5" fmla="*/ 397673 w 588965"/>
                  <a:gd name="connsiteY5" fmla="*/ 108353 h 250580"/>
                  <a:gd name="connsiteX6" fmla="*/ 432059 w 588965"/>
                  <a:gd name="connsiteY6" fmla="*/ 110829 h 250580"/>
                  <a:gd name="connsiteX7" fmla="*/ 472825 w 588965"/>
                  <a:gd name="connsiteY7" fmla="*/ 85778 h 250580"/>
                  <a:gd name="connsiteX8" fmla="*/ 562361 w 588965"/>
                  <a:gd name="connsiteY8" fmla="*/ 30057 h 250580"/>
                  <a:gd name="connsiteX9" fmla="*/ 588840 w 588965"/>
                  <a:gd name="connsiteY9" fmla="*/ 6721 h 250580"/>
                  <a:gd name="connsiteX10" fmla="*/ 578458 w 588965"/>
                  <a:gd name="connsiteY10" fmla="*/ 3863 h 250580"/>
                  <a:gd name="connsiteX11" fmla="*/ 511688 w 588965"/>
                  <a:gd name="connsiteY11" fmla="*/ 17484 h 250580"/>
                  <a:gd name="connsiteX12" fmla="*/ 487208 w 588965"/>
                  <a:gd name="connsiteY12" fmla="*/ 39487 h 250580"/>
                  <a:gd name="connsiteX13" fmla="*/ 471587 w 588965"/>
                  <a:gd name="connsiteY13" fmla="*/ 66062 h 250580"/>
                  <a:gd name="connsiteX14" fmla="*/ 383957 w 588965"/>
                  <a:gd name="connsiteY14" fmla="*/ 94922 h 250580"/>
                  <a:gd name="connsiteX15" fmla="*/ 347476 w 588965"/>
                  <a:gd name="connsiteY15" fmla="*/ 98637 h 250580"/>
                  <a:gd name="connsiteX16" fmla="*/ 305852 w 588965"/>
                  <a:gd name="connsiteY16" fmla="*/ 139499 h 250580"/>
                  <a:gd name="connsiteX17" fmla="*/ 190695 w 588965"/>
                  <a:gd name="connsiteY17" fmla="*/ 173027 h 250580"/>
                  <a:gd name="connsiteX18" fmla="*/ 131830 w 588965"/>
                  <a:gd name="connsiteY18" fmla="*/ 181219 h 250580"/>
                  <a:gd name="connsiteX19" fmla="*/ 3148 w 588965"/>
                  <a:gd name="connsiteY19" fmla="*/ 233606 h 250580"/>
                  <a:gd name="connsiteX20" fmla="*/ 671 w 588965"/>
                  <a:gd name="connsiteY20" fmla="*/ 237035 h 250580"/>
                  <a:gd name="connsiteX21" fmla="*/ 671 w 588965"/>
                  <a:gd name="connsiteY21" fmla="*/ 237035 h 25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88965" h="250580">
                    <a:moveTo>
                      <a:pt x="671" y="237035"/>
                    </a:moveTo>
                    <a:cubicBezTo>
                      <a:pt x="37247" y="266658"/>
                      <a:pt x="66965" y="241893"/>
                      <a:pt x="98493" y="217985"/>
                    </a:cubicBezTo>
                    <a:cubicBezTo>
                      <a:pt x="143927" y="183600"/>
                      <a:pt x="161739" y="181409"/>
                      <a:pt x="210602" y="184838"/>
                    </a:cubicBezTo>
                    <a:cubicBezTo>
                      <a:pt x="223651" y="185791"/>
                      <a:pt x="234986" y="187315"/>
                      <a:pt x="248226" y="185315"/>
                    </a:cubicBezTo>
                    <a:cubicBezTo>
                      <a:pt x="271562" y="181790"/>
                      <a:pt x="292041" y="170265"/>
                      <a:pt x="308615" y="153787"/>
                    </a:cubicBezTo>
                    <a:cubicBezTo>
                      <a:pt x="341095" y="121497"/>
                      <a:pt x="322140" y="113496"/>
                      <a:pt x="397673" y="108353"/>
                    </a:cubicBezTo>
                    <a:cubicBezTo>
                      <a:pt x="419295" y="106829"/>
                      <a:pt x="410532" y="114639"/>
                      <a:pt x="432059" y="110829"/>
                    </a:cubicBezTo>
                    <a:cubicBezTo>
                      <a:pt x="450061" y="107686"/>
                      <a:pt x="461395" y="99494"/>
                      <a:pt x="472825" y="85778"/>
                    </a:cubicBezTo>
                    <a:cubicBezTo>
                      <a:pt x="505401" y="46535"/>
                      <a:pt x="486256" y="63490"/>
                      <a:pt x="562361" y="30057"/>
                    </a:cubicBezTo>
                    <a:cubicBezTo>
                      <a:pt x="578839" y="22818"/>
                      <a:pt x="585220" y="25104"/>
                      <a:pt x="588840" y="6721"/>
                    </a:cubicBezTo>
                    <a:cubicBezTo>
                      <a:pt x="590174" y="-42"/>
                      <a:pt x="580458" y="-2899"/>
                      <a:pt x="578458" y="3863"/>
                    </a:cubicBezTo>
                    <a:cubicBezTo>
                      <a:pt x="573695" y="20056"/>
                      <a:pt x="525403" y="11960"/>
                      <a:pt x="511688" y="17484"/>
                    </a:cubicBezTo>
                    <a:cubicBezTo>
                      <a:pt x="501686" y="21580"/>
                      <a:pt x="493590" y="31486"/>
                      <a:pt x="487208" y="39487"/>
                    </a:cubicBezTo>
                    <a:cubicBezTo>
                      <a:pt x="481398" y="46726"/>
                      <a:pt x="477969" y="60061"/>
                      <a:pt x="471587" y="66062"/>
                    </a:cubicBezTo>
                    <a:cubicBezTo>
                      <a:pt x="450537" y="86064"/>
                      <a:pt x="410246" y="92351"/>
                      <a:pt x="383957" y="94922"/>
                    </a:cubicBezTo>
                    <a:cubicBezTo>
                      <a:pt x="369860" y="96256"/>
                      <a:pt x="361097" y="92827"/>
                      <a:pt x="347476" y="98637"/>
                    </a:cubicBezTo>
                    <a:cubicBezTo>
                      <a:pt x="328522" y="106733"/>
                      <a:pt x="319187" y="125117"/>
                      <a:pt x="305852" y="139499"/>
                    </a:cubicBezTo>
                    <a:cubicBezTo>
                      <a:pt x="272800" y="175028"/>
                      <a:pt x="236415" y="175790"/>
                      <a:pt x="190695" y="173027"/>
                    </a:cubicBezTo>
                    <a:cubicBezTo>
                      <a:pt x="167930" y="171694"/>
                      <a:pt x="152119" y="171313"/>
                      <a:pt x="131830" y="181219"/>
                    </a:cubicBezTo>
                    <a:cubicBezTo>
                      <a:pt x="93445" y="200078"/>
                      <a:pt x="60869" y="272754"/>
                      <a:pt x="3148" y="233606"/>
                    </a:cubicBezTo>
                    <a:cubicBezTo>
                      <a:pt x="1338" y="232368"/>
                      <a:pt x="-1234" y="235511"/>
                      <a:pt x="671" y="237035"/>
                    </a:cubicBezTo>
                    <a:lnTo>
                      <a:pt x="671" y="237035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25" name="Freeform: Shape 8824">
                <a:extLst>
                  <a:ext uri="{FF2B5EF4-FFF2-40B4-BE49-F238E27FC236}">
                    <a16:creationId xmlns:a16="http://schemas.microsoft.com/office/drawing/2014/main" id="{1D14D076-9935-44E3-818C-C1101B4FCB2F}"/>
                  </a:ext>
                </a:extLst>
              </p:cNvPr>
              <p:cNvSpPr/>
              <p:nvPr/>
            </p:nvSpPr>
            <p:spPr>
              <a:xfrm>
                <a:off x="5953566" y="3462226"/>
                <a:ext cx="581449" cy="236503"/>
              </a:xfrm>
              <a:custGeom>
                <a:avLst/>
                <a:gdLst>
                  <a:gd name="connsiteX0" fmla="*/ 580392 w 581449"/>
                  <a:gd name="connsiteY0" fmla="*/ 2016 h 236503"/>
                  <a:gd name="connsiteX1" fmla="*/ 482570 w 581449"/>
                  <a:gd name="connsiteY1" fmla="*/ 24305 h 236503"/>
                  <a:gd name="connsiteX2" fmla="*/ 461711 w 581449"/>
                  <a:gd name="connsiteY2" fmla="*/ 45831 h 236503"/>
                  <a:gd name="connsiteX3" fmla="*/ 381129 w 581449"/>
                  <a:gd name="connsiteY3" fmla="*/ 80788 h 236503"/>
                  <a:gd name="connsiteX4" fmla="*/ 324836 w 581449"/>
                  <a:gd name="connsiteY4" fmla="*/ 92313 h 236503"/>
                  <a:gd name="connsiteX5" fmla="*/ 266162 w 581449"/>
                  <a:gd name="connsiteY5" fmla="*/ 142415 h 236503"/>
                  <a:gd name="connsiteX6" fmla="*/ 158816 w 581449"/>
                  <a:gd name="connsiteY6" fmla="*/ 150416 h 236503"/>
                  <a:gd name="connsiteX7" fmla="*/ 5939 w 581449"/>
                  <a:gd name="connsiteY7" fmla="*/ 221377 h 236503"/>
                  <a:gd name="connsiteX8" fmla="*/ 415 w 581449"/>
                  <a:gd name="connsiteY8" fmla="*/ 224616 h 236503"/>
                  <a:gd name="connsiteX9" fmla="*/ 52802 w 581449"/>
                  <a:gd name="connsiteY9" fmla="*/ 229283 h 236503"/>
                  <a:gd name="connsiteX10" fmla="*/ 115477 w 581449"/>
                  <a:gd name="connsiteY10" fmla="*/ 175848 h 236503"/>
                  <a:gd name="connsiteX11" fmla="*/ 245398 w 581449"/>
                  <a:gd name="connsiteY11" fmla="*/ 155464 h 236503"/>
                  <a:gd name="connsiteX12" fmla="*/ 293309 w 581449"/>
                  <a:gd name="connsiteY12" fmla="*/ 126984 h 236503"/>
                  <a:gd name="connsiteX13" fmla="*/ 371795 w 581449"/>
                  <a:gd name="connsiteY13" fmla="*/ 83265 h 236503"/>
                  <a:gd name="connsiteX14" fmla="*/ 409704 w 581449"/>
                  <a:gd name="connsiteY14" fmla="*/ 85741 h 236503"/>
                  <a:gd name="connsiteX15" fmla="*/ 453710 w 581449"/>
                  <a:gd name="connsiteY15" fmla="*/ 60881 h 236503"/>
                  <a:gd name="connsiteX16" fmla="*/ 580202 w 581449"/>
                  <a:gd name="connsiteY16" fmla="*/ 4874 h 236503"/>
                  <a:gd name="connsiteX17" fmla="*/ 580392 w 581449"/>
                  <a:gd name="connsiteY17" fmla="*/ 2016 h 236503"/>
                  <a:gd name="connsiteX18" fmla="*/ 580392 w 581449"/>
                  <a:gd name="connsiteY18" fmla="*/ 2016 h 236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1449" h="236503">
                    <a:moveTo>
                      <a:pt x="580392" y="2016"/>
                    </a:moveTo>
                    <a:cubicBezTo>
                      <a:pt x="547150" y="-4080"/>
                      <a:pt x="509907" y="3731"/>
                      <a:pt x="482570" y="24305"/>
                    </a:cubicBezTo>
                    <a:cubicBezTo>
                      <a:pt x="473998" y="30782"/>
                      <a:pt x="469521" y="38973"/>
                      <a:pt x="461711" y="45831"/>
                    </a:cubicBezTo>
                    <a:cubicBezTo>
                      <a:pt x="438946" y="65548"/>
                      <a:pt x="412181" y="78026"/>
                      <a:pt x="381129" y="80788"/>
                    </a:cubicBezTo>
                    <a:cubicBezTo>
                      <a:pt x="357507" y="82884"/>
                      <a:pt x="345506" y="79550"/>
                      <a:pt x="324836" y="92313"/>
                    </a:cubicBezTo>
                    <a:cubicBezTo>
                      <a:pt x="303405" y="105553"/>
                      <a:pt x="289118" y="131842"/>
                      <a:pt x="266162" y="142415"/>
                    </a:cubicBezTo>
                    <a:cubicBezTo>
                      <a:pt x="230063" y="158988"/>
                      <a:pt x="195296" y="145939"/>
                      <a:pt x="158816" y="150416"/>
                    </a:cubicBezTo>
                    <a:cubicBezTo>
                      <a:pt x="122049" y="154893"/>
                      <a:pt x="27656" y="254810"/>
                      <a:pt x="5939" y="221377"/>
                    </a:cubicBezTo>
                    <a:cubicBezTo>
                      <a:pt x="3653" y="217948"/>
                      <a:pt x="-1490" y="220901"/>
                      <a:pt x="415" y="224616"/>
                    </a:cubicBezTo>
                    <a:cubicBezTo>
                      <a:pt x="9940" y="243094"/>
                      <a:pt x="37753" y="236236"/>
                      <a:pt x="52802" y="229283"/>
                    </a:cubicBezTo>
                    <a:cubicBezTo>
                      <a:pt x="77853" y="217758"/>
                      <a:pt x="93379" y="191373"/>
                      <a:pt x="115477" y="175848"/>
                    </a:cubicBezTo>
                    <a:cubicBezTo>
                      <a:pt x="159673" y="144701"/>
                      <a:pt x="199297" y="166704"/>
                      <a:pt x="245398" y="155464"/>
                    </a:cubicBezTo>
                    <a:cubicBezTo>
                      <a:pt x="264734" y="150797"/>
                      <a:pt x="278545" y="139843"/>
                      <a:pt x="293309" y="126984"/>
                    </a:cubicBezTo>
                    <a:cubicBezTo>
                      <a:pt x="318836" y="104696"/>
                      <a:pt x="327408" y="86598"/>
                      <a:pt x="371795" y="83265"/>
                    </a:cubicBezTo>
                    <a:cubicBezTo>
                      <a:pt x="383796" y="82312"/>
                      <a:pt x="397512" y="87741"/>
                      <a:pt x="409704" y="85741"/>
                    </a:cubicBezTo>
                    <a:cubicBezTo>
                      <a:pt x="430850" y="82407"/>
                      <a:pt x="439136" y="75740"/>
                      <a:pt x="453710" y="60881"/>
                    </a:cubicBezTo>
                    <a:cubicBezTo>
                      <a:pt x="492762" y="21257"/>
                      <a:pt x="520480" y="-460"/>
                      <a:pt x="580202" y="4874"/>
                    </a:cubicBezTo>
                    <a:cubicBezTo>
                      <a:pt x="581630" y="5160"/>
                      <a:pt x="582011" y="2397"/>
                      <a:pt x="580392" y="2016"/>
                    </a:cubicBezTo>
                    <a:lnTo>
                      <a:pt x="580392" y="2016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26" name="Freeform: Shape 8825">
                <a:extLst>
                  <a:ext uri="{FF2B5EF4-FFF2-40B4-BE49-F238E27FC236}">
                    <a16:creationId xmlns:a16="http://schemas.microsoft.com/office/drawing/2014/main" id="{FD678CA6-51FC-43DA-AAB4-FEE6296D6666}"/>
                  </a:ext>
                </a:extLst>
              </p:cNvPr>
              <p:cNvSpPr/>
              <p:nvPr/>
            </p:nvSpPr>
            <p:spPr>
              <a:xfrm>
                <a:off x="6636195" y="3750386"/>
                <a:ext cx="34952" cy="34795"/>
              </a:xfrm>
              <a:custGeom>
                <a:avLst/>
                <a:gdLst>
                  <a:gd name="connsiteX0" fmla="*/ 30828 w 34952"/>
                  <a:gd name="connsiteY0" fmla="*/ 1130 h 34795"/>
                  <a:gd name="connsiteX1" fmla="*/ 9873 w 34952"/>
                  <a:gd name="connsiteY1" fmla="*/ 2559 h 34795"/>
                  <a:gd name="connsiteX2" fmla="*/ 348 w 34952"/>
                  <a:gd name="connsiteY2" fmla="*/ 13798 h 34795"/>
                  <a:gd name="connsiteX3" fmla="*/ 15112 w 34952"/>
                  <a:gd name="connsiteY3" fmla="*/ 16465 h 34795"/>
                  <a:gd name="connsiteX4" fmla="*/ 29685 w 34952"/>
                  <a:gd name="connsiteY4" fmla="*/ 4273 h 34795"/>
                  <a:gd name="connsiteX5" fmla="*/ 27304 w 34952"/>
                  <a:gd name="connsiteY5" fmla="*/ 2463 h 34795"/>
                  <a:gd name="connsiteX6" fmla="*/ 19112 w 34952"/>
                  <a:gd name="connsiteY6" fmla="*/ 20656 h 34795"/>
                  <a:gd name="connsiteX7" fmla="*/ 22350 w 34952"/>
                  <a:gd name="connsiteY7" fmla="*/ 34182 h 34795"/>
                  <a:gd name="connsiteX8" fmla="*/ 32638 w 34952"/>
                  <a:gd name="connsiteY8" fmla="*/ 27705 h 34795"/>
                  <a:gd name="connsiteX9" fmla="*/ 32542 w 34952"/>
                  <a:gd name="connsiteY9" fmla="*/ 2654 h 34795"/>
                  <a:gd name="connsiteX10" fmla="*/ 29590 w 34952"/>
                  <a:gd name="connsiteY10" fmla="*/ 3416 h 34795"/>
                  <a:gd name="connsiteX11" fmla="*/ 31875 w 34952"/>
                  <a:gd name="connsiteY11" fmla="*/ 17227 h 34795"/>
                  <a:gd name="connsiteX12" fmla="*/ 30637 w 34952"/>
                  <a:gd name="connsiteY12" fmla="*/ 23990 h 34795"/>
                  <a:gd name="connsiteX13" fmla="*/ 29018 w 34952"/>
                  <a:gd name="connsiteY13" fmla="*/ 28276 h 34795"/>
                  <a:gd name="connsiteX14" fmla="*/ 21684 w 34952"/>
                  <a:gd name="connsiteY14" fmla="*/ 26657 h 34795"/>
                  <a:gd name="connsiteX15" fmla="*/ 22922 w 34952"/>
                  <a:gd name="connsiteY15" fmla="*/ 15322 h 34795"/>
                  <a:gd name="connsiteX16" fmla="*/ 29304 w 34952"/>
                  <a:gd name="connsiteY16" fmla="*/ 4559 h 34795"/>
                  <a:gd name="connsiteX17" fmla="*/ 26922 w 34952"/>
                  <a:gd name="connsiteY17" fmla="*/ 2749 h 34795"/>
                  <a:gd name="connsiteX18" fmla="*/ 18350 w 34952"/>
                  <a:gd name="connsiteY18" fmla="*/ 11798 h 34795"/>
                  <a:gd name="connsiteX19" fmla="*/ 5110 w 34952"/>
                  <a:gd name="connsiteY19" fmla="*/ 14179 h 34795"/>
                  <a:gd name="connsiteX20" fmla="*/ 6253 w 34952"/>
                  <a:gd name="connsiteY20" fmla="*/ 7893 h 34795"/>
                  <a:gd name="connsiteX21" fmla="*/ 9396 w 34952"/>
                  <a:gd name="connsiteY21" fmla="*/ 5988 h 34795"/>
                  <a:gd name="connsiteX22" fmla="*/ 15969 w 34952"/>
                  <a:gd name="connsiteY22" fmla="*/ 3606 h 34795"/>
                  <a:gd name="connsiteX23" fmla="*/ 29685 w 34952"/>
                  <a:gd name="connsiteY23" fmla="*/ 4083 h 34795"/>
                  <a:gd name="connsiteX24" fmla="*/ 30828 w 34952"/>
                  <a:gd name="connsiteY24" fmla="*/ 1130 h 34795"/>
                  <a:gd name="connsiteX25" fmla="*/ 30828 w 34952"/>
                  <a:gd name="connsiteY25" fmla="*/ 1130 h 3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4952" h="34795">
                    <a:moveTo>
                      <a:pt x="30828" y="1130"/>
                    </a:moveTo>
                    <a:cubicBezTo>
                      <a:pt x="23779" y="-680"/>
                      <a:pt x="16540" y="-394"/>
                      <a:pt x="9873" y="2559"/>
                    </a:cubicBezTo>
                    <a:cubicBezTo>
                      <a:pt x="6158" y="4178"/>
                      <a:pt x="-1748" y="8464"/>
                      <a:pt x="348" y="13798"/>
                    </a:cubicBezTo>
                    <a:cubicBezTo>
                      <a:pt x="2443" y="18942"/>
                      <a:pt x="11111" y="17703"/>
                      <a:pt x="15112" y="16465"/>
                    </a:cubicBezTo>
                    <a:cubicBezTo>
                      <a:pt x="21493" y="14560"/>
                      <a:pt x="26637" y="10083"/>
                      <a:pt x="29685" y="4273"/>
                    </a:cubicBezTo>
                    <a:cubicBezTo>
                      <a:pt x="30542" y="2654"/>
                      <a:pt x="28637" y="1416"/>
                      <a:pt x="27304" y="2463"/>
                    </a:cubicBezTo>
                    <a:cubicBezTo>
                      <a:pt x="21684" y="7035"/>
                      <a:pt x="19874" y="13703"/>
                      <a:pt x="19112" y="20656"/>
                    </a:cubicBezTo>
                    <a:cubicBezTo>
                      <a:pt x="18636" y="24847"/>
                      <a:pt x="17493" y="31800"/>
                      <a:pt x="22350" y="34182"/>
                    </a:cubicBezTo>
                    <a:cubicBezTo>
                      <a:pt x="27208" y="36563"/>
                      <a:pt x="31018" y="31515"/>
                      <a:pt x="32638" y="27705"/>
                    </a:cubicBezTo>
                    <a:cubicBezTo>
                      <a:pt x="35971" y="19704"/>
                      <a:pt x="35495" y="10655"/>
                      <a:pt x="32542" y="2654"/>
                    </a:cubicBezTo>
                    <a:cubicBezTo>
                      <a:pt x="31875" y="844"/>
                      <a:pt x="28923" y="1606"/>
                      <a:pt x="29590" y="3416"/>
                    </a:cubicBezTo>
                    <a:cubicBezTo>
                      <a:pt x="31209" y="7893"/>
                      <a:pt x="32161" y="12465"/>
                      <a:pt x="31875" y="17227"/>
                    </a:cubicBezTo>
                    <a:cubicBezTo>
                      <a:pt x="31780" y="19513"/>
                      <a:pt x="31304" y="21799"/>
                      <a:pt x="30637" y="23990"/>
                    </a:cubicBezTo>
                    <a:cubicBezTo>
                      <a:pt x="30256" y="25419"/>
                      <a:pt x="29685" y="26847"/>
                      <a:pt x="29018" y="28276"/>
                    </a:cubicBezTo>
                    <a:cubicBezTo>
                      <a:pt x="23875" y="30086"/>
                      <a:pt x="21493" y="29610"/>
                      <a:pt x="21684" y="26657"/>
                    </a:cubicBezTo>
                    <a:cubicBezTo>
                      <a:pt x="20826" y="23609"/>
                      <a:pt x="22255" y="18275"/>
                      <a:pt x="22922" y="15322"/>
                    </a:cubicBezTo>
                    <a:cubicBezTo>
                      <a:pt x="23970" y="11036"/>
                      <a:pt x="25875" y="7416"/>
                      <a:pt x="29304" y="4559"/>
                    </a:cubicBezTo>
                    <a:cubicBezTo>
                      <a:pt x="28542" y="3987"/>
                      <a:pt x="27684" y="3321"/>
                      <a:pt x="26922" y="2749"/>
                    </a:cubicBezTo>
                    <a:cubicBezTo>
                      <a:pt x="24922" y="6559"/>
                      <a:pt x="22160" y="9702"/>
                      <a:pt x="18350" y="11798"/>
                    </a:cubicBezTo>
                    <a:cubicBezTo>
                      <a:pt x="16159" y="13036"/>
                      <a:pt x="7301" y="16656"/>
                      <a:pt x="5110" y="14179"/>
                    </a:cubicBezTo>
                    <a:cubicBezTo>
                      <a:pt x="5491" y="12084"/>
                      <a:pt x="5872" y="9988"/>
                      <a:pt x="6253" y="7893"/>
                    </a:cubicBezTo>
                    <a:cubicBezTo>
                      <a:pt x="7301" y="7226"/>
                      <a:pt x="8349" y="6559"/>
                      <a:pt x="9396" y="5988"/>
                    </a:cubicBezTo>
                    <a:cubicBezTo>
                      <a:pt x="11492" y="4940"/>
                      <a:pt x="13683" y="4178"/>
                      <a:pt x="15969" y="3606"/>
                    </a:cubicBezTo>
                    <a:cubicBezTo>
                      <a:pt x="20541" y="2559"/>
                      <a:pt x="25113" y="2844"/>
                      <a:pt x="29685" y="4083"/>
                    </a:cubicBezTo>
                    <a:cubicBezTo>
                      <a:pt x="31875" y="4464"/>
                      <a:pt x="32733" y="1606"/>
                      <a:pt x="30828" y="1130"/>
                    </a:cubicBezTo>
                    <a:lnTo>
                      <a:pt x="30828" y="1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27" name="Freeform: Shape 8826">
                <a:extLst>
                  <a:ext uri="{FF2B5EF4-FFF2-40B4-BE49-F238E27FC236}">
                    <a16:creationId xmlns:a16="http://schemas.microsoft.com/office/drawing/2014/main" id="{16D7AACD-B4A9-4ABF-A4B0-5CFA7DB4B030}"/>
                  </a:ext>
                </a:extLst>
              </p:cNvPr>
              <p:cNvSpPr/>
              <p:nvPr/>
            </p:nvSpPr>
            <p:spPr>
              <a:xfrm>
                <a:off x="6090342" y="4043351"/>
                <a:ext cx="38900" cy="28225"/>
              </a:xfrm>
              <a:custGeom>
                <a:avLst/>
                <a:gdLst>
                  <a:gd name="connsiteX0" fmla="*/ 38518 w 38900"/>
                  <a:gd name="connsiteY0" fmla="*/ 24490 h 28225"/>
                  <a:gd name="connsiteX1" fmla="*/ 18992 w 38900"/>
                  <a:gd name="connsiteY1" fmla="*/ 4202 h 28225"/>
                  <a:gd name="connsiteX2" fmla="*/ 1275 w 38900"/>
                  <a:gd name="connsiteY2" fmla="*/ 2678 h 28225"/>
                  <a:gd name="connsiteX3" fmla="*/ 6228 w 38900"/>
                  <a:gd name="connsiteY3" fmla="*/ 15823 h 28225"/>
                  <a:gd name="connsiteX4" fmla="*/ 36994 w 38900"/>
                  <a:gd name="connsiteY4" fmla="*/ 28205 h 28225"/>
                  <a:gd name="connsiteX5" fmla="*/ 37756 w 38900"/>
                  <a:gd name="connsiteY5" fmla="*/ 25252 h 28225"/>
                  <a:gd name="connsiteX6" fmla="*/ 20040 w 38900"/>
                  <a:gd name="connsiteY6" fmla="*/ 20204 h 28225"/>
                  <a:gd name="connsiteX7" fmla="*/ 11658 w 38900"/>
                  <a:gd name="connsiteY7" fmla="*/ 15823 h 28225"/>
                  <a:gd name="connsiteX8" fmla="*/ 6514 w 38900"/>
                  <a:gd name="connsiteY8" fmla="*/ 12203 h 28225"/>
                  <a:gd name="connsiteX9" fmla="*/ 7181 w 38900"/>
                  <a:gd name="connsiteY9" fmla="*/ 6488 h 28225"/>
                  <a:gd name="connsiteX10" fmla="*/ 13563 w 38900"/>
                  <a:gd name="connsiteY10" fmla="*/ 4774 h 28225"/>
                  <a:gd name="connsiteX11" fmla="*/ 17373 w 38900"/>
                  <a:gd name="connsiteY11" fmla="*/ 6679 h 28225"/>
                  <a:gd name="connsiteX12" fmla="*/ 24897 w 38900"/>
                  <a:gd name="connsiteY12" fmla="*/ 12013 h 28225"/>
                  <a:gd name="connsiteX13" fmla="*/ 35756 w 38900"/>
                  <a:gd name="connsiteY13" fmla="*/ 25919 h 28225"/>
                  <a:gd name="connsiteX14" fmla="*/ 38518 w 38900"/>
                  <a:gd name="connsiteY14" fmla="*/ 24490 h 28225"/>
                  <a:gd name="connsiteX15" fmla="*/ 38518 w 38900"/>
                  <a:gd name="connsiteY15" fmla="*/ 24490 h 2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900" h="28225">
                    <a:moveTo>
                      <a:pt x="38518" y="24490"/>
                    </a:moveTo>
                    <a:cubicBezTo>
                      <a:pt x="33946" y="16108"/>
                      <a:pt x="27374" y="8965"/>
                      <a:pt x="18992" y="4202"/>
                    </a:cubicBezTo>
                    <a:cubicBezTo>
                      <a:pt x="14420" y="1630"/>
                      <a:pt x="5467" y="-2942"/>
                      <a:pt x="1275" y="2678"/>
                    </a:cubicBezTo>
                    <a:cubicBezTo>
                      <a:pt x="-2344" y="7441"/>
                      <a:pt x="2514" y="12965"/>
                      <a:pt x="6228" y="15823"/>
                    </a:cubicBezTo>
                    <a:cubicBezTo>
                      <a:pt x="14992" y="22585"/>
                      <a:pt x="26136" y="26491"/>
                      <a:pt x="36994" y="28205"/>
                    </a:cubicBezTo>
                    <a:cubicBezTo>
                      <a:pt x="38899" y="28491"/>
                      <a:pt x="39757" y="25633"/>
                      <a:pt x="37756" y="25252"/>
                    </a:cubicBezTo>
                    <a:cubicBezTo>
                      <a:pt x="31660" y="24300"/>
                      <a:pt x="25659" y="22681"/>
                      <a:pt x="20040" y="20204"/>
                    </a:cubicBezTo>
                    <a:cubicBezTo>
                      <a:pt x="17182" y="18966"/>
                      <a:pt x="14325" y="17442"/>
                      <a:pt x="11658" y="15823"/>
                    </a:cubicBezTo>
                    <a:cubicBezTo>
                      <a:pt x="9848" y="14775"/>
                      <a:pt x="8134" y="13537"/>
                      <a:pt x="6514" y="12203"/>
                    </a:cubicBezTo>
                    <a:cubicBezTo>
                      <a:pt x="3180" y="10203"/>
                      <a:pt x="3371" y="8298"/>
                      <a:pt x="7181" y="6488"/>
                    </a:cubicBezTo>
                    <a:cubicBezTo>
                      <a:pt x="8705" y="3154"/>
                      <a:pt x="10896" y="2583"/>
                      <a:pt x="13563" y="4774"/>
                    </a:cubicBezTo>
                    <a:cubicBezTo>
                      <a:pt x="14896" y="5345"/>
                      <a:pt x="16134" y="6012"/>
                      <a:pt x="17373" y="6679"/>
                    </a:cubicBezTo>
                    <a:cubicBezTo>
                      <a:pt x="20040" y="8203"/>
                      <a:pt x="22516" y="10012"/>
                      <a:pt x="24897" y="12013"/>
                    </a:cubicBezTo>
                    <a:cubicBezTo>
                      <a:pt x="29374" y="15918"/>
                      <a:pt x="32994" y="20585"/>
                      <a:pt x="35756" y="25919"/>
                    </a:cubicBezTo>
                    <a:cubicBezTo>
                      <a:pt x="36804" y="27729"/>
                      <a:pt x="39375" y="26205"/>
                      <a:pt x="38518" y="24490"/>
                    </a:cubicBezTo>
                    <a:lnTo>
                      <a:pt x="38518" y="2449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28" name="Freeform: Shape 8827">
                <a:extLst>
                  <a:ext uri="{FF2B5EF4-FFF2-40B4-BE49-F238E27FC236}">
                    <a16:creationId xmlns:a16="http://schemas.microsoft.com/office/drawing/2014/main" id="{39D364CE-8D1D-4DCD-9638-E91D1A84E971}"/>
                  </a:ext>
                </a:extLst>
              </p:cNvPr>
              <p:cNvSpPr/>
              <p:nvPr/>
            </p:nvSpPr>
            <p:spPr>
              <a:xfrm>
                <a:off x="6119486" y="4027886"/>
                <a:ext cx="19787" cy="44995"/>
              </a:xfrm>
              <a:custGeom>
                <a:avLst/>
                <a:gdLst>
                  <a:gd name="connsiteX0" fmla="*/ 9565 w 19787"/>
                  <a:gd name="connsiteY0" fmla="*/ 44241 h 44995"/>
                  <a:gd name="connsiteX1" fmla="*/ 11946 w 19787"/>
                  <a:gd name="connsiteY1" fmla="*/ 331 h 44995"/>
                  <a:gd name="connsiteX2" fmla="*/ 2040 w 19787"/>
                  <a:gd name="connsiteY2" fmla="*/ 38526 h 44995"/>
                  <a:gd name="connsiteX3" fmla="*/ 4992 w 19787"/>
                  <a:gd name="connsiteY3" fmla="*/ 37764 h 44995"/>
                  <a:gd name="connsiteX4" fmla="*/ 2897 w 19787"/>
                  <a:gd name="connsiteY4" fmla="*/ 20524 h 44995"/>
                  <a:gd name="connsiteX5" fmla="*/ 3850 w 19787"/>
                  <a:gd name="connsiteY5" fmla="*/ 11094 h 44995"/>
                  <a:gd name="connsiteX6" fmla="*/ 4707 w 19787"/>
                  <a:gd name="connsiteY6" fmla="*/ 8427 h 44995"/>
                  <a:gd name="connsiteX7" fmla="*/ 16137 w 19787"/>
                  <a:gd name="connsiteY7" fmla="*/ 11856 h 44995"/>
                  <a:gd name="connsiteX8" fmla="*/ 13946 w 19787"/>
                  <a:gd name="connsiteY8" fmla="*/ 26715 h 44995"/>
                  <a:gd name="connsiteX9" fmla="*/ 6898 w 19787"/>
                  <a:gd name="connsiteY9" fmla="*/ 42812 h 44995"/>
                  <a:gd name="connsiteX10" fmla="*/ 9565 w 19787"/>
                  <a:gd name="connsiteY10" fmla="*/ 44241 h 44995"/>
                  <a:gd name="connsiteX11" fmla="*/ 9565 w 19787"/>
                  <a:gd name="connsiteY11" fmla="*/ 44241 h 44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787" h="44995">
                    <a:moveTo>
                      <a:pt x="9565" y="44241"/>
                    </a:moveTo>
                    <a:cubicBezTo>
                      <a:pt x="14422" y="36050"/>
                      <a:pt x="28519" y="4331"/>
                      <a:pt x="11946" y="331"/>
                    </a:cubicBezTo>
                    <a:cubicBezTo>
                      <a:pt x="-4628" y="-3765"/>
                      <a:pt x="325" y="31382"/>
                      <a:pt x="2040" y="38526"/>
                    </a:cubicBezTo>
                    <a:cubicBezTo>
                      <a:pt x="2516" y="40431"/>
                      <a:pt x="5373" y="39574"/>
                      <a:pt x="4992" y="37764"/>
                    </a:cubicBezTo>
                    <a:cubicBezTo>
                      <a:pt x="3564" y="32049"/>
                      <a:pt x="2802" y="26334"/>
                      <a:pt x="2897" y="20524"/>
                    </a:cubicBezTo>
                    <a:cubicBezTo>
                      <a:pt x="2992" y="17381"/>
                      <a:pt x="3088" y="14142"/>
                      <a:pt x="3850" y="11094"/>
                    </a:cubicBezTo>
                    <a:cubicBezTo>
                      <a:pt x="4040" y="10142"/>
                      <a:pt x="4231" y="9284"/>
                      <a:pt x="4707" y="8427"/>
                    </a:cubicBezTo>
                    <a:cubicBezTo>
                      <a:pt x="5945" y="3284"/>
                      <a:pt x="9755" y="4427"/>
                      <a:pt x="16137" y="11856"/>
                    </a:cubicBezTo>
                    <a:cubicBezTo>
                      <a:pt x="17470" y="15857"/>
                      <a:pt x="15089" y="22715"/>
                      <a:pt x="13946" y="26715"/>
                    </a:cubicBezTo>
                    <a:cubicBezTo>
                      <a:pt x="12327" y="32430"/>
                      <a:pt x="9946" y="37669"/>
                      <a:pt x="6898" y="42812"/>
                    </a:cubicBezTo>
                    <a:cubicBezTo>
                      <a:pt x="5945" y="44432"/>
                      <a:pt x="8612" y="45956"/>
                      <a:pt x="9565" y="44241"/>
                    </a:cubicBezTo>
                    <a:lnTo>
                      <a:pt x="9565" y="4424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8829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496906" y="3677126"/>
                <a:ext cx="110966" cy="118009"/>
                <a:chOff x="6496906" y="3677126"/>
                <a:chExt cx="110966" cy="118009"/>
              </a:xfrm>
            </p:grpSpPr>
            <p:sp>
              <p:nvSpPr>
                <p:cNvPr id="8830" name="Freeform: Shape 8829">
                  <a:extLst>
                    <a:ext uri="{FF2B5EF4-FFF2-40B4-BE49-F238E27FC236}">
                      <a16:creationId xmlns:a16="http://schemas.microsoft.com/office/drawing/2014/main" id="{B746F3E2-7527-4327-BD65-29902A4D549B}"/>
                    </a:ext>
                  </a:extLst>
                </p:cNvPr>
                <p:cNvSpPr/>
                <p:nvPr/>
              </p:nvSpPr>
              <p:spPr>
                <a:xfrm>
                  <a:off x="6496906" y="3677126"/>
                  <a:ext cx="110966" cy="118009"/>
                </a:xfrm>
                <a:custGeom>
                  <a:avLst/>
                  <a:gdLst>
                    <a:gd name="connsiteX0" fmla="*/ 0 w 110966"/>
                    <a:gd name="connsiteY0" fmla="*/ 23146 h 118009"/>
                    <a:gd name="connsiteX1" fmla="*/ 15812 w 110966"/>
                    <a:gd name="connsiteY1" fmla="*/ 117824 h 118009"/>
                    <a:gd name="connsiteX2" fmla="*/ 110966 w 110966"/>
                    <a:gd name="connsiteY2" fmla="*/ 78867 h 118009"/>
                    <a:gd name="connsiteX3" fmla="*/ 99155 w 110966"/>
                    <a:gd name="connsiteY3" fmla="*/ 0 h 118009"/>
                    <a:gd name="connsiteX4" fmla="*/ 0 w 110966"/>
                    <a:gd name="connsiteY4" fmla="*/ 23146 h 118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966" h="118009">
                      <a:moveTo>
                        <a:pt x="0" y="23146"/>
                      </a:moveTo>
                      <a:cubicBezTo>
                        <a:pt x="0" y="23146"/>
                        <a:pt x="3334" y="122872"/>
                        <a:pt x="15812" y="117824"/>
                      </a:cubicBezTo>
                      <a:cubicBezTo>
                        <a:pt x="28385" y="112681"/>
                        <a:pt x="110966" y="78867"/>
                        <a:pt x="110966" y="78867"/>
                      </a:cubicBezTo>
                      <a:lnTo>
                        <a:pt x="99155" y="0"/>
                      </a:lnTo>
                      <a:lnTo>
                        <a:pt x="0" y="23146"/>
                      </a:lnTo>
                      <a:close/>
                    </a:path>
                  </a:pathLst>
                </a:custGeom>
                <a:solidFill>
                  <a:srgbClr val="F9F9F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831" name="Freeform: Shape 8830">
                  <a:extLst>
                    <a:ext uri="{FF2B5EF4-FFF2-40B4-BE49-F238E27FC236}">
                      <a16:creationId xmlns:a16="http://schemas.microsoft.com/office/drawing/2014/main" id="{DC67E491-CD93-4935-AC28-55868554ED0F}"/>
                    </a:ext>
                  </a:extLst>
                </p:cNvPr>
                <p:cNvSpPr/>
                <p:nvPr/>
              </p:nvSpPr>
              <p:spPr>
                <a:xfrm>
                  <a:off x="6512426" y="3695445"/>
                  <a:ext cx="16090" cy="96400"/>
                </a:xfrm>
                <a:custGeom>
                  <a:avLst/>
                  <a:gdLst>
                    <a:gd name="connsiteX0" fmla="*/ 6 w 16090"/>
                    <a:gd name="connsiteY0" fmla="*/ 2255 h 96400"/>
                    <a:gd name="connsiteX1" fmla="*/ 11341 w 16090"/>
                    <a:gd name="connsiteY1" fmla="*/ 94742 h 96400"/>
                    <a:gd name="connsiteX2" fmla="*/ 15913 w 16090"/>
                    <a:gd name="connsiteY2" fmla="*/ 94076 h 96400"/>
                    <a:gd name="connsiteX3" fmla="*/ 4483 w 16090"/>
                    <a:gd name="connsiteY3" fmla="*/ 1588 h 96400"/>
                    <a:gd name="connsiteX4" fmla="*/ 6 w 16090"/>
                    <a:gd name="connsiteY4" fmla="*/ 2255 h 96400"/>
                    <a:gd name="connsiteX5" fmla="*/ 6 w 16090"/>
                    <a:gd name="connsiteY5" fmla="*/ 2255 h 96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90" h="96400">
                      <a:moveTo>
                        <a:pt x="6" y="2255"/>
                      </a:moveTo>
                      <a:cubicBezTo>
                        <a:pt x="1816" y="31592"/>
                        <a:pt x="2864" y="66548"/>
                        <a:pt x="11341" y="94742"/>
                      </a:cubicBezTo>
                      <a:cubicBezTo>
                        <a:pt x="12103" y="97314"/>
                        <a:pt x="15818" y="96743"/>
                        <a:pt x="15913" y="94076"/>
                      </a:cubicBezTo>
                      <a:cubicBezTo>
                        <a:pt x="17342" y="64739"/>
                        <a:pt x="9817" y="30544"/>
                        <a:pt x="4483" y="1588"/>
                      </a:cubicBezTo>
                      <a:cubicBezTo>
                        <a:pt x="4007" y="-889"/>
                        <a:pt x="-184" y="-317"/>
                        <a:pt x="6" y="2255"/>
                      </a:cubicBezTo>
                      <a:lnTo>
                        <a:pt x="6" y="2255"/>
                      </a:lnTo>
                      <a:close/>
                    </a:path>
                  </a:pathLst>
                </a:custGeom>
                <a:solidFill>
                  <a:srgbClr val="DB8D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832" name="Freeform: Shape 8831">
                  <a:extLst>
                    <a:ext uri="{FF2B5EF4-FFF2-40B4-BE49-F238E27FC236}">
                      <a16:creationId xmlns:a16="http://schemas.microsoft.com/office/drawing/2014/main" id="{D8AF3579-FB2E-44BC-B96B-5070CC2896EA}"/>
                    </a:ext>
                  </a:extLst>
                </p:cNvPr>
                <p:cNvSpPr/>
                <p:nvPr/>
              </p:nvSpPr>
              <p:spPr>
                <a:xfrm>
                  <a:off x="6524852" y="3693758"/>
                  <a:ext cx="24437" cy="89647"/>
                </a:xfrm>
                <a:custGeom>
                  <a:avLst/>
                  <a:gdLst>
                    <a:gd name="connsiteX0" fmla="*/ 57 w 24437"/>
                    <a:gd name="connsiteY0" fmla="*/ 3656 h 89647"/>
                    <a:gd name="connsiteX1" fmla="*/ 17488 w 24437"/>
                    <a:gd name="connsiteY1" fmla="*/ 87095 h 89647"/>
                    <a:gd name="connsiteX2" fmla="*/ 24346 w 24437"/>
                    <a:gd name="connsiteY2" fmla="*/ 85190 h 89647"/>
                    <a:gd name="connsiteX3" fmla="*/ 5772 w 24437"/>
                    <a:gd name="connsiteY3" fmla="*/ 2037 h 89647"/>
                    <a:gd name="connsiteX4" fmla="*/ 57 w 24437"/>
                    <a:gd name="connsiteY4" fmla="*/ 3656 h 89647"/>
                    <a:gd name="connsiteX5" fmla="*/ 57 w 24437"/>
                    <a:gd name="connsiteY5" fmla="*/ 3656 h 89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437" h="89647">
                      <a:moveTo>
                        <a:pt x="57" y="3656"/>
                      </a:moveTo>
                      <a:cubicBezTo>
                        <a:pt x="4915" y="31659"/>
                        <a:pt x="11297" y="59472"/>
                        <a:pt x="17488" y="87095"/>
                      </a:cubicBezTo>
                      <a:cubicBezTo>
                        <a:pt x="18536" y="91572"/>
                        <a:pt x="25299" y="89667"/>
                        <a:pt x="24346" y="85190"/>
                      </a:cubicBezTo>
                      <a:cubicBezTo>
                        <a:pt x="18536" y="57472"/>
                        <a:pt x="12821" y="29469"/>
                        <a:pt x="5772" y="2037"/>
                      </a:cubicBezTo>
                      <a:cubicBezTo>
                        <a:pt x="4725" y="-1583"/>
                        <a:pt x="-609" y="36"/>
                        <a:pt x="57" y="3656"/>
                      </a:cubicBezTo>
                      <a:lnTo>
                        <a:pt x="57" y="3656"/>
                      </a:lnTo>
                      <a:close/>
                    </a:path>
                  </a:pathLst>
                </a:custGeom>
                <a:solidFill>
                  <a:srgbClr val="DB8D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8833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127804" y="3909938"/>
                <a:ext cx="97925" cy="114088"/>
                <a:chOff x="6127804" y="3909938"/>
                <a:chExt cx="97925" cy="114088"/>
              </a:xfrm>
            </p:grpSpPr>
            <p:sp>
              <p:nvSpPr>
                <p:cNvPr id="8834" name="Freeform: Shape 8833">
                  <a:extLst>
                    <a:ext uri="{FF2B5EF4-FFF2-40B4-BE49-F238E27FC236}">
                      <a16:creationId xmlns:a16="http://schemas.microsoft.com/office/drawing/2014/main" id="{99B5F9BA-5B87-4A17-9AD0-83209CD97B2B}"/>
                    </a:ext>
                  </a:extLst>
                </p:cNvPr>
                <p:cNvSpPr/>
                <p:nvPr/>
              </p:nvSpPr>
              <p:spPr>
                <a:xfrm>
                  <a:off x="6127878" y="3909938"/>
                  <a:ext cx="97851" cy="114088"/>
                </a:xfrm>
                <a:custGeom>
                  <a:avLst/>
                  <a:gdLst>
                    <a:gd name="connsiteX0" fmla="*/ 97851 w 97851"/>
                    <a:gd name="connsiteY0" fmla="*/ 11694 h 114088"/>
                    <a:gd name="connsiteX1" fmla="*/ 30 w 97851"/>
                    <a:gd name="connsiteY1" fmla="*/ 4551 h 114088"/>
                    <a:gd name="connsiteX2" fmla="*/ 15555 w 97851"/>
                    <a:gd name="connsiteY2" fmla="*/ 106182 h 114088"/>
                    <a:gd name="connsiteX3" fmla="*/ 92898 w 97851"/>
                    <a:gd name="connsiteY3" fmla="*/ 114088 h 114088"/>
                    <a:gd name="connsiteX4" fmla="*/ 97851 w 97851"/>
                    <a:gd name="connsiteY4" fmla="*/ 11694 h 114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851" h="114088">
                      <a:moveTo>
                        <a:pt x="97851" y="11694"/>
                      </a:moveTo>
                      <a:cubicBezTo>
                        <a:pt x="97851" y="11694"/>
                        <a:pt x="-1971" y="-8880"/>
                        <a:pt x="30" y="4551"/>
                      </a:cubicBezTo>
                      <a:cubicBezTo>
                        <a:pt x="2030" y="17981"/>
                        <a:pt x="15555" y="106182"/>
                        <a:pt x="15555" y="106182"/>
                      </a:cubicBezTo>
                      <a:lnTo>
                        <a:pt x="92898" y="114088"/>
                      </a:lnTo>
                      <a:lnTo>
                        <a:pt x="97851" y="11694"/>
                      </a:lnTo>
                      <a:close/>
                    </a:path>
                  </a:pathLst>
                </a:custGeom>
                <a:solidFill>
                  <a:srgbClr val="F9F9F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835" name="Freeform: Shape 8834">
                  <a:extLst>
                    <a:ext uri="{FF2B5EF4-FFF2-40B4-BE49-F238E27FC236}">
                      <a16:creationId xmlns:a16="http://schemas.microsoft.com/office/drawing/2014/main" id="{599CF80D-CBBB-455D-A562-AEAD33408F5A}"/>
                    </a:ext>
                  </a:extLst>
                </p:cNvPr>
                <p:cNvSpPr/>
                <p:nvPr/>
              </p:nvSpPr>
              <p:spPr>
                <a:xfrm>
                  <a:off x="6127804" y="3925971"/>
                  <a:ext cx="96417" cy="15384"/>
                </a:xfrm>
                <a:custGeom>
                  <a:avLst/>
                  <a:gdLst>
                    <a:gd name="connsiteX0" fmla="*/ 94782 w 96417"/>
                    <a:gd name="connsiteY0" fmla="*/ 10902 h 15384"/>
                    <a:gd name="connsiteX1" fmla="*/ 2294 w 96417"/>
                    <a:gd name="connsiteY1" fmla="*/ 234 h 15384"/>
                    <a:gd name="connsiteX2" fmla="*/ 1628 w 96417"/>
                    <a:gd name="connsiteY2" fmla="*/ 4806 h 15384"/>
                    <a:gd name="connsiteX3" fmla="*/ 94211 w 96417"/>
                    <a:gd name="connsiteY3" fmla="*/ 15378 h 15384"/>
                    <a:gd name="connsiteX4" fmla="*/ 94782 w 96417"/>
                    <a:gd name="connsiteY4" fmla="*/ 10902 h 15384"/>
                    <a:gd name="connsiteX5" fmla="*/ 94782 w 96417"/>
                    <a:gd name="connsiteY5" fmla="*/ 10902 h 15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6417" h="15384">
                      <a:moveTo>
                        <a:pt x="94782" y="10902"/>
                      </a:moveTo>
                      <a:cubicBezTo>
                        <a:pt x="65826" y="5758"/>
                        <a:pt x="31536" y="-1386"/>
                        <a:pt x="2294" y="234"/>
                      </a:cubicBezTo>
                      <a:cubicBezTo>
                        <a:pt x="-278" y="424"/>
                        <a:pt x="-944" y="4044"/>
                        <a:pt x="1628" y="4806"/>
                      </a:cubicBezTo>
                      <a:cubicBezTo>
                        <a:pt x="29822" y="12997"/>
                        <a:pt x="64874" y="13855"/>
                        <a:pt x="94211" y="15378"/>
                      </a:cubicBezTo>
                      <a:cubicBezTo>
                        <a:pt x="96687" y="15569"/>
                        <a:pt x="97354" y="11378"/>
                        <a:pt x="94782" y="10902"/>
                      </a:cubicBezTo>
                      <a:lnTo>
                        <a:pt x="94782" y="10902"/>
                      </a:lnTo>
                      <a:close/>
                    </a:path>
                  </a:pathLst>
                </a:custGeom>
                <a:solidFill>
                  <a:srgbClr val="DB8D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836" name="Freeform: Shape 8835">
                  <a:extLst>
                    <a:ext uri="{FF2B5EF4-FFF2-40B4-BE49-F238E27FC236}">
                      <a16:creationId xmlns:a16="http://schemas.microsoft.com/office/drawing/2014/main" id="{881E684F-4544-4F2A-8E73-E88D9E55A7B1}"/>
                    </a:ext>
                  </a:extLst>
                </p:cNvPr>
                <p:cNvSpPr/>
                <p:nvPr/>
              </p:nvSpPr>
              <p:spPr>
                <a:xfrm>
                  <a:off x="6131242" y="3946397"/>
                  <a:ext cx="91499" cy="8659"/>
                </a:xfrm>
                <a:custGeom>
                  <a:avLst/>
                  <a:gdLst>
                    <a:gd name="connsiteX0" fmla="*/ 88678 w 91499"/>
                    <a:gd name="connsiteY0" fmla="*/ 2668 h 8659"/>
                    <a:gd name="connsiteX1" fmla="*/ 3429 w 91499"/>
                    <a:gd name="connsiteY1" fmla="*/ 1 h 8659"/>
                    <a:gd name="connsiteX2" fmla="*/ 3429 w 91499"/>
                    <a:gd name="connsiteY2" fmla="*/ 7145 h 8659"/>
                    <a:gd name="connsiteX3" fmla="*/ 88678 w 91499"/>
                    <a:gd name="connsiteY3" fmla="*/ 8573 h 8659"/>
                    <a:gd name="connsiteX4" fmla="*/ 88678 w 91499"/>
                    <a:gd name="connsiteY4" fmla="*/ 2668 h 8659"/>
                    <a:gd name="connsiteX5" fmla="*/ 88678 w 91499"/>
                    <a:gd name="connsiteY5" fmla="*/ 2668 h 8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1499" h="8659">
                      <a:moveTo>
                        <a:pt x="88678" y="2668"/>
                      </a:moveTo>
                      <a:cubicBezTo>
                        <a:pt x="60389" y="858"/>
                        <a:pt x="31814" y="477"/>
                        <a:pt x="3429" y="1"/>
                      </a:cubicBezTo>
                      <a:cubicBezTo>
                        <a:pt x="-1143" y="-94"/>
                        <a:pt x="-1143" y="6954"/>
                        <a:pt x="3429" y="7145"/>
                      </a:cubicBezTo>
                      <a:cubicBezTo>
                        <a:pt x="31814" y="8002"/>
                        <a:pt x="60293" y="8954"/>
                        <a:pt x="88678" y="8573"/>
                      </a:cubicBezTo>
                      <a:cubicBezTo>
                        <a:pt x="92488" y="8478"/>
                        <a:pt x="92393" y="2858"/>
                        <a:pt x="88678" y="2668"/>
                      </a:cubicBezTo>
                      <a:lnTo>
                        <a:pt x="88678" y="2668"/>
                      </a:lnTo>
                      <a:close/>
                    </a:path>
                  </a:pathLst>
                </a:custGeom>
                <a:solidFill>
                  <a:srgbClr val="DB8D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8837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009297" y="4125372"/>
                <a:ext cx="686719" cy="410282"/>
                <a:chOff x="6009297" y="4125372"/>
                <a:chExt cx="686719" cy="410282"/>
              </a:xfrm>
              <a:solidFill>
                <a:srgbClr val="F57A34"/>
              </a:solidFill>
            </p:grpSpPr>
            <p:sp>
              <p:nvSpPr>
                <p:cNvPr id="8838" name="Freeform: Shape 8837">
                  <a:extLst>
                    <a:ext uri="{FF2B5EF4-FFF2-40B4-BE49-F238E27FC236}">
                      <a16:creationId xmlns:a16="http://schemas.microsoft.com/office/drawing/2014/main" id="{94BB9327-DFB0-41BE-8CAE-ABE9EB7F20BF}"/>
                    </a:ext>
                  </a:extLst>
                </p:cNvPr>
                <p:cNvSpPr/>
                <p:nvPr/>
              </p:nvSpPr>
              <p:spPr>
                <a:xfrm>
                  <a:off x="6026657" y="4125372"/>
                  <a:ext cx="656367" cy="44386"/>
                </a:xfrm>
                <a:custGeom>
                  <a:avLst/>
                  <a:gdLst>
                    <a:gd name="connsiteX0" fmla="*/ 0 w 656367"/>
                    <a:gd name="connsiteY0" fmla="*/ 0 h 44386"/>
                    <a:gd name="connsiteX1" fmla="*/ 656368 w 656367"/>
                    <a:gd name="connsiteY1" fmla="*/ 0 h 44386"/>
                    <a:gd name="connsiteX2" fmla="*/ 656368 w 656367"/>
                    <a:gd name="connsiteY2" fmla="*/ 44387 h 44386"/>
                    <a:gd name="connsiteX3" fmla="*/ 0 w 656367"/>
                    <a:gd name="connsiteY3" fmla="*/ 44387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6367" h="44386">
                      <a:moveTo>
                        <a:pt x="0" y="0"/>
                      </a:moveTo>
                      <a:lnTo>
                        <a:pt x="656368" y="0"/>
                      </a:lnTo>
                      <a:lnTo>
                        <a:pt x="656368" y="44387"/>
                      </a:lnTo>
                      <a:lnTo>
                        <a:pt x="0" y="44387"/>
                      </a:lnTo>
                      <a:close/>
                    </a:path>
                  </a:pathLst>
                </a:custGeom>
                <a:solidFill>
                  <a:srgbClr val="F57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839" name="Freeform: Shape 8838">
                  <a:extLst>
                    <a:ext uri="{FF2B5EF4-FFF2-40B4-BE49-F238E27FC236}">
                      <a16:creationId xmlns:a16="http://schemas.microsoft.com/office/drawing/2014/main" id="{DA338724-C319-4FF8-8B23-9A6A80978BFE}"/>
                    </a:ext>
                  </a:extLst>
                </p:cNvPr>
                <p:cNvSpPr/>
                <p:nvPr/>
              </p:nvSpPr>
              <p:spPr>
                <a:xfrm>
                  <a:off x="6009297" y="4131881"/>
                  <a:ext cx="58213" cy="403763"/>
                </a:xfrm>
                <a:custGeom>
                  <a:avLst/>
                  <a:gdLst>
                    <a:gd name="connsiteX0" fmla="*/ 23075 w 58213"/>
                    <a:gd name="connsiteY0" fmla="*/ 9208 h 403763"/>
                    <a:gd name="connsiteX1" fmla="*/ 10598 w 58213"/>
                    <a:gd name="connsiteY1" fmla="*/ 187801 h 403763"/>
                    <a:gd name="connsiteX2" fmla="*/ 882 w 58213"/>
                    <a:gd name="connsiteY2" fmla="*/ 387541 h 403763"/>
                    <a:gd name="connsiteX3" fmla="*/ 33267 w 58213"/>
                    <a:gd name="connsiteY3" fmla="*/ 391922 h 403763"/>
                    <a:gd name="connsiteX4" fmla="*/ 52984 w 58213"/>
                    <a:gd name="connsiteY4" fmla="*/ 200184 h 403763"/>
                    <a:gd name="connsiteX5" fmla="*/ 47935 w 58213"/>
                    <a:gd name="connsiteY5" fmla="*/ 9303 h 403763"/>
                    <a:gd name="connsiteX6" fmla="*/ 23075 w 58213"/>
                    <a:gd name="connsiteY6" fmla="*/ 9208 h 403763"/>
                    <a:gd name="connsiteX7" fmla="*/ 23075 w 58213"/>
                    <a:gd name="connsiteY7" fmla="*/ 9208 h 403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213" h="403763">
                      <a:moveTo>
                        <a:pt x="23075" y="9208"/>
                      </a:moveTo>
                      <a:cubicBezTo>
                        <a:pt x="12217" y="67596"/>
                        <a:pt x="14217" y="128461"/>
                        <a:pt x="10598" y="187801"/>
                      </a:cubicBezTo>
                      <a:cubicBezTo>
                        <a:pt x="6597" y="253810"/>
                        <a:pt x="-2928" y="321532"/>
                        <a:pt x="882" y="387541"/>
                      </a:cubicBezTo>
                      <a:cubicBezTo>
                        <a:pt x="1930" y="404971"/>
                        <a:pt x="29648" y="411163"/>
                        <a:pt x="33267" y="391922"/>
                      </a:cubicBezTo>
                      <a:cubicBezTo>
                        <a:pt x="45078" y="329248"/>
                        <a:pt x="48126" y="263716"/>
                        <a:pt x="52984" y="200184"/>
                      </a:cubicBezTo>
                      <a:cubicBezTo>
                        <a:pt x="57842" y="137319"/>
                        <a:pt x="63747" y="70834"/>
                        <a:pt x="47935" y="9303"/>
                      </a:cubicBezTo>
                      <a:cubicBezTo>
                        <a:pt x="44888" y="-2603"/>
                        <a:pt x="25456" y="-3556"/>
                        <a:pt x="23075" y="9208"/>
                      </a:cubicBezTo>
                      <a:lnTo>
                        <a:pt x="23075" y="9208"/>
                      </a:lnTo>
                      <a:close/>
                    </a:path>
                  </a:pathLst>
                </a:custGeom>
                <a:solidFill>
                  <a:srgbClr val="F57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840" name="Freeform: Shape 8839">
                  <a:extLst>
                    <a:ext uri="{FF2B5EF4-FFF2-40B4-BE49-F238E27FC236}">
                      <a16:creationId xmlns:a16="http://schemas.microsoft.com/office/drawing/2014/main" id="{6458D845-F8E6-4DD4-BD59-060942BF3988}"/>
                    </a:ext>
                  </a:extLst>
                </p:cNvPr>
                <p:cNvSpPr/>
                <p:nvPr/>
              </p:nvSpPr>
              <p:spPr>
                <a:xfrm>
                  <a:off x="6648874" y="4130390"/>
                  <a:ext cx="47141" cy="405264"/>
                </a:xfrm>
                <a:custGeom>
                  <a:avLst/>
                  <a:gdLst>
                    <a:gd name="connsiteX0" fmla="*/ 9005 w 47141"/>
                    <a:gd name="connsiteY0" fmla="*/ 9175 h 405264"/>
                    <a:gd name="connsiteX1" fmla="*/ 3194 w 47141"/>
                    <a:gd name="connsiteY1" fmla="*/ 188435 h 405264"/>
                    <a:gd name="connsiteX2" fmla="*/ 1575 w 47141"/>
                    <a:gd name="connsiteY2" fmla="*/ 389032 h 405264"/>
                    <a:gd name="connsiteX3" fmla="*/ 33960 w 47141"/>
                    <a:gd name="connsiteY3" fmla="*/ 393413 h 405264"/>
                    <a:gd name="connsiteX4" fmla="*/ 46247 w 47141"/>
                    <a:gd name="connsiteY4" fmla="*/ 200913 h 405264"/>
                    <a:gd name="connsiteX5" fmla="*/ 33769 w 47141"/>
                    <a:gd name="connsiteY5" fmla="*/ 9270 h 405264"/>
                    <a:gd name="connsiteX6" fmla="*/ 9005 w 47141"/>
                    <a:gd name="connsiteY6" fmla="*/ 9175 h 405264"/>
                    <a:gd name="connsiteX7" fmla="*/ 9005 w 47141"/>
                    <a:gd name="connsiteY7" fmla="*/ 9175 h 405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141" h="405264">
                      <a:moveTo>
                        <a:pt x="9005" y="9175"/>
                      </a:moveTo>
                      <a:cubicBezTo>
                        <a:pt x="-1378" y="67944"/>
                        <a:pt x="3385" y="128904"/>
                        <a:pt x="3194" y="188435"/>
                      </a:cubicBezTo>
                      <a:cubicBezTo>
                        <a:pt x="3099" y="254920"/>
                        <a:pt x="-2711" y="322738"/>
                        <a:pt x="1575" y="389032"/>
                      </a:cubicBezTo>
                      <a:cubicBezTo>
                        <a:pt x="2718" y="406367"/>
                        <a:pt x="30436" y="412749"/>
                        <a:pt x="33960" y="393413"/>
                      </a:cubicBezTo>
                      <a:cubicBezTo>
                        <a:pt x="45295" y="330548"/>
                        <a:pt x="45199" y="264635"/>
                        <a:pt x="46247" y="200913"/>
                      </a:cubicBezTo>
                      <a:cubicBezTo>
                        <a:pt x="47390" y="137762"/>
                        <a:pt x="50057" y="70706"/>
                        <a:pt x="33769" y="9270"/>
                      </a:cubicBezTo>
                      <a:cubicBezTo>
                        <a:pt x="30722" y="-2446"/>
                        <a:pt x="11195" y="-3684"/>
                        <a:pt x="9005" y="9175"/>
                      </a:cubicBezTo>
                      <a:lnTo>
                        <a:pt x="9005" y="9175"/>
                      </a:lnTo>
                      <a:close/>
                    </a:path>
                  </a:pathLst>
                </a:custGeom>
                <a:solidFill>
                  <a:srgbClr val="F57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841" name="Freeform: Shape 8840">
                  <a:extLst>
                    <a:ext uri="{FF2B5EF4-FFF2-40B4-BE49-F238E27FC236}">
                      <a16:creationId xmlns:a16="http://schemas.microsoft.com/office/drawing/2014/main" id="{384C8A6A-72BB-4029-B5B5-F1FF7B1CF4EA}"/>
                    </a:ext>
                  </a:extLst>
                </p:cNvPr>
                <p:cNvSpPr/>
                <p:nvPr/>
              </p:nvSpPr>
              <p:spPr>
                <a:xfrm>
                  <a:off x="6030372" y="4287096"/>
                  <a:ext cx="662892" cy="51647"/>
                </a:xfrm>
                <a:custGeom>
                  <a:avLst/>
                  <a:gdLst>
                    <a:gd name="connsiteX0" fmla="*/ 10573 w 662892"/>
                    <a:gd name="connsiteY0" fmla="*/ 40016 h 51647"/>
                    <a:gd name="connsiteX1" fmla="*/ 329375 w 662892"/>
                    <a:gd name="connsiteY1" fmla="*/ 47827 h 51647"/>
                    <a:gd name="connsiteX2" fmla="*/ 649319 w 662892"/>
                    <a:gd name="connsiteY2" fmla="*/ 44112 h 51647"/>
                    <a:gd name="connsiteX3" fmla="*/ 649319 w 662892"/>
                    <a:gd name="connsiteY3" fmla="*/ 7536 h 51647"/>
                    <a:gd name="connsiteX4" fmla="*/ 329375 w 662892"/>
                    <a:gd name="connsiteY4" fmla="*/ 3821 h 51647"/>
                    <a:gd name="connsiteX5" fmla="*/ 10573 w 662892"/>
                    <a:gd name="connsiteY5" fmla="*/ 11632 h 51647"/>
                    <a:gd name="connsiteX6" fmla="*/ 10573 w 662892"/>
                    <a:gd name="connsiteY6" fmla="*/ 40016 h 51647"/>
                    <a:gd name="connsiteX7" fmla="*/ 10573 w 662892"/>
                    <a:gd name="connsiteY7" fmla="*/ 40016 h 51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2892" h="51647">
                      <a:moveTo>
                        <a:pt x="10573" y="40016"/>
                      </a:moveTo>
                      <a:cubicBezTo>
                        <a:pt x="113157" y="58780"/>
                        <a:pt x="225361" y="47636"/>
                        <a:pt x="329375" y="47827"/>
                      </a:cubicBezTo>
                      <a:cubicBezTo>
                        <a:pt x="434245" y="48017"/>
                        <a:pt x="545402" y="58399"/>
                        <a:pt x="649319" y="44112"/>
                      </a:cubicBezTo>
                      <a:cubicBezTo>
                        <a:pt x="667417" y="41635"/>
                        <a:pt x="667417" y="10012"/>
                        <a:pt x="649319" y="7536"/>
                      </a:cubicBezTo>
                      <a:cubicBezTo>
                        <a:pt x="545211" y="-6752"/>
                        <a:pt x="434340" y="3631"/>
                        <a:pt x="329375" y="3821"/>
                      </a:cubicBezTo>
                      <a:cubicBezTo>
                        <a:pt x="225457" y="4011"/>
                        <a:pt x="112967" y="-7133"/>
                        <a:pt x="10573" y="11632"/>
                      </a:cubicBezTo>
                      <a:cubicBezTo>
                        <a:pt x="-3524" y="14203"/>
                        <a:pt x="-3524" y="37444"/>
                        <a:pt x="10573" y="40016"/>
                      </a:cubicBezTo>
                      <a:lnTo>
                        <a:pt x="10573" y="40016"/>
                      </a:lnTo>
                      <a:close/>
                    </a:path>
                  </a:pathLst>
                </a:custGeom>
                <a:solidFill>
                  <a:srgbClr val="F57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sp>
        <p:nvSpPr>
          <p:cNvPr id="8842" name="Graphic 19322">
            <a:extLst>
              <a:ext uri="{FF2B5EF4-FFF2-40B4-BE49-F238E27FC236}">
                <a16:creationId xmlns:a16="http://schemas.microsoft.com/office/drawing/2014/main" id="{75DD5234-0253-49F2-99D0-139B1B1EC09E}"/>
              </a:ext>
            </a:extLst>
          </p:cNvPr>
          <p:cNvSpPr/>
          <p:nvPr/>
        </p:nvSpPr>
        <p:spPr>
          <a:xfrm rot="19266580">
            <a:off x="-3375052" y="-2583759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8845" name="Graphic 8842">
            <a:extLst>
              <a:ext uri="{FF2B5EF4-FFF2-40B4-BE49-F238E27FC236}">
                <a16:creationId xmlns:a16="http://schemas.microsoft.com/office/drawing/2014/main" id="{3870C82E-4894-4949-A7AF-2D29B89B8EAF}"/>
              </a:ext>
            </a:extLst>
          </p:cNvPr>
          <p:cNvGrpSpPr/>
          <p:nvPr/>
        </p:nvGrpSpPr>
        <p:grpSpPr>
          <a:xfrm>
            <a:off x="-311906" y="3289904"/>
            <a:ext cx="1009128" cy="1078680"/>
            <a:chOff x="-311906" y="3289904"/>
            <a:chExt cx="1009128" cy="1078680"/>
          </a:xfrm>
        </p:grpSpPr>
        <p:grpSp>
          <p:nvGrpSpPr>
            <p:cNvPr id="8846" name="Graphic 8842">
              <a:extLst>
                <a:ext uri="{FF2B5EF4-FFF2-40B4-BE49-F238E27FC236}">
                  <a16:creationId xmlns:a16="http://schemas.microsoft.com/office/drawing/2014/main" id="{3870C82E-4894-4949-A7AF-2D29B89B8EAF}"/>
                </a:ext>
              </a:extLst>
            </p:cNvPr>
            <p:cNvGrpSpPr/>
            <p:nvPr/>
          </p:nvGrpSpPr>
          <p:grpSpPr>
            <a:xfrm>
              <a:off x="-311906" y="3289904"/>
              <a:ext cx="1009128" cy="1078680"/>
              <a:chOff x="-311906" y="3289904"/>
              <a:chExt cx="1009128" cy="1078680"/>
            </a:xfrm>
          </p:grpSpPr>
          <p:sp>
            <p:nvSpPr>
              <p:cNvPr id="8847" name="Freeform: Shape 8846">
                <a:extLst>
                  <a:ext uri="{FF2B5EF4-FFF2-40B4-BE49-F238E27FC236}">
                    <a16:creationId xmlns:a16="http://schemas.microsoft.com/office/drawing/2014/main" id="{1F71D154-A0FC-4219-8440-29D0E5EEAA93}"/>
                  </a:ext>
                </a:extLst>
              </p:cNvPr>
              <p:cNvSpPr/>
              <p:nvPr/>
            </p:nvSpPr>
            <p:spPr>
              <a:xfrm>
                <a:off x="213953" y="3289904"/>
                <a:ext cx="227456" cy="507468"/>
              </a:xfrm>
              <a:custGeom>
                <a:avLst/>
                <a:gdLst>
                  <a:gd name="connsiteX0" fmla="*/ 0 w 227456"/>
                  <a:gd name="connsiteY0" fmla="*/ 479465 h 507468"/>
                  <a:gd name="connsiteX1" fmla="*/ 227457 w 227456"/>
                  <a:gd name="connsiteY1" fmla="*/ 167 h 507468"/>
                  <a:gd name="connsiteX2" fmla="*/ 111252 w 227456"/>
                  <a:gd name="connsiteY2" fmla="*/ 473178 h 507468"/>
                  <a:gd name="connsiteX3" fmla="*/ 84963 w 227456"/>
                  <a:gd name="connsiteY3" fmla="*/ 507468 h 507468"/>
                  <a:gd name="connsiteX4" fmla="*/ 21431 w 227456"/>
                  <a:gd name="connsiteY4" fmla="*/ 484704 h 507468"/>
                  <a:gd name="connsiteX5" fmla="*/ 0 w 227456"/>
                  <a:gd name="connsiteY5" fmla="*/ 479465 h 50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7456" h="507468">
                    <a:moveTo>
                      <a:pt x="0" y="479465"/>
                    </a:moveTo>
                    <a:cubicBezTo>
                      <a:pt x="80581" y="228481"/>
                      <a:pt x="117158" y="-7167"/>
                      <a:pt x="227457" y="167"/>
                    </a:cubicBezTo>
                    <a:lnTo>
                      <a:pt x="111252" y="473178"/>
                    </a:lnTo>
                    <a:lnTo>
                      <a:pt x="84963" y="507468"/>
                    </a:lnTo>
                    <a:cubicBezTo>
                      <a:pt x="65056" y="498420"/>
                      <a:pt x="43815" y="490800"/>
                      <a:pt x="21431" y="484704"/>
                    </a:cubicBezTo>
                    <a:cubicBezTo>
                      <a:pt x="14192" y="482799"/>
                      <a:pt x="7049" y="481084"/>
                      <a:pt x="0" y="479465"/>
                    </a:cubicBezTo>
                    <a:close/>
                  </a:path>
                </a:pathLst>
              </a:custGeom>
              <a:solidFill>
                <a:srgbClr val="8867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48" name="Freeform: Shape 8847">
                <a:extLst>
                  <a:ext uri="{FF2B5EF4-FFF2-40B4-BE49-F238E27FC236}">
                    <a16:creationId xmlns:a16="http://schemas.microsoft.com/office/drawing/2014/main" id="{1BD36EFA-A701-41F6-BB4E-716435EFD089}"/>
                  </a:ext>
                </a:extLst>
              </p:cNvPr>
              <p:cNvSpPr/>
              <p:nvPr/>
            </p:nvSpPr>
            <p:spPr>
              <a:xfrm>
                <a:off x="200904" y="3464473"/>
                <a:ext cx="496317" cy="330136"/>
              </a:xfrm>
              <a:custGeom>
                <a:avLst/>
                <a:gdLst>
                  <a:gd name="connsiteX0" fmla="*/ 91440 w 496317"/>
                  <a:gd name="connsiteY0" fmla="*/ 330137 h 330136"/>
                  <a:gd name="connsiteX1" fmla="*/ 495586 w 496317"/>
                  <a:gd name="connsiteY1" fmla="*/ 0 h 330136"/>
                  <a:gd name="connsiteX2" fmla="*/ 36385 w 496317"/>
                  <a:gd name="connsiteY2" fmla="*/ 260699 h 330136"/>
                  <a:gd name="connsiteX3" fmla="*/ 0 w 496317"/>
                  <a:gd name="connsiteY3" fmla="*/ 302324 h 330136"/>
                  <a:gd name="connsiteX4" fmla="*/ 34480 w 496317"/>
                  <a:gd name="connsiteY4" fmla="*/ 310229 h 330136"/>
                  <a:gd name="connsiteX5" fmla="*/ 91440 w 496317"/>
                  <a:gd name="connsiteY5" fmla="*/ 330137 h 330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6317" h="330136">
                    <a:moveTo>
                      <a:pt x="91440" y="330137"/>
                    </a:moveTo>
                    <a:cubicBezTo>
                      <a:pt x="315468" y="190595"/>
                      <a:pt x="509778" y="137351"/>
                      <a:pt x="495586" y="0"/>
                    </a:cubicBezTo>
                    <a:lnTo>
                      <a:pt x="36385" y="260699"/>
                    </a:lnTo>
                    <a:lnTo>
                      <a:pt x="0" y="302324"/>
                    </a:lnTo>
                    <a:cubicBezTo>
                      <a:pt x="11430" y="304419"/>
                      <a:pt x="22955" y="307086"/>
                      <a:pt x="34480" y="310229"/>
                    </a:cubicBezTo>
                    <a:cubicBezTo>
                      <a:pt x="54388" y="315659"/>
                      <a:pt x="73533" y="322326"/>
                      <a:pt x="91440" y="330137"/>
                    </a:cubicBezTo>
                    <a:close/>
                  </a:path>
                </a:pathLst>
              </a:custGeom>
              <a:solidFill>
                <a:srgbClr val="AB82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49" name="Freeform: Shape 8848">
                <a:extLst>
                  <a:ext uri="{FF2B5EF4-FFF2-40B4-BE49-F238E27FC236}">
                    <a16:creationId xmlns:a16="http://schemas.microsoft.com/office/drawing/2014/main" id="{EFB8E750-1741-4490-880A-9D37A8C3FD03}"/>
                  </a:ext>
                </a:extLst>
              </p:cNvPr>
              <p:cNvSpPr/>
              <p:nvPr/>
            </p:nvSpPr>
            <p:spPr>
              <a:xfrm>
                <a:off x="18674" y="3779084"/>
                <a:ext cx="362660" cy="589500"/>
              </a:xfrm>
              <a:custGeom>
                <a:avLst/>
                <a:gdLst>
                  <a:gd name="connsiteX0" fmla="*/ 210042 w 362660"/>
                  <a:gd name="connsiteY0" fmla="*/ 0 h 589500"/>
                  <a:gd name="connsiteX1" fmla="*/ 60595 w 362660"/>
                  <a:gd name="connsiteY1" fmla="*/ 371951 h 589500"/>
                  <a:gd name="connsiteX2" fmla="*/ 80788 w 362660"/>
                  <a:gd name="connsiteY2" fmla="*/ 587121 h 589500"/>
                  <a:gd name="connsiteX3" fmla="*/ 331010 w 362660"/>
                  <a:gd name="connsiteY3" fmla="*/ 471869 h 589500"/>
                  <a:gd name="connsiteX4" fmla="*/ 210042 w 362660"/>
                  <a:gd name="connsiteY4" fmla="*/ 0 h 589500"/>
                  <a:gd name="connsiteX5" fmla="*/ 210042 w 362660"/>
                  <a:gd name="connsiteY5" fmla="*/ 0 h 589500"/>
                  <a:gd name="connsiteX6" fmla="*/ 228902 w 362660"/>
                  <a:gd name="connsiteY6" fmla="*/ 212122 h 589500"/>
                  <a:gd name="connsiteX7" fmla="*/ 254905 w 362660"/>
                  <a:gd name="connsiteY7" fmla="*/ 282512 h 589500"/>
                  <a:gd name="connsiteX8" fmla="*/ 263954 w 362660"/>
                  <a:gd name="connsiteY8" fmla="*/ 369380 h 589500"/>
                  <a:gd name="connsiteX9" fmla="*/ 246904 w 362660"/>
                  <a:gd name="connsiteY9" fmla="*/ 421958 h 589500"/>
                  <a:gd name="connsiteX10" fmla="*/ 115364 w 362660"/>
                  <a:gd name="connsiteY10" fmla="*/ 491871 h 589500"/>
                  <a:gd name="connsiteX11" fmla="*/ 114411 w 362660"/>
                  <a:gd name="connsiteY11" fmla="*/ 491871 h 589500"/>
                  <a:gd name="connsiteX12" fmla="*/ 228902 w 362660"/>
                  <a:gd name="connsiteY12" fmla="*/ 212122 h 58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2660" h="589500">
                    <a:moveTo>
                      <a:pt x="210042" y="0"/>
                    </a:moveTo>
                    <a:cubicBezTo>
                      <a:pt x="112506" y="238411"/>
                      <a:pt x="92885" y="292989"/>
                      <a:pt x="60595" y="371951"/>
                    </a:cubicBezTo>
                    <a:cubicBezTo>
                      <a:pt x="14589" y="484537"/>
                      <a:pt x="-58182" y="570833"/>
                      <a:pt x="80788" y="587121"/>
                    </a:cubicBezTo>
                    <a:cubicBezTo>
                      <a:pt x="158893" y="596265"/>
                      <a:pt x="264811" y="583311"/>
                      <a:pt x="331010" y="471869"/>
                    </a:cubicBezTo>
                    <a:cubicBezTo>
                      <a:pt x="446167" y="277940"/>
                      <a:pt x="210042" y="0"/>
                      <a:pt x="210042" y="0"/>
                    </a:cubicBezTo>
                    <a:lnTo>
                      <a:pt x="210042" y="0"/>
                    </a:lnTo>
                    <a:close/>
                    <a:moveTo>
                      <a:pt x="228902" y="212122"/>
                    </a:moveTo>
                    <a:cubicBezTo>
                      <a:pt x="239474" y="235172"/>
                      <a:pt x="248523" y="258794"/>
                      <a:pt x="254905" y="282512"/>
                    </a:cubicBezTo>
                    <a:cubicBezTo>
                      <a:pt x="262430" y="310325"/>
                      <a:pt x="267097" y="340519"/>
                      <a:pt x="263954" y="369380"/>
                    </a:cubicBezTo>
                    <a:cubicBezTo>
                      <a:pt x="261858" y="388144"/>
                      <a:pt x="256524" y="405765"/>
                      <a:pt x="246904" y="421958"/>
                    </a:cubicBezTo>
                    <a:cubicBezTo>
                      <a:pt x="216519" y="473107"/>
                      <a:pt x="173752" y="493300"/>
                      <a:pt x="115364" y="491871"/>
                    </a:cubicBezTo>
                    <a:cubicBezTo>
                      <a:pt x="115078" y="491871"/>
                      <a:pt x="114792" y="491871"/>
                      <a:pt x="114411" y="491871"/>
                    </a:cubicBezTo>
                    <a:cubicBezTo>
                      <a:pt x="152606" y="398621"/>
                      <a:pt x="190706" y="305372"/>
                      <a:pt x="228902" y="212122"/>
                    </a:cubicBezTo>
                    <a:close/>
                  </a:path>
                </a:pathLst>
              </a:custGeom>
              <a:solidFill>
                <a:srgbClr val="1506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50" name="Freeform: Shape 8849">
                <a:extLst>
                  <a:ext uri="{FF2B5EF4-FFF2-40B4-BE49-F238E27FC236}">
                    <a16:creationId xmlns:a16="http://schemas.microsoft.com/office/drawing/2014/main" id="{79029CE8-A025-473D-ACBE-8458DF9F568A}"/>
                  </a:ext>
                </a:extLst>
              </p:cNvPr>
              <p:cNvSpPr/>
              <p:nvPr/>
            </p:nvSpPr>
            <p:spPr>
              <a:xfrm>
                <a:off x="-311906" y="3728471"/>
                <a:ext cx="554625" cy="415867"/>
              </a:xfrm>
              <a:custGeom>
                <a:avLst/>
                <a:gdLst>
                  <a:gd name="connsiteX0" fmla="*/ 554625 w 554625"/>
                  <a:gd name="connsiteY0" fmla="*/ 65377 h 415867"/>
                  <a:gd name="connsiteX1" fmla="*/ 212868 w 554625"/>
                  <a:gd name="connsiteY1" fmla="*/ 329696 h 415867"/>
                  <a:gd name="connsiteX2" fmla="*/ 38847 w 554625"/>
                  <a:gd name="connsiteY2" fmla="*/ 380179 h 415867"/>
                  <a:gd name="connsiteX3" fmla="*/ 67517 w 554625"/>
                  <a:gd name="connsiteY3" fmla="*/ 74902 h 415867"/>
                  <a:gd name="connsiteX4" fmla="*/ 554625 w 554625"/>
                  <a:gd name="connsiteY4" fmla="*/ 65377 h 415867"/>
                  <a:gd name="connsiteX5" fmla="*/ 554625 w 554625"/>
                  <a:gd name="connsiteY5" fmla="*/ 65377 h 415867"/>
                  <a:gd name="connsiteX6" fmla="*/ 345075 w 554625"/>
                  <a:gd name="connsiteY6" fmla="*/ 103858 h 415867"/>
                  <a:gd name="connsiteX7" fmla="*/ 270304 w 554625"/>
                  <a:gd name="connsiteY7" fmla="*/ 97572 h 415867"/>
                  <a:gd name="connsiteX8" fmla="*/ 138097 w 554625"/>
                  <a:gd name="connsiteY8" fmla="*/ 142530 h 415867"/>
                  <a:gd name="connsiteX9" fmla="*/ 104760 w 554625"/>
                  <a:gd name="connsiteY9" fmla="*/ 283976 h 415867"/>
                  <a:gd name="connsiteX10" fmla="*/ 106188 w 554625"/>
                  <a:gd name="connsiteY10" fmla="*/ 288739 h 415867"/>
                  <a:gd name="connsiteX11" fmla="*/ 345075 w 554625"/>
                  <a:gd name="connsiteY11" fmla="*/ 103858 h 415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4625" h="415867">
                    <a:moveTo>
                      <a:pt x="554625" y="65377"/>
                    </a:moveTo>
                    <a:cubicBezTo>
                      <a:pt x="322977" y="244733"/>
                      <a:pt x="274781" y="281690"/>
                      <a:pt x="212868" y="329696"/>
                    </a:cubicBezTo>
                    <a:cubicBezTo>
                      <a:pt x="139526" y="386465"/>
                      <a:pt x="81328" y="461332"/>
                      <a:pt x="38847" y="380179"/>
                    </a:cubicBezTo>
                    <a:cubicBezTo>
                      <a:pt x="1794" y="309313"/>
                      <a:pt x="-37068" y="183964"/>
                      <a:pt x="67517" y="74902"/>
                    </a:cubicBezTo>
                    <a:cubicBezTo>
                      <a:pt x="223536" y="-87880"/>
                      <a:pt x="554625" y="65377"/>
                      <a:pt x="554625" y="65377"/>
                    </a:cubicBezTo>
                    <a:lnTo>
                      <a:pt x="554625" y="65377"/>
                    </a:lnTo>
                    <a:close/>
                    <a:moveTo>
                      <a:pt x="345075" y="103858"/>
                    </a:moveTo>
                    <a:cubicBezTo>
                      <a:pt x="320025" y="99763"/>
                      <a:pt x="294879" y="97477"/>
                      <a:pt x="270304" y="97572"/>
                    </a:cubicBezTo>
                    <a:cubicBezTo>
                      <a:pt x="223155" y="97762"/>
                      <a:pt x="172101" y="107097"/>
                      <a:pt x="138097" y="142530"/>
                    </a:cubicBezTo>
                    <a:cubicBezTo>
                      <a:pt x="98187" y="184249"/>
                      <a:pt x="89234" y="229303"/>
                      <a:pt x="104760" y="283976"/>
                    </a:cubicBezTo>
                    <a:cubicBezTo>
                      <a:pt x="105236" y="285595"/>
                      <a:pt x="105712" y="287119"/>
                      <a:pt x="106188" y="288739"/>
                    </a:cubicBezTo>
                    <a:cubicBezTo>
                      <a:pt x="185817" y="227207"/>
                      <a:pt x="265446" y="165580"/>
                      <a:pt x="345075" y="103858"/>
                    </a:cubicBezTo>
                    <a:close/>
                  </a:path>
                </a:pathLst>
              </a:custGeom>
              <a:solidFill>
                <a:srgbClr val="1506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51" name="Freeform: Shape 8850">
                <a:extLst>
                  <a:ext uri="{FF2B5EF4-FFF2-40B4-BE49-F238E27FC236}">
                    <a16:creationId xmlns:a16="http://schemas.microsoft.com/office/drawing/2014/main" id="{C12D374B-4B5C-4EE1-BD59-67D7BA3D9772}"/>
                  </a:ext>
                </a:extLst>
              </p:cNvPr>
              <p:cNvSpPr/>
              <p:nvPr/>
            </p:nvSpPr>
            <p:spPr>
              <a:xfrm>
                <a:off x="160780" y="3708862"/>
                <a:ext cx="150541" cy="150541"/>
              </a:xfrm>
              <a:custGeom>
                <a:avLst/>
                <a:gdLst>
                  <a:gd name="connsiteX0" fmla="*/ 120800 w 150541"/>
                  <a:gd name="connsiteY0" fmla="*/ 15359 h 150541"/>
                  <a:gd name="connsiteX1" fmla="*/ 15359 w 150541"/>
                  <a:gd name="connsiteY1" fmla="*/ 29741 h 150541"/>
                  <a:gd name="connsiteX2" fmla="*/ 29741 w 150541"/>
                  <a:gd name="connsiteY2" fmla="*/ 135183 h 150541"/>
                  <a:gd name="connsiteX3" fmla="*/ 135183 w 150541"/>
                  <a:gd name="connsiteY3" fmla="*/ 120800 h 150541"/>
                  <a:gd name="connsiteX4" fmla="*/ 120800 w 150541"/>
                  <a:gd name="connsiteY4" fmla="*/ 15359 h 15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541" h="150541">
                    <a:moveTo>
                      <a:pt x="120800" y="15359"/>
                    </a:moveTo>
                    <a:cubicBezTo>
                      <a:pt x="87749" y="-9787"/>
                      <a:pt x="40505" y="-3406"/>
                      <a:pt x="15359" y="29741"/>
                    </a:cubicBezTo>
                    <a:cubicBezTo>
                      <a:pt x="-9787" y="62793"/>
                      <a:pt x="-3406" y="110037"/>
                      <a:pt x="29741" y="135183"/>
                    </a:cubicBezTo>
                    <a:cubicBezTo>
                      <a:pt x="62793" y="160329"/>
                      <a:pt x="110037" y="153947"/>
                      <a:pt x="135183" y="120800"/>
                    </a:cubicBezTo>
                    <a:cubicBezTo>
                      <a:pt x="160329" y="87653"/>
                      <a:pt x="153947" y="40505"/>
                      <a:pt x="120800" y="15359"/>
                    </a:cubicBezTo>
                    <a:close/>
                  </a:path>
                </a:pathLst>
              </a:custGeom>
              <a:solidFill>
                <a:srgbClr val="AB82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8852" name="Freeform: Shape 8851">
              <a:extLst>
                <a:ext uri="{FF2B5EF4-FFF2-40B4-BE49-F238E27FC236}">
                  <a16:creationId xmlns:a16="http://schemas.microsoft.com/office/drawing/2014/main" id="{3AC50BE5-5B7B-4362-A29A-546CBFC37CC8}"/>
                </a:ext>
              </a:extLst>
            </p:cNvPr>
            <p:cNvSpPr/>
            <p:nvPr/>
          </p:nvSpPr>
          <p:spPr>
            <a:xfrm>
              <a:off x="196892" y="3736418"/>
              <a:ext cx="70125" cy="27436"/>
            </a:xfrm>
            <a:custGeom>
              <a:avLst/>
              <a:gdLst>
                <a:gd name="connsiteX0" fmla="*/ 68019 w 70125"/>
                <a:gd name="connsiteY0" fmla="*/ 9709 h 27436"/>
                <a:gd name="connsiteX1" fmla="*/ 69067 w 70125"/>
                <a:gd name="connsiteY1" fmla="*/ 17234 h 27436"/>
                <a:gd name="connsiteX2" fmla="*/ 61542 w 70125"/>
                <a:gd name="connsiteY2" fmla="*/ 18282 h 27436"/>
                <a:gd name="connsiteX3" fmla="*/ 34110 w 70125"/>
                <a:gd name="connsiteY3" fmla="*/ 11043 h 27436"/>
                <a:gd name="connsiteX4" fmla="*/ 9631 w 70125"/>
                <a:gd name="connsiteY4" fmla="*/ 25330 h 27436"/>
                <a:gd name="connsiteX5" fmla="*/ 2106 w 70125"/>
                <a:gd name="connsiteY5" fmla="*/ 26378 h 27436"/>
                <a:gd name="connsiteX6" fmla="*/ 1059 w 70125"/>
                <a:gd name="connsiteY6" fmla="*/ 18853 h 27436"/>
                <a:gd name="connsiteX7" fmla="*/ 32586 w 70125"/>
                <a:gd name="connsiteY7" fmla="*/ 470 h 27436"/>
                <a:gd name="connsiteX8" fmla="*/ 68019 w 70125"/>
                <a:gd name="connsiteY8" fmla="*/ 9709 h 2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125" h="27436">
                  <a:moveTo>
                    <a:pt x="68019" y="9709"/>
                  </a:moveTo>
                  <a:cubicBezTo>
                    <a:pt x="70401" y="11519"/>
                    <a:pt x="70782" y="14853"/>
                    <a:pt x="69067" y="17234"/>
                  </a:cubicBezTo>
                  <a:cubicBezTo>
                    <a:pt x="67257" y="19615"/>
                    <a:pt x="63924" y="19996"/>
                    <a:pt x="61542" y="18282"/>
                  </a:cubicBezTo>
                  <a:cubicBezTo>
                    <a:pt x="53446" y="12091"/>
                    <a:pt x="43540" y="9805"/>
                    <a:pt x="34110" y="11043"/>
                  </a:cubicBezTo>
                  <a:cubicBezTo>
                    <a:pt x="24776" y="12281"/>
                    <a:pt x="15822" y="17139"/>
                    <a:pt x="9631" y="25330"/>
                  </a:cubicBezTo>
                  <a:cubicBezTo>
                    <a:pt x="7821" y="27712"/>
                    <a:pt x="4488" y="28093"/>
                    <a:pt x="2106" y="26378"/>
                  </a:cubicBezTo>
                  <a:cubicBezTo>
                    <a:pt x="-275" y="24568"/>
                    <a:pt x="-656" y="21235"/>
                    <a:pt x="1059" y="18853"/>
                  </a:cubicBezTo>
                  <a:cubicBezTo>
                    <a:pt x="9060" y="8376"/>
                    <a:pt x="20490" y="2089"/>
                    <a:pt x="32586" y="470"/>
                  </a:cubicBezTo>
                  <a:cubicBezTo>
                    <a:pt x="44874" y="-1244"/>
                    <a:pt x="57637" y="1708"/>
                    <a:pt x="68019" y="97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8853" name="Graphic 8843">
            <a:extLst>
              <a:ext uri="{FF2B5EF4-FFF2-40B4-BE49-F238E27FC236}">
                <a16:creationId xmlns:a16="http://schemas.microsoft.com/office/drawing/2014/main" id="{C38B9D12-A2D4-4787-A3C7-3F872E9E8859}"/>
              </a:ext>
            </a:extLst>
          </p:cNvPr>
          <p:cNvGrpSpPr/>
          <p:nvPr/>
        </p:nvGrpSpPr>
        <p:grpSpPr>
          <a:xfrm rot="8731391">
            <a:off x="458988" y="-495487"/>
            <a:ext cx="326743" cy="1171515"/>
            <a:chOff x="5932323" y="2809504"/>
            <a:chExt cx="326743" cy="1171515"/>
          </a:xfrm>
        </p:grpSpPr>
        <p:sp>
          <p:nvSpPr>
            <p:cNvPr id="8854" name="Freeform: Shape 8853">
              <a:extLst>
                <a:ext uri="{FF2B5EF4-FFF2-40B4-BE49-F238E27FC236}">
                  <a16:creationId xmlns:a16="http://schemas.microsoft.com/office/drawing/2014/main" id="{AAEC738B-C125-4720-90F6-8B0D3EA68969}"/>
                </a:ext>
              </a:extLst>
            </p:cNvPr>
            <p:cNvSpPr/>
            <p:nvPr/>
          </p:nvSpPr>
          <p:spPr>
            <a:xfrm>
              <a:off x="6116382" y="2809504"/>
              <a:ext cx="141351" cy="176593"/>
            </a:xfrm>
            <a:custGeom>
              <a:avLst/>
              <a:gdLst>
                <a:gd name="connsiteX0" fmla="*/ 0 w 141351"/>
                <a:gd name="connsiteY0" fmla="*/ 149733 h 176593"/>
                <a:gd name="connsiteX1" fmla="*/ 101727 w 141351"/>
                <a:gd name="connsiteY1" fmla="*/ 0 h 176593"/>
                <a:gd name="connsiteX2" fmla="*/ 141351 w 141351"/>
                <a:gd name="connsiteY2" fmla="*/ 176594 h 17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51" h="176593">
                  <a:moveTo>
                    <a:pt x="0" y="149733"/>
                  </a:moveTo>
                  <a:lnTo>
                    <a:pt x="101727" y="0"/>
                  </a:lnTo>
                  <a:lnTo>
                    <a:pt x="141351" y="176594"/>
                  </a:lnTo>
                  <a:close/>
                </a:path>
              </a:pathLst>
            </a:custGeom>
            <a:solidFill>
              <a:srgbClr val="FD8F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855" name="Freeform: Shape 8854">
              <a:extLst>
                <a:ext uri="{FF2B5EF4-FFF2-40B4-BE49-F238E27FC236}">
                  <a16:creationId xmlns:a16="http://schemas.microsoft.com/office/drawing/2014/main" id="{6EB82408-D9CA-44CB-9382-BECD8690789F}"/>
                </a:ext>
              </a:extLst>
            </p:cNvPr>
            <p:cNvSpPr/>
            <p:nvPr/>
          </p:nvSpPr>
          <p:spPr>
            <a:xfrm>
              <a:off x="6182962" y="2809504"/>
              <a:ext cx="48768" cy="61055"/>
            </a:xfrm>
            <a:custGeom>
              <a:avLst/>
              <a:gdLst>
                <a:gd name="connsiteX0" fmla="*/ 0 w 48768"/>
                <a:gd name="connsiteY0" fmla="*/ 51721 h 61055"/>
                <a:gd name="connsiteX1" fmla="*/ 35147 w 48768"/>
                <a:gd name="connsiteY1" fmla="*/ 0 h 61055"/>
                <a:gd name="connsiteX2" fmla="*/ 48768 w 48768"/>
                <a:gd name="connsiteY2" fmla="*/ 61055 h 6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768" h="61055">
                  <a:moveTo>
                    <a:pt x="0" y="51721"/>
                  </a:moveTo>
                  <a:lnTo>
                    <a:pt x="35147" y="0"/>
                  </a:lnTo>
                  <a:lnTo>
                    <a:pt x="48768" y="61055"/>
                  </a:lnTo>
                  <a:close/>
                </a:path>
              </a:pathLst>
            </a:custGeom>
            <a:solidFill>
              <a:srgbClr val="15061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856" name="Freeform: Shape 8855">
              <a:extLst>
                <a:ext uri="{FF2B5EF4-FFF2-40B4-BE49-F238E27FC236}">
                  <a16:creationId xmlns:a16="http://schemas.microsoft.com/office/drawing/2014/main" id="{345AB568-1E8D-4173-8BC5-EB4F21F16CDD}"/>
                </a:ext>
              </a:extLst>
            </p:cNvPr>
            <p:cNvSpPr/>
            <p:nvPr/>
          </p:nvSpPr>
          <p:spPr>
            <a:xfrm>
              <a:off x="5950838" y="2938248"/>
              <a:ext cx="308229" cy="913481"/>
            </a:xfrm>
            <a:custGeom>
              <a:avLst/>
              <a:gdLst>
                <a:gd name="connsiteX0" fmla="*/ 164592 w 308229"/>
                <a:gd name="connsiteY0" fmla="*/ 20132 h 913481"/>
                <a:gd name="connsiteX1" fmla="*/ 211074 w 308229"/>
                <a:gd name="connsiteY1" fmla="*/ 28990 h 913481"/>
                <a:gd name="connsiteX2" fmla="*/ 263081 w 308229"/>
                <a:gd name="connsiteY2" fmla="*/ 38896 h 913481"/>
                <a:gd name="connsiteX3" fmla="*/ 308229 w 308229"/>
                <a:gd name="connsiteY3" fmla="*/ 47468 h 913481"/>
                <a:gd name="connsiteX4" fmla="*/ 143542 w 308229"/>
                <a:gd name="connsiteY4" fmla="*/ 913481 h 913481"/>
                <a:gd name="connsiteX5" fmla="*/ 0 w 308229"/>
                <a:gd name="connsiteY5" fmla="*/ 886240 h 913481"/>
                <a:gd name="connsiteX6" fmla="*/ 164592 w 308229"/>
                <a:gd name="connsiteY6" fmla="*/ 20132 h 91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29" h="913481">
                  <a:moveTo>
                    <a:pt x="164592" y="20132"/>
                  </a:moveTo>
                  <a:cubicBezTo>
                    <a:pt x="189357" y="-11015"/>
                    <a:pt x="203835" y="-4443"/>
                    <a:pt x="211074" y="28990"/>
                  </a:cubicBezTo>
                  <a:cubicBezTo>
                    <a:pt x="228410" y="32228"/>
                    <a:pt x="245745" y="35562"/>
                    <a:pt x="263081" y="38896"/>
                  </a:cubicBezTo>
                  <a:cubicBezTo>
                    <a:pt x="286417" y="2415"/>
                    <a:pt x="298418" y="19751"/>
                    <a:pt x="308229" y="47468"/>
                  </a:cubicBezTo>
                  <a:lnTo>
                    <a:pt x="143542" y="913481"/>
                  </a:lnTo>
                  <a:lnTo>
                    <a:pt x="0" y="886240"/>
                  </a:lnTo>
                  <a:cubicBezTo>
                    <a:pt x="54864" y="597537"/>
                    <a:pt x="109728" y="308834"/>
                    <a:pt x="164592" y="20132"/>
                  </a:cubicBezTo>
                  <a:close/>
                </a:path>
              </a:pathLst>
            </a:custGeom>
            <a:solidFill>
              <a:srgbClr val="E899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857" name="Freeform: Shape 8856">
              <a:extLst>
                <a:ext uri="{FF2B5EF4-FFF2-40B4-BE49-F238E27FC236}">
                  <a16:creationId xmlns:a16="http://schemas.microsoft.com/office/drawing/2014/main" id="{B701E389-F551-437B-8371-B84F420F8D56}"/>
                </a:ext>
              </a:extLst>
            </p:cNvPr>
            <p:cNvSpPr/>
            <p:nvPr/>
          </p:nvSpPr>
          <p:spPr>
            <a:xfrm>
              <a:off x="5932323" y="3819725"/>
              <a:ext cx="162913" cy="161294"/>
            </a:xfrm>
            <a:custGeom>
              <a:avLst/>
              <a:gdLst>
                <a:gd name="connsiteX0" fmla="*/ 19372 w 162913"/>
                <a:gd name="connsiteY0" fmla="*/ 0 h 161294"/>
                <a:gd name="connsiteX1" fmla="*/ 162914 w 162913"/>
                <a:gd name="connsiteY1" fmla="*/ 27242 h 161294"/>
                <a:gd name="connsiteX2" fmla="*/ 144435 w 162913"/>
                <a:gd name="connsiteY2" fmla="*/ 124301 h 161294"/>
                <a:gd name="connsiteX3" fmla="*/ 91286 w 162913"/>
                <a:gd name="connsiteY3" fmla="*/ 160496 h 161294"/>
                <a:gd name="connsiteX4" fmla="*/ 36993 w 162913"/>
                <a:gd name="connsiteY4" fmla="*/ 150209 h 161294"/>
                <a:gd name="connsiteX5" fmla="*/ 798 w 162913"/>
                <a:gd name="connsiteY5" fmla="*/ 97060 h 161294"/>
                <a:gd name="connsiteX6" fmla="*/ 19372 w 162913"/>
                <a:gd name="connsiteY6" fmla="*/ 0 h 16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913" h="161294">
                  <a:moveTo>
                    <a:pt x="19372" y="0"/>
                  </a:moveTo>
                  <a:lnTo>
                    <a:pt x="162914" y="27242"/>
                  </a:lnTo>
                  <a:lnTo>
                    <a:pt x="144435" y="124301"/>
                  </a:lnTo>
                  <a:cubicBezTo>
                    <a:pt x="139768" y="148876"/>
                    <a:pt x="115860" y="165164"/>
                    <a:pt x="91286" y="160496"/>
                  </a:cubicBezTo>
                  <a:lnTo>
                    <a:pt x="36993" y="150209"/>
                  </a:lnTo>
                  <a:cubicBezTo>
                    <a:pt x="12419" y="145542"/>
                    <a:pt x="-3869" y="121634"/>
                    <a:pt x="798" y="97060"/>
                  </a:cubicBezTo>
                  <a:lnTo>
                    <a:pt x="19372" y="0"/>
                  </a:lnTo>
                  <a:close/>
                </a:path>
              </a:pathLst>
            </a:custGeom>
            <a:solidFill>
              <a:srgbClr val="FB30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858" name="Freeform: Shape 8857">
              <a:extLst>
                <a:ext uri="{FF2B5EF4-FFF2-40B4-BE49-F238E27FC236}">
                  <a16:creationId xmlns:a16="http://schemas.microsoft.com/office/drawing/2014/main" id="{CE91B169-4427-4BB4-9B04-6A34575F32FB}"/>
                </a:ext>
              </a:extLst>
            </p:cNvPr>
            <p:cNvSpPr/>
            <p:nvPr/>
          </p:nvSpPr>
          <p:spPr>
            <a:xfrm>
              <a:off x="5997701" y="2936641"/>
              <a:ext cx="216229" cy="901657"/>
            </a:xfrm>
            <a:custGeom>
              <a:avLst/>
              <a:gdLst>
                <a:gd name="connsiteX0" fmla="*/ 215170 w 216229"/>
                <a:gd name="connsiteY0" fmla="*/ 40788 h 901657"/>
                <a:gd name="connsiteX1" fmla="*/ 51626 w 216229"/>
                <a:gd name="connsiteY1" fmla="*/ 901658 h 901657"/>
                <a:gd name="connsiteX2" fmla="*/ 0 w 216229"/>
                <a:gd name="connsiteY2" fmla="*/ 891847 h 901657"/>
                <a:gd name="connsiteX3" fmla="*/ 163544 w 216229"/>
                <a:gd name="connsiteY3" fmla="*/ 30978 h 901657"/>
                <a:gd name="connsiteX4" fmla="*/ 215170 w 216229"/>
                <a:gd name="connsiteY4" fmla="*/ 40788 h 90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29" h="901657">
                  <a:moveTo>
                    <a:pt x="215170" y="40788"/>
                  </a:moveTo>
                  <a:lnTo>
                    <a:pt x="51626" y="901658"/>
                  </a:lnTo>
                  <a:lnTo>
                    <a:pt x="0" y="891847"/>
                  </a:lnTo>
                  <a:lnTo>
                    <a:pt x="163544" y="30978"/>
                  </a:lnTo>
                  <a:cubicBezTo>
                    <a:pt x="172593" y="-16362"/>
                    <a:pt x="224219" y="-6551"/>
                    <a:pt x="215170" y="40788"/>
                  </a:cubicBezTo>
                  <a:close/>
                </a:path>
              </a:pathLst>
            </a:custGeom>
            <a:solidFill>
              <a:srgbClr val="EFC3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859" name="Freeform: Shape 8858">
              <a:extLst>
                <a:ext uri="{FF2B5EF4-FFF2-40B4-BE49-F238E27FC236}">
                  <a16:creationId xmlns:a16="http://schemas.microsoft.com/office/drawing/2014/main" id="{CF31BA6A-0A25-4663-B39F-2859C3BD6155}"/>
                </a:ext>
              </a:extLst>
            </p:cNvPr>
            <p:cNvSpPr/>
            <p:nvPr/>
          </p:nvSpPr>
          <p:spPr>
            <a:xfrm>
              <a:off x="5952987" y="3842759"/>
              <a:ext cx="72733" cy="117571"/>
            </a:xfrm>
            <a:custGeom>
              <a:avLst/>
              <a:gdLst>
                <a:gd name="connsiteX0" fmla="*/ 67192 w 72733"/>
                <a:gd name="connsiteY0" fmla="*/ 104030 h 117571"/>
                <a:gd name="connsiteX1" fmla="*/ 72622 w 72733"/>
                <a:gd name="connsiteY1" fmla="*/ 112030 h 117571"/>
                <a:gd name="connsiteX2" fmla="*/ 64621 w 72733"/>
                <a:gd name="connsiteY2" fmla="*/ 117460 h 117571"/>
                <a:gd name="connsiteX3" fmla="*/ 29473 w 72733"/>
                <a:gd name="connsiteY3" fmla="*/ 110792 h 117571"/>
                <a:gd name="connsiteX4" fmla="*/ 6328 w 72733"/>
                <a:gd name="connsiteY4" fmla="*/ 95552 h 117571"/>
                <a:gd name="connsiteX5" fmla="*/ 613 w 72733"/>
                <a:gd name="connsiteY5" fmla="*/ 68406 h 117571"/>
                <a:gd name="connsiteX6" fmla="*/ 12519 w 72733"/>
                <a:gd name="connsiteY6" fmla="*/ 5541 h 117571"/>
                <a:gd name="connsiteX7" fmla="*/ 20520 w 72733"/>
                <a:gd name="connsiteY7" fmla="*/ 112 h 117571"/>
                <a:gd name="connsiteX8" fmla="*/ 25949 w 72733"/>
                <a:gd name="connsiteY8" fmla="*/ 8113 h 117571"/>
                <a:gd name="connsiteX9" fmla="*/ 14043 w 72733"/>
                <a:gd name="connsiteY9" fmla="*/ 70978 h 117571"/>
                <a:gd name="connsiteX10" fmla="*/ 17567 w 72733"/>
                <a:gd name="connsiteY10" fmla="*/ 87837 h 117571"/>
                <a:gd name="connsiteX11" fmla="*/ 32045 w 72733"/>
                <a:gd name="connsiteY11" fmla="*/ 97362 h 117571"/>
                <a:gd name="connsiteX12" fmla="*/ 67192 w 72733"/>
                <a:gd name="connsiteY12" fmla="*/ 104030 h 11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733" h="117571">
                  <a:moveTo>
                    <a:pt x="67192" y="104030"/>
                  </a:moveTo>
                  <a:cubicBezTo>
                    <a:pt x="70907" y="104696"/>
                    <a:pt x="73288" y="108316"/>
                    <a:pt x="72622" y="112030"/>
                  </a:cubicBezTo>
                  <a:cubicBezTo>
                    <a:pt x="71955" y="115745"/>
                    <a:pt x="68335" y="118126"/>
                    <a:pt x="64621" y="117460"/>
                  </a:cubicBezTo>
                  <a:lnTo>
                    <a:pt x="29473" y="110792"/>
                  </a:lnTo>
                  <a:cubicBezTo>
                    <a:pt x="19663" y="108887"/>
                    <a:pt x="11566" y="103268"/>
                    <a:pt x="6328" y="95552"/>
                  </a:cubicBezTo>
                  <a:cubicBezTo>
                    <a:pt x="1089" y="87837"/>
                    <a:pt x="-1197" y="78217"/>
                    <a:pt x="613" y="68406"/>
                  </a:cubicBezTo>
                  <a:lnTo>
                    <a:pt x="12519" y="5541"/>
                  </a:lnTo>
                  <a:cubicBezTo>
                    <a:pt x="13186" y="1826"/>
                    <a:pt x="16805" y="-555"/>
                    <a:pt x="20520" y="112"/>
                  </a:cubicBezTo>
                  <a:cubicBezTo>
                    <a:pt x="24235" y="778"/>
                    <a:pt x="26616" y="4398"/>
                    <a:pt x="25949" y="8113"/>
                  </a:cubicBezTo>
                  <a:lnTo>
                    <a:pt x="14043" y="70978"/>
                  </a:lnTo>
                  <a:cubicBezTo>
                    <a:pt x="12805" y="76978"/>
                    <a:pt x="14329" y="83074"/>
                    <a:pt x="17567" y="87837"/>
                  </a:cubicBezTo>
                  <a:cubicBezTo>
                    <a:pt x="20806" y="92599"/>
                    <a:pt x="25949" y="96219"/>
                    <a:pt x="32045" y="97362"/>
                  </a:cubicBezTo>
                  <a:lnTo>
                    <a:pt x="67192" y="104030"/>
                  </a:lnTo>
                  <a:close/>
                </a:path>
              </a:pathLst>
            </a:custGeom>
            <a:solidFill>
              <a:srgbClr val="FA51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21" name="Graphic 44260">
            <a:extLst>
              <a:ext uri="{FF2B5EF4-FFF2-40B4-BE49-F238E27FC236}">
                <a16:creationId xmlns:a16="http://schemas.microsoft.com/office/drawing/2014/main" id="{4EB15712-FD9F-49D7-BC1E-0353C64B8CF6}"/>
              </a:ext>
            </a:extLst>
          </p:cNvPr>
          <p:cNvGrpSpPr/>
          <p:nvPr/>
        </p:nvGrpSpPr>
        <p:grpSpPr>
          <a:xfrm>
            <a:off x="7769299" y="5046491"/>
            <a:ext cx="928977" cy="1062015"/>
            <a:chOff x="5972175" y="3276600"/>
            <a:chExt cx="245554" cy="304990"/>
          </a:xfrm>
        </p:grpSpPr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7CFF6FA6-8A76-4A2D-87F1-D7BD309C37F5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35F232D2-163E-43D6-8DE8-221DA8AB822D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32" name="Graphic 45029">
            <a:extLst>
              <a:ext uri="{FF2B5EF4-FFF2-40B4-BE49-F238E27FC236}">
                <a16:creationId xmlns:a16="http://schemas.microsoft.com/office/drawing/2014/main" id="{B548F3C4-B46C-485D-A075-564E7375001A}"/>
              </a:ext>
            </a:extLst>
          </p:cNvPr>
          <p:cNvGrpSpPr/>
          <p:nvPr/>
        </p:nvGrpSpPr>
        <p:grpSpPr>
          <a:xfrm>
            <a:off x="9830935" y="2079218"/>
            <a:ext cx="210401" cy="182708"/>
            <a:chOff x="9117820" y="2027686"/>
            <a:chExt cx="210401" cy="182708"/>
          </a:xfrm>
        </p:grpSpPr>
        <p:sp>
          <p:nvSpPr>
            <p:cNvPr id="233" name="Freeform: Shape 476">
              <a:extLst>
                <a:ext uri="{FF2B5EF4-FFF2-40B4-BE49-F238E27FC236}">
                  <a16:creationId xmlns:a16="http://schemas.microsoft.com/office/drawing/2014/main" id="{023D2C43-0196-4E6D-8555-A4B7EEA36576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1" name="Freeform: Shape 477">
              <a:extLst>
                <a:ext uri="{FF2B5EF4-FFF2-40B4-BE49-F238E27FC236}">
                  <a16:creationId xmlns:a16="http://schemas.microsoft.com/office/drawing/2014/main" id="{566C4FB0-5887-4A2B-8721-FC0A9E5967BA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2" name="Freeform: Shape 478">
              <a:extLst>
                <a:ext uri="{FF2B5EF4-FFF2-40B4-BE49-F238E27FC236}">
                  <a16:creationId xmlns:a16="http://schemas.microsoft.com/office/drawing/2014/main" id="{DF85A6B7-58C4-4CB6-940F-00DEA498DE6F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3" name="Freeform: Shape 479">
              <a:extLst>
                <a:ext uri="{FF2B5EF4-FFF2-40B4-BE49-F238E27FC236}">
                  <a16:creationId xmlns:a16="http://schemas.microsoft.com/office/drawing/2014/main" id="{585DB374-48C4-4A02-824B-CE8CB81A6D03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4" name="Freeform: Shape 480">
              <a:extLst>
                <a:ext uri="{FF2B5EF4-FFF2-40B4-BE49-F238E27FC236}">
                  <a16:creationId xmlns:a16="http://schemas.microsoft.com/office/drawing/2014/main" id="{8EABCE53-FC10-40BF-A8D8-06AE8F97498C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5" name="Freeform: Shape 481">
              <a:extLst>
                <a:ext uri="{FF2B5EF4-FFF2-40B4-BE49-F238E27FC236}">
                  <a16:creationId xmlns:a16="http://schemas.microsoft.com/office/drawing/2014/main" id="{3DBF59F2-B197-494C-AC47-B73FCA5C5142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6" name="Freeform: Shape 482">
              <a:extLst>
                <a:ext uri="{FF2B5EF4-FFF2-40B4-BE49-F238E27FC236}">
                  <a16:creationId xmlns:a16="http://schemas.microsoft.com/office/drawing/2014/main" id="{32FBE238-06A3-4F3A-B4E6-CFA76AEB6B5F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7" name="Freeform: Shape 483">
              <a:extLst>
                <a:ext uri="{FF2B5EF4-FFF2-40B4-BE49-F238E27FC236}">
                  <a16:creationId xmlns:a16="http://schemas.microsoft.com/office/drawing/2014/main" id="{EE3A4D84-9FAB-4CE5-A0E3-D6F26850DAA2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8" name="Freeform: Shape 484">
              <a:extLst>
                <a:ext uri="{FF2B5EF4-FFF2-40B4-BE49-F238E27FC236}">
                  <a16:creationId xmlns:a16="http://schemas.microsoft.com/office/drawing/2014/main" id="{533D07C1-AF3C-4205-8499-D5FA8AE62646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9" name="Freeform: Shape 485">
              <a:extLst>
                <a:ext uri="{FF2B5EF4-FFF2-40B4-BE49-F238E27FC236}">
                  <a16:creationId xmlns:a16="http://schemas.microsoft.com/office/drawing/2014/main" id="{8C0059B5-9F20-48FC-807C-BF43A6614186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0" name="Freeform: Shape 486">
              <a:extLst>
                <a:ext uri="{FF2B5EF4-FFF2-40B4-BE49-F238E27FC236}">
                  <a16:creationId xmlns:a16="http://schemas.microsoft.com/office/drawing/2014/main" id="{54E3FCA5-F5C9-4CD4-904E-813EAC3A8219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1" name="Freeform: Shape 487">
              <a:extLst>
                <a:ext uri="{FF2B5EF4-FFF2-40B4-BE49-F238E27FC236}">
                  <a16:creationId xmlns:a16="http://schemas.microsoft.com/office/drawing/2014/main" id="{8AD4C814-7818-4D29-8821-7E500D397950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2" name="Freeform: Shape 488">
              <a:extLst>
                <a:ext uri="{FF2B5EF4-FFF2-40B4-BE49-F238E27FC236}">
                  <a16:creationId xmlns:a16="http://schemas.microsoft.com/office/drawing/2014/main" id="{106EF762-6C91-4E74-90E2-924638B00764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3" name="Freeform: Shape 489">
              <a:extLst>
                <a:ext uri="{FF2B5EF4-FFF2-40B4-BE49-F238E27FC236}">
                  <a16:creationId xmlns:a16="http://schemas.microsoft.com/office/drawing/2014/main" id="{DB637461-A3CD-4CD2-8A65-2D95916AE8CB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4" name="Freeform: Shape 490">
              <a:extLst>
                <a:ext uri="{FF2B5EF4-FFF2-40B4-BE49-F238E27FC236}">
                  <a16:creationId xmlns:a16="http://schemas.microsoft.com/office/drawing/2014/main" id="{767EC3AD-44F2-4191-B457-1D382DC98879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5" name="Freeform: Shape 491">
              <a:extLst>
                <a:ext uri="{FF2B5EF4-FFF2-40B4-BE49-F238E27FC236}">
                  <a16:creationId xmlns:a16="http://schemas.microsoft.com/office/drawing/2014/main" id="{6A88ACCC-B197-4321-BA89-7500FCEA7288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6" name="Freeform: Shape 492">
              <a:extLst>
                <a:ext uri="{FF2B5EF4-FFF2-40B4-BE49-F238E27FC236}">
                  <a16:creationId xmlns:a16="http://schemas.microsoft.com/office/drawing/2014/main" id="{CB46B91A-E422-4905-9457-7CF5E7CAB43F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4" name="Freeform: Shape 493">
              <a:extLst>
                <a:ext uri="{FF2B5EF4-FFF2-40B4-BE49-F238E27FC236}">
                  <a16:creationId xmlns:a16="http://schemas.microsoft.com/office/drawing/2014/main" id="{21528390-CD80-49F0-A02F-84A7F1F3C801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5" name="Freeform: Shape 494">
              <a:extLst>
                <a:ext uri="{FF2B5EF4-FFF2-40B4-BE49-F238E27FC236}">
                  <a16:creationId xmlns:a16="http://schemas.microsoft.com/office/drawing/2014/main" id="{DCD96F86-34A6-4F04-869B-AA753AC4019B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6" name="Freeform: Shape 495">
              <a:extLst>
                <a:ext uri="{FF2B5EF4-FFF2-40B4-BE49-F238E27FC236}">
                  <a16:creationId xmlns:a16="http://schemas.microsoft.com/office/drawing/2014/main" id="{CB3AE5D4-9033-4E70-863C-405D2F408EBB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7" name="Freeform: Shape 496">
              <a:extLst>
                <a:ext uri="{FF2B5EF4-FFF2-40B4-BE49-F238E27FC236}">
                  <a16:creationId xmlns:a16="http://schemas.microsoft.com/office/drawing/2014/main" id="{F274F043-F5E1-4A1E-A6B9-3FABE2A5E6A7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8" name="Freeform: Shape 497">
              <a:extLst>
                <a:ext uri="{FF2B5EF4-FFF2-40B4-BE49-F238E27FC236}">
                  <a16:creationId xmlns:a16="http://schemas.microsoft.com/office/drawing/2014/main" id="{FDF54FEB-8B01-4EDE-85D5-C767FF70787F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9" name="Freeform: Shape 498">
              <a:extLst>
                <a:ext uri="{FF2B5EF4-FFF2-40B4-BE49-F238E27FC236}">
                  <a16:creationId xmlns:a16="http://schemas.microsoft.com/office/drawing/2014/main" id="{60355785-8EB8-4789-A25C-D533E660FAB0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0" name="Freeform: Shape 499">
              <a:extLst>
                <a:ext uri="{FF2B5EF4-FFF2-40B4-BE49-F238E27FC236}">
                  <a16:creationId xmlns:a16="http://schemas.microsoft.com/office/drawing/2014/main" id="{15B51C13-6054-4CD0-9689-C877CB33B478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1" name="Freeform: Shape 500">
              <a:extLst>
                <a:ext uri="{FF2B5EF4-FFF2-40B4-BE49-F238E27FC236}">
                  <a16:creationId xmlns:a16="http://schemas.microsoft.com/office/drawing/2014/main" id="{986321F7-F4A6-4FFC-BC23-5DE437248C18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2" name="Freeform: Shape 501">
              <a:extLst>
                <a:ext uri="{FF2B5EF4-FFF2-40B4-BE49-F238E27FC236}">
                  <a16:creationId xmlns:a16="http://schemas.microsoft.com/office/drawing/2014/main" id="{B8835E86-5C0F-4031-B0BC-8CEE2BF41AC5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3" name="Freeform: Shape 502">
              <a:extLst>
                <a:ext uri="{FF2B5EF4-FFF2-40B4-BE49-F238E27FC236}">
                  <a16:creationId xmlns:a16="http://schemas.microsoft.com/office/drawing/2014/main" id="{1D7D7F54-7C38-4070-8DBD-D5DD08DBC96A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4" name="Freeform: Shape 503">
              <a:extLst>
                <a:ext uri="{FF2B5EF4-FFF2-40B4-BE49-F238E27FC236}">
                  <a16:creationId xmlns:a16="http://schemas.microsoft.com/office/drawing/2014/main" id="{DD39B985-ED21-494C-974D-9347E5193923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5" name="Freeform: Shape 504">
              <a:extLst>
                <a:ext uri="{FF2B5EF4-FFF2-40B4-BE49-F238E27FC236}">
                  <a16:creationId xmlns:a16="http://schemas.microsoft.com/office/drawing/2014/main" id="{C0DEC117-3633-4335-B434-5D38499B247B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6" name="Freeform: Shape 505">
              <a:extLst>
                <a:ext uri="{FF2B5EF4-FFF2-40B4-BE49-F238E27FC236}">
                  <a16:creationId xmlns:a16="http://schemas.microsoft.com/office/drawing/2014/main" id="{DCFDA33C-A4B7-4EBD-ABFD-D70EEE2316C0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7" name="Freeform: Shape 506">
              <a:extLst>
                <a:ext uri="{FF2B5EF4-FFF2-40B4-BE49-F238E27FC236}">
                  <a16:creationId xmlns:a16="http://schemas.microsoft.com/office/drawing/2014/main" id="{0823617D-7AEE-4E67-82C4-8527722EF54F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8" name="Freeform: Shape 507">
              <a:extLst>
                <a:ext uri="{FF2B5EF4-FFF2-40B4-BE49-F238E27FC236}">
                  <a16:creationId xmlns:a16="http://schemas.microsoft.com/office/drawing/2014/main" id="{5BDDD833-48C6-4061-8ED2-64A396352681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9" name="Freeform: Shape 508">
              <a:extLst>
                <a:ext uri="{FF2B5EF4-FFF2-40B4-BE49-F238E27FC236}">
                  <a16:creationId xmlns:a16="http://schemas.microsoft.com/office/drawing/2014/main" id="{EE3A0506-924A-4CF8-B331-1B277BA52BFE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0" name="Freeform: Shape 509">
              <a:extLst>
                <a:ext uri="{FF2B5EF4-FFF2-40B4-BE49-F238E27FC236}">
                  <a16:creationId xmlns:a16="http://schemas.microsoft.com/office/drawing/2014/main" id="{AA4D419B-CA47-4EBA-89D8-E96FD0D30271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4" name="Freeform: Shape 510">
              <a:extLst>
                <a:ext uri="{FF2B5EF4-FFF2-40B4-BE49-F238E27FC236}">
                  <a16:creationId xmlns:a16="http://schemas.microsoft.com/office/drawing/2014/main" id="{88900BEB-17FA-407D-8D8F-E11408CF4280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5" name="Freeform: Shape 511">
              <a:extLst>
                <a:ext uri="{FF2B5EF4-FFF2-40B4-BE49-F238E27FC236}">
                  <a16:creationId xmlns:a16="http://schemas.microsoft.com/office/drawing/2014/main" id="{78C40008-62DE-4B42-9352-DFBB9043F5E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6" name="Freeform: Shape 512">
              <a:extLst>
                <a:ext uri="{FF2B5EF4-FFF2-40B4-BE49-F238E27FC236}">
                  <a16:creationId xmlns:a16="http://schemas.microsoft.com/office/drawing/2014/main" id="{A628C35B-76BC-4EA6-A98D-CAAC4B184A28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7" name="Freeform: Shape 513">
              <a:extLst>
                <a:ext uri="{FF2B5EF4-FFF2-40B4-BE49-F238E27FC236}">
                  <a16:creationId xmlns:a16="http://schemas.microsoft.com/office/drawing/2014/main" id="{FEE45D0C-C07F-45DD-A850-C8267BDFF45A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8" name="Freeform: Shape 514">
              <a:extLst>
                <a:ext uri="{FF2B5EF4-FFF2-40B4-BE49-F238E27FC236}">
                  <a16:creationId xmlns:a16="http://schemas.microsoft.com/office/drawing/2014/main" id="{4ED53395-CBE8-4FA2-98FE-AB143097066E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9" name="Freeform: Shape 515">
              <a:extLst>
                <a:ext uri="{FF2B5EF4-FFF2-40B4-BE49-F238E27FC236}">
                  <a16:creationId xmlns:a16="http://schemas.microsoft.com/office/drawing/2014/main" id="{D823A45C-7359-40AD-A567-F9416BDD83F9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0" name="Freeform: Shape 516">
              <a:extLst>
                <a:ext uri="{FF2B5EF4-FFF2-40B4-BE49-F238E27FC236}">
                  <a16:creationId xmlns:a16="http://schemas.microsoft.com/office/drawing/2014/main" id="{9F2F4C29-062F-4ABC-8881-C4BC8B9BDD9C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1" name="Freeform: Shape 517">
              <a:extLst>
                <a:ext uri="{FF2B5EF4-FFF2-40B4-BE49-F238E27FC236}">
                  <a16:creationId xmlns:a16="http://schemas.microsoft.com/office/drawing/2014/main" id="{2D57DE72-CC20-422A-8141-A4184BF5C710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2" name="Freeform: Shape 518">
              <a:extLst>
                <a:ext uri="{FF2B5EF4-FFF2-40B4-BE49-F238E27FC236}">
                  <a16:creationId xmlns:a16="http://schemas.microsoft.com/office/drawing/2014/main" id="{FE550BCB-1B1F-4C4B-BE70-2E568AA36DE6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3" name="Freeform: Shape 519">
              <a:extLst>
                <a:ext uri="{FF2B5EF4-FFF2-40B4-BE49-F238E27FC236}">
                  <a16:creationId xmlns:a16="http://schemas.microsoft.com/office/drawing/2014/main" id="{0AB4A357-E861-44B0-A626-B9DF5429838A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4" name="Freeform: Shape 520">
              <a:extLst>
                <a:ext uri="{FF2B5EF4-FFF2-40B4-BE49-F238E27FC236}">
                  <a16:creationId xmlns:a16="http://schemas.microsoft.com/office/drawing/2014/main" id="{B7AFD9ED-C490-426A-85C2-CF3CFA9C30E6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5" name="Freeform: Shape 521">
              <a:extLst>
                <a:ext uri="{FF2B5EF4-FFF2-40B4-BE49-F238E27FC236}">
                  <a16:creationId xmlns:a16="http://schemas.microsoft.com/office/drawing/2014/main" id="{65E62BD8-843A-4DBD-A64E-272220E84B88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6" name="Freeform: Shape 522">
              <a:extLst>
                <a:ext uri="{FF2B5EF4-FFF2-40B4-BE49-F238E27FC236}">
                  <a16:creationId xmlns:a16="http://schemas.microsoft.com/office/drawing/2014/main" id="{88F0C1B1-6708-47E8-9AC6-EDFCE49884A5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7" name="Freeform: Shape 523">
              <a:extLst>
                <a:ext uri="{FF2B5EF4-FFF2-40B4-BE49-F238E27FC236}">
                  <a16:creationId xmlns:a16="http://schemas.microsoft.com/office/drawing/2014/main" id="{E545E554-B80D-45ED-84FF-2C222A8127A1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8" name="Freeform: Shape 524">
              <a:extLst>
                <a:ext uri="{FF2B5EF4-FFF2-40B4-BE49-F238E27FC236}">
                  <a16:creationId xmlns:a16="http://schemas.microsoft.com/office/drawing/2014/main" id="{5FB841E1-95A7-47C6-B327-4BEDAAD39F0A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9" name="Freeform: Shape 525">
              <a:extLst>
                <a:ext uri="{FF2B5EF4-FFF2-40B4-BE49-F238E27FC236}">
                  <a16:creationId xmlns:a16="http://schemas.microsoft.com/office/drawing/2014/main" id="{3D5800EA-FC66-44C3-BF7D-2C6CBCED444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0" name="Freeform: Shape 526">
              <a:extLst>
                <a:ext uri="{FF2B5EF4-FFF2-40B4-BE49-F238E27FC236}">
                  <a16:creationId xmlns:a16="http://schemas.microsoft.com/office/drawing/2014/main" id="{BE7FC410-1331-46BD-89CD-7A7348449FB1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1" name="Freeform: Shape 527">
              <a:extLst>
                <a:ext uri="{FF2B5EF4-FFF2-40B4-BE49-F238E27FC236}">
                  <a16:creationId xmlns:a16="http://schemas.microsoft.com/office/drawing/2014/main" id="{62F69AA5-AECD-4B3A-B704-57EB4A3405AB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2" name="Freeform: Shape 528">
              <a:extLst>
                <a:ext uri="{FF2B5EF4-FFF2-40B4-BE49-F238E27FC236}">
                  <a16:creationId xmlns:a16="http://schemas.microsoft.com/office/drawing/2014/main" id="{F6D23DE9-A7A8-4EC2-BF53-37C8F2C7F2F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3" name="Freeform: Shape 529">
              <a:extLst>
                <a:ext uri="{FF2B5EF4-FFF2-40B4-BE49-F238E27FC236}">
                  <a16:creationId xmlns:a16="http://schemas.microsoft.com/office/drawing/2014/main" id="{BEADE89A-488D-402C-A0B9-B1B4EAFA5BBF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4" name="Freeform: Shape 530">
              <a:extLst>
                <a:ext uri="{FF2B5EF4-FFF2-40B4-BE49-F238E27FC236}">
                  <a16:creationId xmlns:a16="http://schemas.microsoft.com/office/drawing/2014/main" id="{D7180AC3-B316-435A-A445-00C75E010658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5" name="Freeform: Shape 531">
              <a:extLst>
                <a:ext uri="{FF2B5EF4-FFF2-40B4-BE49-F238E27FC236}">
                  <a16:creationId xmlns:a16="http://schemas.microsoft.com/office/drawing/2014/main" id="{B0B4A5F1-6F70-4AC3-8BA2-BD6A8BDCF7EA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6" name="Freeform: Shape 532">
              <a:extLst>
                <a:ext uri="{FF2B5EF4-FFF2-40B4-BE49-F238E27FC236}">
                  <a16:creationId xmlns:a16="http://schemas.microsoft.com/office/drawing/2014/main" id="{D5EF6DEF-8D80-4BCE-9B16-BF870E46A177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7" name="Freeform: Shape 533">
              <a:extLst>
                <a:ext uri="{FF2B5EF4-FFF2-40B4-BE49-F238E27FC236}">
                  <a16:creationId xmlns:a16="http://schemas.microsoft.com/office/drawing/2014/main" id="{01628AC3-2661-4E71-B119-749348B36FEF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8" name="Freeform: Shape 534">
              <a:extLst>
                <a:ext uri="{FF2B5EF4-FFF2-40B4-BE49-F238E27FC236}">
                  <a16:creationId xmlns:a16="http://schemas.microsoft.com/office/drawing/2014/main" id="{CEE3F58C-D257-4902-A1C2-7673F310BE27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9" name="Freeform: Shape 535">
              <a:extLst>
                <a:ext uri="{FF2B5EF4-FFF2-40B4-BE49-F238E27FC236}">
                  <a16:creationId xmlns:a16="http://schemas.microsoft.com/office/drawing/2014/main" id="{B108E397-D158-42B6-A2D5-039985EEBD21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0" name="Freeform: Shape 536">
              <a:extLst>
                <a:ext uri="{FF2B5EF4-FFF2-40B4-BE49-F238E27FC236}">
                  <a16:creationId xmlns:a16="http://schemas.microsoft.com/office/drawing/2014/main" id="{3C7C47DA-C143-41EF-9BF0-52D28420D844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1" name="Freeform: Shape 537">
              <a:extLst>
                <a:ext uri="{FF2B5EF4-FFF2-40B4-BE49-F238E27FC236}">
                  <a16:creationId xmlns:a16="http://schemas.microsoft.com/office/drawing/2014/main" id="{B612EEB8-4EFF-40F8-928D-1A671D3C7A23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2" name="Freeform: Shape 538">
              <a:extLst>
                <a:ext uri="{FF2B5EF4-FFF2-40B4-BE49-F238E27FC236}">
                  <a16:creationId xmlns:a16="http://schemas.microsoft.com/office/drawing/2014/main" id="{3AD25089-1CB5-4999-A87A-27F21CAAE079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3" name="Freeform: Shape 539">
              <a:extLst>
                <a:ext uri="{FF2B5EF4-FFF2-40B4-BE49-F238E27FC236}">
                  <a16:creationId xmlns:a16="http://schemas.microsoft.com/office/drawing/2014/main" id="{FC73C872-C5C5-46E3-858E-6A7E4F646A4E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4" name="Freeform: Shape 540">
              <a:extLst>
                <a:ext uri="{FF2B5EF4-FFF2-40B4-BE49-F238E27FC236}">
                  <a16:creationId xmlns:a16="http://schemas.microsoft.com/office/drawing/2014/main" id="{32392B64-C798-42A4-88B4-01B9E91464B3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5" name="Freeform: Shape 541">
              <a:extLst>
                <a:ext uri="{FF2B5EF4-FFF2-40B4-BE49-F238E27FC236}">
                  <a16:creationId xmlns:a16="http://schemas.microsoft.com/office/drawing/2014/main" id="{D039D937-C3A5-4FDB-AC46-04033ADE861C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6" name="Freeform: Shape 542">
              <a:extLst>
                <a:ext uri="{FF2B5EF4-FFF2-40B4-BE49-F238E27FC236}">
                  <a16:creationId xmlns:a16="http://schemas.microsoft.com/office/drawing/2014/main" id="{5FB5D96B-8721-48BB-AC3C-0F305206243D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7" name="Freeform: Shape 543">
              <a:extLst>
                <a:ext uri="{FF2B5EF4-FFF2-40B4-BE49-F238E27FC236}">
                  <a16:creationId xmlns:a16="http://schemas.microsoft.com/office/drawing/2014/main" id="{0E139F51-A703-4A54-9985-1D726686C19E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8" name="Freeform: Shape 544">
              <a:extLst>
                <a:ext uri="{FF2B5EF4-FFF2-40B4-BE49-F238E27FC236}">
                  <a16:creationId xmlns:a16="http://schemas.microsoft.com/office/drawing/2014/main" id="{5412AA7F-F3C7-46DB-9B0C-3EE5FE6D1BE6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9" name="Freeform: Shape 545">
              <a:extLst>
                <a:ext uri="{FF2B5EF4-FFF2-40B4-BE49-F238E27FC236}">
                  <a16:creationId xmlns:a16="http://schemas.microsoft.com/office/drawing/2014/main" id="{624BB68D-2B42-44EA-95EC-2BBC205EE205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0" name="Freeform: Shape 546">
              <a:extLst>
                <a:ext uri="{FF2B5EF4-FFF2-40B4-BE49-F238E27FC236}">
                  <a16:creationId xmlns:a16="http://schemas.microsoft.com/office/drawing/2014/main" id="{3AEFBF4C-CACC-4C14-A3BC-C58E1EB8C73B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1" name="Freeform: Shape 547">
              <a:extLst>
                <a:ext uri="{FF2B5EF4-FFF2-40B4-BE49-F238E27FC236}">
                  <a16:creationId xmlns:a16="http://schemas.microsoft.com/office/drawing/2014/main" id="{36688B85-0B76-4BEE-80EE-ADEC24DD628A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2" name="Freeform: Shape 548">
              <a:extLst>
                <a:ext uri="{FF2B5EF4-FFF2-40B4-BE49-F238E27FC236}">
                  <a16:creationId xmlns:a16="http://schemas.microsoft.com/office/drawing/2014/main" id="{8949E708-7D88-4DC7-B686-CC450DAC1133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3" name="Freeform: Shape 549">
              <a:extLst>
                <a:ext uri="{FF2B5EF4-FFF2-40B4-BE49-F238E27FC236}">
                  <a16:creationId xmlns:a16="http://schemas.microsoft.com/office/drawing/2014/main" id="{83CA94E0-39FE-45C4-BE05-4E9A4D28CE10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4" name="Freeform: Shape 550">
              <a:extLst>
                <a:ext uri="{FF2B5EF4-FFF2-40B4-BE49-F238E27FC236}">
                  <a16:creationId xmlns:a16="http://schemas.microsoft.com/office/drawing/2014/main" id="{C00BE884-8F9D-4687-A7C2-5E5A3F3F9598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5" name="Freeform: Shape 551">
              <a:extLst>
                <a:ext uri="{FF2B5EF4-FFF2-40B4-BE49-F238E27FC236}">
                  <a16:creationId xmlns:a16="http://schemas.microsoft.com/office/drawing/2014/main" id="{DBF0C55A-3EAD-4339-91DC-B74E6B07D907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6" name="Freeform: Shape 552">
              <a:extLst>
                <a:ext uri="{FF2B5EF4-FFF2-40B4-BE49-F238E27FC236}">
                  <a16:creationId xmlns:a16="http://schemas.microsoft.com/office/drawing/2014/main" id="{E0474D4E-0DFB-44C0-BBC7-8086742F738F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7" name="Freeform: Shape 553">
              <a:extLst>
                <a:ext uri="{FF2B5EF4-FFF2-40B4-BE49-F238E27FC236}">
                  <a16:creationId xmlns:a16="http://schemas.microsoft.com/office/drawing/2014/main" id="{BAAD9B68-8648-4028-A336-6D55CC31A711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8" name="Freeform: Shape 554">
              <a:extLst>
                <a:ext uri="{FF2B5EF4-FFF2-40B4-BE49-F238E27FC236}">
                  <a16:creationId xmlns:a16="http://schemas.microsoft.com/office/drawing/2014/main" id="{266DD2D0-D205-49F7-9D00-F08F565E7D3D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9" name="Freeform: Shape 555">
              <a:extLst>
                <a:ext uri="{FF2B5EF4-FFF2-40B4-BE49-F238E27FC236}">
                  <a16:creationId xmlns:a16="http://schemas.microsoft.com/office/drawing/2014/main" id="{90A1BA69-F6BE-477B-8C4C-2DAB1F21A503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0" name="Freeform: Shape 556">
              <a:extLst>
                <a:ext uri="{FF2B5EF4-FFF2-40B4-BE49-F238E27FC236}">
                  <a16:creationId xmlns:a16="http://schemas.microsoft.com/office/drawing/2014/main" id="{361E5200-02DE-4F54-8C94-0F51913477DF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1" name="Freeform: Shape 557">
              <a:extLst>
                <a:ext uri="{FF2B5EF4-FFF2-40B4-BE49-F238E27FC236}">
                  <a16:creationId xmlns:a16="http://schemas.microsoft.com/office/drawing/2014/main" id="{82901508-E80E-4333-88F6-3A7617A0AD61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2" name="Freeform: Shape 558">
              <a:extLst>
                <a:ext uri="{FF2B5EF4-FFF2-40B4-BE49-F238E27FC236}">
                  <a16:creationId xmlns:a16="http://schemas.microsoft.com/office/drawing/2014/main" id="{0227099A-A79C-491C-9D56-F466A5D5829D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3" name="Freeform: Shape 559">
              <a:extLst>
                <a:ext uri="{FF2B5EF4-FFF2-40B4-BE49-F238E27FC236}">
                  <a16:creationId xmlns:a16="http://schemas.microsoft.com/office/drawing/2014/main" id="{9AA82BFE-75B0-43B3-A82F-B15019F81F7F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4" name="Freeform: Shape 560">
              <a:extLst>
                <a:ext uri="{FF2B5EF4-FFF2-40B4-BE49-F238E27FC236}">
                  <a16:creationId xmlns:a16="http://schemas.microsoft.com/office/drawing/2014/main" id="{EFE92232-B6DA-4E4D-ABE7-5CECB9FF412D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5" name="Freeform: Shape 561">
              <a:extLst>
                <a:ext uri="{FF2B5EF4-FFF2-40B4-BE49-F238E27FC236}">
                  <a16:creationId xmlns:a16="http://schemas.microsoft.com/office/drawing/2014/main" id="{0DCF134E-5CDA-41C4-B14F-3109AB10C934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6" name="Freeform: Shape 562">
              <a:extLst>
                <a:ext uri="{FF2B5EF4-FFF2-40B4-BE49-F238E27FC236}">
                  <a16:creationId xmlns:a16="http://schemas.microsoft.com/office/drawing/2014/main" id="{C97F8E65-7C90-438F-9090-A64F44ED8E7F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7" name="Freeform: Shape 563">
              <a:extLst>
                <a:ext uri="{FF2B5EF4-FFF2-40B4-BE49-F238E27FC236}">
                  <a16:creationId xmlns:a16="http://schemas.microsoft.com/office/drawing/2014/main" id="{D0DA77A5-51E7-45B5-8655-CA2C9828EC4D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8" name="Freeform: Shape 564">
              <a:extLst>
                <a:ext uri="{FF2B5EF4-FFF2-40B4-BE49-F238E27FC236}">
                  <a16:creationId xmlns:a16="http://schemas.microsoft.com/office/drawing/2014/main" id="{D762AA74-E7C3-43EE-B0C3-46DDC7651646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9" name="Freeform: Shape 565">
              <a:extLst>
                <a:ext uri="{FF2B5EF4-FFF2-40B4-BE49-F238E27FC236}">
                  <a16:creationId xmlns:a16="http://schemas.microsoft.com/office/drawing/2014/main" id="{E4BB73AD-2C2B-4C68-9AE6-107A92EB2021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0" name="Freeform: Shape 566">
              <a:extLst>
                <a:ext uri="{FF2B5EF4-FFF2-40B4-BE49-F238E27FC236}">
                  <a16:creationId xmlns:a16="http://schemas.microsoft.com/office/drawing/2014/main" id="{95BCF411-B309-4EA2-8E2F-47C980C32162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1" name="Freeform: Shape 567">
              <a:extLst>
                <a:ext uri="{FF2B5EF4-FFF2-40B4-BE49-F238E27FC236}">
                  <a16:creationId xmlns:a16="http://schemas.microsoft.com/office/drawing/2014/main" id="{4C446F5C-1AEC-49DD-8CEC-30F9451D9D91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2" name="Freeform: Shape 568">
              <a:extLst>
                <a:ext uri="{FF2B5EF4-FFF2-40B4-BE49-F238E27FC236}">
                  <a16:creationId xmlns:a16="http://schemas.microsoft.com/office/drawing/2014/main" id="{44B269ED-A823-4260-A3E4-4B1C59AB1A83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3" name="Freeform: Shape 569">
              <a:extLst>
                <a:ext uri="{FF2B5EF4-FFF2-40B4-BE49-F238E27FC236}">
                  <a16:creationId xmlns:a16="http://schemas.microsoft.com/office/drawing/2014/main" id="{6DC8354A-D137-4A1F-A13C-AC5149CAC320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4" name="Freeform: Shape 570">
              <a:extLst>
                <a:ext uri="{FF2B5EF4-FFF2-40B4-BE49-F238E27FC236}">
                  <a16:creationId xmlns:a16="http://schemas.microsoft.com/office/drawing/2014/main" id="{CF9FE1D1-5629-4AA5-BA43-0E0E897A1FA0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5" name="Freeform: Shape 571">
              <a:extLst>
                <a:ext uri="{FF2B5EF4-FFF2-40B4-BE49-F238E27FC236}">
                  <a16:creationId xmlns:a16="http://schemas.microsoft.com/office/drawing/2014/main" id="{F14E8E64-30AD-4CA4-A18C-ADCB534625AD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6" name="Freeform: Shape 572">
              <a:extLst>
                <a:ext uri="{FF2B5EF4-FFF2-40B4-BE49-F238E27FC236}">
                  <a16:creationId xmlns:a16="http://schemas.microsoft.com/office/drawing/2014/main" id="{97641514-0F7E-4CB7-8DC9-2130CDF1E4F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7" name="Freeform: Shape 573">
              <a:extLst>
                <a:ext uri="{FF2B5EF4-FFF2-40B4-BE49-F238E27FC236}">
                  <a16:creationId xmlns:a16="http://schemas.microsoft.com/office/drawing/2014/main" id="{305ED56A-78F6-48D2-8B60-917692714461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8" name="Freeform: Shape 574">
              <a:extLst>
                <a:ext uri="{FF2B5EF4-FFF2-40B4-BE49-F238E27FC236}">
                  <a16:creationId xmlns:a16="http://schemas.microsoft.com/office/drawing/2014/main" id="{4A427550-0CD8-49DB-9A1F-9CF021C1BC18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9" name="Freeform: Shape 575">
              <a:extLst>
                <a:ext uri="{FF2B5EF4-FFF2-40B4-BE49-F238E27FC236}">
                  <a16:creationId xmlns:a16="http://schemas.microsoft.com/office/drawing/2014/main" id="{A54AA018-5632-496C-9CD7-B6D20B3A4F9D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0" name="Freeform: Shape 576">
              <a:extLst>
                <a:ext uri="{FF2B5EF4-FFF2-40B4-BE49-F238E27FC236}">
                  <a16:creationId xmlns:a16="http://schemas.microsoft.com/office/drawing/2014/main" id="{496A5123-D7CA-4F77-8153-557D52A201E1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1" name="Freeform: Shape 577">
              <a:extLst>
                <a:ext uri="{FF2B5EF4-FFF2-40B4-BE49-F238E27FC236}">
                  <a16:creationId xmlns:a16="http://schemas.microsoft.com/office/drawing/2014/main" id="{04E52D41-82C7-497F-8996-9AC81105A25F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2" name="Freeform: Shape 578">
              <a:extLst>
                <a:ext uri="{FF2B5EF4-FFF2-40B4-BE49-F238E27FC236}">
                  <a16:creationId xmlns:a16="http://schemas.microsoft.com/office/drawing/2014/main" id="{B0292A45-4422-483F-A5B0-E987263FBC24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393" name="Graphic 19325">
            <a:extLst>
              <a:ext uri="{FF2B5EF4-FFF2-40B4-BE49-F238E27FC236}">
                <a16:creationId xmlns:a16="http://schemas.microsoft.com/office/drawing/2014/main" id="{741BD1A1-6A66-4530-B554-CE6ED96CFAF1}"/>
              </a:ext>
            </a:extLst>
          </p:cNvPr>
          <p:cNvSpPr/>
          <p:nvPr/>
        </p:nvSpPr>
        <p:spPr>
          <a:xfrm>
            <a:off x="10224699" y="5761178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94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5289789" y="284435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95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172030" y="150059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96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397" name="Graphic 828">
            <a:extLst>
              <a:ext uri="{FF2B5EF4-FFF2-40B4-BE49-F238E27FC236}">
                <a16:creationId xmlns:a16="http://schemas.microsoft.com/office/drawing/2014/main" id="{4D7972AE-D117-48A2-B0ED-804782112763}"/>
              </a:ext>
            </a:extLst>
          </p:cNvPr>
          <p:cNvGrpSpPr/>
          <p:nvPr/>
        </p:nvGrpSpPr>
        <p:grpSpPr>
          <a:xfrm>
            <a:off x="6117351" y="4749121"/>
            <a:ext cx="841681" cy="701090"/>
            <a:chOff x="6029366" y="3371852"/>
            <a:chExt cx="130719" cy="112577"/>
          </a:xfrm>
          <a:solidFill>
            <a:srgbClr val="FFC000"/>
          </a:solidFill>
        </p:grpSpPr>
        <p:sp>
          <p:nvSpPr>
            <p:cNvPr id="398" name="Freeform: Shape 147">
              <a:extLst>
                <a:ext uri="{FF2B5EF4-FFF2-40B4-BE49-F238E27FC236}">
                  <a16:creationId xmlns:a16="http://schemas.microsoft.com/office/drawing/2014/main" id="{9A618C58-4EAD-4455-9A98-80432A282722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9" name="Freeform: Shape 148">
              <a:extLst>
                <a:ext uri="{FF2B5EF4-FFF2-40B4-BE49-F238E27FC236}">
                  <a16:creationId xmlns:a16="http://schemas.microsoft.com/office/drawing/2014/main" id="{28FC892C-C248-4AAE-9B78-A3A93B3AAE54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0" name="Freeform: Shape 149">
              <a:extLst>
                <a:ext uri="{FF2B5EF4-FFF2-40B4-BE49-F238E27FC236}">
                  <a16:creationId xmlns:a16="http://schemas.microsoft.com/office/drawing/2014/main" id="{F3E4D7F2-0040-4AE5-980F-3CF5788A0EA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40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3217700" y="2568607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402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1269643">
            <a:off x="1689768" y="1588055"/>
            <a:ext cx="1577018" cy="1069810"/>
            <a:chOff x="6146131" y="1837154"/>
            <a:chExt cx="986043" cy="639817"/>
          </a:xfrm>
        </p:grpSpPr>
        <p:sp>
          <p:nvSpPr>
            <p:cNvPr id="403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4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5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6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7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8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09" name="Graphic 44232">
            <a:extLst>
              <a:ext uri="{FF2B5EF4-FFF2-40B4-BE49-F238E27FC236}">
                <a16:creationId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18507216">
            <a:off x="3677426" y="5297397"/>
            <a:ext cx="3056907" cy="2817566"/>
            <a:chOff x="696549" y="4578468"/>
            <a:chExt cx="854163" cy="810703"/>
          </a:xfrm>
        </p:grpSpPr>
        <p:grpSp>
          <p:nvGrpSpPr>
            <p:cNvPr id="410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424" name="Freeform: Shape 44235">
                <a:extLst>
                  <a:ext uri="{FF2B5EF4-FFF2-40B4-BE49-F238E27FC236}">
                    <a16:creationId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425" name="Freeform: Shape 44236">
                <a:extLst>
                  <a:ext uri="{FF2B5EF4-FFF2-40B4-BE49-F238E27FC236}">
                    <a16:creationId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6" name="Freeform: Shape 44237">
                <a:extLst>
                  <a:ext uri="{FF2B5EF4-FFF2-40B4-BE49-F238E27FC236}">
                    <a16:creationId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7" name="Freeform: Shape 44238">
                <a:extLst>
                  <a:ext uri="{FF2B5EF4-FFF2-40B4-BE49-F238E27FC236}">
                    <a16:creationId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8" name="Freeform: Shape 44239">
                <a:extLst>
                  <a:ext uri="{FF2B5EF4-FFF2-40B4-BE49-F238E27FC236}">
                    <a16:creationId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9" name="Freeform: Shape 44240">
                <a:extLst>
                  <a:ext uri="{FF2B5EF4-FFF2-40B4-BE49-F238E27FC236}">
                    <a16:creationId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0" name="Freeform: Shape 44241">
                <a:extLst>
                  <a:ext uri="{FF2B5EF4-FFF2-40B4-BE49-F238E27FC236}">
                    <a16:creationId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1" name="Freeform: Shape 44242">
                <a:extLst>
                  <a:ext uri="{FF2B5EF4-FFF2-40B4-BE49-F238E27FC236}">
                    <a16:creationId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2" name="Freeform: Shape 44243">
                <a:extLst>
                  <a:ext uri="{FF2B5EF4-FFF2-40B4-BE49-F238E27FC236}">
                    <a16:creationId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3" name="Freeform: Shape 44244">
                <a:extLst>
                  <a:ext uri="{FF2B5EF4-FFF2-40B4-BE49-F238E27FC236}">
                    <a16:creationId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4" name="Freeform: Shape 44245">
                <a:extLst>
                  <a:ext uri="{FF2B5EF4-FFF2-40B4-BE49-F238E27FC236}">
                    <a16:creationId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5" name="Freeform: Shape 44246">
                <a:extLst>
                  <a:ext uri="{FF2B5EF4-FFF2-40B4-BE49-F238E27FC236}">
                    <a16:creationId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411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412" name="Freeform: Shape 44248">
                <a:extLst>
                  <a:ext uri="{FF2B5EF4-FFF2-40B4-BE49-F238E27FC236}">
                    <a16:creationId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13" name="Freeform: Shape 44249">
                <a:extLst>
                  <a:ext uri="{FF2B5EF4-FFF2-40B4-BE49-F238E27FC236}">
                    <a16:creationId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14" name="Freeform: Shape 44250">
                <a:extLst>
                  <a:ext uri="{FF2B5EF4-FFF2-40B4-BE49-F238E27FC236}">
                    <a16:creationId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15" name="Freeform: Shape 44251">
                <a:extLst>
                  <a:ext uri="{FF2B5EF4-FFF2-40B4-BE49-F238E27FC236}">
                    <a16:creationId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16" name="Freeform: Shape 44252">
                <a:extLst>
                  <a:ext uri="{FF2B5EF4-FFF2-40B4-BE49-F238E27FC236}">
                    <a16:creationId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17" name="Freeform: Shape 44253">
                <a:extLst>
                  <a:ext uri="{FF2B5EF4-FFF2-40B4-BE49-F238E27FC236}">
                    <a16:creationId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18" name="Freeform: Shape 44254">
                <a:extLst>
                  <a:ext uri="{FF2B5EF4-FFF2-40B4-BE49-F238E27FC236}">
                    <a16:creationId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19" name="Freeform: Shape 44255">
                <a:extLst>
                  <a:ext uri="{FF2B5EF4-FFF2-40B4-BE49-F238E27FC236}">
                    <a16:creationId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0" name="Freeform: Shape 44256">
                <a:extLst>
                  <a:ext uri="{FF2B5EF4-FFF2-40B4-BE49-F238E27FC236}">
                    <a16:creationId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1" name="Freeform: Shape 44257">
                <a:extLst>
                  <a:ext uri="{FF2B5EF4-FFF2-40B4-BE49-F238E27FC236}">
                    <a16:creationId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422" name="Freeform: Shape 44258">
                <a:extLst>
                  <a:ext uri="{FF2B5EF4-FFF2-40B4-BE49-F238E27FC236}">
                    <a16:creationId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3" name="Freeform: Shape 44259">
                <a:extLst>
                  <a:ext uri="{FF2B5EF4-FFF2-40B4-BE49-F238E27FC236}">
                    <a16:creationId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32943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62A3D9-E438-4E7D-891E-84BA0DF56B8A}"/>
              </a:ext>
            </a:extLst>
          </p:cNvPr>
          <p:cNvSpPr txBox="1"/>
          <p:nvPr/>
        </p:nvSpPr>
        <p:spPr>
          <a:xfrm>
            <a:off x="970565" y="1667541"/>
            <a:ext cx="65673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F5B42"/>
                </a:solidFill>
              </a:rPr>
              <a:t>fringilla</a:t>
            </a:r>
            <a:r>
              <a:rPr lang="en-US" sz="2400" dirty="0">
                <a:solidFill>
                  <a:srgbClr val="0F5B42"/>
                </a:solidFill>
              </a:rPr>
              <a:t>. </a:t>
            </a:r>
            <a:r>
              <a:rPr lang="en-US" sz="2400" dirty="0" err="1">
                <a:solidFill>
                  <a:srgbClr val="0F5B42"/>
                </a:solidFill>
              </a:rPr>
              <a:t>Fusce</a:t>
            </a:r>
            <a:r>
              <a:rPr lang="en-US" sz="2400" dirty="0">
                <a:solidFill>
                  <a:srgbClr val="0F5B42"/>
                </a:solidFill>
              </a:rPr>
              <a:t> </a:t>
            </a:r>
            <a:r>
              <a:rPr lang="en-US" sz="2400" dirty="0" err="1">
                <a:solidFill>
                  <a:srgbClr val="0F5B42"/>
                </a:solidFill>
              </a:rPr>
              <a:t>ut</a:t>
            </a:r>
            <a:r>
              <a:rPr lang="en-US" sz="2400" dirty="0">
                <a:solidFill>
                  <a:srgbClr val="0F5B42"/>
                </a:solidFill>
              </a:rPr>
              <a:t> </a:t>
            </a:r>
            <a:r>
              <a:rPr lang="en-US" sz="2400" dirty="0" err="1">
                <a:solidFill>
                  <a:srgbClr val="0F5B42"/>
                </a:solidFill>
              </a:rPr>
              <a:t>elit</a:t>
            </a:r>
            <a:r>
              <a:rPr lang="en-US" sz="2400" dirty="0">
                <a:solidFill>
                  <a:srgbClr val="0F5B42"/>
                </a:solidFill>
              </a:rPr>
              <a:t> ligula. Nunc gravida diam a </a:t>
            </a:r>
            <a:r>
              <a:rPr lang="en-US" sz="2400" dirty="0" err="1">
                <a:solidFill>
                  <a:srgbClr val="0F5B42"/>
                </a:solidFill>
              </a:rPr>
              <a:t>turpis</a:t>
            </a:r>
            <a:r>
              <a:rPr lang="en-US" sz="2400" dirty="0">
                <a:solidFill>
                  <a:srgbClr val="0F5B42"/>
                </a:solidFill>
              </a:rPr>
              <a:t> dictum, id </a:t>
            </a:r>
            <a:r>
              <a:rPr lang="en-US" sz="2400" dirty="0" err="1">
                <a:solidFill>
                  <a:srgbClr val="0F5B42"/>
                </a:solidFill>
              </a:rPr>
              <a:t>elementum</a:t>
            </a:r>
            <a:r>
              <a:rPr lang="en-US" sz="2400" dirty="0">
                <a:solidFill>
                  <a:srgbClr val="0F5B42"/>
                </a:solidFill>
              </a:rPr>
              <a:t> </a:t>
            </a:r>
            <a:r>
              <a:rPr lang="en-US" sz="2400" dirty="0" err="1">
                <a:solidFill>
                  <a:srgbClr val="0F5B42"/>
                </a:solidFill>
              </a:rPr>
              <a:t>enim</a:t>
            </a:r>
            <a:r>
              <a:rPr lang="en-US" sz="2400" dirty="0">
                <a:solidFill>
                  <a:srgbClr val="0F5B42"/>
                </a:solidFill>
              </a:rPr>
              <a:t> lacinia. </a:t>
            </a:r>
            <a:r>
              <a:rPr lang="en-US" sz="2400" dirty="0" err="1">
                <a:solidFill>
                  <a:srgbClr val="0F5B42"/>
                </a:solidFill>
              </a:rPr>
              <a:t>Aliquam</a:t>
            </a:r>
            <a:r>
              <a:rPr lang="en-US" sz="2400" dirty="0">
                <a:solidFill>
                  <a:srgbClr val="0F5B42"/>
                </a:solidFill>
              </a:rPr>
              <a:t> </a:t>
            </a:r>
            <a:r>
              <a:rPr lang="en-US" sz="2400" dirty="0" err="1">
                <a:solidFill>
                  <a:srgbClr val="0F5B42"/>
                </a:solidFill>
              </a:rPr>
              <a:t>tincidunt</a:t>
            </a:r>
            <a:r>
              <a:rPr lang="en-US" sz="2400" dirty="0">
                <a:solidFill>
                  <a:srgbClr val="0F5B42"/>
                </a:solidFill>
              </a:rPr>
              <a:t> ex </a:t>
            </a:r>
            <a:r>
              <a:rPr lang="en-US" sz="2400" dirty="0" err="1">
                <a:solidFill>
                  <a:srgbClr val="0F5B42"/>
                </a:solidFill>
              </a:rPr>
              <a:t>sem</a:t>
            </a:r>
            <a:r>
              <a:rPr lang="en-US" sz="2400" dirty="0">
                <a:solidFill>
                  <a:srgbClr val="0F5B42"/>
                </a:solidFill>
              </a:rPr>
              <a:t>, </a:t>
            </a:r>
            <a:r>
              <a:rPr lang="en-US" sz="2400" dirty="0" err="1">
                <a:solidFill>
                  <a:srgbClr val="0F5B42"/>
                </a:solidFill>
              </a:rPr>
              <a:t>quis</a:t>
            </a:r>
            <a:r>
              <a:rPr lang="en-US" sz="2400" dirty="0">
                <a:solidFill>
                  <a:srgbClr val="0F5B42"/>
                </a:solidFill>
              </a:rPr>
              <a:t> vestibulum</a:t>
            </a:r>
            <a:endParaRPr lang="th-TH" sz="2400" dirty="0">
              <a:solidFill>
                <a:srgbClr val="0F5B4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5D8867-50E9-4555-8F85-360737F9C91A}"/>
              </a:ext>
            </a:extLst>
          </p:cNvPr>
          <p:cNvSpPr txBox="1"/>
          <p:nvPr/>
        </p:nvSpPr>
        <p:spPr>
          <a:xfrm>
            <a:off x="970565" y="622590"/>
            <a:ext cx="38175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300" dirty="0">
                <a:solidFill>
                  <a:srgbClr val="0F5B42"/>
                </a:solidFill>
                <a:latin typeface="Berlin Sans FB Demi" panose="020E0802020502020306" pitchFamily="34" charset="0"/>
                <a:cs typeface="ARMNoklae" panose="02000506000000020004" pitchFamily="2" charset="0"/>
              </a:rPr>
              <a:t>Very </a:t>
            </a:r>
            <a:endParaRPr lang="th-TH" sz="1800" spc="300" dirty="0">
              <a:solidFill>
                <a:srgbClr val="0F5B42"/>
              </a:solidFill>
              <a:latin typeface="Berlin Sans FB Demi" panose="020E0802020502020306" pitchFamily="34" charset="0"/>
              <a:cs typeface="ARMNoklae" panose="02000506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111FFE-CDD7-470E-939A-5C7FA6C1104F}"/>
              </a:ext>
            </a:extLst>
          </p:cNvPr>
          <p:cNvSpPr txBox="1"/>
          <p:nvPr/>
        </p:nvSpPr>
        <p:spPr>
          <a:xfrm>
            <a:off x="4149969" y="5020059"/>
            <a:ext cx="68814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err="1">
                <a:solidFill>
                  <a:srgbClr val="0F5B42"/>
                </a:solidFill>
              </a:rPr>
              <a:t>fringilla</a:t>
            </a:r>
            <a:r>
              <a:rPr lang="en-US" sz="2400" dirty="0">
                <a:solidFill>
                  <a:srgbClr val="0F5B42"/>
                </a:solidFill>
              </a:rPr>
              <a:t>. </a:t>
            </a:r>
            <a:r>
              <a:rPr lang="en-US" sz="2400" dirty="0" err="1">
                <a:solidFill>
                  <a:srgbClr val="0F5B42"/>
                </a:solidFill>
              </a:rPr>
              <a:t>Fusce</a:t>
            </a:r>
            <a:r>
              <a:rPr lang="en-US" sz="2400" dirty="0">
                <a:solidFill>
                  <a:srgbClr val="0F5B42"/>
                </a:solidFill>
              </a:rPr>
              <a:t> </a:t>
            </a:r>
            <a:r>
              <a:rPr lang="en-US" sz="2400" dirty="0" err="1">
                <a:solidFill>
                  <a:srgbClr val="0F5B42"/>
                </a:solidFill>
              </a:rPr>
              <a:t>ut</a:t>
            </a:r>
            <a:r>
              <a:rPr lang="en-US" sz="2400" dirty="0">
                <a:solidFill>
                  <a:srgbClr val="0F5B42"/>
                </a:solidFill>
              </a:rPr>
              <a:t> </a:t>
            </a:r>
            <a:r>
              <a:rPr lang="en-US" sz="2400" dirty="0" err="1">
                <a:solidFill>
                  <a:srgbClr val="0F5B42"/>
                </a:solidFill>
              </a:rPr>
              <a:t>elit</a:t>
            </a:r>
            <a:r>
              <a:rPr lang="en-US" sz="2400" dirty="0">
                <a:solidFill>
                  <a:srgbClr val="0F5B42"/>
                </a:solidFill>
              </a:rPr>
              <a:t> ligula. Nunc gravida diam a </a:t>
            </a:r>
            <a:r>
              <a:rPr lang="en-US" sz="2400" dirty="0" err="1">
                <a:solidFill>
                  <a:srgbClr val="0F5B42"/>
                </a:solidFill>
              </a:rPr>
              <a:t>turpis</a:t>
            </a:r>
            <a:r>
              <a:rPr lang="en-US" sz="2400" dirty="0">
                <a:solidFill>
                  <a:srgbClr val="0F5B42"/>
                </a:solidFill>
              </a:rPr>
              <a:t> dictum, id </a:t>
            </a:r>
            <a:r>
              <a:rPr lang="en-US" sz="2400" dirty="0" err="1">
                <a:solidFill>
                  <a:srgbClr val="0F5B42"/>
                </a:solidFill>
              </a:rPr>
              <a:t>elementum</a:t>
            </a:r>
            <a:r>
              <a:rPr lang="en-US" sz="2400" dirty="0">
                <a:solidFill>
                  <a:srgbClr val="0F5B42"/>
                </a:solidFill>
              </a:rPr>
              <a:t> </a:t>
            </a:r>
            <a:r>
              <a:rPr lang="en-US" sz="2400" dirty="0" err="1">
                <a:solidFill>
                  <a:srgbClr val="0F5B42"/>
                </a:solidFill>
              </a:rPr>
              <a:t>enim</a:t>
            </a:r>
            <a:r>
              <a:rPr lang="en-US" sz="2400" dirty="0">
                <a:solidFill>
                  <a:srgbClr val="0F5B42"/>
                </a:solidFill>
              </a:rPr>
              <a:t> lacinia. </a:t>
            </a:r>
            <a:r>
              <a:rPr lang="en-US" sz="2400" dirty="0" err="1">
                <a:solidFill>
                  <a:srgbClr val="0F5B42"/>
                </a:solidFill>
              </a:rPr>
              <a:t>Aliquam</a:t>
            </a:r>
            <a:r>
              <a:rPr lang="en-US" sz="2400" dirty="0">
                <a:solidFill>
                  <a:srgbClr val="0F5B42"/>
                </a:solidFill>
              </a:rPr>
              <a:t> </a:t>
            </a:r>
            <a:r>
              <a:rPr lang="en-US" sz="2400" dirty="0" err="1">
                <a:solidFill>
                  <a:srgbClr val="0F5B42"/>
                </a:solidFill>
              </a:rPr>
              <a:t>tincidunt</a:t>
            </a:r>
            <a:r>
              <a:rPr lang="en-US" sz="2400" dirty="0">
                <a:solidFill>
                  <a:srgbClr val="0F5B42"/>
                </a:solidFill>
              </a:rPr>
              <a:t> ex </a:t>
            </a:r>
            <a:r>
              <a:rPr lang="en-US" sz="2400" dirty="0" err="1">
                <a:solidFill>
                  <a:srgbClr val="0F5B42"/>
                </a:solidFill>
              </a:rPr>
              <a:t>sem</a:t>
            </a:r>
            <a:r>
              <a:rPr lang="en-US" sz="2400" dirty="0">
                <a:solidFill>
                  <a:srgbClr val="0F5B42"/>
                </a:solidFill>
              </a:rPr>
              <a:t>, </a:t>
            </a:r>
            <a:r>
              <a:rPr lang="en-US" sz="2400" dirty="0" err="1">
                <a:solidFill>
                  <a:srgbClr val="0F5B42"/>
                </a:solidFill>
              </a:rPr>
              <a:t>quis</a:t>
            </a:r>
            <a:r>
              <a:rPr lang="en-US" sz="2400" dirty="0">
                <a:solidFill>
                  <a:srgbClr val="0F5B42"/>
                </a:solidFill>
              </a:rPr>
              <a:t> vestibulum</a:t>
            </a:r>
            <a:endParaRPr lang="th-TH" sz="2400" dirty="0">
              <a:solidFill>
                <a:srgbClr val="0F5B4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C64F6F-6669-4638-A025-20BAE2147185}"/>
              </a:ext>
            </a:extLst>
          </p:cNvPr>
          <p:cNvSpPr txBox="1"/>
          <p:nvPr/>
        </p:nvSpPr>
        <p:spPr>
          <a:xfrm>
            <a:off x="8456974" y="4025300"/>
            <a:ext cx="38175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300" dirty="0">
                <a:solidFill>
                  <a:srgbClr val="0F5B42"/>
                </a:solidFill>
                <a:latin typeface="Berlin Sans FB Demi" panose="020E0802020502020306" pitchFamily="34" charset="0"/>
                <a:cs typeface="ARMNoklae" panose="02000506000000020004" pitchFamily="2" charset="0"/>
              </a:rPr>
              <a:t>Good</a:t>
            </a:r>
            <a:endParaRPr lang="th-TH" sz="1800" spc="300" dirty="0">
              <a:solidFill>
                <a:srgbClr val="0F5B42"/>
              </a:solidFill>
              <a:latin typeface="Berlin Sans FB Demi" panose="020E0802020502020306" pitchFamily="34" charset="0"/>
              <a:cs typeface="ARMNoklae" panose="0200050600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A5F431-622A-4FCE-922F-1229712A1298}"/>
              </a:ext>
            </a:extLst>
          </p:cNvPr>
          <p:cNvCxnSpPr>
            <a:cxnSpLocks/>
          </p:cNvCxnSpPr>
          <p:nvPr/>
        </p:nvCxnSpPr>
        <p:spPr>
          <a:xfrm flipH="1">
            <a:off x="757129" y="622590"/>
            <a:ext cx="1" cy="2432333"/>
          </a:xfrm>
          <a:prstGeom prst="line">
            <a:avLst/>
          </a:prstGeom>
          <a:ln w="76200">
            <a:solidFill>
              <a:srgbClr val="EDB8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079E3CB-55B9-40D4-B990-8C64D8D72AD5}"/>
              </a:ext>
            </a:extLst>
          </p:cNvPr>
          <p:cNvCxnSpPr>
            <a:cxnSpLocks/>
          </p:cNvCxnSpPr>
          <p:nvPr/>
        </p:nvCxnSpPr>
        <p:spPr>
          <a:xfrm flipH="1">
            <a:off x="11296175" y="3960113"/>
            <a:ext cx="1" cy="2432333"/>
          </a:xfrm>
          <a:prstGeom prst="line">
            <a:avLst/>
          </a:prstGeom>
          <a:ln w="76200">
            <a:solidFill>
              <a:srgbClr val="EDB8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aphic 1">
            <a:extLst>
              <a:ext uri="{FF2B5EF4-FFF2-40B4-BE49-F238E27FC236}">
                <a16:creationId xmlns:a16="http://schemas.microsoft.com/office/drawing/2014/main" id="{8A097526-58F7-492D-B12D-814CCC12E040}"/>
              </a:ext>
            </a:extLst>
          </p:cNvPr>
          <p:cNvGrpSpPr/>
          <p:nvPr/>
        </p:nvGrpSpPr>
        <p:grpSpPr>
          <a:xfrm flipH="1">
            <a:off x="11434871" y="1046901"/>
            <a:ext cx="1799619" cy="1773824"/>
            <a:chOff x="5748337" y="3124200"/>
            <a:chExt cx="695325" cy="609600"/>
          </a:xfrm>
        </p:grpSpPr>
        <p:grpSp>
          <p:nvGrpSpPr>
            <p:cNvPr id="20" name="Graphic 1">
              <a:extLst>
                <a:ext uri="{FF2B5EF4-FFF2-40B4-BE49-F238E27FC236}">
                  <a16:creationId xmlns:a16="http://schemas.microsoft.com/office/drawing/2014/main" id="{CCEA3CD1-9A3E-4A5C-AE24-688EB0916726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0BAAAD9-0005-4ADD-9E23-DB174C1C5E4C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9889D69-A9D1-4069-A69E-AA91D9A91C47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7" name="Graphic 1">
                <a:extLst>
                  <a:ext uri="{FF2B5EF4-FFF2-40B4-BE49-F238E27FC236}">
                    <a16:creationId xmlns:a16="http://schemas.microsoft.com/office/drawing/2014/main" id="{1ACB3473-15D1-4931-B032-975AD1FEA87E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F8CF7045-EF98-4914-A32B-21C754957FB5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9C98198-FAC3-406A-AEF9-C06243DB1CE2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38" name="Graphic 1">
                <a:extLst>
                  <a:ext uri="{FF2B5EF4-FFF2-40B4-BE49-F238E27FC236}">
                    <a16:creationId xmlns:a16="http://schemas.microsoft.com/office/drawing/2014/main" id="{6E4530E5-AEA7-493E-BA06-9E2686248512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39" name="Graphic 1">
                  <a:extLst>
                    <a:ext uri="{FF2B5EF4-FFF2-40B4-BE49-F238E27FC236}">
                      <a16:creationId xmlns:a16="http://schemas.microsoft.com/office/drawing/2014/main" id="{97BBCD4A-F64B-4F4F-81FF-918343E8EDC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E880900B-CEA4-43BF-9935-84C8237559D5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3D9D03D4-2C36-4EA4-B0C2-DE9E5669385C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910336D1-7B30-43BC-84C0-10C9840F438C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40" name="Graphic 1">
                  <a:extLst>
                    <a:ext uri="{FF2B5EF4-FFF2-40B4-BE49-F238E27FC236}">
                      <a16:creationId xmlns:a16="http://schemas.microsoft.com/office/drawing/2014/main" id="{F2775A87-A8B1-4C3E-BBB8-7985CC1E83C2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BD913DC8-AFDD-4693-A4F6-E1F440CDF4D3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7CF0C7B3-FAEF-4C68-BB60-FDE59095304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21" name="Graphic 1">
              <a:extLst>
                <a:ext uri="{FF2B5EF4-FFF2-40B4-BE49-F238E27FC236}">
                  <a16:creationId xmlns:a16="http://schemas.microsoft.com/office/drawing/2014/main" id="{3483F8C5-472E-463D-AD65-36E9B3A4605E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07C900B-7591-4D07-82DF-C3259024D510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A6B10CA-A5C5-4EAC-8887-A054E1B5F1E1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4" name="Graphic 1">
                <a:extLst>
                  <a:ext uri="{FF2B5EF4-FFF2-40B4-BE49-F238E27FC236}">
                    <a16:creationId xmlns:a16="http://schemas.microsoft.com/office/drawing/2014/main" id="{C68EC935-104B-45CA-93E4-2281870CDE94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8468AC3E-E950-4A57-ACAA-8F99818AF9DE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393BF8A5-CCA3-4D01-87BE-DACC48DE6478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5" name="Graphic 1">
                <a:extLst>
                  <a:ext uri="{FF2B5EF4-FFF2-40B4-BE49-F238E27FC236}">
                    <a16:creationId xmlns:a16="http://schemas.microsoft.com/office/drawing/2014/main" id="{C99601A4-3DB4-40BB-A215-385D76F7109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26" name="Graphic 1">
                  <a:extLst>
                    <a:ext uri="{FF2B5EF4-FFF2-40B4-BE49-F238E27FC236}">
                      <a16:creationId xmlns:a16="http://schemas.microsoft.com/office/drawing/2014/main" id="{36C9CB37-9BBB-428A-926B-5077DA312638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30" name="Freeform: Shape 29">
                    <a:extLst>
                      <a:ext uri="{FF2B5EF4-FFF2-40B4-BE49-F238E27FC236}">
                        <a16:creationId xmlns:a16="http://schemas.microsoft.com/office/drawing/2014/main" id="{6335B45F-BBAE-49E5-9058-6D0BF765C2D9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6CF3B71B-4B0D-44C4-94B3-9AE4A4C24E7F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7D90081A-E819-4B9B-9694-4A71761F9090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7" name="Graphic 1">
                  <a:extLst>
                    <a:ext uri="{FF2B5EF4-FFF2-40B4-BE49-F238E27FC236}">
                      <a16:creationId xmlns:a16="http://schemas.microsoft.com/office/drawing/2014/main" id="{B67D84F2-F50E-4A46-8CEB-3AAE8F05476F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id="{28BE2FCB-BD0D-47E3-8DE6-2C865B1C086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3A3495C3-BD13-4F1A-8B70-01C7FE267A06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48" name="Graphic 47">
            <a:extLst>
              <a:ext uri="{FF2B5EF4-FFF2-40B4-BE49-F238E27FC236}">
                <a16:creationId xmlns:a16="http://schemas.microsoft.com/office/drawing/2014/main" id="{37656F01-B54B-4AE5-90CB-917D5BF6C0C9}"/>
              </a:ext>
            </a:extLst>
          </p:cNvPr>
          <p:cNvGrpSpPr/>
          <p:nvPr/>
        </p:nvGrpSpPr>
        <p:grpSpPr>
          <a:xfrm rot="5400000">
            <a:off x="2271589" y="5928549"/>
            <a:ext cx="1544782" cy="1384995"/>
            <a:chOff x="6019800" y="3362325"/>
            <a:chExt cx="150832" cy="134189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E3F1A49-088D-48C5-B139-E42AC1080FC6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F8374F4-189A-4149-A6E8-E8FACD34A43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B4AF115-A5A6-4037-920D-2A1BEFD0A187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DB1E732-FBA4-4AEA-BD9E-8FBD33582E26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3" name="Graphic 45029">
            <a:extLst>
              <a:ext uri="{FF2B5EF4-FFF2-40B4-BE49-F238E27FC236}">
                <a16:creationId xmlns:a16="http://schemas.microsoft.com/office/drawing/2014/main" id="{2434D846-20F4-4E4B-8E32-D002B7E17F96}"/>
              </a:ext>
            </a:extLst>
          </p:cNvPr>
          <p:cNvGrpSpPr/>
          <p:nvPr/>
        </p:nvGrpSpPr>
        <p:grpSpPr>
          <a:xfrm>
            <a:off x="9632966" y="3054923"/>
            <a:ext cx="210401" cy="182708"/>
            <a:chOff x="9117820" y="2027686"/>
            <a:chExt cx="210401" cy="1827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9A8D4B9-4BBA-43DC-BD27-6EEC13D9B885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A07D175-3F00-46D7-9169-0C90365B2378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06931DA-DFF9-49D0-B6B4-4E6078C2516D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0D22577-F00B-4A9B-BCF7-BC8490C551F8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5361CC-13BB-49D3-95F9-6A6331078552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E5C061A-43DC-4773-B594-B66DDFD7804E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80968EF-C0E1-4B7E-A705-E664919346AA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F8AAF79-3A2C-46DD-A872-EAA7CFEA1654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4080F15-C710-4CFB-AA4F-906E038C82EB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E3C5528-7E55-4B1F-8C32-9213D7BDDF03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94A0860-6663-4FF0-9EFE-C84FCBEF4A1D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CA7C7CC-F6C4-4A52-ACE7-C5B9602E4D6A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4968AC5-2207-4CC6-8F21-62CB101300A9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696E345-F860-43D1-9D45-5E66F1E06535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8B17B95-FC4B-4BAC-8119-65C0D6AD0C10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ED4DBBF-EBE0-41A9-8286-7AA971DB9B09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FA9B45D-54D8-4B3C-BC84-AC72AB06C8DC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962ADBB-7D85-43EA-BB03-0CCF760B447D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5C50A84-AC4C-4415-9EA2-88371333D066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A4E4026-F787-4411-93DF-CDFF96F05053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16CB3B0-7977-4861-B097-9410456BAEC4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44F0C13-9DCB-4AEA-B8AA-5639B29B8D7C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AB70495-9339-4AF7-B640-19BE61B22A59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931BA3E-683C-4987-B270-960C99FFADCF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2065C27-251A-4A55-90B1-36B6C2BA2B9B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53D5996-35AD-4D19-B5DC-0659C5442BB9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A8F94DF-8D01-4CF6-B1C9-67DAEA834296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3738400-BD40-4A5B-81F6-BBE75571401D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630D031-65E9-4BD4-8FC2-19A211567F32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649F1A1-627B-4723-9D52-8FCE938C08EF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14D4795-079A-48E4-87DC-72913B9CFCE6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57AB41C-65DE-4C25-B63E-43430FEB9B45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49AFE83-FF9B-4221-8767-310CD2ED6933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E9D7924-4DDB-4B3B-B6B8-1C1FB281F22C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F495DB9-ADFC-4F85-A97D-9CF48FF9FD77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A055083-23E4-4064-AB6C-1DA0E97DEF9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5D6879F-5F30-4B5E-B4EE-654C44FB87DF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12B7BAF-6164-4960-9315-E5BF035CA344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4B13F2D-628B-4813-AB3C-5D45BD45AC24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7464069-ADA7-42C2-81E5-C9A4D9EB4096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93D3773-5B0E-41ED-BE32-39B25CCDA75E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FF18ACF-0188-4839-8564-4807AC255F48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3685292-2F02-4E97-BF95-68A4D95D057A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121EEAD7-6F53-40AF-8EA0-6324CEA6DB50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8ABBCE6-E764-4E13-B5AC-752CE2E5CC55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A2433CA-8432-4192-BB41-7941A28BC964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F56A92F-DF79-419A-9448-CF7CF614EF12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1AAB394-25EE-418D-AF4A-7BEF12F9B690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6D90E77-A3D0-4D40-9548-E4DE5093776D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F7B5707-734C-4AED-A8EF-1FE07DAE5AE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4DF1F3A-E109-42F5-A137-18C4BC6ADA3F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51B5E12-BA28-4426-AB44-D420E62F7A55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66553D0-43E7-41C9-9E54-CF56AE287B6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5C855FC-0079-4701-80C0-0F20D68F1714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D4C6DE6-8AFB-4057-A2AC-B3F8AE067EA6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F6214FA-20C9-4379-ABC6-D5A9659A710E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15DAE8F-DA3A-44CC-A806-6B410E56D4DF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D08F5AC-2EDF-4A97-8CB9-425417437227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275D5A0-69B4-4D2F-AA24-2CDA3F8A9E01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783917F-2425-4F0A-83A6-690700EF33FA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EAF4736-EDC8-4665-A9F9-82B90A7A5F95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F317E97-C522-4275-B38D-9C3FB689C766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43BFBAB-3435-477C-9210-F2B038330232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84415468-6D73-45AD-96E7-B6A448041DF7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A04D88B-1552-473E-BCCB-0B26845A1D86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113011B-4386-470C-9139-CE36D96C543A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E8A6372-5FBF-4C48-9CD2-74CAA06051D4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A5BE20E0-8F89-49C9-8D65-A5E42B924871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6B15CAFA-2D7A-43C1-B819-B64B5CCFB1C0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48079AE7-EDA1-425F-B527-45ABE28E5088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F9E54E9-2A99-46A3-B66F-17D42A78EB77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1A850DD1-CD00-44DF-99E6-510A1DE8A9D0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AB8FA56-133E-43C3-A8D9-74352A94486F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A9CF78E0-1CD7-4FA5-89A6-61428FBFE401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9A200307-4A89-4967-8F3F-DB521C794F34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911A15B-46A7-4115-83F9-FE05CE88EC23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2F47424-B468-4485-87C5-B5755C4BBCE1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499B650-A22D-4762-BE30-A1EF7CED37FA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0EE9A2F-27BA-4662-BAC7-5B514FA6E45A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A90AF5B-057E-46AC-96B4-A681F367F6C6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873E1E45-15A6-4F5F-9D43-B4E529D9AC5A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A01597E-D042-47DB-BF2A-E13C39D4A9CD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0D5EB71-59FE-4018-822E-820CA5E8B81A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70CB45E-8212-48D5-ABD0-64A6E1000E9D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74F1BBF-ADEC-4B47-BC01-C670BF7577A3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0D6F8E89-5166-4A8B-8E23-2ABC649458D8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5975823C-49C4-4495-BBAF-AA394AFEEA47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BA1BB6AD-CDAC-469E-A0C8-DFBB6087FF7A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5293B505-13FA-4E56-BD54-89CEC31B7D0F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DC72455-A3BA-45E3-A939-F5CD9449556B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E4D817A-5A0E-4FFA-B617-73E9A628230A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15D9414-AB84-4213-95F9-DEF5193D3E62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F181030-BD51-4561-8DC8-B76483A08677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8DB9987-8028-4030-9787-A28F2667153D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7B76A181-C821-43C3-AAC1-A1D3A533C6E5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185B668-FE20-4D03-BB59-8D4FB19C14E9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2E6E6D9-E465-4EB9-99FA-001721ED67C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A55B4EC8-64F7-480E-86B5-DDA6492C3B82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D66FB573-3C10-47C7-A20C-80303CE97CF7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0EC1CFAB-2CBE-439E-90E8-14E6BDF93F77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70F9DA4B-4247-441A-80E7-5E1AFD76F3D5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283BCFA2-C01C-41B2-BBE7-686A62A9A44C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7ACBA49-2577-4C2B-ADAB-4DB8532D79E1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58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3924886" y="17479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59" name="Graphic 19325">
            <a:extLst>
              <a:ext uri="{FF2B5EF4-FFF2-40B4-BE49-F238E27FC236}">
                <a16:creationId xmlns:a16="http://schemas.microsoft.com/office/drawing/2014/main" id="{3F8B1ABC-326F-4BF6-A016-A5E0149DD6C5}"/>
              </a:ext>
            </a:extLst>
          </p:cNvPr>
          <p:cNvSpPr/>
          <p:nvPr/>
        </p:nvSpPr>
        <p:spPr>
          <a:xfrm>
            <a:off x="3132573" y="385826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60" name="Graphic 19322">
            <a:extLst>
              <a:ext uri="{FF2B5EF4-FFF2-40B4-BE49-F238E27FC236}">
                <a16:creationId xmlns:a16="http://schemas.microsoft.com/office/drawing/2014/main" id="{1FA10D60-C89C-49EE-A3DF-744A65D0440A}"/>
              </a:ext>
            </a:extLst>
          </p:cNvPr>
          <p:cNvSpPr/>
          <p:nvPr/>
        </p:nvSpPr>
        <p:spPr>
          <a:xfrm>
            <a:off x="-320083" y="-1462472"/>
            <a:ext cx="12660323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161" name="Graphic 898">
            <a:extLst>
              <a:ext uri="{FF2B5EF4-FFF2-40B4-BE49-F238E27FC236}">
                <a16:creationId xmlns:a16="http://schemas.microsoft.com/office/drawing/2014/main" id="{499BB982-1190-4CBC-AF53-4E45B723B4E6}"/>
              </a:ext>
            </a:extLst>
          </p:cNvPr>
          <p:cNvGrpSpPr/>
          <p:nvPr/>
        </p:nvGrpSpPr>
        <p:grpSpPr>
          <a:xfrm>
            <a:off x="297825" y="5452714"/>
            <a:ext cx="1102561" cy="974494"/>
            <a:chOff x="5696322" y="3040605"/>
            <a:chExt cx="2996060" cy="2984694"/>
          </a:xfrm>
        </p:grpSpPr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8E6CBFB9-05D2-4826-8C16-B078FB887ED7}"/>
                </a:ext>
              </a:extLst>
            </p:cNvPr>
            <p:cNvSpPr/>
            <p:nvPr/>
          </p:nvSpPr>
          <p:spPr>
            <a:xfrm rot="-4536647">
              <a:off x="5818475" y="3889799"/>
              <a:ext cx="2751347" cy="1286305"/>
            </a:xfrm>
            <a:custGeom>
              <a:avLst/>
              <a:gdLst>
                <a:gd name="connsiteX0" fmla="*/ 2751348 w 2751347"/>
                <a:gd name="connsiteY0" fmla="*/ 643153 h 1286305"/>
                <a:gd name="connsiteX1" fmla="*/ 1375674 w 2751347"/>
                <a:gd name="connsiteY1" fmla="*/ 1286306 h 1286305"/>
                <a:gd name="connsiteX2" fmla="*/ 0 w 2751347"/>
                <a:gd name="connsiteY2" fmla="*/ 643153 h 1286305"/>
                <a:gd name="connsiteX3" fmla="*/ 1375674 w 2751347"/>
                <a:gd name="connsiteY3" fmla="*/ 0 h 1286305"/>
                <a:gd name="connsiteX4" fmla="*/ 2751348 w 2751347"/>
                <a:gd name="connsiteY4" fmla="*/ 643153 h 128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1347" h="1286305">
                  <a:moveTo>
                    <a:pt x="2751348" y="643153"/>
                  </a:moveTo>
                  <a:cubicBezTo>
                    <a:pt x="2751348" y="998356"/>
                    <a:pt x="2135438" y="1286306"/>
                    <a:pt x="1375674" y="1286306"/>
                  </a:cubicBezTo>
                  <a:cubicBezTo>
                    <a:pt x="615910" y="1286306"/>
                    <a:pt x="0" y="998356"/>
                    <a:pt x="0" y="643153"/>
                  </a:cubicBezTo>
                  <a:cubicBezTo>
                    <a:pt x="0" y="287949"/>
                    <a:pt x="615910" y="0"/>
                    <a:pt x="1375674" y="0"/>
                  </a:cubicBezTo>
                  <a:cubicBezTo>
                    <a:pt x="2135438" y="0"/>
                    <a:pt x="2751348" y="287949"/>
                    <a:pt x="2751348" y="643153"/>
                  </a:cubicBezTo>
                  <a:close/>
                </a:path>
              </a:pathLst>
            </a:custGeom>
            <a:noFill/>
            <a:ln w="37981" cap="flat">
              <a:solidFill>
                <a:srgbClr val="1995B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E73D2AC1-7268-4856-816A-F0B5EE861E05}"/>
                </a:ext>
              </a:extLst>
            </p:cNvPr>
            <p:cNvSpPr/>
            <p:nvPr/>
          </p:nvSpPr>
          <p:spPr>
            <a:xfrm rot="-2736707">
              <a:off x="6551089" y="3157213"/>
              <a:ext cx="1286315" cy="2751368"/>
            </a:xfrm>
            <a:custGeom>
              <a:avLst/>
              <a:gdLst>
                <a:gd name="connsiteX0" fmla="*/ 1286315 w 1286315"/>
                <a:gd name="connsiteY0" fmla="*/ 1375684 h 2751368"/>
                <a:gd name="connsiteX1" fmla="*/ 643158 w 1286315"/>
                <a:gd name="connsiteY1" fmla="*/ 2751369 h 2751368"/>
                <a:gd name="connsiteX2" fmla="*/ 0 w 1286315"/>
                <a:gd name="connsiteY2" fmla="*/ 1375685 h 2751368"/>
                <a:gd name="connsiteX3" fmla="*/ 643158 w 1286315"/>
                <a:gd name="connsiteY3" fmla="*/ 0 h 2751368"/>
                <a:gd name="connsiteX4" fmla="*/ 1286315 w 1286315"/>
                <a:gd name="connsiteY4" fmla="*/ 1375684 h 275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315" h="2751368">
                  <a:moveTo>
                    <a:pt x="1286315" y="1375684"/>
                  </a:moveTo>
                  <a:cubicBezTo>
                    <a:pt x="1286315" y="2135454"/>
                    <a:pt x="998364" y="2751369"/>
                    <a:pt x="643158" y="2751369"/>
                  </a:cubicBezTo>
                  <a:cubicBezTo>
                    <a:pt x="287952" y="2751369"/>
                    <a:pt x="0" y="2135454"/>
                    <a:pt x="0" y="1375685"/>
                  </a:cubicBezTo>
                  <a:cubicBezTo>
                    <a:pt x="0" y="615915"/>
                    <a:pt x="287952" y="0"/>
                    <a:pt x="643158" y="0"/>
                  </a:cubicBezTo>
                  <a:cubicBezTo>
                    <a:pt x="998364" y="0"/>
                    <a:pt x="1286315" y="615915"/>
                    <a:pt x="1286315" y="1375684"/>
                  </a:cubicBezTo>
                  <a:close/>
                </a:path>
              </a:pathLst>
            </a:custGeom>
            <a:noFill/>
            <a:ln w="37981" cap="flat">
              <a:solidFill>
                <a:srgbClr val="1995B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72312B47-8EF0-4D62-A660-0341CF278E6B}"/>
                </a:ext>
              </a:extLst>
            </p:cNvPr>
            <p:cNvSpPr/>
            <p:nvPr/>
          </p:nvSpPr>
          <p:spPr>
            <a:xfrm rot="-936654">
              <a:off x="5818652" y="3889813"/>
              <a:ext cx="2751400" cy="1286329"/>
            </a:xfrm>
            <a:custGeom>
              <a:avLst/>
              <a:gdLst>
                <a:gd name="connsiteX0" fmla="*/ 2751401 w 2751400"/>
                <a:gd name="connsiteY0" fmla="*/ 643165 h 1286329"/>
                <a:gd name="connsiteX1" fmla="*/ 1375700 w 2751400"/>
                <a:gd name="connsiteY1" fmla="*/ 1286330 h 1286329"/>
                <a:gd name="connsiteX2" fmla="*/ 0 w 2751400"/>
                <a:gd name="connsiteY2" fmla="*/ 643165 h 1286329"/>
                <a:gd name="connsiteX3" fmla="*/ 1375700 w 2751400"/>
                <a:gd name="connsiteY3" fmla="*/ 0 h 1286329"/>
                <a:gd name="connsiteX4" fmla="*/ 2751401 w 2751400"/>
                <a:gd name="connsiteY4" fmla="*/ 643165 h 128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1400" h="1286329">
                  <a:moveTo>
                    <a:pt x="2751401" y="643165"/>
                  </a:moveTo>
                  <a:cubicBezTo>
                    <a:pt x="2751401" y="998375"/>
                    <a:pt x="2135479" y="1286330"/>
                    <a:pt x="1375700" y="1286330"/>
                  </a:cubicBezTo>
                  <a:cubicBezTo>
                    <a:pt x="615922" y="1286330"/>
                    <a:pt x="0" y="998375"/>
                    <a:pt x="0" y="643165"/>
                  </a:cubicBezTo>
                  <a:cubicBezTo>
                    <a:pt x="0" y="287955"/>
                    <a:pt x="615922" y="0"/>
                    <a:pt x="1375700" y="0"/>
                  </a:cubicBezTo>
                  <a:cubicBezTo>
                    <a:pt x="2135479" y="0"/>
                    <a:pt x="2751401" y="287955"/>
                    <a:pt x="2751401" y="643165"/>
                  </a:cubicBezTo>
                  <a:close/>
                </a:path>
              </a:pathLst>
            </a:custGeom>
            <a:noFill/>
            <a:ln w="37982" cap="flat">
              <a:solidFill>
                <a:srgbClr val="1995B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694DF5E-D077-476F-9C5F-327027E8DB57}"/>
                </a:ext>
              </a:extLst>
            </p:cNvPr>
            <p:cNvSpPr/>
            <p:nvPr/>
          </p:nvSpPr>
          <p:spPr>
            <a:xfrm>
              <a:off x="6997924" y="4336949"/>
              <a:ext cx="392899" cy="393066"/>
            </a:xfrm>
            <a:custGeom>
              <a:avLst/>
              <a:gdLst>
                <a:gd name="connsiteX0" fmla="*/ 386824 w 392899"/>
                <a:gd name="connsiteY0" fmla="*/ 245236 h 393066"/>
                <a:gd name="connsiteX1" fmla="*/ 147831 w 392899"/>
                <a:gd name="connsiteY1" fmla="*/ 386824 h 393066"/>
                <a:gd name="connsiteX2" fmla="*/ 6243 w 392899"/>
                <a:gd name="connsiteY2" fmla="*/ 147831 h 393066"/>
                <a:gd name="connsiteX3" fmla="*/ 245236 w 392899"/>
                <a:gd name="connsiteY3" fmla="*/ 6243 h 393066"/>
                <a:gd name="connsiteX4" fmla="*/ 386824 w 392899"/>
                <a:gd name="connsiteY4" fmla="*/ 245236 h 39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899" h="393066">
                  <a:moveTo>
                    <a:pt x="386824" y="245236"/>
                  </a:moveTo>
                  <a:cubicBezTo>
                    <a:pt x="359711" y="350172"/>
                    <a:pt x="252767" y="413937"/>
                    <a:pt x="147831" y="386824"/>
                  </a:cubicBezTo>
                  <a:cubicBezTo>
                    <a:pt x="42895" y="359711"/>
                    <a:pt x="-20870" y="252767"/>
                    <a:pt x="6243" y="147831"/>
                  </a:cubicBezTo>
                  <a:cubicBezTo>
                    <a:pt x="33355" y="42895"/>
                    <a:pt x="140300" y="-20870"/>
                    <a:pt x="245236" y="6243"/>
                  </a:cubicBezTo>
                  <a:cubicBezTo>
                    <a:pt x="350172" y="32853"/>
                    <a:pt x="413435" y="139798"/>
                    <a:pt x="386824" y="245236"/>
                  </a:cubicBezTo>
                  <a:close/>
                </a:path>
              </a:pathLst>
            </a:custGeom>
            <a:solidFill>
              <a:srgbClr val="D75903"/>
            </a:solidFill>
            <a:ln w="50094" cap="flat">
              <a:solidFill>
                <a:srgbClr val="1995B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</p:grpSp>
      <p:grpSp>
        <p:nvGrpSpPr>
          <p:cNvPr id="8" name="Graphic 15">
            <a:extLst>
              <a:ext uri="{FF2B5EF4-FFF2-40B4-BE49-F238E27FC236}">
                <a16:creationId xmlns:a16="http://schemas.microsoft.com/office/drawing/2014/main" id="{731177E2-3115-4A51-9AE1-A36502B28100}"/>
              </a:ext>
            </a:extLst>
          </p:cNvPr>
          <p:cNvGrpSpPr/>
          <p:nvPr/>
        </p:nvGrpSpPr>
        <p:grpSpPr>
          <a:xfrm rot="2587589">
            <a:off x="-614345" y="3083333"/>
            <a:ext cx="2121968" cy="1439490"/>
            <a:chOff x="6146131" y="1837154"/>
            <a:chExt cx="986043" cy="63981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89B7AE1-CDB2-49B2-8D10-A850D357B7F1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18FC600-4891-43F0-AAD5-EFBDC957EBF3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E9FB308-5F29-4693-AA92-DF56D81932FD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61CDE19-239B-4C7E-A99B-1035890743F5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BB30450-2674-41E3-8635-162D862DA659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8BE8E55-A0DE-4042-9143-A54FBB7581E7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57" name="Graphic 19325">
            <a:extLst>
              <a:ext uri="{FF2B5EF4-FFF2-40B4-BE49-F238E27FC236}">
                <a16:creationId xmlns:a16="http://schemas.microsoft.com/office/drawing/2014/main" id="{58131C11-57F2-4524-816E-694A53F852CE}"/>
              </a:ext>
            </a:extLst>
          </p:cNvPr>
          <p:cNvSpPr/>
          <p:nvPr/>
        </p:nvSpPr>
        <p:spPr>
          <a:xfrm>
            <a:off x="9325661" y="466857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166" name="Graphic 44260">
            <a:extLst>
              <a:ext uri="{FF2B5EF4-FFF2-40B4-BE49-F238E27FC236}">
                <a16:creationId xmlns:a16="http://schemas.microsoft.com/office/drawing/2014/main" id="{167C7071-C253-4831-8CB3-DE05ABCEA483}"/>
              </a:ext>
            </a:extLst>
          </p:cNvPr>
          <p:cNvGrpSpPr/>
          <p:nvPr/>
        </p:nvGrpSpPr>
        <p:grpSpPr>
          <a:xfrm>
            <a:off x="8109922" y="1508593"/>
            <a:ext cx="1374335" cy="1473811"/>
            <a:chOff x="5972175" y="3276600"/>
            <a:chExt cx="245554" cy="304990"/>
          </a:xfrm>
        </p:grpSpPr>
        <p:sp>
          <p:nvSpPr>
            <p:cNvPr id="167" name="Freeform: Shape 44262">
              <a:extLst>
                <a:ext uri="{FF2B5EF4-FFF2-40B4-BE49-F238E27FC236}">
                  <a16:creationId xmlns:a16="http://schemas.microsoft.com/office/drawing/2014/main" id="{D08C462E-B014-4367-9B5B-A4F7DCF57EC4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8" name="Freeform: Shape 44263">
              <a:extLst>
                <a:ext uri="{FF2B5EF4-FFF2-40B4-BE49-F238E27FC236}">
                  <a16:creationId xmlns:a16="http://schemas.microsoft.com/office/drawing/2014/main" id="{1332CFBB-6E87-4DA5-99FB-689D22CE481A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69" name="Graphic 44264">
            <a:extLst>
              <a:ext uri="{FF2B5EF4-FFF2-40B4-BE49-F238E27FC236}">
                <a16:creationId xmlns:a16="http://schemas.microsoft.com/office/drawing/2014/main" id="{AEE59570-7737-4648-A7D2-1F1DE39603AC}"/>
              </a:ext>
            </a:extLst>
          </p:cNvPr>
          <p:cNvGrpSpPr/>
          <p:nvPr/>
        </p:nvGrpSpPr>
        <p:grpSpPr>
          <a:xfrm rot="958954">
            <a:off x="4391452" y="3181852"/>
            <a:ext cx="1140595" cy="1210499"/>
            <a:chOff x="5948362" y="3286088"/>
            <a:chExt cx="293127" cy="288168"/>
          </a:xfrm>
        </p:grpSpPr>
        <p:sp>
          <p:nvSpPr>
            <p:cNvPr id="170" name="Freeform: Shape 44266">
              <a:extLst>
                <a:ext uri="{FF2B5EF4-FFF2-40B4-BE49-F238E27FC236}">
                  <a16:creationId xmlns:a16="http://schemas.microsoft.com/office/drawing/2014/main" id="{8B71EB0A-9935-4BE2-95CE-154602A53642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1" name="Freeform: Shape 44267">
              <a:extLst>
                <a:ext uri="{FF2B5EF4-FFF2-40B4-BE49-F238E27FC236}">
                  <a16:creationId xmlns:a16="http://schemas.microsoft.com/office/drawing/2014/main" id="{30649339-8C8D-45CB-914E-666A96CBBBE0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72" name="Graphic 44268">
            <a:extLst>
              <a:ext uri="{FF2B5EF4-FFF2-40B4-BE49-F238E27FC236}">
                <a16:creationId xmlns:a16="http://schemas.microsoft.com/office/drawing/2014/main" id="{4854520F-F500-4C5A-8C55-5D9A94701324}"/>
              </a:ext>
            </a:extLst>
          </p:cNvPr>
          <p:cNvGrpSpPr/>
          <p:nvPr/>
        </p:nvGrpSpPr>
        <p:grpSpPr>
          <a:xfrm>
            <a:off x="1459395" y="4471576"/>
            <a:ext cx="1093185" cy="1323439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173" name="Freeform: Shape 44270">
              <a:extLst>
                <a:ext uri="{FF2B5EF4-FFF2-40B4-BE49-F238E27FC236}">
                  <a16:creationId xmlns:a16="http://schemas.microsoft.com/office/drawing/2014/main" id="{AAF709C3-C084-4203-B38C-738FA8CAAFA4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4" name="Freeform: Shape 44271">
              <a:extLst>
                <a:ext uri="{FF2B5EF4-FFF2-40B4-BE49-F238E27FC236}">
                  <a16:creationId xmlns:a16="http://schemas.microsoft.com/office/drawing/2014/main" id="{E843BF79-B49F-4388-BAFE-3DC6CA5187C3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75" name="Graphic 15">
            <a:extLst>
              <a:ext uri="{FF2B5EF4-FFF2-40B4-BE49-F238E27FC236}">
                <a16:creationId xmlns:a16="http://schemas.microsoft.com/office/drawing/2014/main" id="{CB3E4E61-DED0-4D5D-A42B-CC9D75FEDFA3}"/>
              </a:ext>
            </a:extLst>
          </p:cNvPr>
          <p:cNvGrpSpPr/>
          <p:nvPr/>
        </p:nvGrpSpPr>
        <p:grpSpPr>
          <a:xfrm rot="20537283">
            <a:off x="10256455" y="2682329"/>
            <a:ext cx="1380786" cy="1184465"/>
            <a:chOff x="8203691" y="2074073"/>
            <a:chExt cx="976788" cy="876866"/>
          </a:xfrm>
        </p:grpSpPr>
        <p:sp>
          <p:nvSpPr>
            <p:cNvPr id="176" name="Freeform: Shape 1194">
              <a:extLst>
                <a:ext uri="{FF2B5EF4-FFF2-40B4-BE49-F238E27FC236}">
                  <a16:creationId xmlns:a16="http://schemas.microsoft.com/office/drawing/2014/main" id="{B41F345E-DCE2-4808-A033-9851B7294046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7" name="Freeform: Shape 1195">
              <a:extLst>
                <a:ext uri="{FF2B5EF4-FFF2-40B4-BE49-F238E27FC236}">
                  <a16:creationId xmlns:a16="http://schemas.microsoft.com/office/drawing/2014/main" id="{38AB8928-1A47-4993-94FF-E7D21729AD3E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8" name="Freeform: Shape 1196">
              <a:extLst>
                <a:ext uri="{FF2B5EF4-FFF2-40B4-BE49-F238E27FC236}">
                  <a16:creationId xmlns:a16="http://schemas.microsoft.com/office/drawing/2014/main" id="{5D0F5645-9A82-4500-8B4E-5B74886781EA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9" name="Freeform: Shape 1197">
              <a:extLst>
                <a:ext uri="{FF2B5EF4-FFF2-40B4-BE49-F238E27FC236}">
                  <a16:creationId xmlns:a16="http://schemas.microsoft.com/office/drawing/2014/main" id="{C1DBB0C4-1A59-43A5-9274-74073AA7EFFA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0" name="Freeform: Shape 1198">
              <a:extLst>
                <a:ext uri="{FF2B5EF4-FFF2-40B4-BE49-F238E27FC236}">
                  <a16:creationId xmlns:a16="http://schemas.microsoft.com/office/drawing/2014/main" id="{7392A522-86D4-47A9-96A3-9DD2AFF88993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1" name="Freeform: Shape 1199">
              <a:extLst>
                <a:ext uri="{FF2B5EF4-FFF2-40B4-BE49-F238E27FC236}">
                  <a16:creationId xmlns:a16="http://schemas.microsoft.com/office/drawing/2014/main" id="{18DB7B23-AE07-4D6E-8E83-9736CB780940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2" name="Freeform: Shape 1200">
              <a:extLst>
                <a:ext uri="{FF2B5EF4-FFF2-40B4-BE49-F238E27FC236}">
                  <a16:creationId xmlns:a16="http://schemas.microsoft.com/office/drawing/2014/main" id="{D8EAC51B-46AC-4D64-A17D-B830D045CA75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3" name="Freeform: Shape 1201">
              <a:extLst>
                <a:ext uri="{FF2B5EF4-FFF2-40B4-BE49-F238E27FC236}">
                  <a16:creationId xmlns:a16="http://schemas.microsoft.com/office/drawing/2014/main" id="{1CCF1D78-FCF7-443A-9329-315A061000BB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4" name="Freeform: Shape 1202">
              <a:extLst>
                <a:ext uri="{FF2B5EF4-FFF2-40B4-BE49-F238E27FC236}">
                  <a16:creationId xmlns:a16="http://schemas.microsoft.com/office/drawing/2014/main" id="{67DF67E7-2F9D-49BB-A09E-EA973F93EE64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5" name="Freeform: Shape 1203">
              <a:extLst>
                <a:ext uri="{FF2B5EF4-FFF2-40B4-BE49-F238E27FC236}">
                  <a16:creationId xmlns:a16="http://schemas.microsoft.com/office/drawing/2014/main" id="{29ACF767-6DF9-4D1E-8532-AD3D0E143074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6" name="Freeform: Shape 1204">
              <a:extLst>
                <a:ext uri="{FF2B5EF4-FFF2-40B4-BE49-F238E27FC236}">
                  <a16:creationId xmlns:a16="http://schemas.microsoft.com/office/drawing/2014/main" id="{A566BF91-3A65-4535-BCE1-24BBE8D10078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7" name="Freeform: Shape 1205">
              <a:extLst>
                <a:ext uri="{FF2B5EF4-FFF2-40B4-BE49-F238E27FC236}">
                  <a16:creationId xmlns:a16="http://schemas.microsoft.com/office/drawing/2014/main" id="{896A063E-6B47-4B17-A8A2-CCE7DFD377AC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88" name="Graphic 828">
            <a:extLst>
              <a:ext uri="{FF2B5EF4-FFF2-40B4-BE49-F238E27FC236}">
                <a16:creationId xmlns:a16="http://schemas.microsoft.com/office/drawing/2014/main" id="{4D7972AE-D117-48A2-B0ED-804782112763}"/>
              </a:ext>
            </a:extLst>
          </p:cNvPr>
          <p:cNvGrpSpPr/>
          <p:nvPr/>
        </p:nvGrpSpPr>
        <p:grpSpPr>
          <a:xfrm>
            <a:off x="7007132" y="3211731"/>
            <a:ext cx="841681" cy="701090"/>
            <a:chOff x="6029366" y="3371852"/>
            <a:chExt cx="130719" cy="112577"/>
          </a:xfrm>
          <a:solidFill>
            <a:srgbClr val="FFC000"/>
          </a:solidFill>
        </p:grpSpPr>
        <p:sp>
          <p:nvSpPr>
            <p:cNvPr id="189" name="Freeform: Shape 147">
              <a:extLst>
                <a:ext uri="{FF2B5EF4-FFF2-40B4-BE49-F238E27FC236}">
                  <a16:creationId xmlns:a16="http://schemas.microsoft.com/office/drawing/2014/main" id="{9A618C58-4EAD-4455-9A98-80432A282722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0" name="Freeform: Shape 148">
              <a:extLst>
                <a:ext uri="{FF2B5EF4-FFF2-40B4-BE49-F238E27FC236}">
                  <a16:creationId xmlns:a16="http://schemas.microsoft.com/office/drawing/2014/main" id="{28FC892C-C248-4AAE-9B78-A3A93B3AAE54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1" name="Freeform: Shape 149">
              <a:extLst>
                <a:ext uri="{FF2B5EF4-FFF2-40B4-BE49-F238E27FC236}">
                  <a16:creationId xmlns:a16="http://schemas.microsoft.com/office/drawing/2014/main" id="{F3E4D7F2-0040-4AE5-980F-3CF5788A0EA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9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735245" y="111496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9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5418405" y="619584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194" name="Graphic 27">
            <a:extLst>
              <a:ext uri="{FF2B5EF4-FFF2-40B4-BE49-F238E27FC236}">
                <a16:creationId xmlns:a16="http://schemas.microsoft.com/office/drawing/2014/main" id="{0C188F39-B2DF-4AD6-912A-E707662D5502}"/>
              </a:ext>
            </a:extLst>
          </p:cNvPr>
          <p:cNvGrpSpPr/>
          <p:nvPr/>
        </p:nvGrpSpPr>
        <p:grpSpPr>
          <a:xfrm rot="21423545">
            <a:off x="5143393" y="-484119"/>
            <a:ext cx="2197183" cy="1811888"/>
            <a:chOff x="5791019" y="2906982"/>
            <a:chExt cx="3178793" cy="2621364"/>
          </a:xfrm>
        </p:grpSpPr>
        <p:grpSp>
          <p:nvGrpSpPr>
            <p:cNvPr id="195" name="Graphic 27">
              <a:extLst>
                <a:ext uri="{FF2B5EF4-FFF2-40B4-BE49-F238E27FC236}">
                  <a16:creationId xmlns:a16="http://schemas.microsoft.com/office/drawing/2014/main" id="{0C188F39-B2DF-4AD6-912A-E707662D5502}"/>
                </a:ext>
              </a:extLst>
            </p:cNvPr>
            <p:cNvGrpSpPr/>
            <p:nvPr/>
          </p:nvGrpSpPr>
          <p:grpSpPr>
            <a:xfrm>
              <a:off x="6080076" y="2906982"/>
              <a:ext cx="2621364" cy="2621364"/>
              <a:chOff x="6080076" y="2906982"/>
              <a:chExt cx="2621364" cy="2621364"/>
            </a:xfrm>
          </p:grpSpPr>
          <p:sp>
            <p:nvSpPr>
              <p:cNvPr id="197" name="Freeform: Shape 8064">
                <a:extLst>
                  <a:ext uri="{FF2B5EF4-FFF2-40B4-BE49-F238E27FC236}">
                    <a16:creationId xmlns:a16="http://schemas.microsoft.com/office/drawing/2014/main" id="{74DB872B-8D91-4BEF-A1E0-12FBF3A95950}"/>
                  </a:ext>
                </a:extLst>
              </p:cNvPr>
              <p:cNvSpPr/>
              <p:nvPr/>
            </p:nvSpPr>
            <p:spPr>
              <a:xfrm rot="-3777192">
                <a:off x="6416529" y="3243435"/>
                <a:ext cx="1948457" cy="1948457"/>
              </a:xfrm>
              <a:custGeom>
                <a:avLst/>
                <a:gdLst>
                  <a:gd name="connsiteX0" fmla="*/ 1948458 w 1948457"/>
                  <a:gd name="connsiteY0" fmla="*/ 974229 h 1948457"/>
                  <a:gd name="connsiteX1" fmla="*/ 974229 w 1948457"/>
                  <a:gd name="connsiteY1" fmla="*/ 1948458 h 1948457"/>
                  <a:gd name="connsiteX2" fmla="*/ 0 w 1948457"/>
                  <a:gd name="connsiteY2" fmla="*/ 974229 h 1948457"/>
                  <a:gd name="connsiteX3" fmla="*/ 974229 w 1948457"/>
                  <a:gd name="connsiteY3" fmla="*/ 0 h 1948457"/>
                  <a:gd name="connsiteX4" fmla="*/ 1948458 w 1948457"/>
                  <a:gd name="connsiteY4" fmla="*/ 974229 h 1948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8457" h="1948457">
                    <a:moveTo>
                      <a:pt x="1948458" y="974229"/>
                    </a:moveTo>
                    <a:cubicBezTo>
                      <a:pt x="1948458" y="1512281"/>
                      <a:pt x="1512281" y="1948458"/>
                      <a:pt x="974229" y="1948458"/>
                    </a:cubicBezTo>
                    <a:cubicBezTo>
                      <a:pt x="436177" y="1948458"/>
                      <a:pt x="0" y="1512281"/>
                      <a:pt x="0" y="974229"/>
                    </a:cubicBezTo>
                    <a:cubicBezTo>
                      <a:pt x="0" y="436177"/>
                      <a:pt x="436177" y="0"/>
                      <a:pt x="974229" y="0"/>
                    </a:cubicBezTo>
                    <a:cubicBezTo>
                      <a:pt x="1512281" y="0"/>
                      <a:pt x="1948458" y="436177"/>
                      <a:pt x="1948458" y="974229"/>
                    </a:cubicBezTo>
                    <a:close/>
                  </a:path>
                </a:pathLst>
              </a:custGeom>
              <a:solidFill>
                <a:srgbClr val="E9D2AE"/>
              </a:solidFill>
              <a:ln w="49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98" name="Graphic 27">
                <a:extLst>
                  <a:ext uri="{FF2B5EF4-FFF2-40B4-BE49-F238E27FC236}">
                    <a16:creationId xmlns:a16="http://schemas.microsoft.com/office/drawing/2014/main" id="{0C188F39-B2DF-4AD6-912A-E707662D5502}"/>
                  </a:ext>
                </a:extLst>
              </p:cNvPr>
              <p:cNvGrpSpPr/>
              <p:nvPr/>
            </p:nvGrpSpPr>
            <p:grpSpPr>
              <a:xfrm>
                <a:off x="6416094" y="3620276"/>
                <a:ext cx="1948769" cy="1252724"/>
                <a:chOff x="6416094" y="3620276"/>
                <a:chExt cx="1948769" cy="1252724"/>
              </a:xfrm>
              <a:solidFill>
                <a:srgbClr val="D3AB05"/>
              </a:solidFill>
            </p:grpSpPr>
            <p:sp>
              <p:nvSpPr>
                <p:cNvPr id="199" name="Freeform: Shape 8066">
                  <a:extLst>
                    <a:ext uri="{FF2B5EF4-FFF2-40B4-BE49-F238E27FC236}">
                      <a16:creationId xmlns:a16="http://schemas.microsoft.com/office/drawing/2014/main" id="{9311198C-8015-4C74-B9A2-B48742CDB284}"/>
                    </a:ext>
                  </a:extLst>
                </p:cNvPr>
                <p:cNvSpPr/>
                <p:nvPr/>
              </p:nvSpPr>
              <p:spPr>
                <a:xfrm>
                  <a:off x="6416094" y="3620276"/>
                  <a:ext cx="1309412" cy="930777"/>
                </a:xfrm>
                <a:custGeom>
                  <a:avLst/>
                  <a:gdLst>
                    <a:gd name="connsiteX0" fmla="*/ 612916 w 1309412"/>
                    <a:gd name="connsiteY0" fmla="*/ 369444 h 930777"/>
                    <a:gd name="connsiteX1" fmla="*/ 985649 w 1309412"/>
                    <a:gd name="connsiteY1" fmla="*/ 147095 h 930777"/>
                    <a:gd name="connsiteX2" fmla="*/ 239191 w 1309412"/>
                    <a:gd name="connsiteY2" fmla="*/ 266210 h 930777"/>
                    <a:gd name="connsiteX3" fmla="*/ 596538 w 1309412"/>
                    <a:gd name="connsiteY3" fmla="*/ 25001 h 930777"/>
                    <a:gd name="connsiteX4" fmla="*/ 144891 w 1309412"/>
                    <a:gd name="connsiteY4" fmla="*/ 86544 h 930777"/>
                    <a:gd name="connsiteX5" fmla="*/ 41161 w 1309412"/>
                    <a:gd name="connsiteY5" fmla="*/ 876182 h 930777"/>
                    <a:gd name="connsiteX6" fmla="*/ 59524 w 1309412"/>
                    <a:gd name="connsiteY6" fmla="*/ 930777 h 930777"/>
                    <a:gd name="connsiteX7" fmla="*/ 744440 w 1309412"/>
                    <a:gd name="connsiteY7" fmla="*/ 708924 h 930777"/>
                    <a:gd name="connsiteX8" fmla="*/ 240183 w 1309412"/>
                    <a:gd name="connsiteY8" fmla="*/ 691553 h 930777"/>
                    <a:gd name="connsiteX9" fmla="*/ 1308751 w 1309412"/>
                    <a:gd name="connsiteY9" fmla="*/ 275640 h 930777"/>
                    <a:gd name="connsiteX10" fmla="*/ 612916 w 1309412"/>
                    <a:gd name="connsiteY10" fmla="*/ 369444 h 930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09412" h="930777">
                      <a:moveTo>
                        <a:pt x="612916" y="369444"/>
                      </a:moveTo>
                      <a:cubicBezTo>
                        <a:pt x="594553" y="308894"/>
                        <a:pt x="1000043" y="235439"/>
                        <a:pt x="985649" y="147095"/>
                      </a:cubicBezTo>
                      <a:cubicBezTo>
                        <a:pt x="971256" y="58750"/>
                        <a:pt x="255073" y="338176"/>
                        <a:pt x="239191" y="266210"/>
                      </a:cubicBezTo>
                      <a:cubicBezTo>
                        <a:pt x="223805" y="194245"/>
                        <a:pt x="629791" y="123768"/>
                        <a:pt x="596538" y="25001"/>
                      </a:cubicBezTo>
                      <a:cubicBezTo>
                        <a:pt x="575693" y="-37038"/>
                        <a:pt x="326046" y="28972"/>
                        <a:pt x="144891" y="86544"/>
                      </a:cubicBezTo>
                      <a:cubicBezTo>
                        <a:pt x="4433" y="314849"/>
                        <a:pt x="-41724" y="599238"/>
                        <a:pt x="41161" y="876182"/>
                      </a:cubicBezTo>
                      <a:cubicBezTo>
                        <a:pt x="46620" y="894546"/>
                        <a:pt x="53072" y="912910"/>
                        <a:pt x="59524" y="930777"/>
                      </a:cubicBezTo>
                      <a:cubicBezTo>
                        <a:pt x="295274" y="889583"/>
                        <a:pt x="774715" y="795283"/>
                        <a:pt x="744440" y="708924"/>
                      </a:cubicBezTo>
                      <a:cubicBezTo>
                        <a:pt x="704238" y="594771"/>
                        <a:pt x="261525" y="763022"/>
                        <a:pt x="240183" y="691553"/>
                      </a:cubicBezTo>
                      <a:cubicBezTo>
                        <a:pt x="218842" y="620083"/>
                        <a:pt x="1340515" y="368451"/>
                        <a:pt x="1308751" y="275640"/>
                      </a:cubicBezTo>
                      <a:cubicBezTo>
                        <a:pt x="1276490" y="182829"/>
                        <a:pt x="631280" y="430491"/>
                        <a:pt x="612916" y="369444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49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00" name="Freeform: Shape 8067">
                  <a:extLst>
                    <a:ext uri="{FF2B5EF4-FFF2-40B4-BE49-F238E27FC236}">
                      <a16:creationId xmlns:a16="http://schemas.microsoft.com/office/drawing/2014/main" id="{911FA44C-4A21-4F70-BE46-2210B86906BC}"/>
                    </a:ext>
                  </a:extLst>
                </p:cNvPr>
                <p:cNvSpPr/>
                <p:nvPr/>
              </p:nvSpPr>
              <p:spPr>
                <a:xfrm>
                  <a:off x="7333743" y="3857700"/>
                  <a:ext cx="1031121" cy="1015300"/>
                </a:xfrm>
                <a:custGeom>
                  <a:avLst/>
                  <a:gdLst>
                    <a:gd name="connsiteX0" fmla="*/ 961866 w 1031121"/>
                    <a:gd name="connsiteY0" fmla="*/ 0 h 1015300"/>
                    <a:gd name="connsiteX1" fmla="*/ 403014 w 1031121"/>
                    <a:gd name="connsiteY1" fmla="*/ 227313 h 1015300"/>
                    <a:gd name="connsiteX2" fmla="*/ 821408 w 1031121"/>
                    <a:gd name="connsiteY2" fmla="*/ 198526 h 1015300"/>
                    <a:gd name="connsiteX3" fmla="*/ 223844 w 1031121"/>
                    <a:gd name="connsiteY3" fmla="*/ 533539 h 1015300"/>
                    <a:gd name="connsiteX4" fmla="*/ 738027 w 1031121"/>
                    <a:gd name="connsiteY4" fmla="*/ 503264 h 1015300"/>
                    <a:gd name="connsiteX5" fmla="*/ 999 w 1031121"/>
                    <a:gd name="connsiteY5" fmla="*/ 865078 h 1015300"/>
                    <a:gd name="connsiteX6" fmla="*/ 699811 w 1031121"/>
                    <a:gd name="connsiteY6" fmla="*/ 776238 h 1015300"/>
                    <a:gd name="connsiteX7" fmla="*/ 446690 w 1031121"/>
                    <a:gd name="connsiteY7" fmla="*/ 996602 h 1015300"/>
                    <a:gd name="connsiteX8" fmla="*/ 832824 w 1031121"/>
                    <a:gd name="connsiteY8" fmla="*/ 948956 h 1015300"/>
                    <a:gd name="connsiteX9" fmla="*/ 990156 w 1031121"/>
                    <a:gd name="connsiteY9" fmla="*/ 80899 h 1015300"/>
                    <a:gd name="connsiteX10" fmla="*/ 961866 w 1031121"/>
                    <a:gd name="connsiteY10" fmla="*/ 0 h 101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31121" h="1015300">
                      <a:moveTo>
                        <a:pt x="961866" y="0"/>
                      </a:moveTo>
                      <a:cubicBezTo>
                        <a:pt x="712219" y="77922"/>
                        <a:pt x="391103" y="186615"/>
                        <a:pt x="403014" y="227313"/>
                      </a:cubicBezTo>
                      <a:cubicBezTo>
                        <a:pt x="422867" y="293323"/>
                        <a:pt x="796593" y="115642"/>
                        <a:pt x="821408" y="198526"/>
                      </a:cubicBezTo>
                      <a:cubicBezTo>
                        <a:pt x="846224" y="281411"/>
                        <a:pt x="197043" y="463559"/>
                        <a:pt x="223844" y="533539"/>
                      </a:cubicBezTo>
                      <a:cubicBezTo>
                        <a:pt x="250645" y="603520"/>
                        <a:pt x="724130" y="443706"/>
                        <a:pt x="738027" y="503264"/>
                      </a:cubicBezTo>
                      <a:cubicBezTo>
                        <a:pt x="752420" y="562822"/>
                        <a:pt x="-31758" y="784675"/>
                        <a:pt x="999" y="865078"/>
                      </a:cubicBezTo>
                      <a:cubicBezTo>
                        <a:pt x="33755" y="945481"/>
                        <a:pt x="670032" y="676975"/>
                        <a:pt x="699811" y="776238"/>
                      </a:cubicBezTo>
                      <a:cubicBezTo>
                        <a:pt x="729590" y="875501"/>
                        <a:pt x="421874" y="913717"/>
                        <a:pt x="446690" y="996602"/>
                      </a:cubicBezTo>
                      <a:cubicBezTo>
                        <a:pt x="460090" y="1041270"/>
                        <a:pt x="655639" y="998091"/>
                        <a:pt x="832824" y="948956"/>
                      </a:cubicBezTo>
                      <a:cubicBezTo>
                        <a:pt x="1013979" y="709731"/>
                        <a:pt x="1082470" y="390600"/>
                        <a:pt x="990156" y="80899"/>
                      </a:cubicBezTo>
                      <a:cubicBezTo>
                        <a:pt x="982214" y="53106"/>
                        <a:pt x="972288" y="26305"/>
                        <a:pt x="961866" y="0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49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196" name="Freeform: Shape 8068">
              <a:extLst>
                <a:ext uri="{FF2B5EF4-FFF2-40B4-BE49-F238E27FC236}">
                  <a16:creationId xmlns:a16="http://schemas.microsoft.com/office/drawing/2014/main" id="{45142ED9-65F5-4F83-8ACD-2979FA27C7F2}"/>
                </a:ext>
              </a:extLst>
            </p:cNvPr>
            <p:cNvSpPr/>
            <p:nvPr/>
          </p:nvSpPr>
          <p:spPr>
            <a:xfrm>
              <a:off x="5791019" y="3485774"/>
              <a:ext cx="3178793" cy="1586309"/>
            </a:xfrm>
            <a:custGeom>
              <a:avLst/>
              <a:gdLst>
                <a:gd name="connsiteX0" fmla="*/ 2246505 w 3178793"/>
                <a:gd name="connsiteY0" fmla="*/ 3164 h 1586309"/>
                <a:gd name="connsiteX1" fmla="*/ 2371080 w 3178793"/>
                <a:gd name="connsiteY1" fmla="*/ 136673 h 1586309"/>
                <a:gd name="connsiteX2" fmla="*/ 2725946 w 3178793"/>
                <a:gd name="connsiteY2" fmla="*/ 309391 h 1586309"/>
                <a:gd name="connsiteX3" fmla="*/ 1668794 w 3178793"/>
                <a:gd name="connsiteY3" fmla="*/ 1058331 h 1586309"/>
                <a:gd name="connsiteX4" fmla="*/ 373906 w 3178793"/>
                <a:gd name="connsiteY4" fmla="*/ 1013663 h 1586309"/>
                <a:gd name="connsiteX5" fmla="*/ 630501 w 3178793"/>
                <a:gd name="connsiteY5" fmla="*/ 632989 h 1586309"/>
                <a:gd name="connsiteX6" fmla="*/ 664251 w 3178793"/>
                <a:gd name="connsiteY6" fmla="*/ 461263 h 1586309"/>
                <a:gd name="connsiteX7" fmla="*/ 11596 w 3178793"/>
                <a:gd name="connsiteY7" fmla="*/ 1265295 h 1586309"/>
                <a:gd name="connsiteX8" fmla="*/ 1779968 w 3178793"/>
                <a:gd name="connsiteY8" fmla="*/ 1430568 h 1586309"/>
                <a:gd name="connsiteX9" fmla="*/ 3167171 w 3178793"/>
                <a:gd name="connsiteY9" fmla="*/ 320806 h 1586309"/>
                <a:gd name="connsiteX10" fmla="*/ 2246505 w 3178793"/>
                <a:gd name="connsiteY10" fmla="*/ 3164 h 158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8793" h="1586309">
                  <a:moveTo>
                    <a:pt x="2246505" y="3164"/>
                  </a:moveTo>
                  <a:cubicBezTo>
                    <a:pt x="2291670" y="43366"/>
                    <a:pt x="2333360" y="88034"/>
                    <a:pt x="2371080" y="136673"/>
                  </a:cubicBezTo>
                  <a:cubicBezTo>
                    <a:pt x="2565140" y="154044"/>
                    <a:pt x="2697160" y="212113"/>
                    <a:pt x="2725946" y="309391"/>
                  </a:cubicBezTo>
                  <a:cubicBezTo>
                    <a:pt x="2791460" y="528762"/>
                    <a:pt x="2317975" y="863775"/>
                    <a:pt x="1668794" y="1058331"/>
                  </a:cubicBezTo>
                  <a:cubicBezTo>
                    <a:pt x="1019117" y="1252887"/>
                    <a:pt x="439916" y="1232538"/>
                    <a:pt x="373906" y="1013663"/>
                  </a:cubicBezTo>
                  <a:cubicBezTo>
                    <a:pt x="341149" y="904970"/>
                    <a:pt x="441901" y="767490"/>
                    <a:pt x="630501" y="632989"/>
                  </a:cubicBezTo>
                  <a:cubicBezTo>
                    <a:pt x="636457" y="574423"/>
                    <a:pt x="647872" y="517347"/>
                    <a:pt x="664251" y="461263"/>
                  </a:cubicBezTo>
                  <a:cubicBezTo>
                    <a:pt x="208137" y="715377"/>
                    <a:pt x="-60370" y="1024582"/>
                    <a:pt x="11596" y="1265295"/>
                  </a:cubicBezTo>
                  <a:cubicBezTo>
                    <a:pt x="116815" y="1617183"/>
                    <a:pt x="908934" y="1691134"/>
                    <a:pt x="1779968" y="1430568"/>
                  </a:cubicBezTo>
                  <a:cubicBezTo>
                    <a:pt x="2651499" y="1170002"/>
                    <a:pt x="3272390" y="673190"/>
                    <a:pt x="3167171" y="320806"/>
                  </a:cubicBezTo>
                  <a:cubicBezTo>
                    <a:pt x="3098183" y="90516"/>
                    <a:pt x="2734383" y="-20659"/>
                    <a:pt x="2246505" y="3164"/>
                  </a:cubicBezTo>
                  <a:close/>
                </a:path>
              </a:pathLst>
            </a:custGeom>
            <a:solidFill>
              <a:srgbClr val="D75903"/>
            </a:solidFill>
            <a:ln w="49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</p:grpSp>
    </p:spTree>
    <p:extLst>
      <p:ext uri="{BB962C8B-B14F-4D97-AF65-F5344CB8AC3E}">
        <p14:creationId xmlns:p14="http://schemas.microsoft.com/office/powerpoint/2010/main" val="12425730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raphic 19322">
            <a:extLst>
              <a:ext uri="{FF2B5EF4-FFF2-40B4-BE49-F238E27FC236}">
                <a16:creationId xmlns:a16="http://schemas.microsoft.com/office/drawing/2014/main" id="{75DD5234-0253-49F2-99D0-139B1B1EC09E}"/>
              </a:ext>
            </a:extLst>
          </p:cNvPr>
          <p:cNvSpPr/>
          <p:nvPr/>
        </p:nvSpPr>
        <p:spPr>
          <a:xfrm rot="4495173">
            <a:off x="3830663" y="-2145709"/>
            <a:ext cx="7727288" cy="6956267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79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617471" y="6152104"/>
            <a:ext cx="2317273" cy="1890225"/>
            <a:chOff x="5795949" y="3167093"/>
            <a:chExt cx="600710" cy="527646"/>
          </a:xfrm>
        </p:grpSpPr>
        <p:grpSp>
          <p:nvGrpSpPr>
            <p:cNvPr id="80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105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06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107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120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21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22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23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24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25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26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27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08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109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0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1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2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3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4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5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6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7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8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9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81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82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83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84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97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8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0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1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2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3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4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8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86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7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8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9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0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1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2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3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4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5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4" name="Graphic 1">
            <a:extLst>
              <a:ext uri="{FF2B5EF4-FFF2-40B4-BE49-F238E27FC236}">
                <a16:creationId xmlns:a16="http://schemas.microsoft.com/office/drawing/2014/main" id="{9F818101-DB7C-47CB-8E5D-B76EE925EAEE}"/>
              </a:ext>
            </a:extLst>
          </p:cNvPr>
          <p:cNvGrpSpPr/>
          <p:nvPr/>
        </p:nvGrpSpPr>
        <p:grpSpPr>
          <a:xfrm rot="20812327">
            <a:off x="4994078" y="631868"/>
            <a:ext cx="1512501" cy="2474078"/>
            <a:chOff x="5938931" y="3171868"/>
            <a:chExt cx="1512501" cy="2474078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744A3AF-C087-4C99-845E-4E37F2B39B03}"/>
                </a:ext>
              </a:extLst>
            </p:cNvPr>
            <p:cNvSpPr/>
            <p:nvPr/>
          </p:nvSpPr>
          <p:spPr>
            <a:xfrm>
              <a:off x="6031431" y="3520366"/>
              <a:ext cx="1420001" cy="2125228"/>
            </a:xfrm>
            <a:custGeom>
              <a:avLst/>
              <a:gdLst>
                <a:gd name="connsiteX0" fmla="*/ 461799 w 1420001"/>
                <a:gd name="connsiteY0" fmla="*/ 54944 h 2125228"/>
                <a:gd name="connsiteX1" fmla="*/ 1407825 w 1420001"/>
                <a:gd name="connsiteY1" fmla="*/ 1831193 h 2125228"/>
                <a:gd name="connsiteX2" fmla="*/ 1364969 w 1420001"/>
                <a:gd name="connsiteY2" fmla="*/ 1971159 h 2125228"/>
                <a:gd name="connsiteX3" fmla="*/ 1098714 w 1420001"/>
                <a:gd name="connsiteY3" fmla="*/ 2112949 h 2125228"/>
                <a:gd name="connsiteX4" fmla="*/ 958292 w 1420001"/>
                <a:gd name="connsiteY4" fmla="*/ 2070549 h 2125228"/>
                <a:gd name="connsiteX5" fmla="*/ 12266 w 1420001"/>
                <a:gd name="connsiteY5" fmla="*/ 294755 h 2125228"/>
                <a:gd name="connsiteX6" fmla="*/ 55122 w 1420001"/>
                <a:gd name="connsiteY6" fmla="*/ 153877 h 2125228"/>
                <a:gd name="connsiteX7" fmla="*/ 321377 w 1420001"/>
                <a:gd name="connsiteY7" fmla="*/ 12087 h 2125228"/>
                <a:gd name="connsiteX8" fmla="*/ 461799 w 1420001"/>
                <a:gd name="connsiteY8" fmla="*/ 54944 h 212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0001" h="2125228">
                  <a:moveTo>
                    <a:pt x="461799" y="54944"/>
                  </a:moveTo>
                  <a:lnTo>
                    <a:pt x="1407825" y="1831193"/>
                  </a:lnTo>
                  <a:cubicBezTo>
                    <a:pt x="1434724" y="1881799"/>
                    <a:pt x="1415576" y="1944260"/>
                    <a:pt x="1364969" y="1971159"/>
                  </a:cubicBezTo>
                  <a:lnTo>
                    <a:pt x="1098714" y="2112949"/>
                  </a:lnTo>
                  <a:cubicBezTo>
                    <a:pt x="1047652" y="2139848"/>
                    <a:pt x="985191" y="2121155"/>
                    <a:pt x="958292" y="2070549"/>
                  </a:cubicBezTo>
                  <a:lnTo>
                    <a:pt x="12266" y="294755"/>
                  </a:lnTo>
                  <a:cubicBezTo>
                    <a:pt x="-14633" y="244149"/>
                    <a:pt x="4060" y="181232"/>
                    <a:pt x="55122" y="153877"/>
                  </a:cubicBezTo>
                  <a:lnTo>
                    <a:pt x="321377" y="12087"/>
                  </a:lnTo>
                  <a:cubicBezTo>
                    <a:pt x="371984" y="-14812"/>
                    <a:pt x="434900" y="4793"/>
                    <a:pt x="461799" y="54944"/>
                  </a:cubicBezTo>
                  <a:close/>
                </a:path>
              </a:pathLst>
            </a:custGeom>
            <a:solidFill>
              <a:srgbClr val="FFC32E"/>
            </a:solidFill>
            <a:ln w="453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519B254-E7F0-47A5-BDF4-F01F544A8ABB}"/>
                </a:ext>
              </a:extLst>
            </p:cNvPr>
            <p:cNvSpPr/>
            <p:nvPr/>
          </p:nvSpPr>
          <p:spPr>
            <a:xfrm>
              <a:off x="6031521" y="3603576"/>
              <a:ext cx="1231751" cy="2042370"/>
            </a:xfrm>
            <a:custGeom>
              <a:avLst/>
              <a:gdLst>
                <a:gd name="connsiteX0" fmla="*/ 55032 w 1231751"/>
                <a:gd name="connsiteY0" fmla="*/ 71123 h 2042370"/>
                <a:gd name="connsiteX1" fmla="*/ 12176 w 1231751"/>
                <a:gd name="connsiteY1" fmla="*/ 211545 h 2042370"/>
                <a:gd name="connsiteX2" fmla="*/ 958202 w 1231751"/>
                <a:gd name="connsiteY2" fmla="*/ 1987338 h 2042370"/>
                <a:gd name="connsiteX3" fmla="*/ 1098624 w 1231751"/>
                <a:gd name="connsiteY3" fmla="*/ 2030194 h 2042370"/>
                <a:gd name="connsiteX4" fmla="*/ 1231752 w 1231751"/>
                <a:gd name="connsiteY4" fmla="*/ 1959072 h 2042370"/>
                <a:gd name="connsiteX5" fmla="*/ 188160 w 1231751"/>
                <a:gd name="connsiteY5" fmla="*/ 0 h 2042370"/>
                <a:gd name="connsiteX6" fmla="*/ 55032 w 1231751"/>
                <a:gd name="connsiteY6" fmla="*/ 71123 h 204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1751" h="2042370">
                  <a:moveTo>
                    <a:pt x="55032" y="71123"/>
                  </a:moveTo>
                  <a:cubicBezTo>
                    <a:pt x="4426" y="98022"/>
                    <a:pt x="-14723" y="160938"/>
                    <a:pt x="12176" y="211545"/>
                  </a:cubicBezTo>
                  <a:lnTo>
                    <a:pt x="958202" y="1987338"/>
                  </a:lnTo>
                  <a:cubicBezTo>
                    <a:pt x="985101" y="2037945"/>
                    <a:pt x="1048018" y="2057094"/>
                    <a:pt x="1098624" y="2030194"/>
                  </a:cubicBezTo>
                  <a:lnTo>
                    <a:pt x="1231752" y="1959072"/>
                  </a:lnTo>
                  <a:lnTo>
                    <a:pt x="188160" y="0"/>
                  </a:lnTo>
                  <a:lnTo>
                    <a:pt x="55032" y="71123"/>
                  </a:lnTo>
                  <a:close/>
                </a:path>
              </a:pathLst>
            </a:custGeom>
            <a:solidFill>
              <a:srgbClr val="FFD524"/>
            </a:solidFill>
            <a:ln w="453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32" name="Graphic 1">
              <a:extLst>
                <a:ext uri="{FF2B5EF4-FFF2-40B4-BE49-F238E27FC236}">
                  <a16:creationId xmlns:a16="http://schemas.microsoft.com/office/drawing/2014/main" id="{9F818101-DB7C-47CB-8E5D-B76EE925EAEE}"/>
                </a:ext>
              </a:extLst>
            </p:cNvPr>
            <p:cNvGrpSpPr/>
            <p:nvPr/>
          </p:nvGrpSpPr>
          <p:grpSpPr>
            <a:xfrm>
              <a:off x="5938931" y="3171868"/>
              <a:ext cx="433025" cy="518331"/>
              <a:chOff x="5938931" y="3171868"/>
              <a:chExt cx="433025" cy="518331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1EBE0348-A00E-4614-AFD6-716675B449F3}"/>
                  </a:ext>
                </a:extLst>
              </p:cNvPr>
              <p:cNvSpPr/>
              <p:nvPr/>
            </p:nvSpPr>
            <p:spPr>
              <a:xfrm>
                <a:off x="5938931" y="3171938"/>
                <a:ext cx="433025" cy="518261"/>
              </a:xfrm>
              <a:custGeom>
                <a:avLst/>
                <a:gdLst>
                  <a:gd name="connsiteX0" fmla="*/ 57351 w 433025"/>
                  <a:gd name="connsiteY0" fmla="*/ 12651 h 518261"/>
                  <a:gd name="connsiteX1" fmla="*/ 57351 w 433025"/>
                  <a:gd name="connsiteY1" fmla="*/ 12651 h 518261"/>
                  <a:gd name="connsiteX2" fmla="*/ 817 w 433025"/>
                  <a:gd name="connsiteY2" fmla="*/ 121615 h 518261"/>
                  <a:gd name="connsiteX3" fmla="*/ 10392 w 433025"/>
                  <a:gd name="connsiteY3" fmla="*/ 201856 h 518261"/>
                  <a:gd name="connsiteX4" fmla="*/ 71940 w 433025"/>
                  <a:gd name="connsiteY4" fmla="*/ 396532 h 518261"/>
                  <a:gd name="connsiteX5" fmla="*/ 136680 w 433025"/>
                  <a:gd name="connsiteY5" fmla="*/ 518262 h 518261"/>
                  <a:gd name="connsiteX6" fmla="*/ 284853 w 433025"/>
                  <a:gd name="connsiteY6" fmla="*/ 439388 h 518261"/>
                  <a:gd name="connsiteX7" fmla="*/ 433026 w 433025"/>
                  <a:gd name="connsiteY7" fmla="*/ 360515 h 518261"/>
                  <a:gd name="connsiteX8" fmla="*/ 367830 w 433025"/>
                  <a:gd name="connsiteY8" fmla="*/ 238785 h 518261"/>
                  <a:gd name="connsiteX9" fmla="*/ 240629 w 433025"/>
                  <a:gd name="connsiteY9" fmla="*/ 79215 h 518261"/>
                  <a:gd name="connsiteX10" fmla="*/ 179537 w 433025"/>
                  <a:gd name="connsiteY10" fmla="*/ 26328 h 518261"/>
                  <a:gd name="connsiteX11" fmla="*/ 57351 w 433025"/>
                  <a:gd name="connsiteY11" fmla="*/ 12651 h 51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3025" h="518261">
                    <a:moveTo>
                      <a:pt x="57351" y="12651"/>
                    </a:moveTo>
                    <a:lnTo>
                      <a:pt x="57351" y="12651"/>
                    </a:lnTo>
                    <a:cubicBezTo>
                      <a:pt x="17686" y="33623"/>
                      <a:pt x="-4654" y="76935"/>
                      <a:pt x="817" y="121615"/>
                    </a:cubicBezTo>
                    <a:lnTo>
                      <a:pt x="10392" y="201856"/>
                    </a:lnTo>
                    <a:cubicBezTo>
                      <a:pt x="19054" y="269788"/>
                      <a:pt x="39570" y="335895"/>
                      <a:pt x="71940" y="396532"/>
                    </a:cubicBezTo>
                    <a:lnTo>
                      <a:pt x="136680" y="518262"/>
                    </a:lnTo>
                    <a:lnTo>
                      <a:pt x="284853" y="439388"/>
                    </a:lnTo>
                    <a:lnTo>
                      <a:pt x="433026" y="360515"/>
                    </a:lnTo>
                    <a:lnTo>
                      <a:pt x="367830" y="238785"/>
                    </a:lnTo>
                    <a:cubicBezTo>
                      <a:pt x="335460" y="178148"/>
                      <a:pt x="292604" y="123894"/>
                      <a:pt x="240629" y="79215"/>
                    </a:cubicBezTo>
                    <a:lnTo>
                      <a:pt x="179537" y="26328"/>
                    </a:lnTo>
                    <a:cubicBezTo>
                      <a:pt x="145799" y="-2850"/>
                      <a:pt x="97016" y="-8321"/>
                      <a:pt x="57351" y="12651"/>
                    </a:cubicBezTo>
                    <a:close/>
                  </a:path>
                </a:pathLst>
              </a:custGeom>
              <a:solidFill>
                <a:srgbClr val="FFC32E"/>
              </a:solidFill>
              <a:ln w="453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F672228-6B80-43E4-8299-C8153C808FB3}"/>
                  </a:ext>
                </a:extLst>
              </p:cNvPr>
              <p:cNvSpPr/>
              <p:nvPr/>
            </p:nvSpPr>
            <p:spPr>
              <a:xfrm>
                <a:off x="5938931" y="3171868"/>
                <a:ext cx="284853" cy="518331"/>
              </a:xfrm>
              <a:custGeom>
                <a:avLst/>
                <a:gdLst>
                  <a:gd name="connsiteX0" fmla="*/ 150358 w 284853"/>
                  <a:gd name="connsiteY0" fmla="*/ 8618 h 518331"/>
                  <a:gd name="connsiteX1" fmla="*/ 148534 w 284853"/>
                  <a:gd name="connsiteY1" fmla="*/ 42811 h 518331"/>
                  <a:gd name="connsiteX2" fmla="*/ 158564 w 284853"/>
                  <a:gd name="connsiteY2" fmla="*/ 123052 h 518331"/>
                  <a:gd name="connsiteX3" fmla="*/ 220113 w 284853"/>
                  <a:gd name="connsiteY3" fmla="*/ 317729 h 518331"/>
                  <a:gd name="connsiteX4" fmla="*/ 284853 w 284853"/>
                  <a:gd name="connsiteY4" fmla="*/ 439002 h 518331"/>
                  <a:gd name="connsiteX5" fmla="*/ 136680 w 284853"/>
                  <a:gd name="connsiteY5" fmla="*/ 518332 h 518331"/>
                  <a:gd name="connsiteX6" fmla="*/ 71940 w 284853"/>
                  <a:gd name="connsiteY6" fmla="*/ 396602 h 518331"/>
                  <a:gd name="connsiteX7" fmla="*/ 10392 w 284853"/>
                  <a:gd name="connsiteY7" fmla="*/ 201926 h 518331"/>
                  <a:gd name="connsiteX8" fmla="*/ 817 w 284853"/>
                  <a:gd name="connsiteY8" fmla="*/ 121685 h 518331"/>
                  <a:gd name="connsiteX9" fmla="*/ 57351 w 284853"/>
                  <a:gd name="connsiteY9" fmla="*/ 12721 h 518331"/>
                  <a:gd name="connsiteX10" fmla="*/ 57807 w 284853"/>
                  <a:gd name="connsiteY10" fmla="*/ 12721 h 518331"/>
                  <a:gd name="connsiteX11" fmla="*/ 150358 w 284853"/>
                  <a:gd name="connsiteY11" fmla="*/ 8618 h 518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4853" h="518331">
                    <a:moveTo>
                      <a:pt x="150358" y="8618"/>
                    </a:moveTo>
                    <a:cubicBezTo>
                      <a:pt x="147622" y="19560"/>
                      <a:pt x="147622" y="30957"/>
                      <a:pt x="148534" y="42811"/>
                    </a:cubicBezTo>
                    <a:lnTo>
                      <a:pt x="158564" y="123052"/>
                    </a:lnTo>
                    <a:cubicBezTo>
                      <a:pt x="166771" y="191440"/>
                      <a:pt x="187743" y="257092"/>
                      <a:pt x="220113" y="317729"/>
                    </a:cubicBezTo>
                    <a:lnTo>
                      <a:pt x="284853" y="439002"/>
                    </a:lnTo>
                    <a:lnTo>
                      <a:pt x="136680" y="518332"/>
                    </a:lnTo>
                    <a:lnTo>
                      <a:pt x="71940" y="396602"/>
                    </a:lnTo>
                    <a:cubicBezTo>
                      <a:pt x="39570" y="335965"/>
                      <a:pt x="18598" y="270313"/>
                      <a:pt x="10392" y="201926"/>
                    </a:cubicBezTo>
                    <a:lnTo>
                      <a:pt x="817" y="121685"/>
                    </a:lnTo>
                    <a:cubicBezTo>
                      <a:pt x="-4654" y="77005"/>
                      <a:pt x="17686" y="33693"/>
                      <a:pt x="57351" y="12721"/>
                    </a:cubicBezTo>
                    <a:lnTo>
                      <a:pt x="57807" y="12721"/>
                    </a:lnTo>
                    <a:cubicBezTo>
                      <a:pt x="86986" y="-3236"/>
                      <a:pt x="121179" y="-3692"/>
                      <a:pt x="150358" y="8618"/>
                    </a:cubicBezTo>
                    <a:close/>
                  </a:path>
                </a:pathLst>
              </a:custGeom>
              <a:solidFill>
                <a:srgbClr val="FFD524"/>
              </a:solidFill>
              <a:ln w="453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5" name="Graphic 1">
              <a:extLst>
                <a:ext uri="{FF2B5EF4-FFF2-40B4-BE49-F238E27FC236}">
                  <a16:creationId xmlns:a16="http://schemas.microsoft.com/office/drawing/2014/main" id="{9F818101-DB7C-47CB-8E5D-B76EE925EAEE}"/>
                </a:ext>
              </a:extLst>
            </p:cNvPr>
            <p:cNvGrpSpPr/>
            <p:nvPr/>
          </p:nvGrpSpPr>
          <p:grpSpPr>
            <a:xfrm>
              <a:off x="6067119" y="3619950"/>
              <a:ext cx="1340968" cy="1913298"/>
              <a:chOff x="6067119" y="3619950"/>
              <a:chExt cx="1340968" cy="1913298"/>
            </a:xfrm>
            <a:solidFill>
              <a:srgbClr val="3D4051"/>
            </a:solidFill>
          </p:grpSpPr>
          <p:grpSp>
            <p:nvGrpSpPr>
              <p:cNvPr id="36" name="Graphic 1">
                <a:extLst>
                  <a:ext uri="{FF2B5EF4-FFF2-40B4-BE49-F238E27FC236}">
                    <a16:creationId xmlns:a16="http://schemas.microsoft.com/office/drawing/2014/main" id="{9F818101-DB7C-47CB-8E5D-B76EE925EAEE}"/>
                  </a:ext>
                </a:extLst>
              </p:cNvPr>
              <p:cNvGrpSpPr/>
              <p:nvPr/>
            </p:nvGrpSpPr>
            <p:grpSpPr>
              <a:xfrm>
                <a:off x="6067119" y="3619950"/>
                <a:ext cx="862343" cy="1256463"/>
                <a:chOff x="6067119" y="3619950"/>
                <a:chExt cx="862343" cy="1256463"/>
              </a:xfrm>
              <a:solidFill>
                <a:srgbClr val="3D4051"/>
              </a:solidFill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F82780D9-5190-40E4-BAD5-95EC3DF4EF26}"/>
                    </a:ext>
                  </a:extLst>
                </p:cNvPr>
                <p:cNvSpPr/>
                <p:nvPr/>
              </p:nvSpPr>
              <p:spPr>
                <a:xfrm rot="-1682469">
                  <a:off x="6061554" y="3733577"/>
                  <a:ext cx="509252" cy="103491"/>
                </a:xfrm>
                <a:custGeom>
                  <a:avLst/>
                  <a:gdLst>
                    <a:gd name="connsiteX0" fmla="*/ 0 w 509252"/>
                    <a:gd name="connsiteY0" fmla="*/ 0 h 103491"/>
                    <a:gd name="connsiteX1" fmla="*/ 509252 w 509252"/>
                    <a:gd name="connsiteY1" fmla="*/ 0 h 103491"/>
                    <a:gd name="connsiteX2" fmla="*/ 509252 w 509252"/>
                    <a:gd name="connsiteY2" fmla="*/ 103492 h 103491"/>
                    <a:gd name="connsiteX3" fmla="*/ 0 w 509252"/>
                    <a:gd name="connsiteY3" fmla="*/ 103492 h 103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9252" h="103491">
                      <a:moveTo>
                        <a:pt x="0" y="0"/>
                      </a:moveTo>
                      <a:lnTo>
                        <a:pt x="509252" y="0"/>
                      </a:lnTo>
                      <a:lnTo>
                        <a:pt x="509252" y="103492"/>
                      </a:lnTo>
                      <a:lnTo>
                        <a:pt x="0" y="103492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453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11474F60-B5F6-4997-A383-77971603EC69}"/>
                    </a:ext>
                  </a:extLst>
                </p:cNvPr>
                <p:cNvSpPr/>
                <p:nvPr/>
              </p:nvSpPr>
              <p:spPr>
                <a:xfrm rot="-1682469">
                  <a:off x="6160957" y="3920002"/>
                  <a:ext cx="509252" cy="103491"/>
                </a:xfrm>
                <a:custGeom>
                  <a:avLst/>
                  <a:gdLst>
                    <a:gd name="connsiteX0" fmla="*/ 0 w 509252"/>
                    <a:gd name="connsiteY0" fmla="*/ 0 h 103491"/>
                    <a:gd name="connsiteX1" fmla="*/ 509252 w 509252"/>
                    <a:gd name="connsiteY1" fmla="*/ 0 h 103491"/>
                    <a:gd name="connsiteX2" fmla="*/ 509252 w 509252"/>
                    <a:gd name="connsiteY2" fmla="*/ 103492 h 103491"/>
                    <a:gd name="connsiteX3" fmla="*/ 0 w 509252"/>
                    <a:gd name="connsiteY3" fmla="*/ 103492 h 103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9252" h="103491">
                      <a:moveTo>
                        <a:pt x="0" y="0"/>
                      </a:moveTo>
                      <a:lnTo>
                        <a:pt x="509252" y="0"/>
                      </a:lnTo>
                      <a:lnTo>
                        <a:pt x="509252" y="103492"/>
                      </a:lnTo>
                      <a:lnTo>
                        <a:pt x="0" y="103492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453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7DAE6F3A-178B-4C25-9AC9-B1D9E7C88466}"/>
                    </a:ext>
                  </a:extLst>
                </p:cNvPr>
                <p:cNvSpPr/>
                <p:nvPr/>
              </p:nvSpPr>
              <p:spPr>
                <a:xfrm>
                  <a:off x="6527048" y="4241483"/>
                  <a:ext cx="402413" cy="634930"/>
                </a:xfrm>
                <a:custGeom>
                  <a:avLst/>
                  <a:gdLst>
                    <a:gd name="connsiteX0" fmla="*/ 314958 w 402413"/>
                    <a:gd name="connsiteY0" fmla="*/ 257057 h 634930"/>
                    <a:gd name="connsiteX1" fmla="*/ 367388 w 402413"/>
                    <a:gd name="connsiteY1" fmla="*/ 629084 h 634930"/>
                    <a:gd name="connsiteX2" fmla="*/ 87456 w 402413"/>
                    <a:gd name="connsiteY2" fmla="*/ 377874 h 634930"/>
                    <a:gd name="connsiteX3" fmla="*/ 35025 w 402413"/>
                    <a:gd name="connsiteY3" fmla="*/ 5847 h 634930"/>
                    <a:gd name="connsiteX4" fmla="*/ 314958 w 402413"/>
                    <a:gd name="connsiteY4" fmla="*/ 257057 h 634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413" h="634930">
                      <a:moveTo>
                        <a:pt x="314958" y="257057"/>
                      </a:moveTo>
                      <a:cubicBezTo>
                        <a:pt x="406597" y="428937"/>
                        <a:pt x="429849" y="595802"/>
                        <a:pt x="367388" y="629084"/>
                      </a:cubicBezTo>
                      <a:cubicBezTo>
                        <a:pt x="304472" y="662366"/>
                        <a:pt x="179551" y="550211"/>
                        <a:pt x="87456" y="377874"/>
                      </a:cubicBezTo>
                      <a:cubicBezTo>
                        <a:pt x="-4183" y="205994"/>
                        <a:pt x="-27435" y="39129"/>
                        <a:pt x="35025" y="5847"/>
                      </a:cubicBezTo>
                      <a:cubicBezTo>
                        <a:pt x="98398" y="-27435"/>
                        <a:pt x="223319" y="84720"/>
                        <a:pt x="314958" y="257057"/>
                      </a:cubicBezTo>
                      <a:close/>
                    </a:path>
                  </a:pathLst>
                </a:custGeom>
                <a:solidFill>
                  <a:srgbClr val="3D4051"/>
                </a:solidFill>
                <a:ln w="4531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40" name="Graphic 1">
                <a:extLst>
                  <a:ext uri="{FF2B5EF4-FFF2-40B4-BE49-F238E27FC236}">
                    <a16:creationId xmlns:a16="http://schemas.microsoft.com/office/drawing/2014/main" id="{9F818101-DB7C-47CB-8E5D-B76EE925EAEE}"/>
                  </a:ext>
                </a:extLst>
              </p:cNvPr>
              <p:cNvGrpSpPr/>
              <p:nvPr/>
            </p:nvGrpSpPr>
            <p:grpSpPr>
              <a:xfrm>
                <a:off x="6811174" y="5016280"/>
                <a:ext cx="596913" cy="516968"/>
                <a:chOff x="6811174" y="5016280"/>
                <a:chExt cx="596913" cy="516968"/>
              </a:xfrm>
              <a:solidFill>
                <a:srgbClr val="3D4051"/>
              </a:solidFill>
            </p:grpSpPr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F61BD142-14C6-4DE6-939B-3100D2CFFE34}"/>
                    </a:ext>
                  </a:extLst>
                </p:cNvPr>
                <p:cNvSpPr/>
                <p:nvPr/>
              </p:nvSpPr>
              <p:spPr>
                <a:xfrm rot="-1682469">
                  <a:off x="6805609" y="5129907"/>
                  <a:ext cx="509252" cy="103491"/>
                </a:xfrm>
                <a:custGeom>
                  <a:avLst/>
                  <a:gdLst>
                    <a:gd name="connsiteX0" fmla="*/ 0 w 509252"/>
                    <a:gd name="connsiteY0" fmla="*/ 0 h 103491"/>
                    <a:gd name="connsiteX1" fmla="*/ 509252 w 509252"/>
                    <a:gd name="connsiteY1" fmla="*/ 0 h 103491"/>
                    <a:gd name="connsiteX2" fmla="*/ 509252 w 509252"/>
                    <a:gd name="connsiteY2" fmla="*/ 103492 h 103491"/>
                    <a:gd name="connsiteX3" fmla="*/ 0 w 509252"/>
                    <a:gd name="connsiteY3" fmla="*/ 103492 h 103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9252" h="103491">
                      <a:moveTo>
                        <a:pt x="0" y="0"/>
                      </a:moveTo>
                      <a:lnTo>
                        <a:pt x="509252" y="0"/>
                      </a:lnTo>
                      <a:lnTo>
                        <a:pt x="509252" y="103492"/>
                      </a:lnTo>
                      <a:lnTo>
                        <a:pt x="0" y="103492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453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BC7EE23D-7B6A-4271-9873-1F12E29FD58A}"/>
                    </a:ext>
                  </a:extLst>
                </p:cNvPr>
                <p:cNvSpPr/>
                <p:nvPr/>
              </p:nvSpPr>
              <p:spPr>
                <a:xfrm rot="-1682469">
                  <a:off x="6904399" y="5316130"/>
                  <a:ext cx="509252" cy="103491"/>
                </a:xfrm>
                <a:custGeom>
                  <a:avLst/>
                  <a:gdLst>
                    <a:gd name="connsiteX0" fmla="*/ 0 w 509252"/>
                    <a:gd name="connsiteY0" fmla="*/ 0 h 103491"/>
                    <a:gd name="connsiteX1" fmla="*/ 509252 w 509252"/>
                    <a:gd name="connsiteY1" fmla="*/ 0 h 103491"/>
                    <a:gd name="connsiteX2" fmla="*/ 509252 w 509252"/>
                    <a:gd name="connsiteY2" fmla="*/ 103492 h 103491"/>
                    <a:gd name="connsiteX3" fmla="*/ 0 w 509252"/>
                    <a:gd name="connsiteY3" fmla="*/ 103492 h 103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9252" h="103491">
                      <a:moveTo>
                        <a:pt x="0" y="0"/>
                      </a:moveTo>
                      <a:lnTo>
                        <a:pt x="509252" y="0"/>
                      </a:lnTo>
                      <a:lnTo>
                        <a:pt x="509252" y="103492"/>
                      </a:lnTo>
                      <a:lnTo>
                        <a:pt x="0" y="103492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453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sp>
        <p:nvSpPr>
          <p:cNvPr id="3" name="Graphic 12">
            <a:extLst>
              <a:ext uri="{FF2B5EF4-FFF2-40B4-BE49-F238E27FC236}">
                <a16:creationId xmlns:a16="http://schemas.microsoft.com/office/drawing/2014/main" id="{643F122E-7C30-4FC1-88C1-1AC4A916D397}"/>
              </a:ext>
            </a:extLst>
          </p:cNvPr>
          <p:cNvSpPr/>
          <p:nvPr/>
        </p:nvSpPr>
        <p:spPr>
          <a:xfrm rot="16046185" flipH="1">
            <a:off x="4887963" y="-897359"/>
            <a:ext cx="8704672" cy="8652716"/>
          </a:xfrm>
          <a:custGeom>
            <a:avLst/>
            <a:gdLst>
              <a:gd name="connsiteX0" fmla="*/ 4374861 w 4542917"/>
              <a:gd name="connsiteY0" fmla="*/ 2001725 h 4173599"/>
              <a:gd name="connsiteX1" fmla="*/ 4113400 w 4542917"/>
              <a:gd name="connsiteY1" fmla="*/ 1108185 h 4173599"/>
              <a:gd name="connsiteX2" fmla="*/ 3325397 w 4542917"/>
              <a:gd name="connsiteY2" fmla="*/ 534018 h 4173599"/>
              <a:gd name="connsiteX3" fmla="*/ 2577494 w 4542917"/>
              <a:gd name="connsiteY3" fmla="*/ 28240 h 4173599"/>
              <a:gd name="connsiteX4" fmla="*/ 1593466 w 4542917"/>
              <a:gd name="connsiteY4" fmla="*/ 345232 h 4173599"/>
              <a:gd name="connsiteX5" fmla="*/ 1133980 w 4542917"/>
              <a:gd name="connsiteY5" fmla="*/ 595644 h 4173599"/>
              <a:gd name="connsiteX6" fmla="*/ 42796 w 4542917"/>
              <a:gd name="connsiteY6" fmla="*/ 1521189 h 4173599"/>
              <a:gd name="connsiteX7" fmla="*/ 163097 w 4542917"/>
              <a:gd name="connsiteY7" fmla="*/ 2343863 h 4173599"/>
              <a:gd name="connsiteX8" fmla="*/ 371885 w 4542917"/>
              <a:gd name="connsiteY8" fmla="*/ 2538744 h 4173599"/>
              <a:gd name="connsiteX9" fmla="*/ 465039 w 4542917"/>
              <a:gd name="connsiteY9" fmla="*/ 2766868 h 4173599"/>
              <a:gd name="connsiteX10" fmla="*/ 1229135 w 4542917"/>
              <a:gd name="connsiteY10" fmla="*/ 4109512 h 4173599"/>
              <a:gd name="connsiteX11" fmla="*/ 1395346 w 4542917"/>
              <a:gd name="connsiteY11" fmla="*/ 4152565 h 4173599"/>
              <a:gd name="connsiteX12" fmla="*/ 2251834 w 4542917"/>
              <a:gd name="connsiteY12" fmla="*/ 3887770 h 4173599"/>
              <a:gd name="connsiteX13" fmla="*/ 3194142 w 4542917"/>
              <a:gd name="connsiteY13" fmla="*/ 3596591 h 4173599"/>
              <a:gd name="connsiteX14" fmla="*/ 3738972 w 4542917"/>
              <a:gd name="connsiteY14" fmla="*/ 3710796 h 4173599"/>
              <a:gd name="connsiteX15" fmla="*/ 4160644 w 4542917"/>
              <a:gd name="connsiteY15" fmla="*/ 3661742 h 4173599"/>
              <a:gd name="connsiteX16" fmla="*/ 4469349 w 4542917"/>
              <a:gd name="connsiteY16" fmla="*/ 3245023 h 4173599"/>
              <a:gd name="connsiteX17" fmla="*/ 4374861 w 4542917"/>
              <a:gd name="connsiteY17" fmla="*/ 2001725 h 417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42917" h="4173599">
                <a:moveTo>
                  <a:pt x="4374861" y="2001725"/>
                </a:moveTo>
                <a:cubicBezTo>
                  <a:pt x="4552884" y="1666064"/>
                  <a:pt x="4602414" y="1233343"/>
                  <a:pt x="4113400" y="1108185"/>
                </a:cubicBezTo>
                <a:cubicBezTo>
                  <a:pt x="3624387" y="983026"/>
                  <a:pt x="3417504" y="944069"/>
                  <a:pt x="3325397" y="534018"/>
                </a:cubicBezTo>
                <a:cubicBezTo>
                  <a:pt x="3263865" y="260174"/>
                  <a:pt x="2988497" y="108917"/>
                  <a:pt x="2577494" y="28240"/>
                </a:cubicBezTo>
                <a:cubicBezTo>
                  <a:pt x="2173157" y="-51198"/>
                  <a:pt x="1860642" y="31574"/>
                  <a:pt x="1593466" y="345232"/>
                </a:cubicBezTo>
                <a:cubicBezTo>
                  <a:pt x="1513170" y="439434"/>
                  <a:pt x="1374296" y="538304"/>
                  <a:pt x="1133980" y="595644"/>
                </a:cubicBezTo>
                <a:cubicBezTo>
                  <a:pt x="573148" y="729471"/>
                  <a:pt x="220818" y="920066"/>
                  <a:pt x="42796" y="1521189"/>
                </a:cubicBezTo>
                <a:cubicBezTo>
                  <a:pt x="-65694" y="1887520"/>
                  <a:pt x="53464" y="2175080"/>
                  <a:pt x="163097" y="2343863"/>
                </a:cubicBezTo>
                <a:cubicBezTo>
                  <a:pt x="215675" y="2424826"/>
                  <a:pt x="288731" y="2489691"/>
                  <a:pt x="371885" y="2538744"/>
                </a:cubicBezTo>
                <a:cubicBezTo>
                  <a:pt x="424653" y="2569891"/>
                  <a:pt x="484089" y="2634852"/>
                  <a:pt x="465039" y="2766868"/>
                </a:cubicBezTo>
                <a:cubicBezTo>
                  <a:pt x="432464" y="2993182"/>
                  <a:pt x="180432" y="3798997"/>
                  <a:pt x="1229135" y="4109512"/>
                </a:cubicBezTo>
                <a:cubicBezTo>
                  <a:pt x="1288094" y="4126943"/>
                  <a:pt x="1343339" y="4141230"/>
                  <a:pt x="1395346" y="4152565"/>
                </a:cubicBezTo>
                <a:cubicBezTo>
                  <a:pt x="1707004" y="4220574"/>
                  <a:pt x="2034664" y="4121418"/>
                  <a:pt x="2251834" y="3887770"/>
                </a:cubicBezTo>
                <a:cubicBezTo>
                  <a:pt x="2494340" y="3626785"/>
                  <a:pt x="2856767" y="3561253"/>
                  <a:pt x="3194142" y="3596591"/>
                </a:cubicBezTo>
                <a:cubicBezTo>
                  <a:pt x="3379404" y="3616022"/>
                  <a:pt x="3559521" y="3662980"/>
                  <a:pt x="3738972" y="3710796"/>
                </a:cubicBezTo>
                <a:cubicBezTo>
                  <a:pt x="3873180" y="3746514"/>
                  <a:pt x="4039772" y="3734608"/>
                  <a:pt x="4160644" y="3661742"/>
                </a:cubicBezTo>
                <a:cubicBezTo>
                  <a:pt x="4312758" y="3570016"/>
                  <a:pt x="4407532" y="3406853"/>
                  <a:pt x="4469349" y="3245023"/>
                </a:cubicBezTo>
                <a:cubicBezTo>
                  <a:pt x="4731001" y="2560366"/>
                  <a:pt x="4196744" y="2337386"/>
                  <a:pt x="4374861" y="2001725"/>
                </a:cubicBezTo>
                <a:close/>
              </a:path>
            </a:pathLst>
          </a:custGeom>
          <a:solidFill>
            <a:srgbClr val="0F5B42"/>
          </a:solidFill>
          <a:ln w="9525" cap="flat">
            <a:noFill/>
            <a:prstDash val="solid"/>
            <a:miter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endParaRPr lang="th-TH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E4BFF6-5BD4-433F-B28B-846AED19A839}"/>
              </a:ext>
            </a:extLst>
          </p:cNvPr>
          <p:cNvCxnSpPr/>
          <p:nvPr/>
        </p:nvCxnSpPr>
        <p:spPr>
          <a:xfrm>
            <a:off x="4681798" y="4053898"/>
            <a:ext cx="0" cy="2804102"/>
          </a:xfrm>
          <a:prstGeom prst="line">
            <a:avLst/>
          </a:prstGeom>
          <a:ln w="76200">
            <a:solidFill>
              <a:srgbClr val="EDB8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4D169B9-1753-456C-A912-326A18011A45}"/>
              </a:ext>
            </a:extLst>
          </p:cNvPr>
          <p:cNvSpPr txBox="1"/>
          <p:nvPr/>
        </p:nvSpPr>
        <p:spPr>
          <a:xfrm>
            <a:off x="889414" y="1722506"/>
            <a:ext cx="350244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F5B42"/>
                </a:solidFill>
              </a:rPr>
              <a:t>fringilla</a:t>
            </a:r>
            <a:r>
              <a:rPr lang="en-US" dirty="0">
                <a:solidFill>
                  <a:srgbClr val="0F5B42"/>
                </a:solidFill>
              </a:rPr>
              <a:t>. </a:t>
            </a:r>
            <a:r>
              <a:rPr lang="en-US" dirty="0" err="1">
                <a:solidFill>
                  <a:srgbClr val="0F5B42"/>
                </a:solidFill>
              </a:rPr>
              <a:t>Fusce</a:t>
            </a:r>
            <a:r>
              <a:rPr lang="en-US" dirty="0">
                <a:solidFill>
                  <a:srgbClr val="0F5B42"/>
                </a:solidFill>
              </a:rPr>
              <a:t> </a:t>
            </a:r>
            <a:r>
              <a:rPr lang="en-US" dirty="0" err="1">
                <a:solidFill>
                  <a:srgbClr val="0F5B42"/>
                </a:solidFill>
              </a:rPr>
              <a:t>ut</a:t>
            </a:r>
            <a:r>
              <a:rPr lang="en-US" dirty="0">
                <a:solidFill>
                  <a:srgbClr val="0F5B42"/>
                </a:solidFill>
              </a:rPr>
              <a:t> </a:t>
            </a:r>
            <a:r>
              <a:rPr lang="en-US" dirty="0" err="1">
                <a:solidFill>
                  <a:srgbClr val="0F5B42"/>
                </a:solidFill>
              </a:rPr>
              <a:t>elit</a:t>
            </a:r>
            <a:r>
              <a:rPr lang="en-US" dirty="0">
                <a:solidFill>
                  <a:srgbClr val="0F5B42"/>
                </a:solidFill>
              </a:rPr>
              <a:t> ligula. Nunc gravida diam a </a:t>
            </a:r>
            <a:r>
              <a:rPr lang="en-US" dirty="0" err="1">
                <a:solidFill>
                  <a:srgbClr val="0F5B42"/>
                </a:solidFill>
              </a:rPr>
              <a:t>turpis</a:t>
            </a:r>
            <a:r>
              <a:rPr lang="en-US" dirty="0">
                <a:solidFill>
                  <a:srgbClr val="0F5B42"/>
                </a:solidFill>
              </a:rPr>
              <a:t> dictum, id </a:t>
            </a:r>
            <a:r>
              <a:rPr lang="en-US" dirty="0" err="1">
                <a:solidFill>
                  <a:srgbClr val="0F5B42"/>
                </a:solidFill>
              </a:rPr>
              <a:t>elementum</a:t>
            </a:r>
            <a:r>
              <a:rPr lang="en-US" dirty="0">
                <a:solidFill>
                  <a:srgbClr val="0F5B42"/>
                </a:solidFill>
              </a:rPr>
              <a:t> </a:t>
            </a:r>
            <a:r>
              <a:rPr lang="en-US" dirty="0" err="1">
                <a:solidFill>
                  <a:srgbClr val="0F5B42"/>
                </a:solidFill>
              </a:rPr>
              <a:t>enim</a:t>
            </a:r>
            <a:r>
              <a:rPr lang="en-US" dirty="0">
                <a:solidFill>
                  <a:srgbClr val="0F5B42"/>
                </a:solidFill>
              </a:rPr>
              <a:t> lacinia. </a:t>
            </a:r>
            <a:r>
              <a:rPr lang="en-US" dirty="0" err="1">
                <a:solidFill>
                  <a:srgbClr val="0F5B42"/>
                </a:solidFill>
              </a:rPr>
              <a:t>Aliquam</a:t>
            </a:r>
            <a:r>
              <a:rPr lang="en-US" dirty="0">
                <a:solidFill>
                  <a:srgbClr val="0F5B42"/>
                </a:solidFill>
              </a:rPr>
              <a:t> </a:t>
            </a:r>
            <a:r>
              <a:rPr lang="en-US" dirty="0" err="1">
                <a:solidFill>
                  <a:srgbClr val="0F5B42"/>
                </a:solidFill>
              </a:rPr>
              <a:t>tincidunt</a:t>
            </a:r>
            <a:r>
              <a:rPr lang="en-US" dirty="0">
                <a:solidFill>
                  <a:srgbClr val="0F5B42"/>
                </a:solidFill>
              </a:rPr>
              <a:t> ex </a:t>
            </a:r>
            <a:r>
              <a:rPr lang="en-US" dirty="0" err="1">
                <a:solidFill>
                  <a:srgbClr val="0F5B42"/>
                </a:solidFill>
              </a:rPr>
              <a:t>sem</a:t>
            </a:r>
            <a:r>
              <a:rPr lang="en-US" dirty="0">
                <a:solidFill>
                  <a:srgbClr val="0F5B42"/>
                </a:solidFill>
              </a:rPr>
              <a:t>, </a:t>
            </a:r>
            <a:r>
              <a:rPr lang="en-US" dirty="0" err="1">
                <a:solidFill>
                  <a:srgbClr val="0F5B42"/>
                </a:solidFill>
              </a:rPr>
              <a:t>quis</a:t>
            </a:r>
            <a:r>
              <a:rPr lang="en-US" dirty="0">
                <a:solidFill>
                  <a:srgbClr val="0F5B42"/>
                </a:solidFill>
              </a:rPr>
              <a:t> vestibulum</a:t>
            </a:r>
            <a:endParaRPr lang="th-TH" dirty="0">
              <a:solidFill>
                <a:srgbClr val="0F5B4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1B6BC-653A-420C-B209-476CD7BC842C}"/>
              </a:ext>
            </a:extLst>
          </p:cNvPr>
          <p:cNvSpPr txBox="1"/>
          <p:nvPr/>
        </p:nvSpPr>
        <p:spPr>
          <a:xfrm>
            <a:off x="7283729" y="1691728"/>
            <a:ext cx="38175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300" dirty="0">
                <a:solidFill>
                  <a:srgbClr val="EDB863"/>
                </a:solidFill>
                <a:latin typeface="Berlin Sans FB Demi" panose="020E0802020502020306" pitchFamily="34" charset="0"/>
                <a:cs typeface="ARMNoklae" panose="02000506000000020004" pitchFamily="2" charset="0"/>
              </a:rPr>
              <a:t>School is </a:t>
            </a:r>
          </a:p>
          <a:p>
            <a:r>
              <a:rPr lang="en-US" sz="6600" b="1" spc="300" dirty="0">
                <a:solidFill>
                  <a:srgbClr val="EDB863"/>
                </a:solidFill>
                <a:latin typeface="Berlin Sans FB Demi" panose="020E0802020502020306" pitchFamily="34" charset="0"/>
                <a:cs typeface="ARMNoklae" panose="02000506000000020004" pitchFamily="2" charset="0"/>
              </a:rPr>
              <a:t>here</a:t>
            </a:r>
            <a:endParaRPr lang="th-TH" sz="1800" spc="300" dirty="0">
              <a:solidFill>
                <a:srgbClr val="EDB863"/>
              </a:solidFill>
              <a:latin typeface="Berlin Sans FB Demi" panose="020E0802020502020306" pitchFamily="34" charset="0"/>
              <a:cs typeface="ARMNoklae" panose="02000506000000020004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2D451-537D-4AB9-B204-5AD656E9B331}"/>
              </a:ext>
            </a:extLst>
          </p:cNvPr>
          <p:cNvCxnSpPr/>
          <p:nvPr/>
        </p:nvCxnSpPr>
        <p:spPr>
          <a:xfrm>
            <a:off x="683112" y="0"/>
            <a:ext cx="0" cy="2804102"/>
          </a:xfrm>
          <a:prstGeom prst="line">
            <a:avLst/>
          </a:prstGeom>
          <a:ln w="76200">
            <a:solidFill>
              <a:srgbClr val="0F5B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aphic 18676">
            <a:extLst>
              <a:ext uri="{FF2B5EF4-FFF2-40B4-BE49-F238E27FC236}">
                <a16:creationId xmlns:a16="http://schemas.microsoft.com/office/drawing/2014/main" id="{C13A9D29-61A2-470D-A1CA-F318698809A1}"/>
              </a:ext>
            </a:extLst>
          </p:cNvPr>
          <p:cNvGrpSpPr/>
          <p:nvPr/>
        </p:nvGrpSpPr>
        <p:grpSpPr>
          <a:xfrm rot="12805102">
            <a:off x="-909436" y="4365223"/>
            <a:ext cx="1037571" cy="5766465"/>
            <a:chOff x="6731507" y="2028824"/>
            <a:chExt cx="178975" cy="2065305"/>
          </a:xfrm>
        </p:grpSpPr>
        <p:grpSp>
          <p:nvGrpSpPr>
            <p:cNvPr id="24" name="Graphic 18676">
              <a:extLst>
                <a:ext uri="{FF2B5EF4-FFF2-40B4-BE49-F238E27FC236}">
                  <a16:creationId xmlns:a16="http://schemas.microsoft.com/office/drawing/2014/main" id="{CC067D1B-F3F9-4553-AEE0-FE9A60E51487}"/>
                </a:ext>
              </a:extLst>
            </p:cNvPr>
            <p:cNvGrpSpPr/>
            <p:nvPr/>
          </p:nvGrpSpPr>
          <p:grpSpPr>
            <a:xfrm>
              <a:off x="6731507" y="3842384"/>
              <a:ext cx="171450" cy="251745"/>
              <a:chOff x="6731507" y="3842384"/>
              <a:chExt cx="171450" cy="251745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5D204C7-A552-4E45-ADCC-A3FE268DC64A}"/>
                  </a:ext>
                </a:extLst>
              </p:cNvPr>
              <p:cNvSpPr/>
              <p:nvPr/>
            </p:nvSpPr>
            <p:spPr>
              <a:xfrm>
                <a:off x="6731507" y="3842384"/>
                <a:ext cx="171450" cy="251745"/>
              </a:xfrm>
              <a:custGeom>
                <a:avLst/>
                <a:gdLst>
                  <a:gd name="connsiteX0" fmla="*/ 171450 w 171450"/>
                  <a:gd name="connsiteY0" fmla="*/ 667 h 251745"/>
                  <a:gd name="connsiteX1" fmla="*/ 84677 w 171450"/>
                  <a:gd name="connsiteY1" fmla="*/ 251746 h 251745"/>
                  <a:gd name="connsiteX2" fmla="*/ 0 w 171450"/>
                  <a:gd name="connsiteY2" fmla="*/ 0 h 2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251745">
                    <a:moveTo>
                      <a:pt x="171450" y="667"/>
                    </a:moveTo>
                    <a:lnTo>
                      <a:pt x="84677" y="251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55C1781-C565-46AB-AB31-7EAC4D173A53}"/>
                  </a:ext>
                </a:extLst>
              </p:cNvPr>
              <p:cNvSpPr/>
              <p:nvPr/>
            </p:nvSpPr>
            <p:spPr>
              <a:xfrm>
                <a:off x="6779132" y="3984021"/>
                <a:ext cx="74961" cy="110108"/>
              </a:xfrm>
              <a:custGeom>
                <a:avLst/>
                <a:gdLst>
                  <a:gd name="connsiteX0" fmla="*/ 0 w 74961"/>
                  <a:gd name="connsiteY0" fmla="*/ 0 h 110108"/>
                  <a:gd name="connsiteX1" fmla="*/ 74962 w 74961"/>
                  <a:gd name="connsiteY1" fmla="*/ 286 h 110108"/>
                  <a:gd name="connsiteX2" fmla="*/ 37052 w 74961"/>
                  <a:gd name="connsiteY2" fmla="*/ 110109 h 1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61" h="110108">
                    <a:moveTo>
                      <a:pt x="0" y="0"/>
                    </a:moveTo>
                    <a:lnTo>
                      <a:pt x="74962" y="286"/>
                    </a:lnTo>
                    <a:lnTo>
                      <a:pt x="37052" y="110109"/>
                    </a:lnTo>
                    <a:close/>
                  </a:path>
                </a:pathLst>
              </a:custGeom>
              <a:solidFill>
                <a:srgbClr val="90A4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" name="Graphic 18676">
              <a:extLst>
                <a:ext uri="{FF2B5EF4-FFF2-40B4-BE49-F238E27FC236}">
                  <a16:creationId xmlns:a16="http://schemas.microsoft.com/office/drawing/2014/main" id="{B6504646-9AB2-4CC6-A488-7DA3B7F4204A}"/>
                </a:ext>
              </a:extLst>
            </p:cNvPr>
            <p:cNvGrpSpPr/>
            <p:nvPr/>
          </p:nvGrpSpPr>
          <p:grpSpPr>
            <a:xfrm>
              <a:off x="6731507" y="2028824"/>
              <a:ext cx="178975" cy="1814227"/>
              <a:chOff x="6731507" y="2028824"/>
              <a:chExt cx="178975" cy="1814227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23D3609-1DE4-41FA-B9B6-0CF853B07FC6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178975" cy="1814227"/>
              </a:xfrm>
              <a:custGeom>
                <a:avLst/>
                <a:gdLst>
                  <a:gd name="connsiteX0" fmla="*/ 171450 w 178975"/>
                  <a:gd name="connsiteY0" fmla="*/ 1814228 h 1814227"/>
                  <a:gd name="connsiteX1" fmla="*/ 178975 w 178975"/>
                  <a:gd name="connsiteY1" fmla="*/ 86107 h 1814227"/>
                  <a:gd name="connsiteX2" fmla="*/ 93631 w 178975"/>
                  <a:gd name="connsiteY2" fmla="*/ 1 h 1814227"/>
                  <a:gd name="connsiteX3" fmla="*/ 7525 w 178975"/>
                  <a:gd name="connsiteY3" fmla="*/ 85345 h 1814227"/>
                  <a:gd name="connsiteX4" fmla="*/ 0 w 178975"/>
                  <a:gd name="connsiteY4" fmla="*/ 1813466 h 1814227"/>
                  <a:gd name="connsiteX5" fmla="*/ 171450 w 178975"/>
                  <a:gd name="connsiteY5" fmla="*/ 1814228 h 181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5" h="1814227">
                    <a:moveTo>
                      <a:pt x="171450" y="1814228"/>
                    </a:moveTo>
                    <a:lnTo>
                      <a:pt x="178975" y="86107"/>
                    </a:lnTo>
                    <a:cubicBezTo>
                      <a:pt x="179165" y="38767"/>
                      <a:pt x="140970" y="286"/>
                      <a:pt x="93631" y="1"/>
                    </a:cubicBez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171450" y="1814228"/>
                    </a:lnTo>
                    <a:close/>
                  </a:path>
                </a:pathLst>
              </a:custGeom>
              <a:solidFill>
                <a:srgbClr val="FFAB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9F2C3B5-4697-401D-8495-ADD732E1232A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93630" cy="1813846"/>
              </a:xfrm>
              <a:custGeom>
                <a:avLst/>
                <a:gdLst>
                  <a:gd name="connsiteX0" fmla="*/ 93631 w 93630"/>
                  <a:gd name="connsiteY0" fmla="*/ 1 h 1813846"/>
                  <a:gd name="connsiteX1" fmla="*/ 7525 w 93630"/>
                  <a:gd name="connsiteY1" fmla="*/ 85345 h 1813846"/>
                  <a:gd name="connsiteX2" fmla="*/ 0 w 93630"/>
                  <a:gd name="connsiteY2" fmla="*/ 1813466 h 1813846"/>
                  <a:gd name="connsiteX3" fmla="*/ 85725 w 93630"/>
                  <a:gd name="connsiteY3" fmla="*/ 1813846 h 1813846"/>
                  <a:gd name="connsiteX4" fmla="*/ 93631 w 93630"/>
                  <a:gd name="connsiteY4" fmla="*/ 1 h 181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30" h="1813846">
                    <a:moveTo>
                      <a:pt x="93631" y="1"/>
                    </a:move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85725" y="1813846"/>
                    </a:lnTo>
                    <a:lnTo>
                      <a:pt x="93631" y="1"/>
                    </a:lnTo>
                    <a:close/>
                  </a:path>
                </a:pathLst>
              </a:custGeom>
              <a:solidFill>
                <a:srgbClr val="EF8648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72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903490" y="4480740"/>
            <a:ext cx="2121968" cy="1439490"/>
            <a:chOff x="6146131" y="1837154"/>
            <a:chExt cx="986043" cy="639817"/>
          </a:xfrm>
        </p:grpSpPr>
        <p:sp>
          <p:nvSpPr>
            <p:cNvPr id="73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4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5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6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7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8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28" name="Graphic 45029">
            <a:extLst>
              <a:ext uri="{FF2B5EF4-FFF2-40B4-BE49-F238E27FC236}">
                <a16:creationId xmlns:a16="http://schemas.microsoft.com/office/drawing/2014/main" id="{2434D846-20F4-4E4B-8E32-D002B7E17F96}"/>
              </a:ext>
            </a:extLst>
          </p:cNvPr>
          <p:cNvGrpSpPr/>
          <p:nvPr/>
        </p:nvGrpSpPr>
        <p:grpSpPr>
          <a:xfrm>
            <a:off x="9261925" y="2096563"/>
            <a:ext cx="210401" cy="182708"/>
            <a:chOff x="9117820" y="2027686"/>
            <a:chExt cx="210401" cy="182708"/>
          </a:xfrm>
        </p:grpSpPr>
        <p:sp>
          <p:nvSpPr>
            <p:cNvPr id="129" name="Freeform: Shape 53">
              <a:extLst>
                <a:ext uri="{FF2B5EF4-FFF2-40B4-BE49-F238E27FC236}">
                  <a16:creationId xmlns:a16="http://schemas.microsoft.com/office/drawing/2014/main" id="{09A8D4B9-4BBA-43DC-BD27-6EEC13D9B885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0" name="Freeform: Shape 54">
              <a:extLst>
                <a:ext uri="{FF2B5EF4-FFF2-40B4-BE49-F238E27FC236}">
                  <a16:creationId xmlns:a16="http://schemas.microsoft.com/office/drawing/2014/main" id="{BA07D175-3F00-46D7-9169-0C90365B2378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1" name="Freeform: Shape 55">
              <a:extLst>
                <a:ext uri="{FF2B5EF4-FFF2-40B4-BE49-F238E27FC236}">
                  <a16:creationId xmlns:a16="http://schemas.microsoft.com/office/drawing/2014/main" id="{D06931DA-DFF9-49D0-B6B4-4E6078C2516D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2" name="Freeform: Shape 56">
              <a:extLst>
                <a:ext uri="{FF2B5EF4-FFF2-40B4-BE49-F238E27FC236}">
                  <a16:creationId xmlns:a16="http://schemas.microsoft.com/office/drawing/2014/main" id="{A0D22577-F00B-4A9B-BCF7-BC8490C551F8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3" name="Freeform: Shape 57">
              <a:extLst>
                <a:ext uri="{FF2B5EF4-FFF2-40B4-BE49-F238E27FC236}">
                  <a16:creationId xmlns:a16="http://schemas.microsoft.com/office/drawing/2014/main" id="{205361CC-13BB-49D3-95F9-6A6331078552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4" name="Freeform: Shape 58">
              <a:extLst>
                <a:ext uri="{FF2B5EF4-FFF2-40B4-BE49-F238E27FC236}">
                  <a16:creationId xmlns:a16="http://schemas.microsoft.com/office/drawing/2014/main" id="{3E5C061A-43DC-4773-B594-B66DDFD7804E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5" name="Freeform: Shape 59">
              <a:extLst>
                <a:ext uri="{FF2B5EF4-FFF2-40B4-BE49-F238E27FC236}">
                  <a16:creationId xmlns:a16="http://schemas.microsoft.com/office/drawing/2014/main" id="{E80968EF-C0E1-4B7E-A705-E664919346AA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6" name="Freeform: Shape 60">
              <a:extLst>
                <a:ext uri="{FF2B5EF4-FFF2-40B4-BE49-F238E27FC236}">
                  <a16:creationId xmlns:a16="http://schemas.microsoft.com/office/drawing/2014/main" id="{2F8AAF79-3A2C-46DD-A872-EAA7CFEA1654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7" name="Freeform: Shape 61">
              <a:extLst>
                <a:ext uri="{FF2B5EF4-FFF2-40B4-BE49-F238E27FC236}">
                  <a16:creationId xmlns:a16="http://schemas.microsoft.com/office/drawing/2014/main" id="{B4080F15-C710-4CFB-AA4F-906E038C82EB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8" name="Freeform: Shape 62">
              <a:extLst>
                <a:ext uri="{FF2B5EF4-FFF2-40B4-BE49-F238E27FC236}">
                  <a16:creationId xmlns:a16="http://schemas.microsoft.com/office/drawing/2014/main" id="{FE3C5528-7E55-4B1F-8C32-9213D7BDDF03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9" name="Freeform: Shape 63">
              <a:extLst>
                <a:ext uri="{FF2B5EF4-FFF2-40B4-BE49-F238E27FC236}">
                  <a16:creationId xmlns:a16="http://schemas.microsoft.com/office/drawing/2014/main" id="{994A0860-6663-4FF0-9EFE-C84FCBEF4A1D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0" name="Freeform: Shape 64">
              <a:extLst>
                <a:ext uri="{FF2B5EF4-FFF2-40B4-BE49-F238E27FC236}">
                  <a16:creationId xmlns:a16="http://schemas.microsoft.com/office/drawing/2014/main" id="{8CA7C7CC-F6C4-4A52-ACE7-C5B9602E4D6A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1" name="Freeform: Shape 65">
              <a:extLst>
                <a:ext uri="{FF2B5EF4-FFF2-40B4-BE49-F238E27FC236}">
                  <a16:creationId xmlns:a16="http://schemas.microsoft.com/office/drawing/2014/main" id="{44968AC5-2207-4CC6-8F21-62CB101300A9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2" name="Freeform: Shape 66">
              <a:extLst>
                <a:ext uri="{FF2B5EF4-FFF2-40B4-BE49-F238E27FC236}">
                  <a16:creationId xmlns:a16="http://schemas.microsoft.com/office/drawing/2014/main" id="{9696E345-F860-43D1-9D45-5E66F1E06535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3" name="Freeform: Shape 67">
              <a:extLst>
                <a:ext uri="{FF2B5EF4-FFF2-40B4-BE49-F238E27FC236}">
                  <a16:creationId xmlns:a16="http://schemas.microsoft.com/office/drawing/2014/main" id="{D8B17B95-FC4B-4BAC-8119-65C0D6AD0C10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4" name="Freeform: Shape 68">
              <a:extLst>
                <a:ext uri="{FF2B5EF4-FFF2-40B4-BE49-F238E27FC236}">
                  <a16:creationId xmlns:a16="http://schemas.microsoft.com/office/drawing/2014/main" id="{5ED4DBBF-EBE0-41A9-8286-7AA971DB9B09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5" name="Freeform: Shape 69">
              <a:extLst>
                <a:ext uri="{FF2B5EF4-FFF2-40B4-BE49-F238E27FC236}">
                  <a16:creationId xmlns:a16="http://schemas.microsoft.com/office/drawing/2014/main" id="{4FA9B45D-54D8-4B3C-BC84-AC72AB06C8DC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6" name="Freeform: Shape 70">
              <a:extLst>
                <a:ext uri="{FF2B5EF4-FFF2-40B4-BE49-F238E27FC236}">
                  <a16:creationId xmlns:a16="http://schemas.microsoft.com/office/drawing/2014/main" id="{B962ADBB-7D85-43EA-BB03-0CCF760B447D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7" name="Freeform: Shape 71">
              <a:extLst>
                <a:ext uri="{FF2B5EF4-FFF2-40B4-BE49-F238E27FC236}">
                  <a16:creationId xmlns:a16="http://schemas.microsoft.com/office/drawing/2014/main" id="{D5C50A84-AC4C-4415-9EA2-88371333D066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8" name="Freeform: Shape 72">
              <a:extLst>
                <a:ext uri="{FF2B5EF4-FFF2-40B4-BE49-F238E27FC236}">
                  <a16:creationId xmlns:a16="http://schemas.microsoft.com/office/drawing/2014/main" id="{5A4E4026-F787-4411-93DF-CDFF96F05053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9" name="Freeform: Shape 73">
              <a:extLst>
                <a:ext uri="{FF2B5EF4-FFF2-40B4-BE49-F238E27FC236}">
                  <a16:creationId xmlns:a16="http://schemas.microsoft.com/office/drawing/2014/main" id="{F16CB3B0-7977-4861-B097-9410456BAEC4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0" name="Freeform: Shape 74">
              <a:extLst>
                <a:ext uri="{FF2B5EF4-FFF2-40B4-BE49-F238E27FC236}">
                  <a16:creationId xmlns:a16="http://schemas.microsoft.com/office/drawing/2014/main" id="{A44F0C13-9DCB-4AEA-B8AA-5639B29B8D7C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1" name="Freeform: Shape 75">
              <a:extLst>
                <a:ext uri="{FF2B5EF4-FFF2-40B4-BE49-F238E27FC236}">
                  <a16:creationId xmlns:a16="http://schemas.microsoft.com/office/drawing/2014/main" id="{8AB70495-9339-4AF7-B640-19BE61B22A59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2" name="Freeform: Shape 76">
              <a:extLst>
                <a:ext uri="{FF2B5EF4-FFF2-40B4-BE49-F238E27FC236}">
                  <a16:creationId xmlns:a16="http://schemas.microsoft.com/office/drawing/2014/main" id="{5931BA3E-683C-4987-B270-960C99FFADCF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3" name="Freeform: Shape 77">
              <a:extLst>
                <a:ext uri="{FF2B5EF4-FFF2-40B4-BE49-F238E27FC236}">
                  <a16:creationId xmlns:a16="http://schemas.microsoft.com/office/drawing/2014/main" id="{42065C27-251A-4A55-90B1-36B6C2BA2B9B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4" name="Freeform: Shape 78">
              <a:extLst>
                <a:ext uri="{FF2B5EF4-FFF2-40B4-BE49-F238E27FC236}">
                  <a16:creationId xmlns:a16="http://schemas.microsoft.com/office/drawing/2014/main" id="{B53D5996-35AD-4D19-B5DC-0659C5442BB9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5" name="Freeform: Shape 79">
              <a:extLst>
                <a:ext uri="{FF2B5EF4-FFF2-40B4-BE49-F238E27FC236}">
                  <a16:creationId xmlns:a16="http://schemas.microsoft.com/office/drawing/2014/main" id="{1A8F94DF-8D01-4CF6-B1C9-67DAEA834296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6" name="Freeform: Shape 80">
              <a:extLst>
                <a:ext uri="{FF2B5EF4-FFF2-40B4-BE49-F238E27FC236}">
                  <a16:creationId xmlns:a16="http://schemas.microsoft.com/office/drawing/2014/main" id="{13738400-BD40-4A5B-81F6-BBE75571401D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7" name="Freeform: Shape 81">
              <a:extLst>
                <a:ext uri="{FF2B5EF4-FFF2-40B4-BE49-F238E27FC236}">
                  <a16:creationId xmlns:a16="http://schemas.microsoft.com/office/drawing/2014/main" id="{D630D031-65E9-4BD4-8FC2-19A211567F32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8" name="Freeform: Shape 82">
              <a:extLst>
                <a:ext uri="{FF2B5EF4-FFF2-40B4-BE49-F238E27FC236}">
                  <a16:creationId xmlns:a16="http://schemas.microsoft.com/office/drawing/2014/main" id="{3649F1A1-627B-4723-9D52-8FCE938C08EF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9" name="Freeform: Shape 83">
              <a:extLst>
                <a:ext uri="{FF2B5EF4-FFF2-40B4-BE49-F238E27FC236}">
                  <a16:creationId xmlns:a16="http://schemas.microsoft.com/office/drawing/2014/main" id="{214D4795-079A-48E4-87DC-72913B9CFCE6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0" name="Freeform: Shape 84">
              <a:extLst>
                <a:ext uri="{FF2B5EF4-FFF2-40B4-BE49-F238E27FC236}">
                  <a16:creationId xmlns:a16="http://schemas.microsoft.com/office/drawing/2014/main" id="{557AB41C-65DE-4C25-B63E-43430FEB9B45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1" name="Freeform: Shape 85">
              <a:extLst>
                <a:ext uri="{FF2B5EF4-FFF2-40B4-BE49-F238E27FC236}">
                  <a16:creationId xmlns:a16="http://schemas.microsoft.com/office/drawing/2014/main" id="{449AFE83-FF9B-4221-8767-310CD2ED6933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2" name="Freeform: Shape 86">
              <a:extLst>
                <a:ext uri="{FF2B5EF4-FFF2-40B4-BE49-F238E27FC236}">
                  <a16:creationId xmlns:a16="http://schemas.microsoft.com/office/drawing/2014/main" id="{EE9D7924-4DDB-4B3B-B6B8-1C1FB281F22C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3" name="Freeform: Shape 87">
              <a:extLst>
                <a:ext uri="{FF2B5EF4-FFF2-40B4-BE49-F238E27FC236}">
                  <a16:creationId xmlns:a16="http://schemas.microsoft.com/office/drawing/2014/main" id="{CF495DB9-ADFC-4F85-A97D-9CF48FF9FD77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4" name="Freeform: Shape 88">
              <a:extLst>
                <a:ext uri="{FF2B5EF4-FFF2-40B4-BE49-F238E27FC236}">
                  <a16:creationId xmlns:a16="http://schemas.microsoft.com/office/drawing/2014/main" id="{AA055083-23E4-4064-AB6C-1DA0E97DEF9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5" name="Freeform: Shape 89">
              <a:extLst>
                <a:ext uri="{FF2B5EF4-FFF2-40B4-BE49-F238E27FC236}">
                  <a16:creationId xmlns:a16="http://schemas.microsoft.com/office/drawing/2014/main" id="{C5D6879F-5F30-4B5E-B4EE-654C44FB87DF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6" name="Freeform: Shape 90">
              <a:extLst>
                <a:ext uri="{FF2B5EF4-FFF2-40B4-BE49-F238E27FC236}">
                  <a16:creationId xmlns:a16="http://schemas.microsoft.com/office/drawing/2014/main" id="{412B7BAF-6164-4960-9315-E5BF035CA344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7" name="Freeform: Shape 91">
              <a:extLst>
                <a:ext uri="{FF2B5EF4-FFF2-40B4-BE49-F238E27FC236}">
                  <a16:creationId xmlns:a16="http://schemas.microsoft.com/office/drawing/2014/main" id="{A4B13F2D-628B-4813-AB3C-5D45BD45AC24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8" name="Freeform: Shape 92">
              <a:extLst>
                <a:ext uri="{FF2B5EF4-FFF2-40B4-BE49-F238E27FC236}">
                  <a16:creationId xmlns:a16="http://schemas.microsoft.com/office/drawing/2014/main" id="{97464069-ADA7-42C2-81E5-C9A4D9EB4096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9" name="Freeform: Shape 93">
              <a:extLst>
                <a:ext uri="{FF2B5EF4-FFF2-40B4-BE49-F238E27FC236}">
                  <a16:creationId xmlns:a16="http://schemas.microsoft.com/office/drawing/2014/main" id="{693D3773-5B0E-41ED-BE32-39B25CCDA75E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0" name="Freeform: Shape 94">
              <a:extLst>
                <a:ext uri="{FF2B5EF4-FFF2-40B4-BE49-F238E27FC236}">
                  <a16:creationId xmlns:a16="http://schemas.microsoft.com/office/drawing/2014/main" id="{7FF18ACF-0188-4839-8564-4807AC255F48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1" name="Freeform: Shape 95">
              <a:extLst>
                <a:ext uri="{FF2B5EF4-FFF2-40B4-BE49-F238E27FC236}">
                  <a16:creationId xmlns:a16="http://schemas.microsoft.com/office/drawing/2014/main" id="{23685292-2F02-4E97-BF95-68A4D95D057A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2" name="Freeform: Shape 96">
              <a:extLst>
                <a:ext uri="{FF2B5EF4-FFF2-40B4-BE49-F238E27FC236}">
                  <a16:creationId xmlns:a16="http://schemas.microsoft.com/office/drawing/2014/main" id="{121EEAD7-6F53-40AF-8EA0-6324CEA6DB50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3" name="Freeform: Shape 97">
              <a:extLst>
                <a:ext uri="{FF2B5EF4-FFF2-40B4-BE49-F238E27FC236}">
                  <a16:creationId xmlns:a16="http://schemas.microsoft.com/office/drawing/2014/main" id="{A8ABBCE6-E764-4E13-B5AC-752CE2E5CC55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4" name="Freeform: Shape 98">
              <a:extLst>
                <a:ext uri="{FF2B5EF4-FFF2-40B4-BE49-F238E27FC236}">
                  <a16:creationId xmlns:a16="http://schemas.microsoft.com/office/drawing/2014/main" id="{CA2433CA-8432-4192-BB41-7941A28BC964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5" name="Freeform: Shape 99">
              <a:extLst>
                <a:ext uri="{FF2B5EF4-FFF2-40B4-BE49-F238E27FC236}">
                  <a16:creationId xmlns:a16="http://schemas.microsoft.com/office/drawing/2014/main" id="{DF56A92F-DF79-419A-9448-CF7CF614EF12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6" name="Freeform: Shape 100">
              <a:extLst>
                <a:ext uri="{FF2B5EF4-FFF2-40B4-BE49-F238E27FC236}">
                  <a16:creationId xmlns:a16="http://schemas.microsoft.com/office/drawing/2014/main" id="{D1AAB394-25EE-418D-AF4A-7BEF12F9B690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7" name="Freeform: Shape 101">
              <a:extLst>
                <a:ext uri="{FF2B5EF4-FFF2-40B4-BE49-F238E27FC236}">
                  <a16:creationId xmlns:a16="http://schemas.microsoft.com/office/drawing/2014/main" id="{36D90E77-A3D0-4D40-9548-E4DE5093776D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8" name="Freeform: Shape 102">
              <a:extLst>
                <a:ext uri="{FF2B5EF4-FFF2-40B4-BE49-F238E27FC236}">
                  <a16:creationId xmlns:a16="http://schemas.microsoft.com/office/drawing/2014/main" id="{8F7B5707-734C-4AED-A8EF-1FE07DAE5AE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9" name="Freeform: Shape 103">
              <a:extLst>
                <a:ext uri="{FF2B5EF4-FFF2-40B4-BE49-F238E27FC236}">
                  <a16:creationId xmlns:a16="http://schemas.microsoft.com/office/drawing/2014/main" id="{54DF1F3A-E109-42F5-A137-18C4BC6ADA3F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0" name="Freeform: Shape 104">
              <a:extLst>
                <a:ext uri="{FF2B5EF4-FFF2-40B4-BE49-F238E27FC236}">
                  <a16:creationId xmlns:a16="http://schemas.microsoft.com/office/drawing/2014/main" id="{A51B5E12-BA28-4426-AB44-D420E62F7A55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1" name="Freeform: Shape 105">
              <a:extLst>
                <a:ext uri="{FF2B5EF4-FFF2-40B4-BE49-F238E27FC236}">
                  <a16:creationId xmlns:a16="http://schemas.microsoft.com/office/drawing/2014/main" id="{C66553D0-43E7-41C9-9E54-CF56AE287B6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2" name="Freeform: Shape 106">
              <a:extLst>
                <a:ext uri="{FF2B5EF4-FFF2-40B4-BE49-F238E27FC236}">
                  <a16:creationId xmlns:a16="http://schemas.microsoft.com/office/drawing/2014/main" id="{55C855FC-0079-4701-80C0-0F20D68F1714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3" name="Freeform: Shape 107">
              <a:extLst>
                <a:ext uri="{FF2B5EF4-FFF2-40B4-BE49-F238E27FC236}">
                  <a16:creationId xmlns:a16="http://schemas.microsoft.com/office/drawing/2014/main" id="{4D4C6DE6-8AFB-4057-A2AC-B3F8AE067EA6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4" name="Freeform: Shape 108">
              <a:extLst>
                <a:ext uri="{FF2B5EF4-FFF2-40B4-BE49-F238E27FC236}">
                  <a16:creationId xmlns:a16="http://schemas.microsoft.com/office/drawing/2014/main" id="{0F6214FA-20C9-4379-ABC6-D5A9659A710E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5" name="Freeform: Shape 109">
              <a:extLst>
                <a:ext uri="{FF2B5EF4-FFF2-40B4-BE49-F238E27FC236}">
                  <a16:creationId xmlns:a16="http://schemas.microsoft.com/office/drawing/2014/main" id="{C15DAE8F-DA3A-44CC-A806-6B410E56D4DF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6" name="Freeform: Shape 110">
              <a:extLst>
                <a:ext uri="{FF2B5EF4-FFF2-40B4-BE49-F238E27FC236}">
                  <a16:creationId xmlns:a16="http://schemas.microsoft.com/office/drawing/2014/main" id="{9D08F5AC-2EDF-4A97-8CB9-425417437227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7" name="Freeform: Shape 111">
              <a:extLst>
                <a:ext uri="{FF2B5EF4-FFF2-40B4-BE49-F238E27FC236}">
                  <a16:creationId xmlns:a16="http://schemas.microsoft.com/office/drawing/2014/main" id="{B275D5A0-69B4-4D2F-AA24-2CDA3F8A9E01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8" name="Freeform: Shape 112">
              <a:extLst>
                <a:ext uri="{FF2B5EF4-FFF2-40B4-BE49-F238E27FC236}">
                  <a16:creationId xmlns:a16="http://schemas.microsoft.com/office/drawing/2014/main" id="{A783917F-2425-4F0A-83A6-690700EF33FA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9" name="Freeform: Shape 113">
              <a:extLst>
                <a:ext uri="{FF2B5EF4-FFF2-40B4-BE49-F238E27FC236}">
                  <a16:creationId xmlns:a16="http://schemas.microsoft.com/office/drawing/2014/main" id="{7EAF4736-EDC8-4665-A9F9-82B90A7A5F95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0" name="Freeform: Shape 114">
              <a:extLst>
                <a:ext uri="{FF2B5EF4-FFF2-40B4-BE49-F238E27FC236}">
                  <a16:creationId xmlns:a16="http://schemas.microsoft.com/office/drawing/2014/main" id="{7F317E97-C522-4275-B38D-9C3FB689C766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1" name="Freeform: Shape 115">
              <a:extLst>
                <a:ext uri="{FF2B5EF4-FFF2-40B4-BE49-F238E27FC236}">
                  <a16:creationId xmlns:a16="http://schemas.microsoft.com/office/drawing/2014/main" id="{043BFBAB-3435-477C-9210-F2B038330232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2" name="Freeform: Shape 116">
              <a:extLst>
                <a:ext uri="{FF2B5EF4-FFF2-40B4-BE49-F238E27FC236}">
                  <a16:creationId xmlns:a16="http://schemas.microsoft.com/office/drawing/2014/main" id="{84415468-6D73-45AD-96E7-B6A448041DF7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3" name="Freeform: Shape 117">
              <a:extLst>
                <a:ext uri="{FF2B5EF4-FFF2-40B4-BE49-F238E27FC236}">
                  <a16:creationId xmlns:a16="http://schemas.microsoft.com/office/drawing/2014/main" id="{8A04D88B-1552-473E-BCCB-0B26845A1D86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4" name="Freeform: Shape 118">
              <a:extLst>
                <a:ext uri="{FF2B5EF4-FFF2-40B4-BE49-F238E27FC236}">
                  <a16:creationId xmlns:a16="http://schemas.microsoft.com/office/drawing/2014/main" id="{3113011B-4386-470C-9139-CE36D96C543A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5" name="Freeform: Shape 119">
              <a:extLst>
                <a:ext uri="{FF2B5EF4-FFF2-40B4-BE49-F238E27FC236}">
                  <a16:creationId xmlns:a16="http://schemas.microsoft.com/office/drawing/2014/main" id="{AE8A6372-5FBF-4C48-9CD2-74CAA06051D4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6" name="Freeform: Shape 120">
              <a:extLst>
                <a:ext uri="{FF2B5EF4-FFF2-40B4-BE49-F238E27FC236}">
                  <a16:creationId xmlns:a16="http://schemas.microsoft.com/office/drawing/2014/main" id="{A5BE20E0-8F89-49C9-8D65-A5E42B924871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7" name="Freeform: Shape 121">
              <a:extLst>
                <a:ext uri="{FF2B5EF4-FFF2-40B4-BE49-F238E27FC236}">
                  <a16:creationId xmlns:a16="http://schemas.microsoft.com/office/drawing/2014/main" id="{6B15CAFA-2D7A-43C1-B819-B64B5CCFB1C0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8" name="Freeform: Shape 122">
              <a:extLst>
                <a:ext uri="{FF2B5EF4-FFF2-40B4-BE49-F238E27FC236}">
                  <a16:creationId xmlns:a16="http://schemas.microsoft.com/office/drawing/2014/main" id="{48079AE7-EDA1-425F-B527-45ABE28E5088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9" name="Freeform: Shape 123">
              <a:extLst>
                <a:ext uri="{FF2B5EF4-FFF2-40B4-BE49-F238E27FC236}">
                  <a16:creationId xmlns:a16="http://schemas.microsoft.com/office/drawing/2014/main" id="{7F9E54E9-2A99-46A3-B66F-17D42A78EB77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0" name="Freeform: Shape 124">
              <a:extLst>
                <a:ext uri="{FF2B5EF4-FFF2-40B4-BE49-F238E27FC236}">
                  <a16:creationId xmlns:a16="http://schemas.microsoft.com/office/drawing/2014/main" id="{1A850DD1-CD00-44DF-99E6-510A1DE8A9D0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1" name="Freeform: Shape 125">
              <a:extLst>
                <a:ext uri="{FF2B5EF4-FFF2-40B4-BE49-F238E27FC236}">
                  <a16:creationId xmlns:a16="http://schemas.microsoft.com/office/drawing/2014/main" id="{9AB8FA56-133E-43C3-A8D9-74352A94486F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2" name="Freeform: Shape 126">
              <a:extLst>
                <a:ext uri="{FF2B5EF4-FFF2-40B4-BE49-F238E27FC236}">
                  <a16:creationId xmlns:a16="http://schemas.microsoft.com/office/drawing/2014/main" id="{A9CF78E0-1CD7-4FA5-89A6-61428FBFE401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3" name="Freeform: Shape 127">
              <a:extLst>
                <a:ext uri="{FF2B5EF4-FFF2-40B4-BE49-F238E27FC236}">
                  <a16:creationId xmlns:a16="http://schemas.microsoft.com/office/drawing/2014/main" id="{9A200307-4A89-4967-8F3F-DB521C794F34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4" name="Freeform: Shape 128">
              <a:extLst>
                <a:ext uri="{FF2B5EF4-FFF2-40B4-BE49-F238E27FC236}">
                  <a16:creationId xmlns:a16="http://schemas.microsoft.com/office/drawing/2014/main" id="{4911A15B-46A7-4115-83F9-FE05CE88EC23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5" name="Freeform: Shape 129">
              <a:extLst>
                <a:ext uri="{FF2B5EF4-FFF2-40B4-BE49-F238E27FC236}">
                  <a16:creationId xmlns:a16="http://schemas.microsoft.com/office/drawing/2014/main" id="{62F47424-B468-4485-87C5-B5755C4BBCE1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6" name="Freeform: Shape 130">
              <a:extLst>
                <a:ext uri="{FF2B5EF4-FFF2-40B4-BE49-F238E27FC236}">
                  <a16:creationId xmlns:a16="http://schemas.microsoft.com/office/drawing/2014/main" id="{6499B650-A22D-4762-BE30-A1EF7CED37FA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7" name="Freeform: Shape 131">
              <a:extLst>
                <a:ext uri="{FF2B5EF4-FFF2-40B4-BE49-F238E27FC236}">
                  <a16:creationId xmlns:a16="http://schemas.microsoft.com/office/drawing/2014/main" id="{B0EE9A2F-27BA-4662-BAC7-5B514FA6E45A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8" name="Freeform: Shape 132">
              <a:extLst>
                <a:ext uri="{FF2B5EF4-FFF2-40B4-BE49-F238E27FC236}">
                  <a16:creationId xmlns:a16="http://schemas.microsoft.com/office/drawing/2014/main" id="{2A90AF5B-057E-46AC-96B4-A681F367F6C6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9" name="Freeform: Shape 133">
              <a:extLst>
                <a:ext uri="{FF2B5EF4-FFF2-40B4-BE49-F238E27FC236}">
                  <a16:creationId xmlns:a16="http://schemas.microsoft.com/office/drawing/2014/main" id="{873E1E45-15A6-4F5F-9D43-B4E529D9AC5A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0" name="Freeform: Shape 134">
              <a:extLst>
                <a:ext uri="{FF2B5EF4-FFF2-40B4-BE49-F238E27FC236}">
                  <a16:creationId xmlns:a16="http://schemas.microsoft.com/office/drawing/2014/main" id="{EA01597E-D042-47DB-BF2A-E13C39D4A9CD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1" name="Freeform: Shape 135">
              <a:extLst>
                <a:ext uri="{FF2B5EF4-FFF2-40B4-BE49-F238E27FC236}">
                  <a16:creationId xmlns:a16="http://schemas.microsoft.com/office/drawing/2014/main" id="{B0D5EB71-59FE-4018-822E-820CA5E8B81A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2" name="Freeform: Shape 136">
              <a:extLst>
                <a:ext uri="{FF2B5EF4-FFF2-40B4-BE49-F238E27FC236}">
                  <a16:creationId xmlns:a16="http://schemas.microsoft.com/office/drawing/2014/main" id="{770CB45E-8212-48D5-ABD0-64A6E1000E9D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3" name="Freeform: Shape 137">
              <a:extLst>
                <a:ext uri="{FF2B5EF4-FFF2-40B4-BE49-F238E27FC236}">
                  <a16:creationId xmlns:a16="http://schemas.microsoft.com/office/drawing/2014/main" id="{774F1BBF-ADEC-4B47-BC01-C670BF7577A3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4" name="Freeform: Shape 138">
              <a:extLst>
                <a:ext uri="{FF2B5EF4-FFF2-40B4-BE49-F238E27FC236}">
                  <a16:creationId xmlns:a16="http://schemas.microsoft.com/office/drawing/2014/main" id="{0D6F8E89-5166-4A8B-8E23-2ABC649458D8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5" name="Freeform: Shape 139">
              <a:extLst>
                <a:ext uri="{FF2B5EF4-FFF2-40B4-BE49-F238E27FC236}">
                  <a16:creationId xmlns:a16="http://schemas.microsoft.com/office/drawing/2014/main" id="{5975823C-49C4-4495-BBAF-AA394AFEEA47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6" name="Freeform: Shape 140">
              <a:extLst>
                <a:ext uri="{FF2B5EF4-FFF2-40B4-BE49-F238E27FC236}">
                  <a16:creationId xmlns:a16="http://schemas.microsoft.com/office/drawing/2014/main" id="{BA1BB6AD-CDAC-469E-A0C8-DFBB6087FF7A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7" name="Freeform: Shape 141">
              <a:extLst>
                <a:ext uri="{FF2B5EF4-FFF2-40B4-BE49-F238E27FC236}">
                  <a16:creationId xmlns:a16="http://schemas.microsoft.com/office/drawing/2014/main" id="{5293B505-13FA-4E56-BD54-89CEC31B7D0F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8" name="Freeform: Shape 142">
              <a:extLst>
                <a:ext uri="{FF2B5EF4-FFF2-40B4-BE49-F238E27FC236}">
                  <a16:creationId xmlns:a16="http://schemas.microsoft.com/office/drawing/2014/main" id="{7DC72455-A3BA-45E3-A939-F5CD9449556B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9" name="Freeform: Shape 143">
              <a:extLst>
                <a:ext uri="{FF2B5EF4-FFF2-40B4-BE49-F238E27FC236}">
                  <a16:creationId xmlns:a16="http://schemas.microsoft.com/office/drawing/2014/main" id="{9E4D817A-5A0E-4FFA-B617-73E9A628230A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0" name="Freeform: Shape 144">
              <a:extLst>
                <a:ext uri="{FF2B5EF4-FFF2-40B4-BE49-F238E27FC236}">
                  <a16:creationId xmlns:a16="http://schemas.microsoft.com/office/drawing/2014/main" id="{815D9414-AB84-4213-95F9-DEF5193D3E62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1" name="Freeform: Shape 145">
              <a:extLst>
                <a:ext uri="{FF2B5EF4-FFF2-40B4-BE49-F238E27FC236}">
                  <a16:creationId xmlns:a16="http://schemas.microsoft.com/office/drawing/2014/main" id="{0F181030-BD51-4561-8DC8-B76483A08677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2" name="Freeform: Shape 146">
              <a:extLst>
                <a:ext uri="{FF2B5EF4-FFF2-40B4-BE49-F238E27FC236}">
                  <a16:creationId xmlns:a16="http://schemas.microsoft.com/office/drawing/2014/main" id="{38DB9987-8028-4030-9787-A28F2667153D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3" name="Freeform: Shape 147">
              <a:extLst>
                <a:ext uri="{FF2B5EF4-FFF2-40B4-BE49-F238E27FC236}">
                  <a16:creationId xmlns:a16="http://schemas.microsoft.com/office/drawing/2014/main" id="{7B76A181-C821-43C3-AAC1-A1D3A533C6E5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4" name="Freeform: Shape 148">
              <a:extLst>
                <a:ext uri="{FF2B5EF4-FFF2-40B4-BE49-F238E27FC236}">
                  <a16:creationId xmlns:a16="http://schemas.microsoft.com/office/drawing/2014/main" id="{7185B668-FE20-4D03-BB59-8D4FB19C14E9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5" name="Freeform: Shape 149">
              <a:extLst>
                <a:ext uri="{FF2B5EF4-FFF2-40B4-BE49-F238E27FC236}">
                  <a16:creationId xmlns:a16="http://schemas.microsoft.com/office/drawing/2014/main" id="{12E6E6D9-E465-4EB9-99FA-001721ED67C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6" name="Freeform: Shape 150">
              <a:extLst>
                <a:ext uri="{FF2B5EF4-FFF2-40B4-BE49-F238E27FC236}">
                  <a16:creationId xmlns:a16="http://schemas.microsoft.com/office/drawing/2014/main" id="{A55B4EC8-64F7-480E-86B5-DDA6492C3B82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7" name="Freeform: Shape 151">
              <a:extLst>
                <a:ext uri="{FF2B5EF4-FFF2-40B4-BE49-F238E27FC236}">
                  <a16:creationId xmlns:a16="http://schemas.microsoft.com/office/drawing/2014/main" id="{D66FB573-3C10-47C7-A20C-80303CE97CF7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8" name="Freeform: Shape 152">
              <a:extLst>
                <a:ext uri="{FF2B5EF4-FFF2-40B4-BE49-F238E27FC236}">
                  <a16:creationId xmlns:a16="http://schemas.microsoft.com/office/drawing/2014/main" id="{0EC1CFAB-2CBE-439E-90E8-14E6BDF93F77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9" name="Freeform: Shape 153">
              <a:extLst>
                <a:ext uri="{FF2B5EF4-FFF2-40B4-BE49-F238E27FC236}">
                  <a16:creationId xmlns:a16="http://schemas.microsoft.com/office/drawing/2014/main" id="{70F9DA4B-4247-441A-80E7-5E1AFD76F3D5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0" name="Freeform: Shape 154">
              <a:extLst>
                <a:ext uri="{FF2B5EF4-FFF2-40B4-BE49-F238E27FC236}">
                  <a16:creationId xmlns:a16="http://schemas.microsoft.com/office/drawing/2014/main" id="{283BCFA2-C01C-41B2-BBE7-686A62A9A44C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1" name="Freeform: Shape 155">
              <a:extLst>
                <a:ext uri="{FF2B5EF4-FFF2-40B4-BE49-F238E27FC236}">
                  <a16:creationId xmlns:a16="http://schemas.microsoft.com/office/drawing/2014/main" id="{47ACBA49-2577-4C2B-ADAB-4DB8532D79E1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32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6757337" y="104230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33" name="Graphic 19325">
            <a:extLst>
              <a:ext uri="{FF2B5EF4-FFF2-40B4-BE49-F238E27FC236}">
                <a16:creationId xmlns:a16="http://schemas.microsoft.com/office/drawing/2014/main" id="{3F8B1ABC-326F-4BF6-A016-A5E0149DD6C5}"/>
              </a:ext>
            </a:extLst>
          </p:cNvPr>
          <p:cNvSpPr/>
          <p:nvPr/>
        </p:nvSpPr>
        <p:spPr>
          <a:xfrm>
            <a:off x="6047696" y="3416943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34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9684889" y="6152368"/>
            <a:ext cx="426511" cy="38042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35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8144514" y="4057696"/>
            <a:ext cx="241549" cy="215448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36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2484663" y="1080834"/>
            <a:ext cx="245837" cy="21927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37" name="Graphic 19325">
            <a:extLst>
              <a:ext uri="{FF2B5EF4-FFF2-40B4-BE49-F238E27FC236}">
                <a16:creationId xmlns:a16="http://schemas.microsoft.com/office/drawing/2014/main" id="{3F8B1ABC-326F-4BF6-A016-A5E0149DD6C5}"/>
              </a:ext>
            </a:extLst>
          </p:cNvPr>
          <p:cNvSpPr/>
          <p:nvPr/>
        </p:nvSpPr>
        <p:spPr>
          <a:xfrm>
            <a:off x="4879851" y="2196680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38" name="Graphic 19325">
            <a:extLst>
              <a:ext uri="{FF2B5EF4-FFF2-40B4-BE49-F238E27FC236}">
                <a16:creationId xmlns:a16="http://schemas.microsoft.com/office/drawing/2014/main" id="{3F8B1ABC-326F-4BF6-A016-A5E0149DD6C5}"/>
              </a:ext>
            </a:extLst>
          </p:cNvPr>
          <p:cNvSpPr/>
          <p:nvPr/>
        </p:nvSpPr>
        <p:spPr>
          <a:xfrm>
            <a:off x="2838144" y="535084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39" name="Graphic 828">
            <a:extLst>
              <a:ext uri="{FF2B5EF4-FFF2-40B4-BE49-F238E27FC236}">
                <a16:creationId xmlns:a16="http://schemas.microsoft.com/office/drawing/2014/main" id="{4D7972AE-D117-48A2-B0ED-804782112763}"/>
              </a:ext>
            </a:extLst>
          </p:cNvPr>
          <p:cNvGrpSpPr/>
          <p:nvPr/>
        </p:nvGrpSpPr>
        <p:grpSpPr>
          <a:xfrm>
            <a:off x="9285726" y="254505"/>
            <a:ext cx="841681" cy="701090"/>
            <a:chOff x="6029366" y="3371852"/>
            <a:chExt cx="130719" cy="112577"/>
          </a:xfrm>
          <a:solidFill>
            <a:srgbClr val="FFC000"/>
          </a:solidFill>
        </p:grpSpPr>
        <p:sp>
          <p:nvSpPr>
            <p:cNvPr id="240" name="Freeform: Shape 147">
              <a:extLst>
                <a:ext uri="{FF2B5EF4-FFF2-40B4-BE49-F238E27FC236}">
                  <a16:creationId xmlns:a16="http://schemas.microsoft.com/office/drawing/2014/main" id="{9A618C58-4EAD-4455-9A98-80432A282722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1" name="Freeform: Shape 148">
              <a:extLst>
                <a:ext uri="{FF2B5EF4-FFF2-40B4-BE49-F238E27FC236}">
                  <a16:creationId xmlns:a16="http://schemas.microsoft.com/office/drawing/2014/main" id="{28FC892C-C248-4AAE-9B78-A3A93B3AAE54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2" name="Freeform: Shape 149">
              <a:extLst>
                <a:ext uri="{FF2B5EF4-FFF2-40B4-BE49-F238E27FC236}">
                  <a16:creationId xmlns:a16="http://schemas.microsoft.com/office/drawing/2014/main" id="{F3E4D7F2-0040-4AE5-980F-3CF5788A0EA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05" name="Graphic 876">
            <a:extLst>
              <a:ext uri="{FF2B5EF4-FFF2-40B4-BE49-F238E27FC236}">
                <a16:creationId xmlns:a16="http://schemas.microsoft.com/office/drawing/2014/main" id="{7A2089B7-881F-4BB2-9150-0E870759F876}"/>
              </a:ext>
            </a:extLst>
          </p:cNvPr>
          <p:cNvGrpSpPr/>
          <p:nvPr/>
        </p:nvGrpSpPr>
        <p:grpSpPr>
          <a:xfrm rot="1095220">
            <a:off x="2685308" y="5698019"/>
            <a:ext cx="1369769" cy="1120609"/>
            <a:chOff x="-380835" y="371217"/>
            <a:chExt cx="1182052" cy="823912"/>
          </a:xfrm>
        </p:grpSpPr>
        <p:grpSp>
          <p:nvGrpSpPr>
            <p:cNvPr id="306" name="Graphic 876">
              <a:extLst>
                <a:ext uri="{FF2B5EF4-FFF2-40B4-BE49-F238E27FC236}">
                  <a16:creationId xmlns:a16="http://schemas.microsoft.com/office/drawing/2014/main" id="{007F61F4-9845-4B4E-AB2C-52F810DA1526}"/>
                </a:ext>
              </a:extLst>
            </p:cNvPr>
            <p:cNvGrpSpPr/>
            <p:nvPr/>
          </p:nvGrpSpPr>
          <p:grpSpPr>
            <a:xfrm>
              <a:off x="-276917" y="371217"/>
              <a:ext cx="1078134" cy="565413"/>
              <a:chOff x="-276917" y="371217"/>
              <a:chExt cx="1078134" cy="565413"/>
            </a:xfrm>
          </p:grpSpPr>
          <p:sp>
            <p:nvSpPr>
              <p:cNvPr id="310" name="Freeform: Shape 380">
                <a:extLst>
                  <a:ext uri="{FF2B5EF4-FFF2-40B4-BE49-F238E27FC236}">
                    <a16:creationId xmlns:a16="http://schemas.microsoft.com/office/drawing/2014/main" id="{D36DF30A-C074-4395-9280-20BD0D399D31}"/>
                  </a:ext>
                </a:extLst>
              </p:cNvPr>
              <p:cNvSpPr/>
              <p:nvPr/>
            </p:nvSpPr>
            <p:spPr>
              <a:xfrm>
                <a:off x="-3264" y="496851"/>
                <a:ext cx="599598" cy="439778"/>
              </a:xfrm>
              <a:custGeom>
                <a:avLst/>
                <a:gdLst>
                  <a:gd name="connsiteX0" fmla="*/ 510254 w 599598"/>
                  <a:gd name="connsiteY0" fmla="*/ 0 h 439778"/>
                  <a:gd name="connsiteX1" fmla="*/ 0 w 599598"/>
                  <a:gd name="connsiteY1" fmla="*/ 174403 h 439778"/>
                  <a:gd name="connsiteX2" fmla="*/ 90106 w 599598"/>
                  <a:gd name="connsiteY2" fmla="*/ 434054 h 439778"/>
                  <a:gd name="connsiteX3" fmla="*/ 599599 w 599598"/>
                  <a:gd name="connsiteY3" fmla="*/ 257270 h 439778"/>
                  <a:gd name="connsiteX4" fmla="*/ 510254 w 599598"/>
                  <a:gd name="connsiteY4" fmla="*/ 0 h 4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9598" h="439778">
                    <a:moveTo>
                      <a:pt x="510254" y="0"/>
                    </a:moveTo>
                    <a:lnTo>
                      <a:pt x="0" y="174403"/>
                    </a:lnTo>
                    <a:lnTo>
                      <a:pt x="90106" y="434054"/>
                    </a:lnTo>
                    <a:cubicBezTo>
                      <a:pt x="278511" y="460439"/>
                      <a:pt x="468059" y="394621"/>
                      <a:pt x="599599" y="257270"/>
                    </a:cubicBezTo>
                    <a:lnTo>
                      <a:pt x="510254" y="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1" name="Freeform: Shape 381">
                <a:extLst>
                  <a:ext uri="{FF2B5EF4-FFF2-40B4-BE49-F238E27FC236}">
                    <a16:creationId xmlns:a16="http://schemas.microsoft.com/office/drawing/2014/main" id="{DF34787E-2C2F-44C6-B5F6-2BEA5AA79251}"/>
                  </a:ext>
                </a:extLst>
              </p:cNvPr>
              <p:cNvSpPr/>
              <p:nvPr/>
            </p:nvSpPr>
            <p:spPr>
              <a:xfrm>
                <a:off x="-276917" y="371217"/>
                <a:ext cx="1078134" cy="458057"/>
              </a:xfrm>
              <a:custGeom>
                <a:avLst/>
                <a:gdLst>
                  <a:gd name="connsiteX0" fmla="*/ 1078135 w 1078134"/>
                  <a:gd name="connsiteY0" fmla="*/ 41910 h 458057"/>
                  <a:gd name="connsiteX1" fmla="*/ 618554 w 1078134"/>
                  <a:gd name="connsiteY1" fmla="*/ 458057 h 458057"/>
                  <a:gd name="connsiteX2" fmla="*/ 0 w 1078134"/>
                  <a:gd name="connsiteY2" fmla="*/ 416147 h 458057"/>
                  <a:gd name="connsiteX3" fmla="*/ 64294 w 1078134"/>
                  <a:gd name="connsiteY3" fmla="*/ 357950 h 458057"/>
                  <a:gd name="connsiteX4" fmla="*/ 98965 w 1078134"/>
                  <a:gd name="connsiteY4" fmla="*/ 326517 h 458057"/>
                  <a:gd name="connsiteX5" fmla="*/ 459581 w 1078134"/>
                  <a:gd name="connsiteY5" fmla="*/ 0 h 458057"/>
                  <a:gd name="connsiteX6" fmla="*/ 944975 w 1078134"/>
                  <a:gd name="connsiteY6" fmla="*/ 32957 h 458057"/>
                  <a:gd name="connsiteX7" fmla="*/ 991553 w 1078134"/>
                  <a:gd name="connsiteY7" fmla="*/ 36100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8134" h="458057">
                    <a:moveTo>
                      <a:pt x="1078135" y="41910"/>
                    </a:moveTo>
                    <a:lnTo>
                      <a:pt x="618554" y="458057"/>
                    </a:lnTo>
                    <a:lnTo>
                      <a:pt x="0" y="416147"/>
                    </a:lnTo>
                    <a:lnTo>
                      <a:pt x="64294" y="357950"/>
                    </a:lnTo>
                    <a:lnTo>
                      <a:pt x="98965" y="326517"/>
                    </a:lnTo>
                    <a:lnTo>
                      <a:pt x="459581" y="0"/>
                    </a:lnTo>
                    <a:lnTo>
                      <a:pt x="944975" y="32957"/>
                    </a:lnTo>
                    <a:lnTo>
                      <a:pt x="991553" y="3610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2" name="Freeform: Shape 382">
                <a:extLst>
                  <a:ext uri="{FF2B5EF4-FFF2-40B4-BE49-F238E27FC236}">
                    <a16:creationId xmlns:a16="http://schemas.microsoft.com/office/drawing/2014/main" id="{BD41349B-9382-4562-A2EB-0B030B473C21}"/>
                  </a:ext>
                </a:extLst>
              </p:cNvPr>
              <p:cNvSpPr/>
              <p:nvPr/>
            </p:nvSpPr>
            <p:spPr>
              <a:xfrm>
                <a:off x="-212623" y="371217"/>
                <a:ext cx="927258" cy="393954"/>
              </a:xfrm>
              <a:custGeom>
                <a:avLst/>
                <a:gdLst>
                  <a:gd name="connsiteX0" fmla="*/ 927259 w 927258"/>
                  <a:gd name="connsiteY0" fmla="*/ 36100 h 393954"/>
                  <a:gd name="connsiteX1" fmla="*/ 531971 w 927258"/>
                  <a:gd name="connsiteY1" fmla="*/ 393954 h 393954"/>
                  <a:gd name="connsiteX2" fmla="*/ 0 w 927258"/>
                  <a:gd name="connsiteY2" fmla="*/ 357950 h 393954"/>
                  <a:gd name="connsiteX3" fmla="*/ 34671 w 927258"/>
                  <a:gd name="connsiteY3" fmla="*/ 326517 h 393954"/>
                  <a:gd name="connsiteX4" fmla="*/ 395288 w 927258"/>
                  <a:gd name="connsiteY4" fmla="*/ 0 h 393954"/>
                  <a:gd name="connsiteX5" fmla="*/ 880682 w 927258"/>
                  <a:gd name="connsiteY5" fmla="*/ 32957 h 393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258" h="393954">
                    <a:moveTo>
                      <a:pt x="927259" y="36100"/>
                    </a:moveTo>
                    <a:lnTo>
                      <a:pt x="531971" y="393954"/>
                    </a:lnTo>
                    <a:lnTo>
                      <a:pt x="0" y="357950"/>
                    </a:lnTo>
                    <a:lnTo>
                      <a:pt x="34671" y="326517"/>
                    </a:lnTo>
                    <a:lnTo>
                      <a:pt x="395288" y="0"/>
                    </a:lnTo>
                    <a:lnTo>
                      <a:pt x="880682" y="32957"/>
                    </a:lnTo>
                    <a:close/>
                  </a:path>
                </a:pathLst>
              </a:custGeom>
              <a:solidFill>
                <a:srgbClr val="484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07" name="Graphic 876">
              <a:extLst>
                <a:ext uri="{FF2B5EF4-FFF2-40B4-BE49-F238E27FC236}">
                  <a16:creationId xmlns:a16="http://schemas.microsoft.com/office/drawing/2014/main" id="{0651C3C4-664C-436D-A1A7-06A32D979200}"/>
                </a:ext>
              </a:extLst>
            </p:cNvPr>
            <p:cNvGrpSpPr/>
            <p:nvPr/>
          </p:nvGrpSpPr>
          <p:grpSpPr>
            <a:xfrm>
              <a:off x="-380835" y="555811"/>
              <a:ext cx="644461" cy="639318"/>
              <a:chOff x="-380835" y="555811"/>
              <a:chExt cx="644461" cy="639318"/>
            </a:xfrm>
            <a:solidFill>
              <a:srgbClr val="FFD524"/>
            </a:solidFill>
          </p:grpSpPr>
          <p:sp>
            <p:nvSpPr>
              <p:cNvPr id="308" name="Freeform: Shape 378">
                <a:extLst>
                  <a:ext uri="{FF2B5EF4-FFF2-40B4-BE49-F238E27FC236}">
                    <a16:creationId xmlns:a16="http://schemas.microsoft.com/office/drawing/2014/main" id="{AD5EABB7-B2A6-4BF4-B019-6B0F21500B96}"/>
                  </a:ext>
                </a:extLst>
              </p:cNvPr>
              <p:cNvSpPr/>
              <p:nvPr/>
            </p:nvSpPr>
            <p:spPr>
              <a:xfrm>
                <a:off x="-321494" y="555811"/>
                <a:ext cx="585120" cy="588168"/>
              </a:xfrm>
              <a:custGeom>
                <a:avLst/>
                <a:gdLst>
                  <a:gd name="connsiteX0" fmla="*/ 24956 w 585120"/>
                  <a:gd name="connsiteY0" fmla="*/ 588169 h 588168"/>
                  <a:gd name="connsiteX1" fmla="*/ 0 w 585120"/>
                  <a:gd name="connsiteY1" fmla="*/ 585883 h 588168"/>
                  <a:gd name="connsiteX2" fmla="*/ 32766 w 585120"/>
                  <a:gd name="connsiteY2" fmla="*/ 222790 h 588168"/>
                  <a:gd name="connsiteX3" fmla="*/ 575596 w 585120"/>
                  <a:gd name="connsiteY3" fmla="*/ 0 h 588168"/>
                  <a:gd name="connsiteX4" fmla="*/ 585121 w 585120"/>
                  <a:gd name="connsiteY4" fmla="*/ 23241 h 588168"/>
                  <a:gd name="connsiteX5" fmla="*/ 56388 w 585120"/>
                  <a:gd name="connsiteY5" fmla="*/ 240221 h 58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5120" h="588168">
                    <a:moveTo>
                      <a:pt x="24956" y="588169"/>
                    </a:moveTo>
                    <a:lnTo>
                      <a:pt x="0" y="585883"/>
                    </a:lnTo>
                    <a:lnTo>
                      <a:pt x="32766" y="222790"/>
                    </a:lnTo>
                    <a:lnTo>
                      <a:pt x="575596" y="0"/>
                    </a:lnTo>
                    <a:lnTo>
                      <a:pt x="585121" y="23241"/>
                    </a:lnTo>
                    <a:lnTo>
                      <a:pt x="56388" y="240221"/>
                    </a:ln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9" name="Freeform: Shape 379">
                <a:extLst>
                  <a:ext uri="{FF2B5EF4-FFF2-40B4-BE49-F238E27FC236}">
                    <a16:creationId xmlns:a16="http://schemas.microsoft.com/office/drawing/2014/main" id="{218B0A24-83E5-4CE7-BED0-853DA2EE3382}"/>
                  </a:ext>
                </a:extLst>
              </p:cNvPr>
              <p:cNvSpPr/>
              <p:nvPr/>
            </p:nvSpPr>
            <p:spPr>
              <a:xfrm>
                <a:off x="-380835" y="1007010"/>
                <a:ext cx="121695" cy="188118"/>
              </a:xfrm>
              <a:custGeom>
                <a:avLst/>
                <a:gdLst>
                  <a:gd name="connsiteX0" fmla="*/ 85058 w 121695"/>
                  <a:gd name="connsiteY0" fmla="*/ 1619 h 188118"/>
                  <a:gd name="connsiteX1" fmla="*/ 79915 w 121695"/>
                  <a:gd name="connsiteY1" fmla="*/ 0 h 188118"/>
                  <a:gd name="connsiteX2" fmla="*/ 0 w 121695"/>
                  <a:gd name="connsiteY2" fmla="*/ 170783 h 188118"/>
                  <a:gd name="connsiteX3" fmla="*/ 111824 w 121695"/>
                  <a:gd name="connsiteY3" fmla="*/ 188119 h 188118"/>
                  <a:gd name="connsiteX4" fmla="*/ 85058 w 121695"/>
                  <a:gd name="connsiteY4" fmla="*/ 1619 h 18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695" h="188118">
                    <a:moveTo>
                      <a:pt x="85058" y="1619"/>
                    </a:moveTo>
                    <a:lnTo>
                      <a:pt x="79915" y="0"/>
                    </a:lnTo>
                    <a:cubicBezTo>
                      <a:pt x="64484" y="5810"/>
                      <a:pt x="10573" y="35814"/>
                      <a:pt x="0" y="170783"/>
                    </a:cubicBezTo>
                    <a:lnTo>
                      <a:pt x="111824" y="188119"/>
                    </a:lnTo>
                    <a:cubicBezTo>
                      <a:pt x="140684" y="56483"/>
                      <a:pt x="98393" y="12002"/>
                      <a:pt x="85058" y="1619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320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raphic 2">
            <a:extLst>
              <a:ext uri="{FF2B5EF4-FFF2-40B4-BE49-F238E27FC236}">
                <a16:creationId xmlns:a16="http://schemas.microsoft.com/office/drawing/2014/main" id="{42B4C6AF-14FB-498D-8020-9BF1DE471872}"/>
              </a:ext>
            </a:extLst>
          </p:cNvPr>
          <p:cNvGrpSpPr/>
          <p:nvPr/>
        </p:nvGrpSpPr>
        <p:grpSpPr>
          <a:xfrm>
            <a:off x="11226940" y="4338194"/>
            <a:ext cx="1131858" cy="1386344"/>
            <a:chOff x="5881684" y="3147949"/>
            <a:chExt cx="428090" cy="557286"/>
          </a:xfrm>
          <a:solidFill>
            <a:schemeClr val="bg2">
              <a:lumMod val="75000"/>
            </a:schemeClr>
          </a:solidFill>
        </p:grpSpPr>
        <p:grpSp>
          <p:nvGrpSpPr>
            <p:cNvPr id="193" name="Graphic 2">
              <a:extLst>
                <a:ext uri="{FF2B5EF4-FFF2-40B4-BE49-F238E27FC236}">
                  <a16:creationId xmlns:a16="http://schemas.microsoft.com/office/drawing/2014/main" id="{BE9F2FAC-8E0D-4FE7-B679-CBEDCA1B3036}"/>
                </a:ext>
              </a:extLst>
            </p:cNvPr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  <a:grpFill/>
          </p:grpSpPr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8D8737F7-6B96-430E-BEB3-79824E2C0377}"/>
                  </a:ext>
                </a:extLst>
              </p:cNvPr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>
                  <a:gd name="connsiteX0" fmla="*/ 0 w 14097"/>
                  <a:gd name="connsiteY0" fmla="*/ 0 h 66867"/>
                  <a:gd name="connsiteX1" fmla="*/ 14098 w 14097"/>
                  <a:gd name="connsiteY1" fmla="*/ 0 h 66867"/>
                  <a:gd name="connsiteX2" fmla="*/ 14098 w 14097"/>
                  <a:gd name="connsiteY2" fmla="*/ 66868 h 66867"/>
                  <a:gd name="connsiteX3" fmla="*/ 0 w 14097"/>
                  <a:gd name="connsiteY3" fmla="*/ 66868 h 6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867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B31C8BF1-00AA-483C-8B89-D391E01E9F7D}"/>
                  </a:ext>
                </a:extLst>
              </p:cNvPr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>
                  <a:gd name="connsiteX0" fmla="*/ 0 w 14097"/>
                  <a:gd name="connsiteY0" fmla="*/ 0 h 66963"/>
                  <a:gd name="connsiteX1" fmla="*/ 14097 w 14097"/>
                  <a:gd name="connsiteY1" fmla="*/ 0 h 66963"/>
                  <a:gd name="connsiteX2" fmla="*/ 14097 w 14097"/>
                  <a:gd name="connsiteY2" fmla="*/ 66963 h 66963"/>
                  <a:gd name="connsiteX3" fmla="*/ 0 w 14097"/>
                  <a:gd name="connsiteY3" fmla="*/ 66963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963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61E409EC-F993-4F6C-9F64-11E1B1E04467}"/>
                  </a:ext>
                </a:extLst>
              </p:cNvPr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>
                  <a:gd name="connsiteX0" fmla="*/ 1580 w 67243"/>
                  <a:gd name="connsiteY0" fmla="*/ 8087 h 60487"/>
                  <a:gd name="connsiteX1" fmla="*/ 6056 w 67243"/>
                  <a:gd name="connsiteY1" fmla="*/ 2562 h 60487"/>
                  <a:gd name="connsiteX2" fmla="*/ 16153 w 67243"/>
                  <a:gd name="connsiteY2" fmla="*/ 1896 h 60487"/>
                  <a:gd name="connsiteX3" fmla="*/ 65111 w 67243"/>
                  <a:gd name="connsiteY3" fmla="*/ 48568 h 60487"/>
                  <a:gd name="connsiteX4" fmla="*/ 62349 w 67243"/>
                  <a:gd name="connsiteY4" fmla="*/ 60189 h 60487"/>
                  <a:gd name="connsiteX5" fmla="*/ 62349 w 67243"/>
                  <a:gd name="connsiteY5" fmla="*/ 60189 h 60487"/>
                  <a:gd name="connsiteX6" fmla="*/ 56158 w 67243"/>
                  <a:gd name="connsiteY6" fmla="*/ 59046 h 60487"/>
                  <a:gd name="connsiteX7" fmla="*/ 2723 w 67243"/>
                  <a:gd name="connsiteY7" fmla="*/ 17802 h 60487"/>
                  <a:gd name="connsiteX8" fmla="*/ 1580 w 67243"/>
                  <a:gd name="connsiteY8" fmla="*/ 8087 h 6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43" h="60487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32C501C1-2A5D-42B0-AD1C-8E8AECAB0EAE}"/>
                  </a:ext>
                </a:extLst>
              </p:cNvPr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>
                  <a:gd name="connsiteX0" fmla="*/ 30747 w 35589"/>
                  <a:gd name="connsiteY0" fmla="*/ 2425 h 79779"/>
                  <a:gd name="connsiteX1" fmla="*/ 23984 w 35589"/>
                  <a:gd name="connsiteY1" fmla="*/ 329 h 79779"/>
                  <a:gd name="connsiteX2" fmla="*/ 15221 w 35589"/>
                  <a:gd name="connsiteY2" fmla="*/ 5377 h 79779"/>
                  <a:gd name="connsiteX3" fmla="*/ 171 w 35589"/>
                  <a:gd name="connsiteY3" fmla="*/ 71290 h 79779"/>
                  <a:gd name="connsiteX4" fmla="*/ 8839 w 35589"/>
                  <a:gd name="connsiteY4" fmla="*/ 79482 h 79779"/>
                  <a:gd name="connsiteX5" fmla="*/ 8839 w 35589"/>
                  <a:gd name="connsiteY5" fmla="*/ 79482 h 79779"/>
                  <a:gd name="connsiteX6" fmla="*/ 13411 w 35589"/>
                  <a:gd name="connsiteY6" fmla="*/ 75100 h 79779"/>
                  <a:gd name="connsiteX7" fmla="*/ 35223 w 35589"/>
                  <a:gd name="connsiteY7" fmla="*/ 11283 h 79779"/>
                  <a:gd name="connsiteX8" fmla="*/ 30747 w 35589"/>
                  <a:gd name="connsiteY8" fmla="*/ 2425 h 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89" h="79779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4B73067B-947A-4457-801F-FD01848B7F93}"/>
                  </a:ext>
                </a:extLst>
              </p:cNvPr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>
                  <a:gd name="connsiteX0" fmla="*/ 8791 w 250053"/>
                  <a:gd name="connsiteY0" fmla="*/ 157034 h 157312"/>
                  <a:gd name="connsiteX1" fmla="*/ 28 w 250053"/>
                  <a:gd name="connsiteY1" fmla="*/ 152462 h 157312"/>
                  <a:gd name="connsiteX2" fmla="*/ 15458 w 250053"/>
                  <a:gd name="connsiteY2" fmla="*/ 57403 h 157312"/>
                  <a:gd name="connsiteX3" fmla="*/ 26888 w 250053"/>
                  <a:gd name="connsiteY3" fmla="*/ 44449 h 157312"/>
                  <a:gd name="connsiteX4" fmla="*/ 172335 w 250053"/>
                  <a:gd name="connsiteY4" fmla="*/ 729 h 157312"/>
                  <a:gd name="connsiteX5" fmla="*/ 188718 w 250053"/>
                  <a:gd name="connsiteY5" fmla="*/ 4920 h 157312"/>
                  <a:gd name="connsiteX6" fmla="*/ 247964 w 250053"/>
                  <a:gd name="connsiteY6" fmla="*/ 64928 h 157312"/>
                  <a:gd name="connsiteX7" fmla="*/ 247106 w 250053"/>
                  <a:gd name="connsiteY7" fmla="*/ 75691 h 157312"/>
                  <a:gd name="connsiteX8" fmla="*/ 237391 w 250053"/>
                  <a:gd name="connsiteY8" fmla="*/ 74548 h 157312"/>
                  <a:gd name="connsiteX9" fmla="*/ 188242 w 250053"/>
                  <a:gd name="connsiteY9" fmla="*/ 24827 h 157312"/>
                  <a:gd name="connsiteX10" fmla="*/ 163191 w 250053"/>
                  <a:gd name="connsiteY10" fmla="*/ 18446 h 157312"/>
                  <a:gd name="connsiteX11" fmla="*/ 44319 w 250053"/>
                  <a:gd name="connsiteY11" fmla="*/ 54164 h 157312"/>
                  <a:gd name="connsiteX12" fmla="*/ 26888 w 250053"/>
                  <a:gd name="connsiteY12" fmla="*/ 73691 h 157312"/>
                  <a:gd name="connsiteX13" fmla="*/ 13934 w 250053"/>
                  <a:gd name="connsiteY13" fmla="*/ 149605 h 157312"/>
                  <a:gd name="connsiteX14" fmla="*/ 9172 w 250053"/>
                  <a:gd name="connsiteY14" fmla="*/ 156844 h 157312"/>
                  <a:gd name="connsiteX15" fmla="*/ 8791 w 250053"/>
                  <a:gd name="connsiteY15" fmla="*/ 157034 h 157312"/>
                  <a:gd name="connsiteX16" fmla="*/ 13553 w 250053"/>
                  <a:gd name="connsiteY16" fmla="*/ 147795 h 157312"/>
                  <a:gd name="connsiteX17" fmla="*/ 13553 w 250053"/>
                  <a:gd name="connsiteY17" fmla="*/ 147795 h 157312"/>
                  <a:gd name="connsiteX18" fmla="*/ 13553 w 250053"/>
                  <a:gd name="connsiteY18" fmla="*/ 147795 h 157312"/>
                  <a:gd name="connsiteX19" fmla="*/ 13553 w 250053"/>
                  <a:gd name="connsiteY19" fmla="*/ 147795 h 157312"/>
                  <a:gd name="connsiteX20" fmla="*/ 13553 w 250053"/>
                  <a:gd name="connsiteY20" fmla="*/ 147795 h 157312"/>
                  <a:gd name="connsiteX21" fmla="*/ 13553 w 250053"/>
                  <a:gd name="connsiteY21" fmla="*/ 147795 h 1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053" h="157312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7F90A524-28B8-4062-9E38-C09F7C987556}"/>
                  </a:ext>
                </a:extLst>
              </p:cNvPr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>
                  <a:gd name="connsiteX0" fmla="*/ 22294 w 24428"/>
                  <a:gd name="connsiteY0" fmla="*/ 21566 h 24033"/>
                  <a:gd name="connsiteX1" fmla="*/ 22294 w 24428"/>
                  <a:gd name="connsiteY1" fmla="*/ 21566 h 24033"/>
                  <a:gd name="connsiteX2" fmla="*/ 11054 w 24428"/>
                  <a:gd name="connsiteY2" fmla="*/ 21851 h 24033"/>
                  <a:gd name="connsiteX3" fmla="*/ 2482 w 24428"/>
                  <a:gd name="connsiteY3" fmla="*/ 13755 h 24033"/>
                  <a:gd name="connsiteX4" fmla="*/ 2101 w 24428"/>
                  <a:gd name="connsiteY4" fmla="*/ 2516 h 24033"/>
                  <a:gd name="connsiteX5" fmla="*/ 2101 w 24428"/>
                  <a:gd name="connsiteY5" fmla="*/ 2516 h 24033"/>
                  <a:gd name="connsiteX6" fmla="*/ 13340 w 24428"/>
                  <a:gd name="connsiteY6" fmla="*/ 2135 h 24033"/>
                  <a:gd name="connsiteX7" fmla="*/ 21913 w 24428"/>
                  <a:gd name="connsiteY7" fmla="*/ 10231 h 24033"/>
                  <a:gd name="connsiteX8" fmla="*/ 22294 w 24428"/>
                  <a:gd name="connsiteY8" fmla="*/ 21566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28" h="24033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FCA967D-0D58-4CBB-ADBA-069D46BCFCB3}"/>
                  </a:ext>
                </a:extLst>
              </p:cNvPr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>
                  <a:gd name="connsiteX0" fmla="*/ 264864 w 411297"/>
                  <a:gd name="connsiteY0" fmla="*/ 402595 h 411331"/>
                  <a:gd name="connsiteX1" fmla="*/ 8737 w 411297"/>
                  <a:gd name="connsiteY1" fmla="*/ 264864 h 411331"/>
                  <a:gd name="connsiteX2" fmla="*/ 146468 w 411297"/>
                  <a:gd name="connsiteY2" fmla="*/ 8737 h 411331"/>
                  <a:gd name="connsiteX3" fmla="*/ 402595 w 411297"/>
                  <a:gd name="connsiteY3" fmla="*/ 146468 h 411331"/>
                  <a:gd name="connsiteX4" fmla="*/ 264864 w 411297"/>
                  <a:gd name="connsiteY4" fmla="*/ 402595 h 41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97" h="411331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2335C05E-D5AC-4559-A6D9-D908BBF7F7BA}"/>
                  </a:ext>
                </a:extLst>
              </p:cNvPr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>
                  <a:gd name="connsiteX0" fmla="*/ 246160 w 382263"/>
                  <a:gd name="connsiteY0" fmla="*/ 374141 h 382271"/>
                  <a:gd name="connsiteX1" fmla="*/ 8130 w 382263"/>
                  <a:gd name="connsiteY1" fmla="*/ 246125 h 382271"/>
                  <a:gd name="connsiteX2" fmla="*/ 136146 w 382263"/>
                  <a:gd name="connsiteY2" fmla="*/ 8096 h 382271"/>
                  <a:gd name="connsiteX3" fmla="*/ 374176 w 382263"/>
                  <a:gd name="connsiteY3" fmla="*/ 136112 h 382271"/>
                  <a:gd name="connsiteX4" fmla="*/ 246160 w 382263"/>
                  <a:gd name="connsiteY4" fmla="*/ 374141 h 3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263" h="382271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0D781C59-EC00-4D90-BBAB-27D6623BB508}"/>
                  </a:ext>
                </a:extLst>
              </p:cNvPr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>
                  <a:gd name="connsiteX0" fmla="*/ 196809 w 305572"/>
                  <a:gd name="connsiteY0" fmla="*/ 299012 h 305511"/>
                  <a:gd name="connsiteX1" fmla="*/ 6500 w 305572"/>
                  <a:gd name="connsiteY1" fmla="*/ 196714 h 305511"/>
                  <a:gd name="connsiteX2" fmla="*/ 108798 w 305572"/>
                  <a:gd name="connsiteY2" fmla="*/ 6500 h 305511"/>
                  <a:gd name="connsiteX3" fmla="*/ 299108 w 305572"/>
                  <a:gd name="connsiteY3" fmla="*/ 108798 h 305511"/>
                  <a:gd name="connsiteX4" fmla="*/ 196809 w 305572"/>
                  <a:gd name="connsiteY4" fmla="*/ 299012 h 30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72" h="305511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FEA41533-803C-425B-A7A2-F838FD0F5800}"/>
                  </a:ext>
                </a:extLst>
              </p:cNvPr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>
                  <a:gd name="connsiteX0" fmla="*/ 175355 w 181824"/>
                  <a:gd name="connsiteY0" fmla="*/ 108740 h 287048"/>
                  <a:gd name="connsiteX1" fmla="*/ 0 w 181824"/>
                  <a:gd name="connsiteY1" fmla="*/ 2822 h 287048"/>
                  <a:gd name="connsiteX2" fmla="*/ 140875 w 181824"/>
                  <a:gd name="connsiteY2" fmla="*/ 175034 h 287048"/>
                  <a:gd name="connsiteX3" fmla="*/ 101822 w 181824"/>
                  <a:gd name="connsiteY3" fmla="*/ 287048 h 287048"/>
                  <a:gd name="connsiteX4" fmla="*/ 175355 w 181824"/>
                  <a:gd name="connsiteY4" fmla="*/ 108740 h 28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24" h="287048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05" name="Graphic 2">
                <a:extLst>
                  <a:ext uri="{FF2B5EF4-FFF2-40B4-BE49-F238E27FC236}">
                    <a16:creationId xmlns:a16="http://schemas.microsoft.com/office/drawing/2014/main" id="{70489F3A-41EB-43ED-8153-DA69C5BA7091}"/>
                  </a:ext>
                </a:extLst>
              </p:cNvPr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  <a:grpFill/>
            </p:grpSpPr>
            <p:sp>
              <p:nvSpPr>
                <p:cNvPr id="223" name="Freeform: Shape 222">
                  <a:extLst>
                    <a:ext uri="{FF2B5EF4-FFF2-40B4-BE49-F238E27FC236}">
                      <a16:creationId xmlns:a16="http://schemas.microsoft.com/office/drawing/2014/main" id="{5392CF27-08C6-4E3E-9CDA-6E0FD953DD1E}"/>
                    </a:ext>
                  </a:extLst>
                </p:cNvPr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>
                    <a:gd name="connsiteX0" fmla="*/ 96300 w 96300"/>
                    <a:gd name="connsiteY0" fmla="*/ 15991 h 100097"/>
                    <a:gd name="connsiteX1" fmla="*/ 49437 w 96300"/>
                    <a:gd name="connsiteY1" fmla="*/ 3990 h 100097"/>
                    <a:gd name="connsiteX2" fmla="*/ 860 w 96300"/>
                    <a:gd name="connsiteY2" fmla="*/ 60283 h 100097"/>
                    <a:gd name="connsiteX3" fmla="*/ 21053 w 96300"/>
                    <a:gd name="connsiteY3" fmla="*/ 100097 h 100097"/>
                    <a:gd name="connsiteX4" fmla="*/ 96300 w 96300"/>
                    <a:gd name="connsiteY4" fmla="*/ 15991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0" h="100097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4" name="Freeform: Shape 223">
                  <a:extLst>
                    <a:ext uri="{FF2B5EF4-FFF2-40B4-BE49-F238E27FC236}">
                      <a16:creationId xmlns:a16="http://schemas.microsoft.com/office/drawing/2014/main" id="{B8B74012-028B-471A-9977-923386A262A1}"/>
                    </a:ext>
                  </a:extLst>
                </p:cNvPr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>
                    <a:gd name="connsiteX0" fmla="*/ 14002 w 53610"/>
                    <a:gd name="connsiteY0" fmla="*/ 3434 h 26580"/>
                    <a:gd name="connsiteX1" fmla="*/ 0 w 53610"/>
                    <a:gd name="connsiteY1" fmla="*/ 14483 h 26580"/>
                    <a:gd name="connsiteX2" fmla="*/ 42863 w 53610"/>
                    <a:gd name="connsiteY2" fmla="*/ 26580 h 26580"/>
                    <a:gd name="connsiteX3" fmla="*/ 53245 w 53610"/>
                    <a:gd name="connsiteY3" fmla="*/ 13626 h 26580"/>
                    <a:gd name="connsiteX4" fmla="*/ 14002 w 53610"/>
                    <a:gd name="connsiteY4" fmla="*/ 3434 h 2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0" h="2658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A10B5EEE-BDFF-4162-B610-60921E96943E}"/>
                  </a:ext>
                </a:extLst>
              </p:cNvPr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>
                  <a:gd name="connsiteX0" fmla="*/ 6880 w 18930"/>
                  <a:gd name="connsiteY0" fmla="*/ 28719 h 28863"/>
                  <a:gd name="connsiteX1" fmla="*/ 6880 w 18930"/>
                  <a:gd name="connsiteY1" fmla="*/ 28719 h 28863"/>
                  <a:gd name="connsiteX2" fmla="*/ 16595 w 18930"/>
                  <a:gd name="connsiteY2" fmla="*/ 21957 h 28863"/>
                  <a:gd name="connsiteX3" fmla="*/ 18786 w 18930"/>
                  <a:gd name="connsiteY3" fmla="*/ 9860 h 28863"/>
                  <a:gd name="connsiteX4" fmla="*/ 12023 w 18930"/>
                  <a:gd name="connsiteY4" fmla="*/ 144 h 28863"/>
                  <a:gd name="connsiteX5" fmla="*/ 12023 w 18930"/>
                  <a:gd name="connsiteY5" fmla="*/ 144 h 28863"/>
                  <a:gd name="connsiteX6" fmla="*/ 2308 w 18930"/>
                  <a:gd name="connsiteY6" fmla="*/ 6907 h 28863"/>
                  <a:gd name="connsiteX7" fmla="*/ 117 w 18930"/>
                  <a:gd name="connsiteY7" fmla="*/ 19004 h 28863"/>
                  <a:gd name="connsiteX8" fmla="*/ 6880 w 18930"/>
                  <a:gd name="connsiteY8" fmla="*/ 28719 h 2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28863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E8A34898-67B7-47D8-BB7B-9B7A773A63BE}"/>
                  </a:ext>
                </a:extLst>
              </p:cNvPr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>
                  <a:gd name="connsiteX0" fmla="*/ 0 w 6096"/>
                  <a:gd name="connsiteY0" fmla="*/ 0 h 21146"/>
                  <a:gd name="connsiteX1" fmla="*/ 6096 w 6096"/>
                  <a:gd name="connsiteY1" fmla="*/ 0 h 21146"/>
                  <a:gd name="connsiteX2" fmla="*/ 6096 w 6096"/>
                  <a:gd name="connsiteY2" fmla="*/ 21146 h 21146"/>
                  <a:gd name="connsiteX3" fmla="*/ 0 w 6096"/>
                  <a:gd name="connsiteY3" fmla="*/ 21146 h 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21146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FE3418B9-D8B6-42E9-A3C3-A0A1667390DC}"/>
                  </a:ext>
                </a:extLst>
              </p:cNvPr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>
                  <a:gd name="connsiteX0" fmla="*/ 0 w 6095"/>
                  <a:gd name="connsiteY0" fmla="*/ 0 h 51720"/>
                  <a:gd name="connsiteX1" fmla="*/ 6096 w 6095"/>
                  <a:gd name="connsiteY1" fmla="*/ 0 h 51720"/>
                  <a:gd name="connsiteX2" fmla="*/ 6096 w 6095"/>
                  <a:gd name="connsiteY2" fmla="*/ 51721 h 51720"/>
                  <a:gd name="connsiteX3" fmla="*/ 0 w 6095"/>
                  <a:gd name="connsiteY3" fmla="*/ 51721 h 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5172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EC39006C-6757-407E-8AB1-B02D3BFF04BA}"/>
                  </a:ext>
                </a:extLst>
              </p:cNvPr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>
                  <a:gd name="connsiteX0" fmla="*/ 46577 w 48386"/>
                  <a:gd name="connsiteY0" fmla="*/ 0 h 19811"/>
                  <a:gd name="connsiteX1" fmla="*/ 48387 w 48386"/>
                  <a:gd name="connsiteY1" fmla="*/ 5810 h 19811"/>
                  <a:gd name="connsiteX2" fmla="*/ 1714 w 48386"/>
                  <a:gd name="connsiteY2" fmla="*/ 19812 h 19811"/>
                  <a:gd name="connsiteX3" fmla="*/ 0 w 48386"/>
                  <a:gd name="connsiteY3" fmla="*/ 14002 h 1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6" h="19811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6754A628-91BF-4AC1-B351-9DD801C8F960}"/>
                  </a:ext>
                </a:extLst>
              </p:cNvPr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>
                  <a:gd name="connsiteX0" fmla="*/ 0 w 6096"/>
                  <a:gd name="connsiteY0" fmla="*/ 0 h 54771"/>
                  <a:gd name="connsiteX1" fmla="*/ 6096 w 6096"/>
                  <a:gd name="connsiteY1" fmla="*/ 0 h 54771"/>
                  <a:gd name="connsiteX2" fmla="*/ 6096 w 6096"/>
                  <a:gd name="connsiteY2" fmla="*/ 54771 h 54771"/>
                  <a:gd name="connsiteX3" fmla="*/ 0 w 6096"/>
                  <a:gd name="connsiteY3" fmla="*/ 54771 h 5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5477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E08A15E8-1091-413F-9310-9B036E19E1C1}"/>
                  </a:ext>
                </a:extLst>
              </p:cNvPr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>
                  <a:gd name="connsiteX0" fmla="*/ 0 w 6095"/>
                  <a:gd name="connsiteY0" fmla="*/ 0 h 37051"/>
                  <a:gd name="connsiteX1" fmla="*/ 6096 w 6095"/>
                  <a:gd name="connsiteY1" fmla="*/ 0 h 37051"/>
                  <a:gd name="connsiteX2" fmla="*/ 6096 w 6095"/>
                  <a:gd name="connsiteY2" fmla="*/ 37051 h 37051"/>
                  <a:gd name="connsiteX3" fmla="*/ 0 w 6095"/>
                  <a:gd name="connsiteY3" fmla="*/ 37051 h 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3705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EF433109-084B-4B15-8D03-F9084EE0408D}"/>
                  </a:ext>
                </a:extLst>
              </p:cNvPr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>
                  <a:gd name="connsiteX0" fmla="*/ 0 w 6096"/>
                  <a:gd name="connsiteY0" fmla="*/ 0 h 35528"/>
                  <a:gd name="connsiteX1" fmla="*/ 6096 w 6096"/>
                  <a:gd name="connsiteY1" fmla="*/ 0 h 35528"/>
                  <a:gd name="connsiteX2" fmla="*/ 6096 w 6096"/>
                  <a:gd name="connsiteY2" fmla="*/ 35529 h 35528"/>
                  <a:gd name="connsiteX3" fmla="*/ 0 w 6096"/>
                  <a:gd name="connsiteY3" fmla="*/ 35529 h 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528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90BBC10-E8D0-48BF-867E-1BA2E865566D}"/>
                  </a:ext>
                </a:extLst>
              </p:cNvPr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>
                  <a:gd name="connsiteX0" fmla="*/ 18193 w 23526"/>
                  <a:gd name="connsiteY0" fmla="*/ 0 h 36766"/>
                  <a:gd name="connsiteX1" fmla="*/ 23527 w 23526"/>
                  <a:gd name="connsiteY1" fmla="*/ 2857 h 36766"/>
                  <a:gd name="connsiteX2" fmla="*/ 5334 w 23526"/>
                  <a:gd name="connsiteY2" fmla="*/ 36767 h 36766"/>
                  <a:gd name="connsiteX3" fmla="*/ 0 w 23526"/>
                  <a:gd name="connsiteY3" fmla="*/ 33909 h 3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36766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2F2F31B4-10BE-4AE5-AAFB-8CC3467EEB5C}"/>
                  </a:ext>
                </a:extLst>
              </p:cNvPr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>
                  <a:gd name="connsiteX0" fmla="*/ 0 w 6096"/>
                  <a:gd name="connsiteY0" fmla="*/ 0 h 35242"/>
                  <a:gd name="connsiteX1" fmla="*/ 6096 w 6096"/>
                  <a:gd name="connsiteY1" fmla="*/ 0 h 35242"/>
                  <a:gd name="connsiteX2" fmla="*/ 6096 w 6096"/>
                  <a:gd name="connsiteY2" fmla="*/ 35243 h 35242"/>
                  <a:gd name="connsiteX3" fmla="*/ 0 w 6096"/>
                  <a:gd name="connsiteY3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242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51A6B328-3697-4BB7-9919-01BCF0E75F85}"/>
                  </a:ext>
                </a:extLst>
              </p:cNvPr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>
                  <a:gd name="connsiteX0" fmla="*/ 2857 w 33813"/>
                  <a:gd name="connsiteY0" fmla="*/ 0 h 100107"/>
                  <a:gd name="connsiteX1" fmla="*/ 0 w 33813"/>
                  <a:gd name="connsiteY1" fmla="*/ 47625 h 100107"/>
                  <a:gd name="connsiteX2" fmla="*/ 33814 w 33813"/>
                  <a:gd name="connsiteY2" fmla="*/ 100108 h 100107"/>
                  <a:gd name="connsiteX3" fmla="*/ 30956 w 33813"/>
                  <a:gd name="connsiteY3" fmla="*/ 36481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3" h="100107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0FD75DB0-AFA1-46FC-B09B-4E04E3887752}"/>
                  </a:ext>
                </a:extLst>
              </p:cNvPr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>
                  <a:gd name="connsiteX0" fmla="*/ 127063 w 127063"/>
                  <a:gd name="connsiteY0" fmla="*/ 0 h 38957"/>
                  <a:gd name="connsiteX1" fmla="*/ 51530 w 127063"/>
                  <a:gd name="connsiteY1" fmla="*/ 12192 h 38957"/>
                  <a:gd name="connsiteX2" fmla="*/ 0 w 127063"/>
                  <a:gd name="connsiteY2" fmla="*/ 38957 h 38957"/>
                  <a:gd name="connsiteX3" fmla="*/ 59150 w 127063"/>
                  <a:gd name="connsiteY3" fmla="*/ 32576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3" h="38957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17" name="Graphic 2">
                <a:extLst>
                  <a:ext uri="{FF2B5EF4-FFF2-40B4-BE49-F238E27FC236}">
                    <a16:creationId xmlns:a16="http://schemas.microsoft.com/office/drawing/2014/main" id="{05CD0F9D-FAE8-4B79-B048-6FB2235567B1}"/>
                  </a:ext>
                </a:extLst>
              </p:cNvPr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  <a:grpFill/>
            </p:grpSpPr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17E0069D-4BCE-46B9-A5F6-3A7BE6D85EA5}"/>
                    </a:ext>
                  </a:extLst>
                </p:cNvPr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>
                    <a:gd name="connsiteX0" fmla="*/ 28427 w 29041"/>
                    <a:gd name="connsiteY0" fmla="*/ 10364 h 29075"/>
                    <a:gd name="connsiteX1" fmla="*/ 18712 w 29041"/>
                    <a:gd name="connsiteY1" fmla="*/ 28462 h 29075"/>
                    <a:gd name="connsiteX2" fmla="*/ 614 w 29041"/>
                    <a:gd name="connsiteY2" fmla="*/ 18746 h 29075"/>
                    <a:gd name="connsiteX3" fmla="*/ 10330 w 29041"/>
                    <a:gd name="connsiteY3" fmla="*/ 649 h 29075"/>
                    <a:gd name="connsiteX4" fmla="*/ 28427 w 29041"/>
                    <a:gd name="connsiteY4" fmla="*/ 10364 h 2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1" h="29075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2" name="Freeform: Shape 221">
                  <a:extLst>
                    <a:ext uri="{FF2B5EF4-FFF2-40B4-BE49-F238E27FC236}">
                      <a16:creationId xmlns:a16="http://schemas.microsoft.com/office/drawing/2014/main" id="{CADDB2DB-0BC7-43E5-802B-E94578B1ADA1}"/>
                    </a:ext>
                  </a:extLst>
                </p:cNvPr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>
                    <a:gd name="connsiteX0" fmla="*/ 2617 w 6808"/>
                    <a:gd name="connsiteY0" fmla="*/ 0 h 19145"/>
                    <a:gd name="connsiteX1" fmla="*/ 6808 w 6808"/>
                    <a:gd name="connsiteY1" fmla="*/ 19145 h 19145"/>
                    <a:gd name="connsiteX2" fmla="*/ 2617 w 6808"/>
                    <a:gd name="connsiteY2" fmla="*/ 0 h 19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8" h="19145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18" name="Graphic 2">
                <a:extLst>
                  <a:ext uri="{FF2B5EF4-FFF2-40B4-BE49-F238E27FC236}">
                    <a16:creationId xmlns:a16="http://schemas.microsoft.com/office/drawing/2014/main" id="{E261253A-E872-4C60-897B-D79E56E196E9}"/>
                  </a:ext>
                </a:extLst>
              </p:cNvPr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  <a:grpFill/>
            </p:grpSpPr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9F7A445D-55D1-4435-B2BC-9C480D63926A}"/>
                    </a:ext>
                  </a:extLst>
                </p:cNvPr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>
                    <a:gd name="connsiteX0" fmla="*/ 109823 w 112446"/>
                    <a:gd name="connsiteY0" fmla="*/ 63243 h 63243"/>
                    <a:gd name="connsiteX1" fmla="*/ 97917 w 112446"/>
                    <a:gd name="connsiteY1" fmla="*/ 16285 h 63243"/>
                    <a:gd name="connsiteX2" fmla="*/ 25241 w 112446"/>
                    <a:gd name="connsiteY2" fmla="*/ 569 h 63243"/>
                    <a:gd name="connsiteX3" fmla="*/ 0 w 112446"/>
                    <a:gd name="connsiteY3" fmla="*/ 37335 h 63243"/>
                    <a:gd name="connsiteX4" fmla="*/ 109823 w 112446"/>
                    <a:gd name="connsiteY4" fmla="*/ 63243 h 6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446" h="63243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4401FC8B-DF3F-4E42-A245-20958172B531}"/>
                    </a:ext>
                  </a:extLst>
                </p:cNvPr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>
                    <a:gd name="connsiteX0" fmla="*/ 16383 w 28905"/>
                    <a:gd name="connsiteY0" fmla="*/ 6953 h 47556"/>
                    <a:gd name="connsiteX1" fmla="*/ 0 w 28905"/>
                    <a:gd name="connsiteY1" fmla="*/ 0 h 47556"/>
                    <a:gd name="connsiteX2" fmla="*/ 9906 w 28905"/>
                    <a:gd name="connsiteY2" fmla="*/ 43339 h 47556"/>
                    <a:gd name="connsiteX3" fmla="*/ 26194 w 28905"/>
                    <a:gd name="connsiteY3" fmla="*/ 46292 h 47556"/>
                    <a:gd name="connsiteX4" fmla="*/ 16383 w 28905"/>
                    <a:gd name="connsiteY4" fmla="*/ 6953 h 4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5" h="47556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36C09629-EFF3-4063-97AE-8E8AFF668FC0}"/>
                </a:ext>
              </a:extLst>
            </p:cNvPr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>
                <a:gd name="connsiteX0" fmla="*/ 55684 w 87497"/>
                <a:gd name="connsiteY0" fmla="*/ 0 h 232124"/>
                <a:gd name="connsiteX1" fmla="*/ 1106 w 87497"/>
                <a:gd name="connsiteY1" fmla="*/ 125063 h 232124"/>
                <a:gd name="connsiteX2" fmla="*/ 87498 w 87497"/>
                <a:gd name="connsiteY2" fmla="*/ 232124 h 232124"/>
                <a:gd name="connsiteX3" fmla="*/ 31872 w 87497"/>
                <a:gd name="connsiteY3" fmla="*/ 120491 h 232124"/>
                <a:gd name="connsiteX4" fmla="*/ 55684 w 87497"/>
                <a:gd name="connsiteY4" fmla="*/ 0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7" h="232124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604A510-BC28-4167-81A7-B0B36BBE40D9}"/>
              </a:ext>
            </a:extLst>
          </p:cNvPr>
          <p:cNvSpPr/>
          <p:nvPr/>
        </p:nvSpPr>
        <p:spPr>
          <a:xfrm rot="13678603">
            <a:off x="2373193" y="-2509540"/>
            <a:ext cx="3950505" cy="4542922"/>
          </a:xfrm>
          <a:custGeom>
            <a:avLst/>
            <a:gdLst>
              <a:gd name="connsiteX0" fmla="*/ 3936674 w 5532100"/>
              <a:gd name="connsiteY0" fmla="*/ 44776 h 6709605"/>
              <a:gd name="connsiteX1" fmla="*/ 2572163 w 5532100"/>
              <a:gd name="connsiteY1" fmla="*/ 86276 h 6709605"/>
              <a:gd name="connsiteX2" fmla="*/ 1676454 w 5532100"/>
              <a:gd name="connsiteY2" fmla="*/ 559528 h 6709605"/>
              <a:gd name="connsiteX3" fmla="*/ 1324166 w 5532100"/>
              <a:gd name="connsiteY3" fmla="*/ 1581307 h 6709605"/>
              <a:gd name="connsiteX4" fmla="*/ 778519 w 5532100"/>
              <a:gd name="connsiteY4" fmla="*/ 2489453 h 6709605"/>
              <a:gd name="connsiteX5" fmla="*/ 285761 w 5532100"/>
              <a:gd name="connsiteY5" fmla="*/ 2785579 h 6709605"/>
              <a:gd name="connsiteX6" fmla="*/ 1025 w 5532100"/>
              <a:gd name="connsiteY6" fmla="*/ 3499450 h 6709605"/>
              <a:gd name="connsiteX7" fmla="*/ 1564000 w 5532100"/>
              <a:gd name="connsiteY7" fmla="*/ 4684085 h 6709605"/>
              <a:gd name="connsiteX8" fmla="*/ 2381554 w 5532100"/>
              <a:gd name="connsiteY8" fmla="*/ 5406988 h 6709605"/>
              <a:gd name="connsiteX9" fmla="*/ 2950111 w 5532100"/>
              <a:gd name="connsiteY9" fmla="*/ 6470136 h 6709605"/>
              <a:gd name="connsiteX10" fmla="*/ 4468575 w 5532100"/>
              <a:gd name="connsiteY10" fmla="*/ 6265387 h 6709605"/>
              <a:gd name="connsiteX11" fmla="*/ 4872050 w 5532100"/>
              <a:gd name="connsiteY11" fmla="*/ 5544316 h 6709605"/>
              <a:gd name="connsiteX12" fmla="*/ 5462077 w 5532100"/>
              <a:gd name="connsiteY12" fmla="*/ 3387126 h 6709605"/>
              <a:gd name="connsiteX13" fmla="*/ 5343076 w 5532100"/>
              <a:gd name="connsiteY13" fmla="*/ 1190661 h 6709605"/>
              <a:gd name="connsiteX14" fmla="*/ 4011425 w 5532100"/>
              <a:gd name="connsiteY14" fmla="*/ 51977 h 6709605"/>
              <a:gd name="connsiteX15" fmla="*/ 3936674 w 5532100"/>
              <a:gd name="connsiteY15" fmla="*/ 44776 h 67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2100" h="6709605">
                <a:moveTo>
                  <a:pt x="3936674" y="44776"/>
                </a:moveTo>
                <a:cubicBezTo>
                  <a:pt x="3486986" y="-26309"/>
                  <a:pt x="3009152" y="-12956"/>
                  <a:pt x="2572163" y="86276"/>
                </a:cubicBezTo>
                <a:cubicBezTo>
                  <a:pt x="2243571" y="160897"/>
                  <a:pt x="1912622" y="297832"/>
                  <a:pt x="1676454" y="559528"/>
                </a:cubicBezTo>
                <a:cubicBezTo>
                  <a:pt x="1439370" y="822140"/>
                  <a:pt x="1395514" y="1232815"/>
                  <a:pt x="1324166" y="1581307"/>
                </a:cubicBezTo>
                <a:cubicBezTo>
                  <a:pt x="1246535" y="1960039"/>
                  <a:pt x="1089570" y="2285752"/>
                  <a:pt x="778519" y="2489453"/>
                </a:cubicBezTo>
                <a:cubicBezTo>
                  <a:pt x="617627" y="2594838"/>
                  <a:pt x="431992" y="2657938"/>
                  <a:pt x="285761" y="2785579"/>
                </a:cubicBezTo>
                <a:cubicBezTo>
                  <a:pt x="94235" y="2952755"/>
                  <a:pt x="-11674" y="3225840"/>
                  <a:pt x="1025" y="3499450"/>
                </a:cubicBezTo>
                <a:cubicBezTo>
                  <a:pt x="42132" y="4388089"/>
                  <a:pt x="962845" y="4468339"/>
                  <a:pt x="1564000" y="4684085"/>
                </a:cubicBezTo>
                <a:cubicBezTo>
                  <a:pt x="1933699" y="4816700"/>
                  <a:pt x="2188849" y="5038991"/>
                  <a:pt x="2381554" y="5406988"/>
                </a:cubicBezTo>
                <a:cubicBezTo>
                  <a:pt x="2569676" y="5766476"/>
                  <a:pt x="2652152" y="6184483"/>
                  <a:pt x="2950111" y="6470136"/>
                </a:cubicBezTo>
                <a:cubicBezTo>
                  <a:pt x="3395609" y="6897175"/>
                  <a:pt x="4129771" y="6706172"/>
                  <a:pt x="4468575" y="6265387"/>
                </a:cubicBezTo>
                <a:cubicBezTo>
                  <a:pt x="4634049" y="6050035"/>
                  <a:pt x="4760773" y="5798026"/>
                  <a:pt x="4872050" y="5544316"/>
                </a:cubicBezTo>
                <a:cubicBezTo>
                  <a:pt x="5167259" y="4871160"/>
                  <a:pt x="5361142" y="4132678"/>
                  <a:pt x="5462077" y="3387126"/>
                </a:cubicBezTo>
                <a:cubicBezTo>
                  <a:pt x="5558298" y="2675873"/>
                  <a:pt x="5585920" y="1889870"/>
                  <a:pt x="5343076" y="1190661"/>
                </a:cubicBezTo>
                <a:cubicBezTo>
                  <a:pt x="5118822" y="544996"/>
                  <a:pt x="4637191" y="124765"/>
                  <a:pt x="4011425" y="51977"/>
                </a:cubicBezTo>
                <a:cubicBezTo>
                  <a:pt x="3986683" y="49097"/>
                  <a:pt x="3961416" y="48573"/>
                  <a:pt x="3936674" y="447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3091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sp>
        <p:nvSpPr>
          <p:cNvPr id="30397" name="TextBox 30396">
            <a:extLst>
              <a:ext uri="{FF2B5EF4-FFF2-40B4-BE49-F238E27FC236}">
                <a16:creationId xmlns:a16="http://schemas.microsoft.com/office/drawing/2014/main" id="{EA6935B4-94E6-4CC4-B05F-2EED45CAF414}"/>
              </a:ext>
            </a:extLst>
          </p:cNvPr>
          <p:cNvSpPr txBox="1"/>
          <p:nvPr/>
        </p:nvSpPr>
        <p:spPr>
          <a:xfrm>
            <a:off x="526642" y="1758460"/>
            <a:ext cx="6004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pc="300" dirty="0">
                <a:solidFill>
                  <a:srgbClr val="0F5B42"/>
                </a:solidFill>
                <a:latin typeface="Berlin Sans FB Demi" panose="020E0802020502020306" pitchFamily="34" charset="0"/>
                <a:cs typeface="ARMNoklae" panose="02000506000000020004" pitchFamily="2" charset="0"/>
              </a:rPr>
              <a:t>Learn </a:t>
            </a:r>
            <a:endParaRPr lang="th-TH" spc="300" dirty="0">
              <a:solidFill>
                <a:srgbClr val="0F5B42"/>
              </a:solidFill>
              <a:latin typeface="Berlin Sans FB Demi" panose="020E0802020502020306" pitchFamily="34" charset="0"/>
              <a:cs typeface="ARMNoklae" panose="02000506000000020004" pitchFamily="2" charset="0"/>
            </a:endParaRPr>
          </a:p>
        </p:txBody>
      </p:sp>
      <p:sp>
        <p:nvSpPr>
          <p:cNvPr id="30398" name="TextBox 30397">
            <a:extLst>
              <a:ext uri="{FF2B5EF4-FFF2-40B4-BE49-F238E27FC236}">
                <a16:creationId xmlns:a16="http://schemas.microsoft.com/office/drawing/2014/main" id="{B90A2041-C0E2-4656-9A3B-D3E8F0298AE5}"/>
              </a:ext>
            </a:extLst>
          </p:cNvPr>
          <p:cNvSpPr txBox="1"/>
          <p:nvPr/>
        </p:nvSpPr>
        <p:spPr>
          <a:xfrm>
            <a:off x="3373338" y="3026702"/>
            <a:ext cx="705967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F5B42"/>
                </a:solidFill>
              </a:rPr>
              <a:t>fringilla</a:t>
            </a:r>
            <a:r>
              <a:rPr lang="en-US" dirty="0">
                <a:solidFill>
                  <a:srgbClr val="0F5B42"/>
                </a:solidFill>
              </a:rPr>
              <a:t>. </a:t>
            </a:r>
            <a:r>
              <a:rPr lang="en-US" dirty="0" err="1">
                <a:solidFill>
                  <a:srgbClr val="0F5B42"/>
                </a:solidFill>
              </a:rPr>
              <a:t>Fusce</a:t>
            </a:r>
            <a:r>
              <a:rPr lang="en-US" dirty="0">
                <a:solidFill>
                  <a:srgbClr val="0F5B42"/>
                </a:solidFill>
              </a:rPr>
              <a:t> </a:t>
            </a:r>
            <a:r>
              <a:rPr lang="en-US" dirty="0" err="1">
                <a:solidFill>
                  <a:srgbClr val="0F5B42"/>
                </a:solidFill>
              </a:rPr>
              <a:t>ut</a:t>
            </a:r>
            <a:r>
              <a:rPr lang="en-US" dirty="0">
                <a:solidFill>
                  <a:srgbClr val="0F5B42"/>
                </a:solidFill>
              </a:rPr>
              <a:t> </a:t>
            </a:r>
            <a:r>
              <a:rPr lang="en-US" dirty="0" err="1">
                <a:solidFill>
                  <a:srgbClr val="0F5B42"/>
                </a:solidFill>
              </a:rPr>
              <a:t>elit</a:t>
            </a:r>
            <a:r>
              <a:rPr lang="en-US" dirty="0">
                <a:solidFill>
                  <a:srgbClr val="0F5B42"/>
                </a:solidFill>
              </a:rPr>
              <a:t> ligula. Nunc gravida diam a </a:t>
            </a:r>
            <a:r>
              <a:rPr lang="en-US" dirty="0" err="1">
                <a:solidFill>
                  <a:srgbClr val="0F5B42"/>
                </a:solidFill>
              </a:rPr>
              <a:t>turpis</a:t>
            </a:r>
            <a:r>
              <a:rPr lang="en-US" dirty="0">
                <a:solidFill>
                  <a:srgbClr val="0F5B42"/>
                </a:solidFill>
              </a:rPr>
              <a:t> dictum, id </a:t>
            </a:r>
            <a:r>
              <a:rPr lang="en-US" dirty="0" err="1">
                <a:solidFill>
                  <a:srgbClr val="0F5B42"/>
                </a:solidFill>
              </a:rPr>
              <a:t>elementum</a:t>
            </a:r>
            <a:r>
              <a:rPr lang="en-US" dirty="0">
                <a:solidFill>
                  <a:srgbClr val="0F5B42"/>
                </a:solidFill>
              </a:rPr>
              <a:t> </a:t>
            </a:r>
            <a:r>
              <a:rPr lang="en-US" dirty="0" err="1">
                <a:solidFill>
                  <a:srgbClr val="0F5B42"/>
                </a:solidFill>
              </a:rPr>
              <a:t>enim</a:t>
            </a:r>
            <a:r>
              <a:rPr lang="en-US" dirty="0">
                <a:solidFill>
                  <a:srgbClr val="0F5B42"/>
                </a:solidFill>
              </a:rPr>
              <a:t> lacinia. </a:t>
            </a:r>
            <a:r>
              <a:rPr lang="en-US" dirty="0" err="1">
                <a:solidFill>
                  <a:srgbClr val="0F5B42"/>
                </a:solidFill>
              </a:rPr>
              <a:t>Aliquam</a:t>
            </a:r>
            <a:r>
              <a:rPr lang="en-US" dirty="0">
                <a:solidFill>
                  <a:srgbClr val="0F5B42"/>
                </a:solidFill>
              </a:rPr>
              <a:t> </a:t>
            </a:r>
            <a:r>
              <a:rPr lang="en-US" dirty="0" err="1">
                <a:solidFill>
                  <a:srgbClr val="0F5B42"/>
                </a:solidFill>
              </a:rPr>
              <a:t>tincidunt</a:t>
            </a:r>
            <a:r>
              <a:rPr lang="en-US" dirty="0">
                <a:solidFill>
                  <a:srgbClr val="0F5B42"/>
                </a:solidFill>
              </a:rPr>
              <a:t> ex </a:t>
            </a:r>
            <a:r>
              <a:rPr lang="en-US" dirty="0" err="1">
                <a:solidFill>
                  <a:srgbClr val="0F5B42"/>
                </a:solidFill>
              </a:rPr>
              <a:t>sem</a:t>
            </a:r>
            <a:r>
              <a:rPr lang="en-US" dirty="0">
                <a:solidFill>
                  <a:srgbClr val="0F5B42"/>
                </a:solidFill>
              </a:rPr>
              <a:t>, </a:t>
            </a:r>
            <a:r>
              <a:rPr lang="en-US" dirty="0" err="1">
                <a:solidFill>
                  <a:srgbClr val="0F5B42"/>
                </a:solidFill>
              </a:rPr>
              <a:t>quis</a:t>
            </a:r>
            <a:r>
              <a:rPr lang="en-US" dirty="0">
                <a:solidFill>
                  <a:srgbClr val="0F5B42"/>
                </a:solidFill>
              </a:rPr>
              <a:t> vestibulum</a:t>
            </a:r>
            <a:endParaRPr lang="th-TH" dirty="0">
              <a:solidFill>
                <a:srgbClr val="0F5B42"/>
              </a:solidFill>
            </a:endParaRPr>
          </a:p>
        </p:txBody>
      </p:sp>
      <p:sp>
        <p:nvSpPr>
          <p:cNvPr id="30400" name="Freeform: Shape 30399">
            <a:extLst>
              <a:ext uri="{FF2B5EF4-FFF2-40B4-BE49-F238E27FC236}">
                <a16:creationId xmlns:a16="http://schemas.microsoft.com/office/drawing/2014/main" id="{3BB6DBEF-F9D1-4D7D-804E-3F41579F6888}"/>
              </a:ext>
            </a:extLst>
          </p:cNvPr>
          <p:cNvSpPr/>
          <p:nvPr/>
        </p:nvSpPr>
        <p:spPr>
          <a:xfrm rot="13678603">
            <a:off x="2270519" y="-2573362"/>
            <a:ext cx="3950505" cy="4542922"/>
          </a:xfrm>
          <a:custGeom>
            <a:avLst/>
            <a:gdLst>
              <a:gd name="connsiteX0" fmla="*/ 3936674 w 5532100"/>
              <a:gd name="connsiteY0" fmla="*/ 44776 h 6709605"/>
              <a:gd name="connsiteX1" fmla="*/ 2572163 w 5532100"/>
              <a:gd name="connsiteY1" fmla="*/ 86276 h 6709605"/>
              <a:gd name="connsiteX2" fmla="*/ 1676454 w 5532100"/>
              <a:gd name="connsiteY2" fmla="*/ 559528 h 6709605"/>
              <a:gd name="connsiteX3" fmla="*/ 1324166 w 5532100"/>
              <a:gd name="connsiteY3" fmla="*/ 1581307 h 6709605"/>
              <a:gd name="connsiteX4" fmla="*/ 778519 w 5532100"/>
              <a:gd name="connsiteY4" fmla="*/ 2489453 h 6709605"/>
              <a:gd name="connsiteX5" fmla="*/ 285761 w 5532100"/>
              <a:gd name="connsiteY5" fmla="*/ 2785579 h 6709605"/>
              <a:gd name="connsiteX6" fmla="*/ 1025 w 5532100"/>
              <a:gd name="connsiteY6" fmla="*/ 3499450 h 6709605"/>
              <a:gd name="connsiteX7" fmla="*/ 1564000 w 5532100"/>
              <a:gd name="connsiteY7" fmla="*/ 4684085 h 6709605"/>
              <a:gd name="connsiteX8" fmla="*/ 2381554 w 5532100"/>
              <a:gd name="connsiteY8" fmla="*/ 5406988 h 6709605"/>
              <a:gd name="connsiteX9" fmla="*/ 2950111 w 5532100"/>
              <a:gd name="connsiteY9" fmla="*/ 6470136 h 6709605"/>
              <a:gd name="connsiteX10" fmla="*/ 4468575 w 5532100"/>
              <a:gd name="connsiteY10" fmla="*/ 6265387 h 6709605"/>
              <a:gd name="connsiteX11" fmla="*/ 4872050 w 5532100"/>
              <a:gd name="connsiteY11" fmla="*/ 5544316 h 6709605"/>
              <a:gd name="connsiteX12" fmla="*/ 5462077 w 5532100"/>
              <a:gd name="connsiteY12" fmla="*/ 3387126 h 6709605"/>
              <a:gd name="connsiteX13" fmla="*/ 5343076 w 5532100"/>
              <a:gd name="connsiteY13" fmla="*/ 1190661 h 6709605"/>
              <a:gd name="connsiteX14" fmla="*/ 4011425 w 5532100"/>
              <a:gd name="connsiteY14" fmla="*/ 51977 h 6709605"/>
              <a:gd name="connsiteX15" fmla="*/ 3936674 w 5532100"/>
              <a:gd name="connsiteY15" fmla="*/ 44776 h 67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2100" h="6709605">
                <a:moveTo>
                  <a:pt x="3936674" y="44776"/>
                </a:moveTo>
                <a:cubicBezTo>
                  <a:pt x="3486986" y="-26309"/>
                  <a:pt x="3009152" y="-12956"/>
                  <a:pt x="2572163" y="86276"/>
                </a:cubicBezTo>
                <a:cubicBezTo>
                  <a:pt x="2243571" y="160897"/>
                  <a:pt x="1912622" y="297832"/>
                  <a:pt x="1676454" y="559528"/>
                </a:cubicBezTo>
                <a:cubicBezTo>
                  <a:pt x="1439370" y="822140"/>
                  <a:pt x="1395514" y="1232815"/>
                  <a:pt x="1324166" y="1581307"/>
                </a:cubicBezTo>
                <a:cubicBezTo>
                  <a:pt x="1246535" y="1960039"/>
                  <a:pt x="1089570" y="2285752"/>
                  <a:pt x="778519" y="2489453"/>
                </a:cubicBezTo>
                <a:cubicBezTo>
                  <a:pt x="617627" y="2594838"/>
                  <a:pt x="431992" y="2657938"/>
                  <a:pt x="285761" y="2785579"/>
                </a:cubicBezTo>
                <a:cubicBezTo>
                  <a:pt x="94235" y="2952755"/>
                  <a:pt x="-11674" y="3225840"/>
                  <a:pt x="1025" y="3499450"/>
                </a:cubicBezTo>
                <a:cubicBezTo>
                  <a:pt x="42132" y="4388089"/>
                  <a:pt x="962845" y="4468339"/>
                  <a:pt x="1564000" y="4684085"/>
                </a:cubicBezTo>
                <a:cubicBezTo>
                  <a:pt x="1933699" y="4816700"/>
                  <a:pt x="2188849" y="5038991"/>
                  <a:pt x="2381554" y="5406988"/>
                </a:cubicBezTo>
                <a:cubicBezTo>
                  <a:pt x="2569676" y="5766476"/>
                  <a:pt x="2652152" y="6184483"/>
                  <a:pt x="2950111" y="6470136"/>
                </a:cubicBezTo>
                <a:cubicBezTo>
                  <a:pt x="3395609" y="6897175"/>
                  <a:pt x="4129771" y="6706172"/>
                  <a:pt x="4468575" y="6265387"/>
                </a:cubicBezTo>
                <a:cubicBezTo>
                  <a:pt x="4634049" y="6050035"/>
                  <a:pt x="4760773" y="5798026"/>
                  <a:pt x="4872050" y="5544316"/>
                </a:cubicBezTo>
                <a:cubicBezTo>
                  <a:pt x="5167259" y="4871160"/>
                  <a:pt x="5361142" y="4132678"/>
                  <a:pt x="5462077" y="3387126"/>
                </a:cubicBezTo>
                <a:cubicBezTo>
                  <a:pt x="5558298" y="2675873"/>
                  <a:pt x="5585920" y="1889870"/>
                  <a:pt x="5343076" y="1190661"/>
                </a:cubicBezTo>
                <a:cubicBezTo>
                  <a:pt x="5118822" y="544996"/>
                  <a:pt x="4637191" y="124765"/>
                  <a:pt x="4011425" y="51977"/>
                </a:cubicBezTo>
                <a:cubicBezTo>
                  <a:pt x="3986683" y="49097"/>
                  <a:pt x="3961416" y="48573"/>
                  <a:pt x="3936674" y="44776"/>
                </a:cubicBezTo>
                <a:close/>
              </a:path>
            </a:pathLst>
          </a:custGeom>
          <a:solidFill>
            <a:srgbClr val="E9D2AE"/>
          </a:solidFill>
          <a:ln w="13091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grpSp>
        <p:nvGrpSpPr>
          <p:cNvPr id="5" name="Graphic 2">
            <a:extLst>
              <a:ext uri="{FF2B5EF4-FFF2-40B4-BE49-F238E27FC236}">
                <a16:creationId xmlns:a16="http://schemas.microsoft.com/office/drawing/2014/main" id="{F4D7C90A-9AA6-48B1-BDE9-F49176B78E46}"/>
              </a:ext>
            </a:extLst>
          </p:cNvPr>
          <p:cNvGrpSpPr/>
          <p:nvPr/>
        </p:nvGrpSpPr>
        <p:grpSpPr>
          <a:xfrm>
            <a:off x="11160695" y="4267543"/>
            <a:ext cx="1131858" cy="1386344"/>
            <a:chOff x="5881684" y="3147949"/>
            <a:chExt cx="428090" cy="557286"/>
          </a:xfrm>
        </p:grpSpPr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id="{DCB377F5-1EE8-4D4E-9E2A-F53D5E937F93}"/>
                </a:ext>
              </a:extLst>
            </p:cNvPr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2365D25C-B2CA-48B8-B767-FADD9948DB57}"/>
                  </a:ext>
                </a:extLst>
              </p:cNvPr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>
                  <a:gd name="connsiteX0" fmla="*/ 0 w 14097"/>
                  <a:gd name="connsiteY0" fmla="*/ 0 h 66867"/>
                  <a:gd name="connsiteX1" fmla="*/ 14098 w 14097"/>
                  <a:gd name="connsiteY1" fmla="*/ 0 h 66867"/>
                  <a:gd name="connsiteX2" fmla="*/ 14098 w 14097"/>
                  <a:gd name="connsiteY2" fmla="*/ 66868 h 66867"/>
                  <a:gd name="connsiteX3" fmla="*/ 0 w 14097"/>
                  <a:gd name="connsiteY3" fmla="*/ 66868 h 6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867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2CE49347-4AED-4279-A978-0F22D750B532}"/>
                  </a:ext>
                </a:extLst>
              </p:cNvPr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>
                  <a:gd name="connsiteX0" fmla="*/ 0 w 14097"/>
                  <a:gd name="connsiteY0" fmla="*/ 0 h 66963"/>
                  <a:gd name="connsiteX1" fmla="*/ 14097 w 14097"/>
                  <a:gd name="connsiteY1" fmla="*/ 0 h 66963"/>
                  <a:gd name="connsiteX2" fmla="*/ 14097 w 14097"/>
                  <a:gd name="connsiteY2" fmla="*/ 66963 h 66963"/>
                  <a:gd name="connsiteX3" fmla="*/ 0 w 14097"/>
                  <a:gd name="connsiteY3" fmla="*/ 66963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963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C3A92BE-3013-4494-AD87-2B86EBF3815F}"/>
                  </a:ext>
                </a:extLst>
              </p:cNvPr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>
                  <a:gd name="connsiteX0" fmla="*/ 1580 w 67243"/>
                  <a:gd name="connsiteY0" fmla="*/ 8087 h 60487"/>
                  <a:gd name="connsiteX1" fmla="*/ 6056 w 67243"/>
                  <a:gd name="connsiteY1" fmla="*/ 2562 h 60487"/>
                  <a:gd name="connsiteX2" fmla="*/ 16153 w 67243"/>
                  <a:gd name="connsiteY2" fmla="*/ 1896 h 60487"/>
                  <a:gd name="connsiteX3" fmla="*/ 65111 w 67243"/>
                  <a:gd name="connsiteY3" fmla="*/ 48568 h 60487"/>
                  <a:gd name="connsiteX4" fmla="*/ 62349 w 67243"/>
                  <a:gd name="connsiteY4" fmla="*/ 60189 h 60487"/>
                  <a:gd name="connsiteX5" fmla="*/ 62349 w 67243"/>
                  <a:gd name="connsiteY5" fmla="*/ 60189 h 60487"/>
                  <a:gd name="connsiteX6" fmla="*/ 56158 w 67243"/>
                  <a:gd name="connsiteY6" fmla="*/ 59046 h 60487"/>
                  <a:gd name="connsiteX7" fmla="*/ 2723 w 67243"/>
                  <a:gd name="connsiteY7" fmla="*/ 17802 h 60487"/>
                  <a:gd name="connsiteX8" fmla="*/ 1580 w 67243"/>
                  <a:gd name="connsiteY8" fmla="*/ 8087 h 6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43" h="60487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4F4231B-63D4-441F-A4DB-3C1CC34364DF}"/>
                  </a:ext>
                </a:extLst>
              </p:cNvPr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>
                  <a:gd name="connsiteX0" fmla="*/ 30747 w 35589"/>
                  <a:gd name="connsiteY0" fmla="*/ 2425 h 79779"/>
                  <a:gd name="connsiteX1" fmla="*/ 23984 w 35589"/>
                  <a:gd name="connsiteY1" fmla="*/ 329 h 79779"/>
                  <a:gd name="connsiteX2" fmla="*/ 15221 w 35589"/>
                  <a:gd name="connsiteY2" fmla="*/ 5377 h 79779"/>
                  <a:gd name="connsiteX3" fmla="*/ 171 w 35589"/>
                  <a:gd name="connsiteY3" fmla="*/ 71290 h 79779"/>
                  <a:gd name="connsiteX4" fmla="*/ 8839 w 35589"/>
                  <a:gd name="connsiteY4" fmla="*/ 79482 h 79779"/>
                  <a:gd name="connsiteX5" fmla="*/ 8839 w 35589"/>
                  <a:gd name="connsiteY5" fmla="*/ 79482 h 79779"/>
                  <a:gd name="connsiteX6" fmla="*/ 13411 w 35589"/>
                  <a:gd name="connsiteY6" fmla="*/ 75100 h 79779"/>
                  <a:gd name="connsiteX7" fmla="*/ 35223 w 35589"/>
                  <a:gd name="connsiteY7" fmla="*/ 11283 h 79779"/>
                  <a:gd name="connsiteX8" fmla="*/ 30747 w 35589"/>
                  <a:gd name="connsiteY8" fmla="*/ 2425 h 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89" h="79779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6249270-A875-4871-B2D4-B944F855831C}"/>
                  </a:ext>
                </a:extLst>
              </p:cNvPr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>
                  <a:gd name="connsiteX0" fmla="*/ 8791 w 250053"/>
                  <a:gd name="connsiteY0" fmla="*/ 157034 h 157312"/>
                  <a:gd name="connsiteX1" fmla="*/ 28 w 250053"/>
                  <a:gd name="connsiteY1" fmla="*/ 152462 h 157312"/>
                  <a:gd name="connsiteX2" fmla="*/ 15458 w 250053"/>
                  <a:gd name="connsiteY2" fmla="*/ 57403 h 157312"/>
                  <a:gd name="connsiteX3" fmla="*/ 26888 w 250053"/>
                  <a:gd name="connsiteY3" fmla="*/ 44449 h 157312"/>
                  <a:gd name="connsiteX4" fmla="*/ 172335 w 250053"/>
                  <a:gd name="connsiteY4" fmla="*/ 729 h 157312"/>
                  <a:gd name="connsiteX5" fmla="*/ 188718 w 250053"/>
                  <a:gd name="connsiteY5" fmla="*/ 4920 h 157312"/>
                  <a:gd name="connsiteX6" fmla="*/ 247964 w 250053"/>
                  <a:gd name="connsiteY6" fmla="*/ 64928 h 157312"/>
                  <a:gd name="connsiteX7" fmla="*/ 247106 w 250053"/>
                  <a:gd name="connsiteY7" fmla="*/ 75691 h 157312"/>
                  <a:gd name="connsiteX8" fmla="*/ 237391 w 250053"/>
                  <a:gd name="connsiteY8" fmla="*/ 74548 h 157312"/>
                  <a:gd name="connsiteX9" fmla="*/ 188242 w 250053"/>
                  <a:gd name="connsiteY9" fmla="*/ 24827 h 157312"/>
                  <a:gd name="connsiteX10" fmla="*/ 163191 w 250053"/>
                  <a:gd name="connsiteY10" fmla="*/ 18446 h 157312"/>
                  <a:gd name="connsiteX11" fmla="*/ 44319 w 250053"/>
                  <a:gd name="connsiteY11" fmla="*/ 54164 h 157312"/>
                  <a:gd name="connsiteX12" fmla="*/ 26888 w 250053"/>
                  <a:gd name="connsiteY12" fmla="*/ 73691 h 157312"/>
                  <a:gd name="connsiteX13" fmla="*/ 13934 w 250053"/>
                  <a:gd name="connsiteY13" fmla="*/ 149605 h 157312"/>
                  <a:gd name="connsiteX14" fmla="*/ 9172 w 250053"/>
                  <a:gd name="connsiteY14" fmla="*/ 156844 h 157312"/>
                  <a:gd name="connsiteX15" fmla="*/ 8791 w 250053"/>
                  <a:gd name="connsiteY15" fmla="*/ 157034 h 157312"/>
                  <a:gd name="connsiteX16" fmla="*/ 13553 w 250053"/>
                  <a:gd name="connsiteY16" fmla="*/ 147795 h 157312"/>
                  <a:gd name="connsiteX17" fmla="*/ 13553 w 250053"/>
                  <a:gd name="connsiteY17" fmla="*/ 147795 h 157312"/>
                  <a:gd name="connsiteX18" fmla="*/ 13553 w 250053"/>
                  <a:gd name="connsiteY18" fmla="*/ 147795 h 157312"/>
                  <a:gd name="connsiteX19" fmla="*/ 13553 w 250053"/>
                  <a:gd name="connsiteY19" fmla="*/ 147795 h 157312"/>
                  <a:gd name="connsiteX20" fmla="*/ 13553 w 250053"/>
                  <a:gd name="connsiteY20" fmla="*/ 147795 h 157312"/>
                  <a:gd name="connsiteX21" fmla="*/ 13553 w 250053"/>
                  <a:gd name="connsiteY21" fmla="*/ 147795 h 1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053" h="157312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E206712-6636-43E0-95BD-4BB7A1D7DB1A}"/>
                  </a:ext>
                </a:extLst>
              </p:cNvPr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>
                  <a:gd name="connsiteX0" fmla="*/ 22294 w 24428"/>
                  <a:gd name="connsiteY0" fmla="*/ 21566 h 24033"/>
                  <a:gd name="connsiteX1" fmla="*/ 22294 w 24428"/>
                  <a:gd name="connsiteY1" fmla="*/ 21566 h 24033"/>
                  <a:gd name="connsiteX2" fmla="*/ 11054 w 24428"/>
                  <a:gd name="connsiteY2" fmla="*/ 21851 h 24033"/>
                  <a:gd name="connsiteX3" fmla="*/ 2482 w 24428"/>
                  <a:gd name="connsiteY3" fmla="*/ 13755 h 24033"/>
                  <a:gd name="connsiteX4" fmla="*/ 2101 w 24428"/>
                  <a:gd name="connsiteY4" fmla="*/ 2516 h 24033"/>
                  <a:gd name="connsiteX5" fmla="*/ 2101 w 24428"/>
                  <a:gd name="connsiteY5" fmla="*/ 2516 h 24033"/>
                  <a:gd name="connsiteX6" fmla="*/ 13340 w 24428"/>
                  <a:gd name="connsiteY6" fmla="*/ 2135 h 24033"/>
                  <a:gd name="connsiteX7" fmla="*/ 21913 w 24428"/>
                  <a:gd name="connsiteY7" fmla="*/ 10231 h 24033"/>
                  <a:gd name="connsiteX8" fmla="*/ 22294 w 24428"/>
                  <a:gd name="connsiteY8" fmla="*/ 21566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28" h="24033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C9403E3-C59A-4FA2-9225-9EAAEABB7C75}"/>
                  </a:ext>
                </a:extLst>
              </p:cNvPr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>
                  <a:gd name="connsiteX0" fmla="*/ 264864 w 411297"/>
                  <a:gd name="connsiteY0" fmla="*/ 402595 h 411331"/>
                  <a:gd name="connsiteX1" fmla="*/ 8737 w 411297"/>
                  <a:gd name="connsiteY1" fmla="*/ 264864 h 411331"/>
                  <a:gd name="connsiteX2" fmla="*/ 146468 w 411297"/>
                  <a:gd name="connsiteY2" fmla="*/ 8737 h 411331"/>
                  <a:gd name="connsiteX3" fmla="*/ 402595 w 411297"/>
                  <a:gd name="connsiteY3" fmla="*/ 146468 h 411331"/>
                  <a:gd name="connsiteX4" fmla="*/ 264864 w 411297"/>
                  <a:gd name="connsiteY4" fmla="*/ 402595 h 41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97" h="411331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80A5856-C002-47DB-9165-63FB8BEFC9CD}"/>
                  </a:ext>
                </a:extLst>
              </p:cNvPr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>
                  <a:gd name="connsiteX0" fmla="*/ 246160 w 382263"/>
                  <a:gd name="connsiteY0" fmla="*/ 374141 h 382271"/>
                  <a:gd name="connsiteX1" fmla="*/ 8130 w 382263"/>
                  <a:gd name="connsiteY1" fmla="*/ 246125 h 382271"/>
                  <a:gd name="connsiteX2" fmla="*/ 136146 w 382263"/>
                  <a:gd name="connsiteY2" fmla="*/ 8096 h 382271"/>
                  <a:gd name="connsiteX3" fmla="*/ 374176 w 382263"/>
                  <a:gd name="connsiteY3" fmla="*/ 136112 h 382271"/>
                  <a:gd name="connsiteX4" fmla="*/ 246160 w 382263"/>
                  <a:gd name="connsiteY4" fmla="*/ 374141 h 3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263" h="382271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1752FAFF-0954-447E-BF21-B1ECDB848ACA}"/>
                  </a:ext>
                </a:extLst>
              </p:cNvPr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>
                  <a:gd name="connsiteX0" fmla="*/ 196809 w 305572"/>
                  <a:gd name="connsiteY0" fmla="*/ 299012 h 305511"/>
                  <a:gd name="connsiteX1" fmla="*/ 6500 w 305572"/>
                  <a:gd name="connsiteY1" fmla="*/ 196714 h 305511"/>
                  <a:gd name="connsiteX2" fmla="*/ 108798 w 305572"/>
                  <a:gd name="connsiteY2" fmla="*/ 6500 h 305511"/>
                  <a:gd name="connsiteX3" fmla="*/ 299108 w 305572"/>
                  <a:gd name="connsiteY3" fmla="*/ 108798 h 305511"/>
                  <a:gd name="connsiteX4" fmla="*/ 196809 w 305572"/>
                  <a:gd name="connsiteY4" fmla="*/ 299012 h 30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72" h="305511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E149C15-9026-434B-981F-B524F0E02771}"/>
                  </a:ext>
                </a:extLst>
              </p:cNvPr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>
                  <a:gd name="connsiteX0" fmla="*/ 175355 w 181824"/>
                  <a:gd name="connsiteY0" fmla="*/ 108740 h 287048"/>
                  <a:gd name="connsiteX1" fmla="*/ 0 w 181824"/>
                  <a:gd name="connsiteY1" fmla="*/ 2822 h 287048"/>
                  <a:gd name="connsiteX2" fmla="*/ 140875 w 181824"/>
                  <a:gd name="connsiteY2" fmla="*/ 175034 h 287048"/>
                  <a:gd name="connsiteX3" fmla="*/ 101822 w 181824"/>
                  <a:gd name="connsiteY3" fmla="*/ 287048 h 287048"/>
                  <a:gd name="connsiteX4" fmla="*/ 175355 w 181824"/>
                  <a:gd name="connsiteY4" fmla="*/ 108740 h 28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24" h="287048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8" name="Graphic 2">
                <a:extLst>
                  <a:ext uri="{FF2B5EF4-FFF2-40B4-BE49-F238E27FC236}">
                    <a16:creationId xmlns:a16="http://schemas.microsoft.com/office/drawing/2014/main" id="{743244EB-FFDC-410D-A1B0-177177DF11BD}"/>
                  </a:ext>
                </a:extLst>
              </p:cNvPr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05D984B4-9EA3-424D-BD98-1A9228FD3817}"/>
                    </a:ext>
                  </a:extLst>
                </p:cNvPr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>
                    <a:gd name="connsiteX0" fmla="*/ 96300 w 96300"/>
                    <a:gd name="connsiteY0" fmla="*/ 15991 h 100097"/>
                    <a:gd name="connsiteX1" fmla="*/ 49437 w 96300"/>
                    <a:gd name="connsiteY1" fmla="*/ 3990 h 100097"/>
                    <a:gd name="connsiteX2" fmla="*/ 860 w 96300"/>
                    <a:gd name="connsiteY2" fmla="*/ 60283 h 100097"/>
                    <a:gd name="connsiteX3" fmla="*/ 21053 w 96300"/>
                    <a:gd name="connsiteY3" fmla="*/ 100097 h 100097"/>
                    <a:gd name="connsiteX4" fmla="*/ 96300 w 96300"/>
                    <a:gd name="connsiteY4" fmla="*/ 15991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0" h="100097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5255EE6C-BE9C-4792-9857-4BFA7D2D5094}"/>
                    </a:ext>
                  </a:extLst>
                </p:cNvPr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>
                    <a:gd name="connsiteX0" fmla="*/ 14002 w 53610"/>
                    <a:gd name="connsiteY0" fmla="*/ 3434 h 26580"/>
                    <a:gd name="connsiteX1" fmla="*/ 0 w 53610"/>
                    <a:gd name="connsiteY1" fmla="*/ 14483 h 26580"/>
                    <a:gd name="connsiteX2" fmla="*/ 42863 w 53610"/>
                    <a:gd name="connsiteY2" fmla="*/ 26580 h 26580"/>
                    <a:gd name="connsiteX3" fmla="*/ 53245 w 53610"/>
                    <a:gd name="connsiteY3" fmla="*/ 13626 h 26580"/>
                    <a:gd name="connsiteX4" fmla="*/ 14002 w 53610"/>
                    <a:gd name="connsiteY4" fmla="*/ 3434 h 2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0" h="2658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B1C9FD5-9663-4358-B2FD-FA037F33146D}"/>
                  </a:ext>
                </a:extLst>
              </p:cNvPr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>
                  <a:gd name="connsiteX0" fmla="*/ 6880 w 18930"/>
                  <a:gd name="connsiteY0" fmla="*/ 28719 h 28863"/>
                  <a:gd name="connsiteX1" fmla="*/ 6880 w 18930"/>
                  <a:gd name="connsiteY1" fmla="*/ 28719 h 28863"/>
                  <a:gd name="connsiteX2" fmla="*/ 16595 w 18930"/>
                  <a:gd name="connsiteY2" fmla="*/ 21957 h 28863"/>
                  <a:gd name="connsiteX3" fmla="*/ 18786 w 18930"/>
                  <a:gd name="connsiteY3" fmla="*/ 9860 h 28863"/>
                  <a:gd name="connsiteX4" fmla="*/ 12023 w 18930"/>
                  <a:gd name="connsiteY4" fmla="*/ 144 h 28863"/>
                  <a:gd name="connsiteX5" fmla="*/ 12023 w 18930"/>
                  <a:gd name="connsiteY5" fmla="*/ 144 h 28863"/>
                  <a:gd name="connsiteX6" fmla="*/ 2308 w 18930"/>
                  <a:gd name="connsiteY6" fmla="*/ 6907 h 28863"/>
                  <a:gd name="connsiteX7" fmla="*/ 117 w 18930"/>
                  <a:gd name="connsiteY7" fmla="*/ 19004 h 28863"/>
                  <a:gd name="connsiteX8" fmla="*/ 6880 w 18930"/>
                  <a:gd name="connsiteY8" fmla="*/ 28719 h 2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28863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BFEC091-369D-4B5E-88C3-AFCC0882BF41}"/>
                  </a:ext>
                </a:extLst>
              </p:cNvPr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>
                  <a:gd name="connsiteX0" fmla="*/ 0 w 6096"/>
                  <a:gd name="connsiteY0" fmla="*/ 0 h 21146"/>
                  <a:gd name="connsiteX1" fmla="*/ 6096 w 6096"/>
                  <a:gd name="connsiteY1" fmla="*/ 0 h 21146"/>
                  <a:gd name="connsiteX2" fmla="*/ 6096 w 6096"/>
                  <a:gd name="connsiteY2" fmla="*/ 21146 h 21146"/>
                  <a:gd name="connsiteX3" fmla="*/ 0 w 6096"/>
                  <a:gd name="connsiteY3" fmla="*/ 21146 h 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21146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D5A9A77-E452-43E9-A6CF-776C6C3AE4B8}"/>
                  </a:ext>
                </a:extLst>
              </p:cNvPr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>
                  <a:gd name="connsiteX0" fmla="*/ 0 w 6095"/>
                  <a:gd name="connsiteY0" fmla="*/ 0 h 51720"/>
                  <a:gd name="connsiteX1" fmla="*/ 6096 w 6095"/>
                  <a:gd name="connsiteY1" fmla="*/ 0 h 51720"/>
                  <a:gd name="connsiteX2" fmla="*/ 6096 w 6095"/>
                  <a:gd name="connsiteY2" fmla="*/ 51721 h 51720"/>
                  <a:gd name="connsiteX3" fmla="*/ 0 w 6095"/>
                  <a:gd name="connsiteY3" fmla="*/ 51721 h 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5172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78F58EE-E2F4-4ACB-9B46-A2CF4AB8ED55}"/>
                  </a:ext>
                </a:extLst>
              </p:cNvPr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>
                  <a:gd name="connsiteX0" fmla="*/ 46577 w 48386"/>
                  <a:gd name="connsiteY0" fmla="*/ 0 h 19811"/>
                  <a:gd name="connsiteX1" fmla="*/ 48387 w 48386"/>
                  <a:gd name="connsiteY1" fmla="*/ 5810 h 19811"/>
                  <a:gd name="connsiteX2" fmla="*/ 1714 w 48386"/>
                  <a:gd name="connsiteY2" fmla="*/ 19812 h 19811"/>
                  <a:gd name="connsiteX3" fmla="*/ 0 w 48386"/>
                  <a:gd name="connsiteY3" fmla="*/ 14002 h 1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6" h="19811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4C0880B-D74A-4785-A0B6-894C7F6E770E}"/>
                  </a:ext>
                </a:extLst>
              </p:cNvPr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>
                  <a:gd name="connsiteX0" fmla="*/ 0 w 6096"/>
                  <a:gd name="connsiteY0" fmla="*/ 0 h 54771"/>
                  <a:gd name="connsiteX1" fmla="*/ 6096 w 6096"/>
                  <a:gd name="connsiteY1" fmla="*/ 0 h 54771"/>
                  <a:gd name="connsiteX2" fmla="*/ 6096 w 6096"/>
                  <a:gd name="connsiteY2" fmla="*/ 54771 h 54771"/>
                  <a:gd name="connsiteX3" fmla="*/ 0 w 6096"/>
                  <a:gd name="connsiteY3" fmla="*/ 54771 h 5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5477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C6261B9-744C-4B85-AB7C-AE9F1A5026AF}"/>
                  </a:ext>
                </a:extLst>
              </p:cNvPr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>
                  <a:gd name="connsiteX0" fmla="*/ 0 w 6095"/>
                  <a:gd name="connsiteY0" fmla="*/ 0 h 37051"/>
                  <a:gd name="connsiteX1" fmla="*/ 6096 w 6095"/>
                  <a:gd name="connsiteY1" fmla="*/ 0 h 37051"/>
                  <a:gd name="connsiteX2" fmla="*/ 6096 w 6095"/>
                  <a:gd name="connsiteY2" fmla="*/ 37051 h 37051"/>
                  <a:gd name="connsiteX3" fmla="*/ 0 w 6095"/>
                  <a:gd name="connsiteY3" fmla="*/ 37051 h 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3705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3DE318C-268F-4D79-BE7A-0540E71E94CE}"/>
                  </a:ext>
                </a:extLst>
              </p:cNvPr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>
                  <a:gd name="connsiteX0" fmla="*/ 0 w 6096"/>
                  <a:gd name="connsiteY0" fmla="*/ 0 h 35528"/>
                  <a:gd name="connsiteX1" fmla="*/ 6096 w 6096"/>
                  <a:gd name="connsiteY1" fmla="*/ 0 h 35528"/>
                  <a:gd name="connsiteX2" fmla="*/ 6096 w 6096"/>
                  <a:gd name="connsiteY2" fmla="*/ 35529 h 35528"/>
                  <a:gd name="connsiteX3" fmla="*/ 0 w 6096"/>
                  <a:gd name="connsiteY3" fmla="*/ 35529 h 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528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D599422-2426-487C-9DB2-780627718082}"/>
                  </a:ext>
                </a:extLst>
              </p:cNvPr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>
                  <a:gd name="connsiteX0" fmla="*/ 18193 w 23526"/>
                  <a:gd name="connsiteY0" fmla="*/ 0 h 36766"/>
                  <a:gd name="connsiteX1" fmla="*/ 23527 w 23526"/>
                  <a:gd name="connsiteY1" fmla="*/ 2857 h 36766"/>
                  <a:gd name="connsiteX2" fmla="*/ 5334 w 23526"/>
                  <a:gd name="connsiteY2" fmla="*/ 36767 h 36766"/>
                  <a:gd name="connsiteX3" fmla="*/ 0 w 23526"/>
                  <a:gd name="connsiteY3" fmla="*/ 33909 h 3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36766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066BCF2-8D81-4469-A6A8-EF162000F122}"/>
                  </a:ext>
                </a:extLst>
              </p:cNvPr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>
                  <a:gd name="connsiteX0" fmla="*/ 0 w 6096"/>
                  <a:gd name="connsiteY0" fmla="*/ 0 h 35242"/>
                  <a:gd name="connsiteX1" fmla="*/ 6096 w 6096"/>
                  <a:gd name="connsiteY1" fmla="*/ 0 h 35242"/>
                  <a:gd name="connsiteX2" fmla="*/ 6096 w 6096"/>
                  <a:gd name="connsiteY2" fmla="*/ 35243 h 35242"/>
                  <a:gd name="connsiteX3" fmla="*/ 0 w 6096"/>
                  <a:gd name="connsiteY3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242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16920D8-4B03-4A49-8C19-4D8FE8642A52}"/>
                  </a:ext>
                </a:extLst>
              </p:cNvPr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>
                  <a:gd name="connsiteX0" fmla="*/ 2857 w 33813"/>
                  <a:gd name="connsiteY0" fmla="*/ 0 h 100107"/>
                  <a:gd name="connsiteX1" fmla="*/ 0 w 33813"/>
                  <a:gd name="connsiteY1" fmla="*/ 47625 h 100107"/>
                  <a:gd name="connsiteX2" fmla="*/ 33814 w 33813"/>
                  <a:gd name="connsiteY2" fmla="*/ 100108 h 100107"/>
                  <a:gd name="connsiteX3" fmla="*/ 30956 w 33813"/>
                  <a:gd name="connsiteY3" fmla="*/ 36481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3" h="100107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658CAB9-C280-4CB7-A410-D21F345D44BF}"/>
                  </a:ext>
                </a:extLst>
              </p:cNvPr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>
                  <a:gd name="connsiteX0" fmla="*/ 127063 w 127063"/>
                  <a:gd name="connsiteY0" fmla="*/ 0 h 38957"/>
                  <a:gd name="connsiteX1" fmla="*/ 51530 w 127063"/>
                  <a:gd name="connsiteY1" fmla="*/ 12192 h 38957"/>
                  <a:gd name="connsiteX2" fmla="*/ 0 w 127063"/>
                  <a:gd name="connsiteY2" fmla="*/ 38957 h 38957"/>
                  <a:gd name="connsiteX3" fmla="*/ 59150 w 127063"/>
                  <a:gd name="connsiteY3" fmla="*/ 32576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3" h="38957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0" name="Graphic 2">
                <a:extLst>
                  <a:ext uri="{FF2B5EF4-FFF2-40B4-BE49-F238E27FC236}">
                    <a16:creationId xmlns:a16="http://schemas.microsoft.com/office/drawing/2014/main" id="{EDD62D3F-3180-4D4F-9B36-034DE8306231}"/>
                  </a:ext>
                </a:extLst>
              </p:cNvPr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51463581-E836-471A-8039-795F9D8ADDAB}"/>
                    </a:ext>
                  </a:extLst>
                </p:cNvPr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>
                    <a:gd name="connsiteX0" fmla="*/ 28427 w 29041"/>
                    <a:gd name="connsiteY0" fmla="*/ 10364 h 29075"/>
                    <a:gd name="connsiteX1" fmla="*/ 18712 w 29041"/>
                    <a:gd name="connsiteY1" fmla="*/ 28462 h 29075"/>
                    <a:gd name="connsiteX2" fmla="*/ 614 w 29041"/>
                    <a:gd name="connsiteY2" fmla="*/ 18746 h 29075"/>
                    <a:gd name="connsiteX3" fmla="*/ 10330 w 29041"/>
                    <a:gd name="connsiteY3" fmla="*/ 649 h 29075"/>
                    <a:gd name="connsiteX4" fmla="*/ 28427 w 29041"/>
                    <a:gd name="connsiteY4" fmla="*/ 10364 h 2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1" h="29075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D56732C0-B6E3-4A16-B70D-A5539BE3282B}"/>
                    </a:ext>
                  </a:extLst>
                </p:cNvPr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>
                    <a:gd name="connsiteX0" fmla="*/ 2617 w 6808"/>
                    <a:gd name="connsiteY0" fmla="*/ 0 h 19145"/>
                    <a:gd name="connsiteX1" fmla="*/ 6808 w 6808"/>
                    <a:gd name="connsiteY1" fmla="*/ 19145 h 19145"/>
                    <a:gd name="connsiteX2" fmla="*/ 2617 w 6808"/>
                    <a:gd name="connsiteY2" fmla="*/ 0 h 19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8" h="19145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31" name="Graphic 2">
                <a:extLst>
                  <a:ext uri="{FF2B5EF4-FFF2-40B4-BE49-F238E27FC236}">
                    <a16:creationId xmlns:a16="http://schemas.microsoft.com/office/drawing/2014/main" id="{3602116F-447A-4F8F-9C2C-D68181DDCF45}"/>
                  </a:ext>
                </a:extLst>
              </p:cNvPr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455DC751-7689-4241-8504-D4F4805DF608}"/>
                    </a:ext>
                  </a:extLst>
                </p:cNvPr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>
                    <a:gd name="connsiteX0" fmla="*/ 109823 w 112446"/>
                    <a:gd name="connsiteY0" fmla="*/ 63243 h 63243"/>
                    <a:gd name="connsiteX1" fmla="*/ 97917 w 112446"/>
                    <a:gd name="connsiteY1" fmla="*/ 16285 h 63243"/>
                    <a:gd name="connsiteX2" fmla="*/ 25241 w 112446"/>
                    <a:gd name="connsiteY2" fmla="*/ 569 h 63243"/>
                    <a:gd name="connsiteX3" fmla="*/ 0 w 112446"/>
                    <a:gd name="connsiteY3" fmla="*/ 37335 h 63243"/>
                    <a:gd name="connsiteX4" fmla="*/ 109823 w 112446"/>
                    <a:gd name="connsiteY4" fmla="*/ 63243 h 6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446" h="63243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A3A1047F-0005-4EBC-B6C2-6FC1079B383D}"/>
                    </a:ext>
                  </a:extLst>
                </p:cNvPr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>
                    <a:gd name="connsiteX0" fmla="*/ 16383 w 28905"/>
                    <a:gd name="connsiteY0" fmla="*/ 6953 h 47556"/>
                    <a:gd name="connsiteX1" fmla="*/ 0 w 28905"/>
                    <a:gd name="connsiteY1" fmla="*/ 0 h 47556"/>
                    <a:gd name="connsiteX2" fmla="*/ 9906 w 28905"/>
                    <a:gd name="connsiteY2" fmla="*/ 43339 h 47556"/>
                    <a:gd name="connsiteX3" fmla="*/ 26194 w 28905"/>
                    <a:gd name="connsiteY3" fmla="*/ 46292 h 47556"/>
                    <a:gd name="connsiteX4" fmla="*/ 16383 w 28905"/>
                    <a:gd name="connsiteY4" fmla="*/ 6953 h 4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5" h="47556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8612FC7-2E4F-48C5-AEF7-B440F0128D63}"/>
                </a:ext>
              </a:extLst>
            </p:cNvPr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>
                <a:gd name="connsiteX0" fmla="*/ 55684 w 87497"/>
                <a:gd name="connsiteY0" fmla="*/ 0 h 232124"/>
                <a:gd name="connsiteX1" fmla="*/ 1106 w 87497"/>
                <a:gd name="connsiteY1" fmla="*/ 125063 h 232124"/>
                <a:gd name="connsiteX2" fmla="*/ 87498 w 87497"/>
                <a:gd name="connsiteY2" fmla="*/ 232124 h 232124"/>
                <a:gd name="connsiteX3" fmla="*/ 31872 w 87497"/>
                <a:gd name="connsiteY3" fmla="*/ 120491 h 232124"/>
                <a:gd name="connsiteX4" fmla="*/ 55684 w 87497"/>
                <a:gd name="connsiteY4" fmla="*/ 0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7" h="232124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52355A8-94B0-42E4-BC99-604904211584}"/>
              </a:ext>
            </a:extLst>
          </p:cNvPr>
          <p:cNvGrpSpPr/>
          <p:nvPr/>
        </p:nvGrpSpPr>
        <p:grpSpPr>
          <a:xfrm>
            <a:off x="6096000" y="5445343"/>
            <a:ext cx="2321182" cy="2091093"/>
            <a:chOff x="6096000" y="5445343"/>
            <a:chExt cx="2321182" cy="2091093"/>
          </a:xfrm>
        </p:grpSpPr>
        <p:grpSp>
          <p:nvGrpSpPr>
            <p:cNvPr id="39" name="Graphic 41">
              <a:extLst>
                <a:ext uri="{FF2B5EF4-FFF2-40B4-BE49-F238E27FC236}">
                  <a16:creationId xmlns:a16="http://schemas.microsoft.com/office/drawing/2014/main" id="{DFA8F4F8-923C-4726-B4ED-7255843C3636}"/>
                </a:ext>
              </a:extLst>
            </p:cNvPr>
            <p:cNvGrpSpPr/>
            <p:nvPr/>
          </p:nvGrpSpPr>
          <p:grpSpPr>
            <a:xfrm rot="974920">
              <a:off x="6164635" y="5445343"/>
              <a:ext cx="2252547" cy="2081013"/>
              <a:chOff x="5533993" y="2919380"/>
              <a:chExt cx="1124620" cy="1022571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70" name="Graphic 41">
                <a:extLst>
                  <a:ext uri="{FF2B5EF4-FFF2-40B4-BE49-F238E27FC236}">
                    <a16:creationId xmlns:a16="http://schemas.microsoft.com/office/drawing/2014/main" id="{22D15FA5-376C-4684-A191-6FC02596052D}"/>
                  </a:ext>
                </a:extLst>
              </p:cNvPr>
              <p:cNvGrpSpPr/>
              <p:nvPr/>
            </p:nvGrpSpPr>
            <p:grpSpPr>
              <a:xfrm>
                <a:off x="5533993" y="2919380"/>
                <a:ext cx="696150" cy="754633"/>
                <a:chOff x="5533993" y="2919380"/>
                <a:chExt cx="696150" cy="754633"/>
              </a:xfrm>
              <a:grpFill/>
            </p:grpSpPr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174E9B62-94DE-46B8-8F58-D2A9DC3715BE}"/>
                    </a:ext>
                  </a:extLst>
                </p:cNvPr>
                <p:cNvSpPr/>
                <p:nvPr/>
              </p:nvSpPr>
              <p:spPr>
                <a:xfrm>
                  <a:off x="5533993" y="2919380"/>
                  <a:ext cx="696150" cy="754633"/>
                </a:xfrm>
                <a:custGeom>
                  <a:avLst/>
                  <a:gdLst>
                    <a:gd name="connsiteX0" fmla="*/ 682022 w 696150"/>
                    <a:gd name="connsiteY0" fmla="*/ 249206 h 754633"/>
                    <a:gd name="connsiteX1" fmla="*/ 293973 w 696150"/>
                    <a:gd name="connsiteY1" fmla="*/ 730885 h 754633"/>
                    <a:gd name="connsiteX2" fmla="*/ 204343 w 696150"/>
                    <a:gd name="connsiteY2" fmla="*/ 740505 h 754633"/>
                    <a:gd name="connsiteX3" fmla="*/ 23749 w 696150"/>
                    <a:gd name="connsiteY3" fmla="*/ 594963 h 754633"/>
                    <a:gd name="connsiteX4" fmla="*/ 14129 w 696150"/>
                    <a:gd name="connsiteY4" fmla="*/ 505333 h 754633"/>
                    <a:gd name="connsiteX5" fmla="*/ 402177 w 696150"/>
                    <a:gd name="connsiteY5" fmla="*/ 23749 h 754633"/>
                    <a:gd name="connsiteX6" fmla="*/ 491807 w 696150"/>
                    <a:gd name="connsiteY6" fmla="*/ 14129 h 754633"/>
                    <a:gd name="connsiteX7" fmla="*/ 672401 w 696150"/>
                    <a:gd name="connsiteY7" fmla="*/ 159671 h 754633"/>
                    <a:gd name="connsiteX8" fmla="*/ 682022 w 696150"/>
                    <a:gd name="connsiteY8" fmla="*/ 249206 h 754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6150" h="754633">
                      <a:moveTo>
                        <a:pt x="682022" y="249206"/>
                      </a:moveTo>
                      <a:lnTo>
                        <a:pt x="293973" y="730885"/>
                      </a:lnTo>
                      <a:cubicBezTo>
                        <a:pt x="271875" y="758317"/>
                        <a:pt x="231775" y="762603"/>
                        <a:pt x="204343" y="740505"/>
                      </a:cubicBezTo>
                      <a:lnTo>
                        <a:pt x="23749" y="594963"/>
                      </a:lnTo>
                      <a:cubicBezTo>
                        <a:pt x="-3683" y="572865"/>
                        <a:pt x="-7969" y="532765"/>
                        <a:pt x="14129" y="505333"/>
                      </a:cubicBezTo>
                      <a:lnTo>
                        <a:pt x="402177" y="23749"/>
                      </a:lnTo>
                      <a:cubicBezTo>
                        <a:pt x="424275" y="-3683"/>
                        <a:pt x="464375" y="-7969"/>
                        <a:pt x="491807" y="14129"/>
                      </a:cubicBezTo>
                      <a:lnTo>
                        <a:pt x="672401" y="159671"/>
                      </a:lnTo>
                      <a:cubicBezTo>
                        <a:pt x="699833" y="181673"/>
                        <a:pt x="704120" y="221869"/>
                        <a:pt x="682022" y="2492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4FE6B0C8-9C53-4ACA-91BA-69CE2DDBB96E}"/>
                    </a:ext>
                  </a:extLst>
                </p:cNvPr>
                <p:cNvSpPr/>
                <p:nvPr/>
              </p:nvSpPr>
              <p:spPr>
                <a:xfrm>
                  <a:off x="5575777" y="3374263"/>
                  <a:ext cx="148221" cy="148238"/>
                </a:xfrm>
                <a:custGeom>
                  <a:avLst/>
                  <a:gdLst>
                    <a:gd name="connsiteX0" fmla="*/ 131793 w 148221"/>
                    <a:gd name="connsiteY0" fmla="*/ 120649 h 148238"/>
                    <a:gd name="connsiteX1" fmla="*/ 27590 w 148221"/>
                    <a:gd name="connsiteY1" fmla="*/ 131889 h 148238"/>
                    <a:gd name="connsiteX2" fmla="*/ 16350 w 148221"/>
                    <a:gd name="connsiteY2" fmla="*/ 27590 h 148238"/>
                    <a:gd name="connsiteX3" fmla="*/ 120649 w 148221"/>
                    <a:gd name="connsiteY3" fmla="*/ 16350 h 148238"/>
                    <a:gd name="connsiteX4" fmla="*/ 131793 w 14822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21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463" y="41973"/>
                        <a:pt x="157511" y="88740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E0D02F88-6525-426E-94DB-39778B88F9B1}"/>
                    </a:ext>
                  </a:extLst>
                </p:cNvPr>
                <p:cNvSpPr/>
                <p:nvPr/>
              </p:nvSpPr>
              <p:spPr>
                <a:xfrm>
                  <a:off x="5685409" y="3238151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A90DC232-DB78-4966-9261-F515DA3B0328}"/>
                    </a:ext>
                  </a:extLst>
                </p:cNvPr>
                <p:cNvSpPr/>
                <p:nvPr/>
              </p:nvSpPr>
              <p:spPr>
                <a:xfrm>
                  <a:off x="5798947" y="3097181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171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04F20A3-C4C7-4947-8A27-FACD93D9DF43}"/>
                    </a:ext>
                  </a:extLst>
                </p:cNvPr>
                <p:cNvSpPr/>
                <p:nvPr/>
              </p:nvSpPr>
              <p:spPr>
                <a:xfrm>
                  <a:off x="5914390" y="2953829"/>
                  <a:ext cx="148301" cy="148268"/>
                </a:xfrm>
                <a:custGeom>
                  <a:avLst/>
                  <a:gdLst>
                    <a:gd name="connsiteX0" fmla="*/ 131889 w 148301"/>
                    <a:gd name="connsiteY0" fmla="*/ 120649 h 148268"/>
                    <a:gd name="connsiteX1" fmla="*/ 27590 w 148301"/>
                    <a:gd name="connsiteY1" fmla="*/ 131889 h 148268"/>
                    <a:gd name="connsiteX2" fmla="*/ 16350 w 148301"/>
                    <a:gd name="connsiteY2" fmla="*/ 27590 h 148268"/>
                    <a:gd name="connsiteX3" fmla="*/ 120554 w 148301"/>
                    <a:gd name="connsiteY3" fmla="*/ 16350 h 148268"/>
                    <a:gd name="connsiteX4" fmla="*/ 131889 w 148301"/>
                    <a:gd name="connsiteY4" fmla="*/ 120649 h 14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301" h="148268">
                      <a:moveTo>
                        <a:pt x="131889" y="120649"/>
                      </a:moveTo>
                      <a:cubicBezTo>
                        <a:pt x="106266" y="152558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558" y="42068"/>
                        <a:pt x="157606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F2D2E65B-045D-4ECD-8B07-3DAA54D048FA}"/>
                    </a:ext>
                  </a:extLst>
                </p:cNvPr>
                <p:cNvSpPr/>
                <p:nvPr/>
              </p:nvSpPr>
              <p:spPr>
                <a:xfrm>
                  <a:off x="5703316" y="3476942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3F4F06B9-0ADA-4718-B692-2BE70282A911}"/>
                    </a:ext>
                  </a:extLst>
                </p:cNvPr>
                <p:cNvSpPr/>
                <p:nvPr/>
              </p:nvSpPr>
              <p:spPr>
                <a:xfrm>
                  <a:off x="5812949" y="3341021"/>
                  <a:ext cx="148151" cy="148143"/>
                </a:xfrm>
                <a:custGeom>
                  <a:avLst/>
                  <a:gdLst>
                    <a:gd name="connsiteX0" fmla="*/ 131793 w 148151"/>
                    <a:gd name="connsiteY0" fmla="*/ 120554 h 148143"/>
                    <a:gd name="connsiteX1" fmla="*/ 27590 w 148151"/>
                    <a:gd name="connsiteY1" fmla="*/ 131793 h 148143"/>
                    <a:gd name="connsiteX2" fmla="*/ 16350 w 148151"/>
                    <a:gd name="connsiteY2" fmla="*/ 27590 h 148143"/>
                    <a:gd name="connsiteX3" fmla="*/ 120649 w 148151"/>
                    <a:gd name="connsiteY3" fmla="*/ 16350 h 148143"/>
                    <a:gd name="connsiteX4" fmla="*/ 131793 w 148151"/>
                    <a:gd name="connsiteY4" fmla="*/ 120554 h 14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51" h="148143">
                      <a:moveTo>
                        <a:pt x="131793" y="120554"/>
                      </a:moveTo>
                      <a:cubicBezTo>
                        <a:pt x="106171" y="152367"/>
                        <a:pt x="59403" y="157416"/>
                        <a:pt x="27590" y="131793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367" y="41973"/>
                        <a:pt x="157416" y="88740"/>
                        <a:pt x="131793" y="1205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05A146B6-2B82-4C5B-AC76-03862CD384FF}"/>
                    </a:ext>
                  </a:extLst>
                </p:cNvPr>
                <p:cNvSpPr/>
                <p:nvPr/>
              </p:nvSpPr>
              <p:spPr>
                <a:xfrm>
                  <a:off x="5926487" y="3199955"/>
                  <a:ext cx="148173" cy="148238"/>
                </a:xfrm>
                <a:custGeom>
                  <a:avLst/>
                  <a:gdLst>
                    <a:gd name="connsiteX0" fmla="*/ 131793 w 148173"/>
                    <a:gd name="connsiteY0" fmla="*/ 120649 h 148238"/>
                    <a:gd name="connsiteX1" fmla="*/ 27590 w 148173"/>
                    <a:gd name="connsiteY1" fmla="*/ 131889 h 148238"/>
                    <a:gd name="connsiteX2" fmla="*/ 16350 w 148173"/>
                    <a:gd name="connsiteY2" fmla="*/ 27590 h 148238"/>
                    <a:gd name="connsiteX3" fmla="*/ 120554 w 148173"/>
                    <a:gd name="connsiteY3" fmla="*/ 16350 h 148238"/>
                    <a:gd name="connsiteX4" fmla="*/ 131793 w 14817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7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416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0883254-6635-4AD4-88F7-E8F02AE5049C}"/>
                    </a:ext>
                  </a:extLst>
                </p:cNvPr>
                <p:cNvSpPr/>
                <p:nvPr/>
              </p:nvSpPr>
              <p:spPr>
                <a:xfrm>
                  <a:off x="6041930" y="3056604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266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1973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49C6A686-67CD-48E2-992B-2E03F383F491}"/>
                    </a:ext>
                  </a:extLst>
                </p:cNvPr>
                <p:cNvSpPr/>
                <p:nvPr/>
              </p:nvSpPr>
              <p:spPr>
                <a:xfrm>
                  <a:off x="5856900" y="3273694"/>
                  <a:ext cx="71947" cy="60759"/>
                </a:xfrm>
                <a:custGeom>
                  <a:avLst/>
                  <a:gdLst>
                    <a:gd name="connsiteX0" fmla="*/ 40027 w 71947"/>
                    <a:gd name="connsiteY0" fmla="*/ 51959 h 60759"/>
                    <a:gd name="connsiteX1" fmla="*/ 51266 w 71947"/>
                    <a:gd name="connsiteY1" fmla="*/ 58150 h 60759"/>
                    <a:gd name="connsiteX2" fmla="*/ 63649 w 71947"/>
                    <a:gd name="connsiteY2" fmla="*/ 60532 h 60759"/>
                    <a:gd name="connsiteX3" fmla="*/ 71935 w 71947"/>
                    <a:gd name="connsiteY3" fmla="*/ 52054 h 60759"/>
                    <a:gd name="connsiteX4" fmla="*/ 64411 w 71947"/>
                    <a:gd name="connsiteY4" fmla="*/ 38624 h 60759"/>
                    <a:gd name="connsiteX5" fmla="*/ 57267 w 71947"/>
                    <a:gd name="connsiteY5" fmla="*/ 16907 h 60759"/>
                    <a:gd name="connsiteX6" fmla="*/ 43170 w 71947"/>
                    <a:gd name="connsiteY6" fmla="*/ 238 h 60759"/>
                    <a:gd name="connsiteX7" fmla="*/ 23358 w 71947"/>
                    <a:gd name="connsiteY7" fmla="*/ 9382 h 60759"/>
                    <a:gd name="connsiteX8" fmla="*/ 8594 w 71947"/>
                    <a:gd name="connsiteY8" fmla="*/ 25480 h 60759"/>
                    <a:gd name="connsiteX9" fmla="*/ 403 w 71947"/>
                    <a:gd name="connsiteY9" fmla="*/ 39767 h 60759"/>
                    <a:gd name="connsiteX10" fmla="*/ 3165 w 71947"/>
                    <a:gd name="connsiteY10" fmla="*/ 52435 h 60759"/>
                    <a:gd name="connsiteX11" fmla="*/ 13452 w 71947"/>
                    <a:gd name="connsiteY11" fmla="*/ 51102 h 60759"/>
                    <a:gd name="connsiteX12" fmla="*/ 40027 w 71947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1947" h="60759">
                      <a:moveTo>
                        <a:pt x="40027" y="51959"/>
                      </a:moveTo>
                      <a:cubicBezTo>
                        <a:pt x="43932" y="53769"/>
                        <a:pt x="47456" y="56245"/>
                        <a:pt x="51266" y="58150"/>
                      </a:cubicBezTo>
                      <a:cubicBezTo>
                        <a:pt x="55076" y="60055"/>
                        <a:pt x="59458" y="61294"/>
                        <a:pt x="63649" y="60532"/>
                      </a:cubicBezTo>
                      <a:cubicBezTo>
                        <a:pt x="67840" y="59674"/>
                        <a:pt x="71745" y="56245"/>
                        <a:pt x="71935" y="52054"/>
                      </a:cubicBezTo>
                      <a:cubicBezTo>
                        <a:pt x="72221" y="46816"/>
                        <a:pt x="67459" y="42910"/>
                        <a:pt x="64411" y="38624"/>
                      </a:cubicBezTo>
                      <a:cubicBezTo>
                        <a:pt x="60029" y="32338"/>
                        <a:pt x="59267" y="24337"/>
                        <a:pt x="57267" y="16907"/>
                      </a:cubicBezTo>
                      <a:cubicBezTo>
                        <a:pt x="55171" y="9478"/>
                        <a:pt x="50695" y="1762"/>
                        <a:pt x="43170" y="238"/>
                      </a:cubicBezTo>
                      <a:cubicBezTo>
                        <a:pt x="35740" y="-1190"/>
                        <a:pt x="28787" y="4048"/>
                        <a:pt x="23358" y="9382"/>
                      </a:cubicBezTo>
                      <a:cubicBezTo>
                        <a:pt x="18119" y="14431"/>
                        <a:pt x="13166" y="19765"/>
                        <a:pt x="8594" y="25480"/>
                      </a:cubicBezTo>
                      <a:cubicBezTo>
                        <a:pt x="5070" y="29766"/>
                        <a:pt x="1641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1929" y="47959"/>
                        <a:pt x="31740" y="48149"/>
                        <a:pt x="40027" y="519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2283A8CA-3A92-4851-BCFC-06A94683E834}"/>
                    </a:ext>
                  </a:extLst>
                </p:cNvPr>
                <p:cNvSpPr/>
                <p:nvPr/>
              </p:nvSpPr>
              <p:spPr>
                <a:xfrm>
                  <a:off x="5856996" y="3271693"/>
                  <a:ext cx="72042" cy="60759"/>
                </a:xfrm>
                <a:custGeom>
                  <a:avLst/>
                  <a:gdLst>
                    <a:gd name="connsiteX0" fmla="*/ 40122 w 72042"/>
                    <a:gd name="connsiteY0" fmla="*/ 51959 h 60759"/>
                    <a:gd name="connsiteX1" fmla="*/ 51361 w 72042"/>
                    <a:gd name="connsiteY1" fmla="*/ 58150 h 60759"/>
                    <a:gd name="connsiteX2" fmla="*/ 63744 w 72042"/>
                    <a:gd name="connsiteY2" fmla="*/ 60532 h 60759"/>
                    <a:gd name="connsiteX3" fmla="*/ 72031 w 72042"/>
                    <a:gd name="connsiteY3" fmla="*/ 52054 h 60759"/>
                    <a:gd name="connsiteX4" fmla="*/ 64506 w 72042"/>
                    <a:gd name="connsiteY4" fmla="*/ 38624 h 60759"/>
                    <a:gd name="connsiteX5" fmla="*/ 57362 w 72042"/>
                    <a:gd name="connsiteY5" fmla="*/ 16907 h 60759"/>
                    <a:gd name="connsiteX6" fmla="*/ 43265 w 72042"/>
                    <a:gd name="connsiteY6" fmla="*/ 238 h 60759"/>
                    <a:gd name="connsiteX7" fmla="*/ 23358 w 72042"/>
                    <a:gd name="connsiteY7" fmla="*/ 9382 h 60759"/>
                    <a:gd name="connsiteX8" fmla="*/ 8499 w 72042"/>
                    <a:gd name="connsiteY8" fmla="*/ 25480 h 60759"/>
                    <a:gd name="connsiteX9" fmla="*/ 403 w 72042"/>
                    <a:gd name="connsiteY9" fmla="*/ 39767 h 60759"/>
                    <a:gd name="connsiteX10" fmla="*/ 3165 w 72042"/>
                    <a:gd name="connsiteY10" fmla="*/ 52435 h 60759"/>
                    <a:gd name="connsiteX11" fmla="*/ 13452 w 72042"/>
                    <a:gd name="connsiteY11" fmla="*/ 51102 h 60759"/>
                    <a:gd name="connsiteX12" fmla="*/ 40122 w 72042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2042" h="60759">
                      <a:moveTo>
                        <a:pt x="40122" y="51959"/>
                      </a:moveTo>
                      <a:cubicBezTo>
                        <a:pt x="44027" y="53769"/>
                        <a:pt x="47551" y="56245"/>
                        <a:pt x="51361" y="58150"/>
                      </a:cubicBezTo>
                      <a:cubicBezTo>
                        <a:pt x="55171" y="60055"/>
                        <a:pt x="59553" y="61294"/>
                        <a:pt x="63744" y="60532"/>
                      </a:cubicBezTo>
                      <a:cubicBezTo>
                        <a:pt x="67935" y="59674"/>
                        <a:pt x="71840" y="56245"/>
                        <a:pt x="72031" y="52054"/>
                      </a:cubicBezTo>
                      <a:cubicBezTo>
                        <a:pt x="72316" y="46816"/>
                        <a:pt x="67554" y="42910"/>
                        <a:pt x="64506" y="38624"/>
                      </a:cubicBezTo>
                      <a:cubicBezTo>
                        <a:pt x="60124" y="32338"/>
                        <a:pt x="59362" y="24337"/>
                        <a:pt x="57362" y="16907"/>
                      </a:cubicBezTo>
                      <a:cubicBezTo>
                        <a:pt x="55267" y="9478"/>
                        <a:pt x="50790" y="1667"/>
                        <a:pt x="43265" y="238"/>
                      </a:cubicBezTo>
                      <a:cubicBezTo>
                        <a:pt x="35836" y="-1190"/>
                        <a:pt x="28882" y="4048"/>
                        <a:pt x="23358" y="9382"/>
                      </a:cubicBezTo>
                      <a:cubicBezTo>
                        <a:pt x="18119" y="14431"/>
                        <a:pt x="13166" y="19860"/>
                        <a:pt x="8499" y="25480"/>
                      </a:cubicBezTo>
                      <a:cubicBezTo>
                        <a:pt x="4975" y="29766"/>
                        <a:pt x="1546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2024" y="47959"/>
                        <a:pt x="31835" y="48149"/>
                        <a:pt x="40122" y="519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78BC9E43-5182-4DE2-852C-8F092FAFE029}"/>
                    </a:ext>
                  </a:extLst>
                </p:cNvPr>
                <p:cNvSpPr/>
                <p:nvPr/>
              </p:nvSpPr>
              <p:spPr>
                <a:xfrm>
                  <a:off x="5878042" y="3275485"/>
                  <a:ext cx="38411" cy="34927"/>
                </a:xfrm>
                <a:custGeom>
                  <a:avLst/>
                  <a:gdLst>
                    <a:gd name="connsiteX0" fmla="*/ 10408 w 38411"/>
                    <a:gd name="connsiteY0" fmla="*/ 2447 h 34927"/>
                    <a:gd name="connsiteX1" fmla="*/ 18123 w 38411"/>
                    <a:gd name="connsiteY1" fmla="*/ 66 h 34927"/>
                    <a:gd name="connsiteX2" fmla="*/ 24791 w 38411"/>
                    <a:gd name="connsiteY2" fmla="*/ 5305 h 34927"/>
                    <a:gd name="connsiteX3" fmla="*/ 29458 w 38411"/>
                    <a:gd name="connsiteY3" fmla="*/ 21402 h 34927"/>
                    <a:gd name="connsiteX4" fmla="*/ 38411 w 38411"/>
                    <a:gd name="connsiteY4" fmla="*/ 34927 h 34927"/>
                    <a:gd name="connsiteX5" fmla="*/ 25076 w 38411"/>
                    <a:gd name="connsiteY5" fmla="*/ 27879 h 34927"/>
                    <a:gd name="connsiteX6" fmla="*/ 20028 w 38411"/>
                    <a:gd name="connsiteY6" fmla="*/ 19592 h 34927"/>
                    <a:gd name="connsiteX7" fmla="*/ 13170 w 38411"/>
                    <a:gd name="connsiteY7" fmla="*/ 13115 h 34927"/>
                    <a:gd name="connsiteX8" fmla="*/ 6217 w 38411"/>
                    <a:gd name="connsiteY8" fmla="*/ 12925 h 34927"/>
                    <a:gd name="connsiteX9" fmla="*/ 407 w 38411"/>
                    <a:gd name="connsiteY9" fmla="*/ 13591 h 34927"/>
                    <a:gd name="connsiteX10" fmla="*/ 10408 w 38411"/>
                    <a:gd name="connsiteY10" fmla="*/ 2447 h 34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411" h="34927">
                      <a:moveTo>
                        <a:pt x="10408" y="2447"/>
                      </a:moveTo>
                      <a:cubicBezTo>
                        <a:pt x="12694" y="1018"/>
                        <a:pt x="15456" y="-315"/>
                        <a:pt x="18123" y="66"/>
                      </a:cubicBezTo>
                      <a:cubicBezTo>
                        <a:pt x="21076" y="542"/>
                        <a:pt x="23362" y="2828"/>
                        <a:pt x="24791" y="5305"/>
                      </a:cubicBezTo>
                      <a:cubicBezTo>
                        <a:pt x="27648" y="10162"/>
                        <a:pt x="28124" y="15973"/>
                        <a:pt x="29458" y="21402"/>
                      </a:cubicBezTo>
                      <a:cubicBezTo>
                        <a:pt x="30696" y="26831"/>
                        <a:pt x="33268" y="32546"/>
                        <a:pt x="38411" y="34927"/>
                      </a:cubicBezTo>
                      <a:cubicBezTo>
                        <a:pt x="33268" y="34546"/>
                        <a:pt x="28315" y="31879"/>
                        <a:pt x="25076" y="27879"/>
                      </a:cubicBezTo>
                      <a:cubicBezTo>
                        <a:pt x="23076" y="25307"/>
                        <a:pt x="21743" y="22354"/>
                        <a:pt x="20028" y="19592"/>
                      </a:cubicBezTo>
                      <a:cubicBezTo>
                        <a:pt x="18409" y="16830"/>
                        <a:pt x="16123" y="14258"/>
                        <a:pt x="13170" y="13115"/>
                      </a:cubicBezTo>
                      <a:cubicBezTo>
                        <a:pt x="10979" y="12258"/>
                        <a:pt x="8503" y="12353"/>
                        <a:pt x="6217" y="12925"/>
                      </a:cubicBezTo>
                      <a:cubicBezTo>
                        <a:pt x="4598" y="13306"/>
                        <a:pt x="1740" y="15401"/>
                        <a:pt x="407" y="13591"/>
                      </a:cubicBezTo>
                      <a:cubicBezTo>
                        <a:pt x="-2165" y="10448"/>
                        <a:pt x="8217" y="3781"/>
                        <a:pt x="10408" y="244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71" name="Graphic 41">
                <a:extLst>
                  <a:ext uri="{FF2B5EF4-FFF2-40B4-BE49-F238E27FC236}">
                    <a16:creationId xmlns:a16="http://schemas.microsoft.com/office/drawing/2014/main" id="{FE1CDB6D-27E9-4790-8939-A899C4B44936}"/>
                  </a:ext>
                </a:extLst>
              </p:cNvPr>
              <p:cNvGrpSpPr/>
              <p:nvPr/>
            </p:nvGrpSpPr>
            <p:grpSpPr>
              <a:xfrm>
                <a:off x="5927264" y="3155818"/>
                <a:ext cx="731349" cy="786133"/>
                <a:chOff x="5927264" y="3155818"/>
                <a:chExt cx="731349" cy="786133"/>
              </a:xfrm>
              <a:grpFill/>
            </p:grpSpPr>
            <p:grpSp>
              <p:nvGrpSpPr>
                <p:cNvPr id="72" name="Graphic 41">
                  <a:extLst>
                    <a:ext uri="{FF2B5EF4-FFF2-40B4-BE49-F238E27FC236}">
                      <a16:creationId xmlns:a16="http://schemas.microsoft.com/office/drawing/2014/main" id="{BC98E98F-1B94-4E4F-813D-3BE7AD03E0F2}"/>
                    </a:ext>
                  </a:extLst>
                </p:cNvPr>
                <p:cNvGrpSpPr/>
                <p:nvPr/>
              </p:nvGrpSpPr>
              <p:grpSpPr>
                <a:xfrm>
                  <a:off x="6018094" y="3335962"/>
                  <a:ext cx="640519" cy="361519"/>
                  <a:chOff x="6018094" y="3335962"/>
                  <a:chExt cx="640519" cy="361519"/>
                </a:xfrm>
                <a:grpFill/>
              </p:grpSpPr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2B20EE41-5BB1-4E03-A9C7-FFFDDC1FBB55}"/>
                      </a:ext>
                    </a:extLst>
                  </p:cNvPr>
                  <p:cNvSpPr/>
                  <p:nvPr/>
                </p:nvSpPr>
                <p:spPr>
                  <a:xfrm>
                    <a:off x="6026467" y="3340459"/>
                    <a:ext cx="96392" cy="64727"/>
                  </a:xfrm>
                  <a:custGeom>
                    <a:avLst/>
                    <a:gdLst>
                      <a:gd name="connsiteX0" fmla="*/ 83153 w 96392"/>
                      <a:gd name="connsiteY0" fmla="*/ 64728 h 64727"/>
                      <a:gd name="connsiteX1" fmla="*/ 0 w 96392"/>
                      <a:gd name="connsiteY1" fmla="*/ 2815 h 64727"/>
                      <a:gd name="connsiteX2" fmla="*/ 96393 w 96392"/>
                      <a:gd name="connsiteY2" fmla="*/ 42344 h 64727"/>
                      <a:gd name="connsiteX3" fmla="*/ 83153 w 96392"/>
                      <a:gd name="connsiteY3" fmla="*/ 64728 h 6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392" h="64727">
                        <a:moveTo>
                          <a:pt x="83153" y="64728"/>
                        </a:moveTo>
                        <a:cubicBezTo>
                          <a:pt x="83153" y="64728"/>
                          <a:pt x="5715" y="41487"/>
                          <a:pt x="0" y="2815"/>
                        </a:cubicBezTo>
                        <a:cubicBezTo>
                          <a:pt x="26194" y="-5567"/>
                          <a:pt x="55245" y="3958"/>
                          <a:pt x="96393" y="42344"/>
                        </a:cubicBezTo>
                        <a:cubicBezTo>
                          <a:pt x="90773" y="52536"/>
                          <a:pt x="83153" y="64728"/>
                          <a:pt x="83153" y="6472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0808E023-A66E-4331-87CA-80421504887A}"/>
                      </a:ext>
                    </a:extLst>
                  </p:cNvPr>
                  <p:cNvSpPr/>
                  <p:nvPr/>
                </p:nvSpPr>
                <p:spPr>
                  <a:xfrm>
                    <a:off x="6265221" y="3464957"/>
                    <a:ext cx="393392" cy="232523"/>
                  </a:xfrm>
                  <a:custGeom>
                    <a:avLst/>
                    <a:gdLst>
                      <a:gd name="connsiteX0" fmla="*/ 391229 w 393392"/>
                      <a:gd name="connsiteY0" fmla="*/ 223408 h 232523"/>
                      <a:gd name="connsiteX1" fmla="*/ 367512 w 393392"/>
                      <a:gd name="connsiteY1" fmla="*/ 230361 h 232523"/>
                      <a:gd name="connsiteX2" fmla="*/ 2990 w 393392"/>
                      <a:gd name="connsiteY2" fmla="*/ 31098 h 232523"/>
                      <a:gd name="connsiteX3" fmla="*/ 3752 w 393392"/>
                      <a:gd name="connsiteY3" fmla="*/ 11000 h 232523"/>
                      <a:gd name="connsiteX4" fmla="*/ 3752 w 393392"/>
                      <a:gd name="connsiteY4" fmla="*/ 11000 h 232523"/>
                      <a:gd name="connsiteX5" fmla="*/ 19564 w 393392"/>
                      <a:gd name="connsiteY5" fmla="*/ 618 h 232523"/>
                      <a:gd name="connsiteX6" fmla="*/ 384276 w 393392"/>
                      <a:gd name="connsiteY6" fmla="*/ 199595 h 232523"/>
                      <a:gd name="connsiteX7" fmla="*/ 391229 w 393392"/>
                      <a:gd name="connsiteY7" fmla="*/ 223408 h 232523"/>
                      <a:gd name="connsiteX8" fmla="*/ 391229 w 393392"/>
                      <a:gd name="connsiteY8" fmla="*/ 223408 h 232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3392" h="232523">
                        <a:moveTo>
                          <a:pt x="391229" y="223408"/>
                        </a:moveTo>
                        <a:cubicBezTo>
                          <a:pt x="386562" y="231885"/>
                          <a:pt x="375989" y="235028"/>
                          <a:pt x="367512" y="230361"/>
                        </a:cubicBezTo>
                        <a:lnTo>
                          <a:pt x="2990" y="31098"/>
                        </a:lnTo>
                        <a:cubicBezTo>
                          <a:pt x="-1296" y="28716"/>
                          <a:pt x="-915" y="19477"/>
                          <a:pt x="3752" y="11000"/>
                        </a:cubicBezTo>
                        <a:lnTo>
                          <a:pt x="3752" y="11000"/>
                        </a:lnTo>
                        <a:cubicBezTo>
                          <a:pt x="8420" y="2523"/>
                          <a:pt x="15373" y="-1668"/>
                          <a:pt x="19564" y="618"/>
                        </a:cubicBezTo>
                        <a:lnTo>
                          <a:pt x="384276" y="199595"/>
                        </a:lnTo>
                        <a:cubicBezTo>
                          <a:pt x="392753" y="204262"/>
                          <a:pt x="395897" y="214930"/>
                          <a:pt x="391229" y="223408"/>
                        </a:cubicBezTo>
                        <a:lnTo>
                          <a:pt x="391229" y="22340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B8BDC30D-85D1-4F04-9FE0-8DF88C02CA7D}"/>
                      </a:ext>
                    </a:extLst>
                  </p:cNvPr>
                  <p:cNvSpPr/>
                  <p:nvPr/>
                </p:nvSpPr>
                <p:spPr>
                  <a:xfrm>
                    <a:off x="6097047" y="3372992"/>
                    <a:ext cx="222885" cy="142208"/>
                  </a:xfrm>
                  <a:custGeom>
                    <a:avLst/>
                    <a:gdLst>
                      <a:gd name="connsiteX0" fmla="*/ 222885 w 222885"/>
                      <a:gd name="connsiteY0" fmla="*/ 111538 h 142208"/>
                      <a:gd name="connsiteX1" fmla="*/ 206026 w 222885"/>
                      <a:gd name="connsiteY1" fmla="*/ 142208 h 142208"/>
                      <a:gd name="connsiteX2" fmla="*/ 0 w 222885"/>
                      <a:gd name="connsiteY2" fmla="*/ 27432 h 142208"/>
                      <a:gd name="connsiteX3" fmla="*/ 15049 w 222885"/>
                      <a:gd name="connsiteY3" fmla="*/ 0 h 142208"/>
                      <a:gd name="connsiteX4" fmla="*/ 222885 w 222885"/>
                      <a:gd name="connsiteY4" fmla="*/ 111538 h 142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885" h="142208">
                        <a:moveTo>
                          <a:pt x="222885" y="111538"/>
                        </a:moveTo>
                        <a:cubicBezTo>
                          <a:pt x="219932" y="112014"/>
                          <a:pt x="204121" y="137827"/>
                          <a:pt x="206026" y="142208"/>
                        </a:cubicBezTo>
                        <a:cubicBezTo>
                          <a:pt x="132112" y="109061"/>
                          <a:pt x="63151" y="71057"/>
                          <a:pt x="0" y="27432"/>
                        </a:cubicBezTo>
                        <a:cubicBezTo>
                          <a:pt x="9239" y="19717"/>
                          <a:pt x="12954" y="12764"/>
                          <a:pt x="15049" y="0"/>
                        </a:cubicBezTo>
                        <a:cubicBezTo>
                          <a:pt x="86296" y="28670"/>
                          <a:pt x="155353" y="66770"/>
                          <a:pt x="222885" y="11153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6212E870-60E2-4CC9-AD4C-97E48A7CBC7C}"/>
                      </a:ext>
                    </a:extLst>
                  </p:cNvPr>
                  <p:cNvSpPr/>
                  <p:nvPr/>
                </p:nvSpPr>
                <p:spPr>
                  <a:xfrm>
                    <a:off x="6018094" y="3335962"/>
                    <a:ext cx="62001" cy="45973"/>
                  </a:xfrm>
                  <a:custGeom>
                    <a:avLst/>
                    <a:gdLst>
                      <a:gd name="connsiteX0" fmla="*/ 44187 w 62001"/>
                      <a:gd name="connsiteY0" fmla="*/ 39316 h 45973"/>
                      <a:gd name="connsiteX1" fmla="*/ 43330 w 62001"/>
                      <a:gd name="connsiteY1" fmla="*/ 32744 h 45973"/>
                      <a:gd name="connsiteX2" fmla="*/ 45330 w 62001"/>
                      <a:gd name="connsiteY2" fmla="*/ 26553 h 45973"/>
                      <a:gd name="connsiteX3" fmla="*/ 54379 w 62001"/>
                      <a:gd name="connsiteY3" fmla="*/ 22838 h 45973"/>
                      <a:gd name="connsiteX4" fmla="*/ 61903 w 62001"/>
                      <a:gd name="connsiteY4" fmla="*/ 17218 h 45973"/>
                      <a:gd name="connsiteX5" fmla="*/ 60189 w 62001"/>
                      <a:gd name="connsiteY5" fmla="*/ 11789 h 45973"/>
                      <a:gd name="connsiteX6" fmla="*/ 55522 w 62001"/>
                      <a:gd name="connsiteY6" fmla="*/ 8265 h 45973"/>
                      <a:gd name="connsiteX7" fmla="*/ 8373 w 62001"/>
                      <a:gd name="connsiteY7" fmla="*/ 1407 h 45973"/>
                      <a:gd name="connsiteX8" fmla="*/ 1039 w 62001"/>
                      <a:gd name="connsiteY8" fmla="*/ 5312 h 45973"/>
                      <a:gd name="connsiteX9" fmla="*/ 1324 w 62001"/>
                      <a:gd name="connsiteY9" fmla="*/ 14742 h 45973"/>
                      <a:gd name="connsiteX10" fmla="*/ 35805 w 62001"/>
                      <a:gd name="connsiteY10" fmla="*/ 45317 h 45973"/>
                      <a:gd name="connsiteX11" fmla="*/ 44187 w 62001"/>
                      <a:gd name="connsiteY11" fmla="*/ 39316 h 4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001" h="45973">
                        <a:moveTo>
                          <a:pt x="44187" y="39316"/>
                        </a:moveTo>
                        <a:cubicBezTo>
                          <a:pt x="43806" y="37125"/>
                          <a:pt x="43330" y="34935"/>
                          <a:pt x="43330" y="32744"/>
                        </a:cubicBezTo>
                        <a:cubicBezTo>
                          <a:pt x="43330" y="30553"/>
                          <a:pt x="43806" y="28267"/>
                          <a:pt x="45330" y="26553"/>
                        </a:cubicBezTo>
                        <a:cubicBezTo>
                          <a:pt x="47521" y="24076"/>
                          <a:pt x="51140" y="23600"/>
                          <a:pt x="54379" y="22838"/>
                        </a:cubicBezTo>
                        <a:cubicBezTo>
                          <a:pt x="57617" y="22076"/>
                          <a:pt x="61237" y="20457"/>
                          <a:pt x="61903" y="17218"/>
                        </a:cubicBezTo>
                        <a:cubicBezTo>
                          <a:pt x="62284" y="15313"/>
                          <a:pt x="61522" y="13313"/>
                          <a:pt x="60189" y="11789"/>
                        </a:cubicBezTo>
                        <a:cubicBezTo>
                          <a:pt x="58951" y="10265"/>
                          <a:pt x="57141" y="9217"/>
                          <a:pt x="55522" y="8265"/>
                        </a:cubicBezTo>
                        <a:cubicBezTo>
                          <a:pt x="41234" y="549"/>
                          <a:pt x="24280" y="-1832"/>
                          <a:pt x="8373" y="1407"/>
                        </a:cubicBezTo>
                        <a:cubicBezTo>
                          <a:pt x="5611" y="1978"/>
                          <a:pt x="2658" y="2931"/>
                          <a:pt x="1039" y="5312"/>
                        </a:cubicBezTo>
                        <a:cubicBezTo>
                          <a:pt x="-771" y="8074"/>
                          <a:pt x="86" y="11694"/>
                          <a:pt x="1324" y="14742"/>
                        </a:cubicBezTo>
                        <a:cubicBezTo>
                          <a:pt x="7325" y="30363"/>
                          <a:pt x="20374" y="40173"/>
                          <a:pt x="35805" y="45317"/>
                        </a:cubicBezTo>
                        <a:cubicBezTo>
                          <a:pt x="40948" y="47031"/>
                          <a:pt x="45235" y="45507"/>
                          <a:pt x="44187" y="39316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73" name="Graphic 41">
                  <a:extLst>
                    <a:ext uri="{FF2B5EF4-FFF2-40B4-BE49-F238E27FC236}">
                      <a16:creationId xmlns:a16="http://schemas.microsoft.com/office/drawing/2014/main" id="{FB586098-87B4-44B7-8DF2-5A9FF3DDA51B}"/>
                    </a:ext>
                  </a:extLst>
                </p:cNvPr>
                <p:cNvGrpSpPr/>
                <p:nvPr/>
              </p:nvGrpSpPr>
              <p:grpSpPr>
                <a:xfrm>
                  <a:off x="5927264" y="3324350"/>
                  <a:ext cx="588244" cy="617601"/>
                  <a:chOff x="5927264" y="3324350"/>
                  <a:chExt cx="588244" cy="617601"/>
                </a:xfrm>
                <a:grpFill/>
              </p:grpSpPr>
              <p:sp>
                <p:nvSpPr>
                  <p:cNvPr id="79" name="Freeform: Shape 78">
                    <a:extLst>
                      <a:ext uri="{FF2B5EF4-FFF2-40B4-BE49-F238E27FC236}">
                        <a16:creationId xmlns:a16="http://schemas.microsoft.com/office/drawing/2014/main" id="{4156088F-9EEE-4F61-869C-1D0274C1010D}"/>
                      </a:ext>
                    </a:extLst>
                  </p:cNvPr>
                  <p:cNvSpPr/>
                  <p:nvPr/>
                </p:nvSpPr>
                <p:spPr>
                  <a:xfrm>
                    <a:off x="5935917" y="3330320"/>
                    <a:ext cx="79977" cy="84486"/>
                  </a:xfrm>
                  <a:custGeom>
                    <a:avLst/>
                    <a:gdLst>
                      <a:gd name="connsiteX0" fmla="*/ 60546 w 79977"/>
                      <a:gd name="connsiteY0" fmla="*/ 84487 h 84486"/>
                      <a:gd name="connsiteX1" fmla="*/ 444 w 79977"/>
                      <a:gd name="connsiteY1" fmla="*/ 0 h 84486"/>
                      <a:gd name="connsiteX2" fmla="*/ 79977 w 79977"/>
                      <a:gd name="connsiteY2" fmla="*/ 67247 h 84486"/>
                      <a:gd name="connsiteX3" fmla="*/ 60546 w 79977"/>
                      <a:gd name="connsiteY3" fmla="*/ 84487 h 84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977" h="84486">
                        <a:moveTo>
                          <a:pt x="60546" y="84487"/>
                        </a:moveTo>
                        <a:cubicBezTo>
                          <a:pt x="60546" y="84487"/>
                          <a:pt x="-6033" y="38481"/>
                          <a:pt x="444" y="0"/>
                        </a:cubicBezTo>
                        <a:cubicBezTo>
                          <a:pt x="27971" y="0"/>
                          <a:pt x="52641" y="18002"/>
                          <a:pt x="79977" y="67247"/>
                        </a:cubicBezTo>
                        <a:cubicBezTo>
                          <a:pt x="71500" y="75152"/>
                          <a:pt x="60546" y="84487"/>
                          <a:pt x="60546" y="84487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4F30584D-A84A-42DC-90CB-5A3039F9652B}"/>
                      </a:ext>
                    </a:extLst>
                  </p:cNvPr>
                  <p:cNvSpPr/>
                  <p:nvPr/>
                </p:nvSpPr>
                <p:spPr>
                  <a:xfrm>
                    <a:off x="6118785" y="3524955"/>
                    <a:ext cx="396723" cy="416996"/>
                  </a:xfrm>
                  <a:custGeom>
                    <a:avLst/>
                    <a:gdLst>
                      <a:gd name="connsiteX0" fmla="*/ 389457 w 396723"/>
                      <a:gd name="connsiteY0" fmla="*/ 410488 h 416996"/>
                      <a:gd name="connsiteX1" fmla="*/ 389457 w 396723"/>
                      <a:gd name="connsiteY1" fmla="*/ 410488 h 416996"/>
                      <a:gd name="connsiteX2" fmla="*/ 369264 w 396723"/>
                      <a:gd name="connsiteY2" fmla="*/ 414679 h 416996"/>
                      <a:gd name="connsiteX3" fmla="*/ 1980 w 396723"/>
                      <a:gd name="connsiteY3" fmla="*/ 26440 h 416996"/>
                      <a:gd name="connsiteX4" fmla="*/ 7409 w 396723"/>
                      <a:gd name="connsiteY4" fmla="*/ 6056 h 416996"/>
                      <a:gd name="connsiteX5" fmla="*/ 7409 w 396723"/>
                      <a:gd name="connsiteY5" fmla="*/ 6056 h 416996"/>
                      <a:gd name="connsiteX6" fmla="*/ 27126 w 396723"/>
                      <a:gd name="connsiteY6" fmla="*/ 2532 h 416996"/>
                      <a:gd name="connsiteX7" fmla="*/ 394695 w 396723"/>
                      <a:gd name="connsiteY7" fmla="*/ 390581 h 416996"/>
                      <a:gd name="connsiteX8" fmla="*/ 389457 w 396723"/>
                      <a:gd name="connsiteY8" fmla="*/ 410488 h 416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6723" h="416996">
                        <a:moveTo>
                          <a:pt x="389457" y="410488"/>
                        </a:moveTo>
                        <a:lnTo>
                          <a:pt x="389457" y="410488"/>
                        </a:lnTo>
                        <a:cubicBezTo>
                          <a:pt x="382408" y="417155"/>
                          <a:pt x="373359" y="418965"/>
                          <a:pt x="369264" y="414679"/>
                        </a:cubicBezTo>
                        <a:lnTo>
                          <a:pt x="1980" y="26440"/>
                        </a:lnTo>
                        <a:cubicBezTo>
                          <a:pt x="-2116" y="22058"/>
                          <a:pt x="360" y="12629"/>
                          <a:pt x="7409" y="6056"/>
                        </a:cubicBezTo>
                        <a:lnTo>
                          <a:pt x="7409" y="6056"/>
                        </a:lnTo>
                        <a:cubicBezTo>
                          <a:pt x="14457" y="-611"/>
                          <a:pt x="23030" y="-1754"/>
                          <a:pt x="27126" y="2532"/>
                        </a:cubicBezTo>
                        <a:lnTo>
                          <a:pt x="394695" y="390581"/>
                        </a:lnTo>
                        <a:cubicBezTo>
                          <a:pt x="398791" y="394962"/>
                          <a:pt x="396505" y="403916"/>
                          <a:pt x="389457" y="41048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961F3DCB-4809-4E1D-AD9A-C51775927C75}"/>
                      </a:ext>
                    </a:extLst>
                  </p:cNvPr>
                  <p:cNvSpPr/>
                  <p:nvPr/>
                </p:nvSpPr>
                <p:spPr>
                  <a:xfrm>
                    <a:off x="5985795" y="3384898"/>
                    <a:ext cx="186308" cy="194024"/>
                  </a:xfrm>
                  <a:custGeom>
                    <a:avLst/>
                    <a:gdLst>
                      <a:gd name="connsiteX0" fmla="*/ 186309 w 186308"/>
                      <a:gd name="connsiteY0" fmla="*/ 170021 h 194024"/>
                      <a:gd name="connsiteX1" fmla="*/ 160877 w 186308"/>
                      <a:gd name="connsiteY1" fmla="*/ 194024 h 194024"/>
                      <a:gd name="connsiteX2" fmla="*/ 0 w 186308"/>
                      <a:gd name="connsiteY2" fmla="*/ 21431 h 194024"/>
                      <a:gd name="connsiteX3" fmla="*/ 22670 w 186308"/>
                      <a:gd name="connsiteY3" fmla="*/ 0 h 194024"/>
                      <a:gd name="connsiteX4" fmla="*/ 186309 w 186308"/>
                      <a:gd name="connsiteY4" fmla="*/ 170021 h 194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308" h="194024">
                        <a:moveTo>
                          <a:pt x="186309" y="170021"/>
                        </a:moveTo>
                        <a:cubicBezTo>
                          <a:pt x="183356" y="169545"/>
                          <a:pt x="160401" y="189262"/>
                          <a:pt x="160877" y="194024"/>
                        </a:cubicBezTo>
                        <a:cubicBezTo>
                          <a:pt x="100679" y="139732"/>
                          <a:pt x="46768" y="82391"/>
                          <a:pt x="0" y="21431"/>
                        </a:cubicBezTo>
                        <a:cubicBezTo>
                          <a:pt x="11144" y="16859"/>
                          <a:pt x="16859" y="11430"/>
                          <a:pt x="22670" y="0"/>
                        </a:cubicBezTo>
                        <a:cubicBezTo>
                          <a:pt x="81820" y="49149"/>
                          <a:pt x="135826" y="106585"/>
                          <a:pt x="186309" y="17002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47AE168D-0EFB-4807-9212-BF6F8AD79421}"/>
                      </a:ext>
                    </a:extLst>
                  </p:cNvPr>
                  <p:cNvSpPr/>
                  <p:nvPr/>
                </p:nvSpPr>
                <p:spPr>
                  <a:xfrm>
                    <a:off x="5927264" y="3324350"/>
                    <a:ext cx="57602" cy="52537"/>
                  </a:xfrm>
                  <a:custGeom>
                    <a:avLst/>
                    <a:gdLst>
                      <a:gd name="connsiteX0" fmla="*/ 33290 w 57602"/>
                      <a:gd name="connsiteY0" fmla="*/ 47309 h 52537"/>
                      <a:gd name="connsiteX1" fmla="*/ 34528 w 57602"/>
                      <a:gd name="connsiteY1" fmla="*/ 40736 h 52537"/>
                      <a:gd name="connsiteX2" fmla="*/ 38243 w 57602"/>
                      <a:gd name="connsiteY2" fmla="*/ 35402 h 52537"/>
                      <a:gd name="connsiteX3" fmla="*/ 47958 w 57602"/>
                      <a:gd name="connsiteY3" fmla="*/ 34640 h 52537"/>
                      <a:gd name="connsiteX4" fmla="*/ 56912 w 57602"/>
                      <a:gd name="connsiteY4" fmla="*/ 31592 h 52537"/>
                      <a:gd name="connsiteX5" fmla="*/ 57007 w 57602"/>
                      <a:gd name="connsiteY5" fmla="*/ 25877 h 52537"/>
                      <a:gd name="connsiteX6" fmla="*/ 53578 w 57602"/>
                      <a:gd name="connsiteY6" fmla="*/ 21115 h 52537"/>
                      <a:gd name="connsiteX7" fmla="*/ 10811 w 57602"/>
                      <a:gd name="connsiteY7" fmla="*/ 160 h 52537"/>
                      <a:gd name="connsiteX8" fmla="*/ 2715 w 57602"/>
                      <a:gd name="connsiteY8" fmla="*/ 1589 h 52537"/>
                      <a:gd name="connsiteX9" fmla="*/ 48 w 57602"/>
                      <a:gd name="connsiteY9" fmla="*/ 10637 h 52537"/>
                      <a:gd name="connsiteX10" fmla="*/ 23479 w 57602"/>
                      <a:gd name="connsiteY10" fmla="*/ 50357 h 52537"/>
                      <a:gd name="connsiteX11" fmla="*/ 33290 w 57602"/>
                      <a:gd name="connsiteY11" fmla="*/ 47309 h 5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602" h="52537">
                        <a:moveTo>
                          <a:pt x="33290" y="47309"/>
                        </a:moveTo>
                        <a:cubicBezTo>
                          <a:pt x="33671" y="45118"/>
                          <a:pt x="33861" y="42927"/>
                          <a:pt x="34528" y="40736"/>
                        </a:cubicBezTo>
                        <a:cubicBezTo>
                          <a:pt x="35195" y="38641"/>
                          <a:pt x="36338" y="36545"/>
                          <a:pt x="38243" y="35402"/>
                        </a:cubicBezTo>
                        <a:cubicBezTo>
                          <a:pt x="41100" y="33688"/>
                          <a:pt x="44720" y="34355"/>
                          <a:pt x="47958" y="34640"/>
                        </a:cubicBezTo>
                        <a:cubicBezTo>
                          <a:pt x="51292" y="34926"/>
                          <a:pt x="55197" y="34450"/>
                          <a:pt x="56912" y="31592"/>
                        </a:cubicBezTo>
                        <a:cubicBezTo>
                          <a:pt x="57864" y="29878"/>
                          <a:pt x="57769" y="27687"/>
                          <a:pt x="57007" y="25877"/>
                        </a:cubicBezTo>
                        <a:cubicBezTo>
                          <a:pt x="56245" y="24068"/>
                          <a:pt x="54912" y="22544"/>
                          <a:pt x="53578" y="21115"/>
                        </a:cubicBezTo>
                        <a:cubicBezTo>
                          <a:pt x="42339" y="9399"/>
                          <a:pt x="27003" y="1779"/>
                          <a:pt x="10811" y="160"/>
                        </a:cubicBezTo>
                        <a:cubicBezTo>
                          <a:pt x="8049" y="-126"/>
                          <a:pt x="4905" y="-221"/>
                          <a:pt x="2715" y="1589"/>
                        </a:cubicBezTo>
                        <a:cubicBezTo>
                          <a:pt x="143" y="3684"/>
                          <a:pt x="-143" y="7399"/>
                          <a:pt x="48" y="10637"/>
                        </a:cubicBezTo>
                        <a:cubicBezTo>
                          <a:pt x="1000" y="27306"/>
                          <a:pt x="10335" y="40736"/>
                          <a:pt x="23479" y="50357"/>
                        </a:cubicBezTo>
                        <a:cubicBezTo>
                          <a:pt x="27861" y="53690"/>
                          <a:pt x="32337" y="53595"/>
                          <a:pt x="33290" y="4730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74" name="Graphic 41">
                  <a:extLst>
                    <a:ext uri="{FF2B5EF4-FFF2-40B4-BE49-F238E27FC236}">
                      <a16:creationId xmlns:a16="http://schemas.microsoft.com/office/drawing/2014/main" id="{E570EB55-7CE8-4EB6-AE85-3553760F9C63}"/>
                    </a:ext>
                  </a:extLst>
                </p:cNvPr>
                <p:cNvGrpSpPr/>
                <p:nvPr/>
              </p:nvGrpSpPr>
              <p:grpSpPr>
                <a:xfrm>
                  <a:off x="6066281" y="3155818"/>
                  <a:ext cx="374081" cy="647597"/>
                  <a:chOff x="6066281" y="3155818"/>
                  <a:chExt cx="374081" cy="647597"/>
                </a:xfrm>
                <a:grpFill/>
              </p:grpSpPr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id="{443085D6-FA0E-4B92-87FD-B99B7C9C33D7}"/>
                      </a:ext>
                    </a:extLst>
                  </p:cNvPr>
                  <p:cNvSpPr/>
                  <p:nvPr/>
                </p:nvSpPr>
                <p:spPr>
                  <a:xfrm>
                    <a:off x="6068064" y="3157632"/>
                    <a:ext cx="63939" cy="96393"/>
                  </a:xfrm>
                  <a:custGeom>
                    <a:avLst/>
                    <a:gdLst>
                      <a:gd name="connsiteX0" fmla="*/ 40984 w 63939"/>
                      <a:gd name="connsiteY0" fmla="*/ 96393 h 96393"/>
                      <a:gd name="connsiteX1" fmla="*/ 2789 w 63939"/>
                      <a:gd name="connsiteY1" fmla="*/ 0 h 96393"/>
                      <a:gd name="connsiteX2" fmla="*/ 63940 w 63939"/>
                      <a:gd name="connsiteY2" fmla="*/ 84296 h 96393"/>
                      <a:gd name="connsiteX3" fmla="*/ 40984 w 63939"/>
                      <a:gd name="connsiteY3" fmla="*/ 96393 h 96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939" h="96393">
                        <a:moveTo>
                          <a:pt x="40984" y="96393"/>
                        </a:moveTo>
                        <a:cubicBezTo>
                          <a:pt x="40984" y="96393"/>
                          <a:pt x="-12641" y="35909"/>
                          <a:pt x="2789" y="0"/>
                        </a:cubicBezTo>
                        <a:cubicBezTo>
                          <a:pt x="29554" y="6667"/>
                          <a:pt x="49176" y="30004"/>
                          <a:pt x="63940" y="84296"/>
                        </a:cubicBezTo>
                        <a:cubicBezTo>
                          <a:pt x="53938" y="90011"/>
                          <a:pt x="40984" y="96393"/>
                          <a:pt x="40984" y="9639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C3E790CD-5994-40F2-A3ED-12F7B19DC88B}"/>
                      </a:ext>
                    </a:extLst>
                  </p:cNvPr>
                  <p:cNvSpPr/>
                  <p:nvPr/>
                </p:nvSpPr>
                <p:spPr>
                  <a:xfrm>
                    <a:off x="6199087" y="3396152"/>
                    <a:ext cx="241275" cy="407263"/>
                  </a:xfrm>
                  <a:custGeom>
                    <a:avLst/>
                    <a:gdLst>
                      <a:gd name="connsiteX0" fmla="*/ 233145 w 241275"/>
                      <a:gd name="connsiteY0" fmla="*/ 405275 h 407263"/>
                      <a:gd name="connsiteX1" fmla="*/ 233145 w 241275"/>
                      <a:gd name="connsiteY1" fmla="*/ 405275 h 407263"/>
                      <a:gd name="connsiteX2" fmla="*/ 207808 w 241275"/>
                      <a:gd name="connsiteY2" fmla="*/ 396226 h 407263"/>
                      <a:gd name="connsiteX3" fmla="*/ 2925 w 241275"/>
                      <a:gd name="connsiteY3" fmla="*/ 29514 h 407263"/>
                      <a:gd name="connsiteX4" fmla="*/ 8355 w 241275"/>
                      <a:gd name="connsiteY4" fmla="*/ 1986 h 407263"/>
                      <a:gd name="connsiteX5" fmla="*/ 8355 w 241275"/>
                      <a:gd name="connsiteY5" fmla="*/ 1986 h 407263"/>
                      <a:gd name="connsiteX6" fmla="*/ 33596 w 241275"/>
                      <a:gd name="connsiteY6" fmla="*/ 11130 h 407263"/>
                      <a:gd name="connsiteX7" fmla="*/ 238193 w 241275"/>
                      <a:gd name="connsiteY7" fmla="*/ 378986 h 407263"/>
                      <a:gd name="connsiteX8" fmla="*/ 233145 w 241275"/>
                      <a:gd name="connsiteY8" fmla="*/ 405275 h 407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1275" h="407263">
                        <a:moveTo>
                          <a:pt x="233145" y="405275"/>
                        </a:moveTo>
                        <a:lnTo>
                          <a:pt x="233145" y="405275"/>
                        </a:lnTo>
                        <a:cubicBezTo>
                          <a:pt x="224763" y="410037"/>
                          <a:pt x="213428" y="405942"/>
                          <a:pt x="207808" y="396226"/>
                        </a:cubicBezTo>
                        <a:lnTo>
                          <a:pt x="2925" y="29514"/>
                        </a:lnTo>
                        <a:cubicBezTo>
                          <a:pt x="-2599" y="19703"/>
                          <a:pt x="-27" y="6749"/>
                          <a:pt x="8355" y="1986"/>
                        </a:cubicBezTo>
                        <a:lnTo>
                          <a:pt x="8355" y="1986"/>
                        </a:lnTo>
                        <a:cubicBezTo>
                          <a:pt x="16737" y="-2776"/>
                          <a:pt x="28071" y="1320"/>
                          <a:pt x="33596" y="11130"/>
                        </a:cubicBezTo>
                        <a:lnTo>
                          <a:pt x="238193" y="378986"/>
                        </a:lnTo>
                        <a:cubicBezTo>
                          <a:pt x="243813" y="388797"/>
                          <a:pt x="241527" y="400512"/>
                          <a:pt x="233145" y="40527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7" name="Freeform: Shape 76">
                    <a:extLst>
                      <a:ext uri="{FF2B5EF4-FFF2-40B4-BE49-F238E27FC236}">
                        <a16:creationId xmlns:a16="http://schemas.microsoft.com/office/drawing/2014/main" id="{63DDACDE-FBE8-48AE-88D7-16235DC7912C}"/>
                      </a:ext>
                    </a:extLst>
                  </p:cNvPr>
                  <p:cNvSpPr/>
                  <p:nvPr/>
                </p:nvSpPr>
                <p:spPr>
                  <a:xfrm>
                    <a:off x="6100857" y="3227926"/>
                    <a:ext cx="134207" cy="201739"/>
                  </a:xfrm>
                  <a:custGeom>
                    <a:avLst/>
                    <a:gdLst>
                      <a:gd name="connsiteX0" fmla="*/ 134207 w 134207"/>
                      <a:gd name="connsiteY0" fmla="*/ 184499 h 201739"/>
                      <a:gd name="connsiteX1" fmla="*/ 103727 w 134207"/>
                      <a:gd name="connsiteY1" fmla="*/ 201740 h 201739"/>
                      <a:gd name="connsiteX2" fmla="*/ 0 w 134207"/>
                      <a:gd name="connsiteY2" fmla="*/ 15430 h 201739"/>
                      <a:gd name="connsiteX3" fmla="*/ 27146 w 134207"/>
                      <a:gd name="connsiteY3" fmla="*/ 0 h 201739"/>
                      <a:gd name="connsiteX4" fmla="*/ 134207 w 134207"/>
                      <a:gd name="connsiteY4" fmla="*/ 184499 h 201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07" h="201739">
                        <a:moveTo>
                          <a:pt x="134207" y="184499"/>
                        </a:moveTo>
                        <a:cubicBezTo>
                          <a:pt x="131540" y="183547"/>
                          <a:pt x="104584" y="197263"/>
                          <a:pt x="103727" y="201740"/>
                        </a:cubicBezTo>
                        <a:cubicBezTo>
                          <a:pt x="62103" y="141446"/>
                          <a:pt x="27146" y="79439"/>
                          <a:pt x="0" y="15430"/>
                        </a:cubicBezTo>
                        <a:cubicBezTo>
                          <a:pt x="11716" y="13335"/>
                          <a:pt x="18574" y="9430"/>
                          <a:pt x="27146" y="0"/>
                        </a:cubicBezTo>
                        <a:cubicBezTo>
                          <a:pt x="69151" y="55531"/>
                          <a:pt x="104203" y="117634"/>
                          <a:pt x="134207" y="18449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8" name="Freeform: Shape 77">
                    <a:extLst>
                      <a:ext uri="{FF2B5EF4-FFF2-40B4-BE49-F238E27FC236}">
                        <a16:creationId xmlns:a16="http://schemas.microsoft.com/office/drawing/2014/main" id="{7DF8493B-9D19-432A-889A-EA11BB3BC692}"/>
                      </a:ext>
                    </a:extLst>
                  </p:cNvPr>
                  <p:cNvSpPr/>
                  <p:nvPr/>
                </p:nvSpPr>
                <p:spPr>
                  <a:xfrm>
                    <a:off x="6066281" y="3155818"/>
                    <a:ext cx="44777" cy="55354"/>
                  </a:xfrm>
                  <a:custGeom>
                    <a:avLst/>
                    <a:gdLst>
                      <a:gd name="connsiteX0" fmla="*/ 286 w 44777"/>
                      <a:gd name="connsiteY0" fmla="*/ 8101 h 55354"/>
                      <a:gd name="connsiteX1" fmla="*/ 4572 w 44777"/>
                      <a:gd name="connsiteY1" fmla="*/ 195 h 55354"/>
                      <a:gd name="connsiteX2" fmla="*/ 9430 w 44777"/>
                      <a:gd name="connsiteY2" fmla="*/ 766 h 55354"/>
                      <a:gd name="connsiteX3" fmla="*/ 37433 w 44777"/>
                      <a:gd name="connsiteY3" fmla="*/ 16578 h 55354"/>
                      <a:gd name="connsiteX4" fmla="*/ 44101 w 44777"/>
                      <a:gd name="connsiteY4" fmla="*/ 24674 h 55354"/>
                      <a:gd name="connsiteX5" fmla="*/ 42291 w 44777"/>
                      <a:gd name="connsiteY5" fmla="*/ 34485 h 55354"/>
                      <a:gd name="connsiteX6" fmla="*/ 31718 w 44777"/>
                      <a:gd name="connsiteY6" fmla="*/ 36104 h 55354"/>
                      <a:gd name="connsiteX7" fmla="*/ 21527 w 44777"/>
                      <a:gd name="connsiteY7" fmla="*/ 38962 h 55354"/>
                      <a:gd name="connsiteX8" fmla="*/ 20193 w 44777"/>
                      <a:gd name="connsiteY8" fmla="*/ 47439 h 55354"/>
                      <a:gd name="connsiteX9" fmla="*/ 16669 w 44777"/>
                      <a:gd name="connsiteY9" fmla="*/ 54868 h 55354"/>
                      <a:gd name="connsiteX10" fmla="*/ 5620 w 44777"/>
                      <a:gd name="connsiteY10" fmla="*/ 43724 h 55354"/>
                      <a:gd name="connsiteX11" fmla="*/ 286 w 44777"/>
                      <a:gd name="connsiteY11" fmla="*/ 21340 h 55354"/>
                      <a:gd name="connsiteX12" fmla="*/ 286 w 44777"/>
                      <a:gd name="connsiteY12" fmla="*/ 8101 h 55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777" h="55354">
                        <a:moveTo>
                          <a:pt x="286" y="8101"/>
                        </a:moveTo>
                        <a:cubicBezTo>
                          <a:pt x="571" y="4957"/>
                          <a:pt x="1524" y="1147"/>
                          <a:pt x="4572" y="195"/>
                        </a:cubicBezTo>
                        <a:cubicBezTo>
                          <a:pt x="6191" y="-281"/>
                          <a:pt x="7906" y="195"/>
                          <a:pt x="9430" y="766"/>
                        </a:cubicBezTo>
                        <a:cubicBezTo>
                          <a:pt x="19621" y="4195"/>
                          <a:pt x="29242" y="9625"/>
                          <a:pt x="37433" y="16578"/>
                        </a:cubicBezTo>
                        <a:cubicBezTo>
                          <a:pt x="40100" y="18864"/>
                          <a:pt x="42767" y="21436"/>
                          <a:pt x="44101" y="24674"/>
                        </a:cubicBezTo>
                        <a:cubicBezTo>
                          <a:pt x="45339" y="28008"/>
                          <a:pt x="44958" y="32104"/>
                          <a:pt x="42291" y="34485"/>
                        </a:cubicBezTo>
                        <a:cubicBezTo>
                          <a:pt x="39434" y="36866"/>
                          <a:pt x="35338" y="36485"/>
                          <a:pt x="31718" y="36104"/>
                        </a:cubicBezTo>
                        <a:cubicBezTo>
                          <a:pt x="28099" y="35818"/>
                          <a:pt x="23717" y="36009"/>
                          <a:pt x="21527" y="38962"/>
                        </a:cubicBezTo>
                        <a:cubicBezTo>
                          <a:pt x="19812" y="41343"/>
                          <a:pt x="20193" y="44486"/>
                          <a:pt x="20193" y="47439"/>
                        </a:cubicBezTo>
                        <a:cubicBezTo>
                          <a:pt x="20193" y="50296"/>
                          <a:pt x="19336" y="53725"/>
                          <a:pt x="16669" y="54868"/>
                        </a:cubicBezTo>
                        <a:cubicBezTo>
                          <a:pt x="9811" y="57631"/>
                          <a:pt x="7334" y="47915"/>
                          <a:pt x="5620" y="43724"/>
                        </a:cubicBezTo>
                        <a:cubicBezTo>
                          <a:pt x="2762" y="36580"/>
                          <a:pt x="953" y="28960"/>
                          <a:pt x="286" y="21340"/>
                        </a:cubicBezTo>
                        <a:cubicBezTo>
                          <a:pt x="-95" y="16864"/>
                          <a:pt x="-95" y="12482"/>
                          <a:pt x="286" y="810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40" name="Graphic 41">
              <a:extLst>
                <a:ext uri="{FF2B5EF4-FFF2-40B4-BE49-F238E27FC236}">
                  <a16:creationId xmlns:a16="http://schemas.microsoft.com/office/drawing/2014/main" id="{6F02AAB8-00C3-457A-857F-5105C808100F}"/>
                </a:ext>
              </a:extLst>
            </p:cNvPr>
            <p:cNvGrpSpPr/>
            <p:nvPr/>
          </p:nvGrpSpPr>
          <p:grpSpPr>
            <a:xfrm rot="974920">
              <a:off x="6096000" y="5455423"/>
              <a:ext cx="2252547" cy="2081013"/>
              <a:chOff x="5533993" y="2919380"/>
              <a:chExt cx="1124620" cy="1022571"/>
            </a:xfrm>
          </p:grpSpPr>
          <p:grpSp>
            <p:nvGrpSpPr>
              <p:cNvPr id="41" name="Graphic 41">
                <a:extLst>
                  <a:ext uri="{FF2B5EF4-FFF2-40B4-BE49-F238E27FC236}">
                    <a16:creationId xmlns:a16="http://schemas.microsoft.com/office/drawing/2014/main" id="{CECE1EE1-4812-435F-BD06-6F3533739EB8}"/>
                  </a:ext>
                </a:extLst>
              </p:cNvPr>
              <p:cNvGrpSpPr/>
              <p:nvPr/>
            </p:nvGrpSpPr>
            <p:grpSpPr>
              <a:xfrm>
                <a:off x="5533993" y="2919380"/>
                <a:ext cx="696150" cy="754633"/>
                <a:chOff x="5533993" y="2919380"/>
                <a:chExt cx="696150" cy="754633"/>
              </a:xfrm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B248CF06-628B-439D-A938-6B435FC1C738}"/>
                    </a:ext>
                  </a:extLst>
                </p:cNvPr>
                <p:cNvSpPr/>
                <p:nvPr/>
              </p:nvSpPr>
              <p:spPr>
                <a:xfrm>
                  <a:off x="5533993" y="2919380"/>
                  <a:ext cx="696150" cy="754633"/>
                </a:xfrm>
                <a:custGeom>
                  <a:avLst/>
                  <a:gdLst>
                    <a:gd name="connsiteX0" fmla="*/ 682022 w 696150"/>
                    <a:gd name="connsiteY0" fmla="*/ 249206 h 754633"/>
                    <a:gd name="connsiteX1" fmla="*/ 293973 w 696150"/>
                    <a:gd name="connsiteY1" fmla="*/ 730885 h 754633"/>
                    <a:gd name="connsiteX2" fmla="*/ 204343 w 696150"/>
                    <a:gd name="connsiteY2" fmla="*/ 740505 h 754633"/>
                    <a:gd name="connsiteX3" fmla="*/ 23749 w 696150"/>
                    <a:gd name="connsiteY3" fmla="*/ 594963 h 754633"/>
                    <a:gd name="connsiteX4" fmla="*/ 14129 w 696150"/>
                    <a:gd name="connsiteY4" fmla="*/ 505333 h 754633"/>
                    <a:gd name="connsiteX5" fmla="*/ 402177 w 696150"/>
                    <a:gd name="connsiteY5" fmla="*/ 23749 h 754633"/>
                    <a:gd name="connsiteX6" fmla="*/ 491807 w 696150"/>
                    <a:gd name="connsiteY6" fmla="*/ 14129 h 754633"/>
                    <a:gd name="connsiteX7" fmla="*/ 672401 w 696150"/>
                    <a:gd name="connsiteY7" fmla="*/ 159671 h 754633"/>
                    <a:gd name="connsiteX8" fmla="*/ 682022 w 696150"/>
                    <a:gd name="connsiteY8" fmla="*/ 249206 h 754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6150" h="754633">
                      <a:moveTo>
                        <a:pt x="682022" y="249206"/>
                      </a:moveTo>
                      <a:lnTo>
                        <a:pt x="293973" y="730885"/>
                      </a:lnTo>
                      <a:cubicBezTo>
                        <a:pt x="271875" y="758317"/>
                        <a:pt x="231775" y="762603"/>
                        <a:pt x="204343" y="740505"/>
                      </a:cubicBezTo>
                      <a:lnTo>
                        <a:pt x="23749" y="594963"/>
                      </a:lnTo>
                      <a:cubicBezTo>
                        <a:pt x="-3683" y="572865"/>
                        <a:pt x="-7969" y="532765"/>
                        <a:pt x="14129" y="505333"/>
                      </a:cubicBezTo>
                      <a:lnTo>
                        <a:pt x="402177" y="23749"/>
                      </a:lnTo>
                      <a:cubicBezTo>
                        <a:pt x="424275" y="-3683"/>
                        <a:pt x="464375" y="-7969"/>
                        <a:pt x="491807" y="14129"/>
                      </a:cubicBezTo>
                      <a:lnTo>
                        <a:pt x="672401" y="159671"/>
                      </a:lnTo>
                      <a:cubicBezTo>
                        <a:pt x="699833" y="181673"/>
                        <a:pt x="704120" y="221869"/>
                        <a:pt x="682022" y="249206"/>
                      </a:cubicBezTo>
                      <a:close/>
                    </a:path>
                  </a:pathLst>
                </a:custGeom>
                <a:solidFill>
                  <a:srgbClr val="DC755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83C8146E-41E6-43C3-AA5A-6F5D108F4117}"/>
                    </a:ext>
                  </a:extLst>
                </p:cNvPr>
                <p:cNvSpPr/>
                <p:nvPr/>
              </p:nvSpPr>
              <p:spPr>
                <a:xfrm>
                  <a:off x="5575777" y="3374263"/>
                  <a:ext cx="148221" cy="148238"/>
                </a:xfrm>
                <a:custGeom>
                  <a:avLst/>
                  <a:gdLst>
                    <a:gd name="connsiteX0" fmla="*/ 131793 w 148221"/>
                    <a:gd name="connsiteY0" fmla="*/ 120649 h 148238"/>
                    <a:gd name="connsiteX1" fmla="*/ 27590 w 148221"/>
                    <a:gd name="connsiteY1" fmla="*/ 131889 h 148238"/>
                    <a:gd name="connsiteX2" fmla="*/ 16350 w 148221"/>
                    <a:gd name="connsiteY2" fmla="*/ 27590 h 148238"/>
                    <a:gd name="connsiteX3" fmla="*/ 120649 w 148221"/>
                    <a:gd name="connsiteY3" fmla="*/ 16350 h 148238"/>
                    <a:gd name="connsiteX4" fmla="*/ 131793 w 14822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21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463" y="41973"/>
                        <a:pt x="157511" y="88740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FBABE2F9-3C84-4D10-971C-14EFBC88D7AB}"/>
                    </a:ext>
                  </a:extLst>
                </p:cNvPr>
                <p:cNvSpPr/>
                <p:nvPr/>
              </p:nvSpPr>
              <p:spPr>
                <a:xfrm>
                  <a:off x="5685409" y="3238151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9D2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4961DBEF-AB50-48B9-AB5D-1CBA66E1CA91}"/>
                    </a:ext>
                  </a:extLst>
                </p:cNvPr>
                <p:cNvSpPr/>
                <p:nvPr/>
              </p:nvSpPr>
              <p:spPr>
                <a:xfrm>
                  <a:off x="5798947" y="3097181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171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FFFF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05B9A27D-CFDC-4DE1-9725-60559DB58FA0}"/>
                    </a:ext>
                  </a:extLst>
                </p:cNvPr>
                <p:cNvSpPr/>
                <p:nvPr/>
              </p:nvSpPr>
              <p:spPr>
                <a:xfrm>
                  <a:off x="5914390" y="2953829"/>
                  <a:ext cx="148301" cy="148268"/>
                </a:xfrm>
                <a:custGeom>
                  <a:avLst/>
                  <a:gdLst>
                    <a:gd name="connsiteX0" fmla="*/ 131889 w 148301"/>
                    <a:gd name="connsiteY0" fmla="*/ 120649 h 148268"/>
                    <a:gd name="connsiteX1" fmla="*/ 27590 w 148301"/>
                    <a:gd name="connsiteY1" fmla="*/ 131889 h 148268"/>
                    <a:gd name="connsiteX2" fmla="*/ 16350 w 148301"/>
                    <a:gd name="connsiteY2" fmla="*/ 27590 h 148268"/>
                    <a:gd name="connsiteX3" fmla="*/ 120554 w 148301"/>
                    <a:gd name="connsiteY3" fmla="*/ 16350 h 148268"/>
                    <a:gd name="connsiteX4" fmla="*/ 131889 w 148301"/>
                    <a:gd name="connsiteY4" fmla="*/ 120649 h 14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301" h="148268">
                      <a:moveTo>
                        <a:pt x="131889" y="120649"/>
                      </a:moveTo>
                      <a:cubicBezTo>
                        <a:pt x="106266" y="152558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558" y="42068"/>
                        <a:pt x="157606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51C6D110-26EE-4491-9A1F-499A9BF9F43F}"/>
                    </a:ext>
                  </a:extLst>
                </p:cNvPr>
                <p:cNvSpPr/>
                <p:nvPr/>
              </p:nvSpPr>
              <p:spPr>
                <a:xfrm>
                  <a:off x="5703316" y="3476942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F0BE017B-67DC-4D1F-A56F-5C54ECAC66C0}"/>
                    </a:ext>
                  </a:extLst>
                </p:cNvPr>
                <p:cNvSpPr/>
                <p:nvPr/>
              </p:nvSpPr>
              <p:spPr>
                <a:xfrm>
                  <a:off x="5812949" y="3341021"/>
                  <a:ext cx="148151" cy="148143"/>
                </a:xfrm>
                <a:custGeom>
                  <a:avLst/>
                  <a:gdLst>
                    <a:gd name="connsiteX0" fmla="*/ 131793 w 148151"/>
                    <a:gd name="connsiteY0" fmla="*/ 120554 h 148143"/>
                    <a:gd name="connsiteX1" fmla="*/ 27590 w 148151"/>
                    <a:gd name="connsiteY1" fmla="*/ 131793 h 148143"/>
                    <a:gd name="connsiteX2" fmla="*/ 16350 w 148151"/>
                    <a:gd name="connsiteY2" fmla="*/ 27590 h 148143"/>
                    <a:gd name="connsiteX3" fmla="*/ 120649 w 148151"/>
                    <a:gd name="connsiteY3" fmla="*/ 16350 h 148143"/>
                    <a:gd name="connsiteX4" fmla="*/ 131793 w 148151"/>
                    <a:gd name="connsiteY4" fmla="*/ 120554 h 14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51" h="148143">
                      <a:moveTo>
                        <a:pt x="131793" y="120554"/>
                      </a:moveTo>
                      <a:cubicBezTo>
                        <a:pt x="106171" y="152367"/>
                        <a:pt x="59403" y="157416"/>
                        <a:pt x="27590" y="131793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367" y="41973"/>
                        <a:pt x="157416" y="88740"/>
                        <a:pt x="131793" y="120554"/>
                      </a:cubicBezTo>
                      <a:close/>
                    </a:path>
                  </a:pathLst>
                </a:custGeom>
                <a:solidFill>
                  <a:srgbClr val="F3929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FE4FEA85-C657-498C-B120-99378B81056A}"/>
                    </a:ext>
                  </a:extLst>
                </p:cNvPr>
                <p:cNvSpPr/>
                <p:nvPr/>
              </p:nvSpPr>
              <p:spPr>
                <a:xfrm>
                  <a:off x="5926487" y="3199955"/>
                  <a:ext cx="148173" cy="148238"/>
                </a:xfrm>
                <a:custGeom>
                  <a:avLst/>
                  <a:gdLst>
                    <a:gd name="connsiteX0" fmla="*/ 131793 w 148173"/>
                    <a:gd name="connsiteY0" fmla="*/ 120649 h 148238"/>
                    <a:gd name="connsiteX1" fmla="*/ 27590 w 148173"/>
                    <a:gd name="connsiteY1" fmla="*/ 131889 h 148238"/>
                    <a:gd name="connsiteX2" fmla="*/ 16350 w 148173"/>
                    <a:gd name="connsiteY2" fmla="*/ 27590 h 148238"/>
                    <a:gd name="connsiteX3" fmla="*/ 120554 w 148173"/>
                    <a:gd name="connsiteY3" fmla="*/ 16350 h 148238"/>
                    <a:gd name="connsiteX4" fmla="*/ 131793 w 14817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7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416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70077C11-75AB-4627-A28D-AAF8AA6CE42D}"/>
                    </a:ext>
                  </a:extLst>
                </p:cNvPr>
                <p:cNvSpPr/>
                <p:nvPr/>
              </p:nvSpPr>
              <p:spPr>
                <a:xfrm>
                  <a:off x="6041930" y="3056604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266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1973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E9D2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0279EA84-CA36-49DE-AF68-FA38A4F1B5F5}"/>
                    </a:ext>
                  </a:extLst>
                </p:cNvPr>
                <p:cNvSpPr/>
                <p:nvPr/>
              </p:nvSpPr>
              <p:spPr>
                <a:xfrm>
                  <a:off x="5856900" y="3273694"/>
                  <a:ext cx="71947" cy="60759"/>
                </a:xfrm>
                <a:custGeom>
                  <a:avLst/>
                  <a:gdLst>
                    <a:gd name="connsiteX0" fmla="*/ 40027 w 71947"/>
                    <a:gd name="connsiteY0" fmla="*/ 51959 h 60759"/>
                    <a:gd name="connsiteX1" fmla="*/ 51266 w 71947"/>
                    <a:gd name="connsiteY1" fmla="*/ 58150 h 60759"/>
                    <a:gd name="connsiteX2" fmla="*/ 63649 w 71947"/>
                    <a:gd name="connsiteY2" fmla="*/ 60532 h 60759"/>
                    <a:gd name="connsiteX3" fmla="*/ 71935 w 71947"/>
                    <a:gd name="connsiteY3" fmla="*/ 52054 h 60759"/>
                    <a:gd name="connsiteX4" fmla="*/ 64411 w 71947"/>
                    <a:gd name="connsiteY4" fmla="*/ 38624 h 60759"/>
                    <a:gd name="connsiteX5" fmla="*/ 57267 w 71947"/>
                    <a:gd name="connsiteY5" fmla="*/ 16907 h 60759"/>
                    <a:gd name="connsiteX6" fmla="*/ 43170 w 71947"/>
                    <a:gd name="connsiteY6" fmla="*/ 238 h 60759"/>
                    <a:gd name="connsiteX7" fmla="*/ 23358 w 71947"/>
                    <a:gd name="connsiteY7" fmla="*/ 9382 h 60759"/>
                    <a:gd name="connsiteX8" fmla="*/ 8594 w 71947"/>
                    <a:gd name="connsiteY8" fmla="*/ 25480 h 60759"/>
                    <a:gd name="connsiteX9" fmla="*/ 403 w 71947"/>
                    <a:gd name="connsiteY9" fmla="*/ 39767 h 60759"/>
                    <a:gd name="connsiteX10" fmla="*/ 3165 w 71947"/>
                    <a:gd name="connsiteY10" fmla="*/ 52435 h 60759"/>
                    <a:gd name="connsiteX11" fmla="*/ 13452 w 71947"/>
                    <a:gd name="connsiteY11" fmla="*/ 51102 h 60759"/>
                    <a:gd name="connsiteX12" fmla="*/ 40027 w 71947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1947" h="60759">
                      <a:moveTo>
                        <a:pt x="40027" y="51959"/>
                      </a:moveTo>
                      <a:cubicBezTo>
                        <a:pt x="43932" y="53769"/>
                        <a:pt x="47456" y="56245"/>
                        <a:pt x="51266" y="58150"/>
                      </a:cubicBezTo>
                      <a:cubicBezTo>
                        <a:pt x="55076" y="60055"/>
                        <a:pt x="59458" y="61294"/>
                        <a:pt x="63649" y="60532"/>
                      </a:cubicBezTo>
                      <a:cubicBezTo>
                        <a:pt x="67840" y="59674"/>
                        <a:pt x="71745" y="56245"/>
                        <a:pt x="71935" y="52054"/>
                      </a:cubicBezTo>
                      <a:cubicBezTo>
                        <a:pt x="72221" y="46816"/>
                        <a:pt x="67459" y="42910"/>
                        <a:pt x="64411" y="38624"/>
                      </a:cubicBezTo>
                      <a:cubicBezTo>
                        <a:pt x="60029" y="32338"/>
                        <a:pt x="59267" y="24337"/>
                        <a:pt x="57267" y="16907"/>
                      </a:cubicBezTo>
                      <a:cubicBezTo>
                        <a:pt x="55171" y="9478"/>
                        <a:pt x="50695" y="1762"/>
                        <a:pt x="43170" y="238"/>
                      </a:cubicBezTo>
                      <a:cubicBezTo>
                        <a:pt x="35740" y="-1190"/>
                        <a:pt x="28787" y="4048"/>
                        <a:pt x="23358" y="9382"/>
                      </a:cubicBezTo>
                      <a:cubicBezTo>
                        <a:pt x="18119" y="14431"/>
                        <a:pt x="13166" y="19765"/>
                        <a:pt x="8594" y="25480"/>
                      </a:cubicBezTo>
                      <a:cubicBezTo>
                        <a:pt x="5070" y="29766"/>
                        <a:pt x="1641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1929" y="47959"/>
                        <a:pt x="31740" y="48149"/>
                        <a:pt x="40027" y="51959"/>
                      </a:cubicBezTo>
                      <a:close/>
                    </a:path>
                  </a:pathLst>
                </a:custGeom>
                <a:solidFill>
                  <a:srgbClr val="444FAE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3F6FCDC6-9C30-4780-883A-6EABE4EBA63C}"/>
                    </a:ext>
                  </a:extLst>
                </p:cNvPr>
                <p:cNvSpPr/>
                <p:nvPr/>
              </p:nvSpPr>
              <p:spPr>
                <a:xfrm>
                  <a:off x="5856996" y="3271693"/>
                  <a:ext cx="72042" cy="60759"/>
                </a:xfrm>
                <a:custGeom>
                  <a:avLst/>
                  <a:gdLst>
                    <a:gd name="connsiteX0" fmla="*/ 40122 w 72042"/>
                    <a:gd name="connsiteY0" fmla="*/ 51959 h 60759"/>
                    <a:gd name="connsiteX1" fmla="*/ 51361 w 72042"/>
                    <a:gd name="connsiteY1" fmla="*/ 58150 h 60759"/>
                    <a:gd name="connsiteX2" fmla="*/ 63744 w 72042"/>
                    <a:gd name="connsiteY2" fmla="*/ 60532 h 60759"/>
                    <a:gd name="connsiteX3" fmla="*/ 72031 w 72042"/>
                    <a:gd name="connsiteY3" fmla="*/ 52054 h 60759"/>
                    <a:gd name="connsiteX4" fmla="*/ 64506 w 72042"/>
                    <a:gd name="connsiteY4" fmla="*/ 38624 h 60759"/>
                    <a:gd name="connsiteX5" fmla="*/ 57362 w 72042"/>
                    <a:gd name="connsiteY5" fmla="*/ 16907 h 60759"/>
                    <a:gd name="connsiteX6" fmla="*/ 43265 w 72042"/>
                    <a:gd name="connsiteY6" fmla="*/ 238 h 60759"/>
                    <a:gd name="connsiteX7" fmla="*/ 23358 w 72042"/>
                    <a:gd name="connsiteY7" fmla="*/ 9382 h 60759"/>
                    <a:gd name="connsiteX8" fmla="*/ 8499 w 72042"/>
                    <a:gd name="connsiteY8" fmla="*/ 25480 h 60759"/>
                    <a:gd name="connsiteX9" fmla="*/ 403 w 72042"/>
                    <a:gd name="connsiteY9" fmla="*/ 39767 h 60759"/>
                    <a:gd name="connsiteX10" fmla="*/ 3165 w 72042"/>
                    <a:gd name="connsiteY10" fmla="*/ 52435 h 60759"/>
                    <a:gd name="connsiteX11" fmla="*/ 13452 w 72042"/>
                    <a:gd name="connsiteY11" fmla="*/ 51102 h 60759"/>
                    <a:gd name="connsiteX12" fmla="*/ 40122 w 72042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2042" h="60759">
                      <a:moveTo>
                        <a:pt x="40122" y="51959"/>
                      </a:moveTo>
                      <a:cubicBezTo>
                        <a:pt x="44027" y="53769"/>
                        <a:pt x="47551" y="56245"/>
                        <a:pt x="51361" y="58150"/>
                      </a:cubicBezTo>
                      <a:cubicBezTo>
                        <a:pt x="55171" y="60055"/>
                        <a:pt x="59553" y="61294"/>
                        <a:pt x="63744" y="60532"/>
                      </a:cubicBezTo>
                      <a:cubicBezTo>
                        <a:pt x="67935" y="59674"/>
                        <a:pt x="71840" y="56245"/>
                        <a:pt x="72031" y="52054"/>
                      </a:cubicBezTo>
                      <a:cubicBezTo>
                        <a:pt x="72316" y="46816"/>
                        <a:pt x="67554" y="42910"/>
                        <a:pt x="64506" y="38624"/>
                      </a:cubicBezTo>
                      <a:cubicBezTo>
                        <a:pt x="60124" y="32338"/>
                        <a:pt x="59362" y="24337"/>
                        <a:pt x="57362" y="16907"/>
                      </a:cubicBezTo>
                      <a:cubicBezTo>
                        <a:pt x="55267" y="9478"/>
                        <a:pt x="50790" y="1667"/>
                        <a:pt x="43265" y="238"/>
                      </a:cubicBezTo>
                      <a:cubicBezTo>
                        <a:pt x="35836" y="-1190"/>
                        <a:pt x="28882" y="4048"/>
                        <a:pt x="23358" y="9382"/>
                      </a:cubicBezTo>
                      <a:cubicBezTo>
                        <a:pt x="18119" y="14431"/>
                        <a:pt x="13166" y="19860"/>
                        <a:pt x="8499" y="25480"/>
                      </a:cubicBezTo>
                      <a:cubicBezTo>
                        <a:pt x="4975" y="29766"/>
                        <a:pt x="1546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2024" y="47959"/>
                        <a:pt x="31835" y="48149"/>
                        <a:pt x="40122" y="51959"/>
                      </a:cubicBezTo>
                      <a:close/>
                    </a:path>
                  </a:pathLst>
                </a:custGeom>
                <a:solidFill>
                  <a:srgbClr val="F3929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4C7CE3F8-61AF-4D0E-B446-806BA7B6C111}"/>
                    </a:ext>
                  </a:extLst>
                </p:cNvPr>
                <p:cNvSpPr/>
                <p:nvPr/>
              </p:nvSpPr>
              <p:spPr>
                <a:xfrm>
                  <a:off x="5878042" y="3275485"/>
                  <a:ext cx="38411" cy="34927"/>
                </a:xfrm>
                <a:custGeom>
                  <a:avLst/>
                  <a:gdLst>
                    <a:gd name="connsiteX0" fmla="*/ 10408 w 38411"/>
                    <a:gd name="connsiteY0" fmla="*/ 2447 h 34927"/>
                    <a:gd name="connsiteX1" fmla="*/ 18123 w 38411"/>
                    <a:gd name="connsiteY1" fmla="*/ 66 h 34927"/>
                    <a:gd name="connsiteX2" fmla="*/ 24791 w 38411"/>
                    <a:gd name="connsiteY2" fmla="*/ 5305 h 34927"/>
                    <a:gd name="connsiteX3" fmla="*/ 29458 w 38411"/>
                    <a:gd name="connsiteY3" fmla="*/ 21402 h 34927"/>
                    <a:gd name="connsiteX4" fmla="*/ 38411 w 38411"/>
                    <a:gd name="connsiteY4" fmla="*/ 34927 h 34927"/>
                    <a:gd name="connsiteX5" fmla="*/ 25076 w 38411"/>
                    <a:gd name="connsiteY5" fmla="*/ 27879 h 34927"/>
                    <a:gd name="connsiteX6" fmla="*/ 20028 w 38411"/>
                    <a:gd name="connsiteY6" fmla="*/ 19592 h 34927"/>
                    <a:gd name="connsiteX7" fmla="*/ 13170 w 38411"/>
                    <a:gd name="connsiteY7" fmla="*/ 13115 h 34927"/>
                    <a:gd name="connsiteX8" fmla="*/ 6217 w 38411"/>
                    <a:gd name="connsiteY8" fmla="*/ 12925 h 34927"/>
                    <a:gd name="connsiteX9" fmla="*/ 407 w 38411"/>
                    <a:gd name="connsiteY9" fmla="*/ 13591 h 34927"/>
                    <a:gd name="connsiteX10" fmla="*/ 10408 w 38411"/>
                    <a:gd name="connsiteY10" fmla="*/ 2447 h 34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411" h="34927">
                      <a:moveTo>
                        <a:pt x="10408" y="2447"/>
                      </a:moveTo>
                      <a:cubicBezTo>
                        <a:pt x="12694" y="1018"/>
                        <a:pt x="15456" y="-315"/>
                        <a:pt x="18123" y="66"/>
                      </a:cubicBezTo>
                      <a:cubicBezTo>
                        <a:pt x="21076" y="542"/>
                        <a:pt x="23362" y="2828"/>
                        <a:pt x="24791" y="5305"/>
                      </a:cubicBezTo>
                      <a:cubicBezTo>
                        <a:pt x="27648" y="10162"/>
                        <a:pt x="28124" y="15973"/>
                        <a:pt x="29458" y="21402"/>
                      </a:cubicBezTo>
                      <a:cubicBezTo>
                        <a:pt x="30696" y="26831"/>
                        <a:pt x="33268" y="32546"/>
                        <a:pt x="38411" y="34927"/>
                      </a:cubicBezTo>
                      <a:cubicBezTo>
                        <a:pt x="33268" y="34546"/>
                        <a:pt x="28315" y="31879"/>
                        <a:pt x="25076" y="27879"/>
                      </a:cubicBezTo>
                      <a:cubicBezTo>
                        <a:pt x="23076" y="25307"/>
                        <a:pt x="21743" y="22354"/>
                        <a:pt x="20028" y="19592"/>
                      </a:cubicBezTo>
                      <a:cubicBezTo>
                        <a:pt x="18409" y="16830"/>
                        <a:pt x="16123" y="14258"/>
                        <a:pt x="13170" y="13115"/>
                      </a:cubicBezTo>
                      <a:cubicBezTo>
                        <a:pt x="10979" y="12258"/>
                        <a:pt x="8503" y="12353"/>
                        <a:pt x="6217" y="12925"/>
                      </a:cubicBezTo>
                      <a:cubicBezTo>
                        <a:pt x="4598" y="13306"/>
                        <a:pt x="1740" y="15401"/>
                        <a:pt x="407" y="13591"/>
                      </a:cubicBezTo>
                      <a:cubicBezTo>
                        <a:pt x="-2165" y="10448"/>
                        <a:pt x="8217" y="3781"/>
                        <a:pt x="10408" y="2447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42" name="Graphic 41">
                <a:extLst>
                  <a:ext uri="{FF2B5EF4-FFF2-40B4-BE49-F238E27FC236}">
                    <a16:creationId xmlns:a16="http://schemas.microsoft.com/office/drawing/2014/main" id="{EB9BD1EF-E366-4CF7-BD52-E96BDD26DC90}"/>
                  </a:ext>
                </a:extLst>
              </p:cNvPr>
              <p:cNvGrpSpPr/>
              <p:nvPr/>
            </p:nvGrpSpPr>
            <p:grpSpPr>
              <a:xfrm>
                <a:off x="5927264" y="3155818"/>
                <a:ext cx="731349" cy="786133"/>
                <a:chOff x="5927264" y="3155818"/>
                <a:chExt cx="731349" cy="786133"/>
              </a:xfrm>
            </p:grpSpPr>
            <p:grpSp>
              <p:nvGrpSpPr>
                <p:cNvPr id="43" name="Graphic 41">
                  <a:extLst>
                    <a:ext uri="{FF2B5EF4-FFF2-40B4-BE49-F238E27FC236}">
                      <a16:creationId xmlns:a16="http://schemas.microsoft.com/office/drawing/2014/main" id="{DB0C3DD1-CF40-4A35-AC8E-67FAFA09CFF7}"/>
                    </a:ext>
                  </a:extLst>
                </p:cNvPr>
                <p:cNvGrpSpPr/>
                <p:nvPr/>
              </p:nvGrpSpPr>
              <p:grpSpPr>
                <a:xfrm>
                  <a:off x="6018094" y="3335962"/>
                  <a:ext cx="640519" cy="361519"/>
                  <a:chOff x="6018094" y="3335962"/>
                  <a:chExt cx="640519" cy="361519"/>
                </a:xfrm>
              </p:grpSpPr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C7F2B2C0-6C82-4F5F-B67B-4D4387E017B6}"/>
                      </a:ext>
                    </a:extLst>
                  </p:cNvPr>
                  <p:cNvSpPr/>
                  <p:nvPr/>
                </p:nvSpPr>
                <p:spPr>
                  <a:xfrm>
                    <a:off x="6026467" y="3340459"/>
                    <a:ext cx="96392" cy="64727"/>
                  </a:xfrm>
                  <a:custGeom>
                    <a:avLst/>
                    <a:gdLst>
                      <a:gd name="connsiteX0" fmla="*/ 83153 w 96392"/>
                      <a:gd name="connsiteY0" fmla="*/ 64728 h 64727"/>
                      <a:gd name="connsiteX1" fmla="*/ 0 w 96392"/>
                      <a:gd name="connsiteY1" fmla="*/ 2815 h 64727"/>
                      <a:gd name="connsiteX2" fmla="*/ 96393 w 96392"/>
                      <a:gd name="connsiteY2" fmla="*/ 42344 h 64727"/>
                      <a:gd name="connsiteX3" fmla="*/ 83153 w 96392"/>
                      <a:gd name="connsiteY3" fmla="*/ 64728 h 6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392" h="64727">
                        <a:moveTo>
                          <a:pt x="83153" y="64728"/>
                        </a:moveTo>
                        <a:cubicBezTo>
                          <a:pt x="83153" y="64728"/>
                          <a:pt x="5715" y="41487"/>
                          <a:pt x="0" y="2815"/>
                        </a:cubicBezTo>
                        <a:cubicBezTo>
                          <a:pt x="26194" y="-5567"/>
                          <a:pt x="55245" y="3958"/>
                          <a:pt x="96393" y="42344"/>
                        </a:cubicBezTo>
                        <a:cubicBezTo>
                          <a:pt x="90773" y="52536"/>
                          <a:pt x="83153" y="64728"/>
                          <a:pt x="83153" y="64728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2E5A7A7A-0F84-4F92-89AA-1696C90E4C40}"/>
                      </a:ext>
                    </a:extLst>
                  </p:cNvPr>
                  <p:cNvSpPr/>
                  <p:nvPr/>
                </p:nvSpPr>
                <p:spPr>
                  <a:xfrm>
                    <a:off x="6265221" y="3464957"/>
                    <a:ext cx="393392" cy="232523"/>
                  </a:xfrm>
                  <a:custGeom>
                    <a:avLst/>
                    <a:gdLst>
                      <a:gd name="connsiteX0" fmla="*/ 391229 w 393392"/>
                      <a:gd name="connsiteY0" fmla="*/ 223408 h 232523"/>
                      <a:gd name="connsiteX1" fmla="*/ 367512 w 393392"/>
                      <a:gd name="connsiteY1" fmla="*/ 230361 h 232523"/>
                      <a:gd name="connsiteX2" fmla="*/ 2990 w 393392"/>
                      <a:gd name="connsiteY2" fmla="*/ 31098 h 232523"/>
                      <a:gd name="connsiteX3" fmla="*/ 3752 w 393392"/>
                      <a:gd name="connsiteY3" fmla="*/ 11000 h 232523"/>
                      <a:gd name="connsiteX4" fmla="*/ 3752 w 393392"/>
                      <a:gd name="connsiteY4" fmla="*/ 11000 h 232523"/>
                      <a:gd name="connsiteX5" fmla="*/ 19564 w 393392"/>
                      <a:gd name="connsiteY5" fmla="*/ 618 h 232523"/>
                      <a:gd name="connsiteX6" fmla="*/ 384276 w 393392"/>
                      <a:gd name="connsiteY6" fmla="*/ 199595 h 232523"/>
                      <a:gd name="connsiteX7" fmla="*/ 391229 w 393392"/>
                      <a:gd name="connsiteY7" fmla="*/ 223408 h 232523"/>
                      <a:gd name="connsiteX8" fmla="*/ 391229 w 393392"/>
                      <a:gd name="connsiteY8" fmla="*/ 223408 h 232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3392" h="232523">
                        <a:moveTo>
                          <a:pt x="391229" y="223408"/>
                        </a:moveTo>
                        <a:cubicBezTo>
                          <a:pt x="386562" y="231885"/>
                          <a:pt x="375989" y="235028"/>
                          <a:pt x="367512" y="230361"/>
                        </a:cubicBezTo>
                        <a:lnTo>
                          <a:pt x="2990" y="31098"/>
                        </a:lnTo>
                        <a:cubicBezTo>
                          <a:pt x="-1296" y="28716"/>
                          <a:pt x="-915" y="19477"/>
                          <a:pt x="3752" y="11000"/>
                        </a:cubicBezTo>
                        <a:lnTo>
                          <a:pt x="3752" y="11000"/>
                        </a:lnTo>
                        <a:cubicBezTo>
                          <a:pt x="8420" y="2523"/>
                          <a:pt x="15373" y="-1668"/>
                          <a:pt x="19564" y="618"/>
                        </a:cubicBezTo>
                        <a:lnTo>
                          <a:pt x="384276" y="199595"/>
                        </a:lnTo>
                        <a:cubicBezTo>
                          <a:pt x="392753" y="204262"/>
                          <a:pt x="395897" y="214930"/>
                          <a:pt x="391229" y="223408"/>
                        </a:cubicBezTo>
                        <a:lnTo>
                          <a:pt x="391229" y="223408"/>
                        </a:ln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7884EFB2-9BB2-427C-A685-DA9789DF2787}"/>
                      </a:ext>
                    </a:extLst>
                  </p:cNvPr>
                  <p:cNvSpPr/>
                  <p:nvPr/>
                </p:nvSpPr>
                <p:spPr>
                  <a:xfrm>
                    <a:off x="6097047" y="3372992"/>
                    <a:ext cx="222885" cy="142208"/>
                  </a:xfrm>
                  <a:custGeom>
                    <a:avLst/>
                    <a:gdLst>
                      <a:gd name="connsiteX0" fmla="*/ 222885 w 222885"/>
                      <a:gd name="connsiteY0" fmla="*/ 111538 h 142208"/>
                      <a:gd name="connsiteX1" fmla="*/ 206026 w 222885"/>
                      <a:gd name="connsiteY1" fmla="*/ 142208 h 142208"/>
                      <a:gd name="connsiteX2" fmla="*/ 0 w 222885"/>
                      <a:gd name="connsiteY2" fmla="*/ 27432 h 142208"/>
                      <a:gd name="connsiteX3" fmla="*/ 15049 w 222885"/>
                      <a:gd name="connsiteY3" fmla="*/ 0 h 142208"/>
                      <a:gd name="connsiteX4" fmla="*/ 222885 w 222885"/>
                      <a:gd name="connsiteY4" fmla="*/ 111538 h 142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885" h="142208">
                        <a:moveTo>
                          <a:pt x="222885" y="111538"/>
                        </a:moveTo>
                        <a:cubicBezTo>
                          <a:pt x="219932" y="112014"/>
                          <a:pt x="204121" y="137827"/>
                          <a:pt x="206026" y="142208"/>
                        </a:cubicBezTo>
                        <a:cubicBezTo>
                          <a:pt x="132112" y="109061"/>
                          <a:pt x="63151" y="71057"/>
                          <a:pt x="0" y="27432"/>
                        </a:cubicBezTo>
                        <a:cubicBezTo>
                          <a:pt x="9239" y="19717"/>
                          <a:pt x="12954" y="12764"/>
                          <a:pt x="15049" y="0"/>
                        </a:cubicBezTo>
                        <a:cubicBezTo>
                          <a:pt x="86296" y="28670"/>
                          <a:pt x="155353" y="66770"/>
                          <a:pt x="222885" y="111538"/>
                        </a:cubicBezTo>
                        <a:close/>
                      </a:path>
                    </a:pathLst>
                  </a:custGeom>
                  <a:solidFill>
                    <a:srgbClr val="288A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51258AA1-B791-4B76-B09B-6B26F3FD15B0}"/>
                      </a:ext>
                    </a:extLst>
                  </p:cNvPr>
                  <p:cNvSpPr/>
                  <p:nvPr/>
                </p:nvSpPr>
                <p:spPr>
                  <a:xfrm>
                    <a:off x="6018094" y="3335962"/>
                    <a:ext cx="62001" cy="45973"/>
                  </a:xfrm>
                  <a:custGeom>
                    <a:avLst/>
                    <a:gdLst>
                      <a:gd name="connsiteX0" fmla="*/ 44187 w 62001"/>
                      <a:gd name="connsiteY0" fmla="*/ 39316 h 45973"/>
                      <a:gd name="connsiteX1" fmla="*/ 43330 w 62001"/>
                      <a:gd name="connsiteY1" fmla="*/ 32744 h 45973"/>
                      <a:gd name="connsiteX2" fmla="*/ 45330 w 62001"/>
                      <a:gd name="connsiteY2" fmla="*/ 26553 h 45973"/>
                      <a:gd name="connsiteX3" fmla="*/ 54379 w 62001"/>
                      <a:gd name="connsiteY3" fmla="*/ 22838 h 45973"/>
                      <a:gd name="connsiteX4" fmla="*/ 61903 w 62001"/>
                      <a:gd name="connsiteY4" fmla="*/ 17218 h 45973"/>
                      <a:gd name="connsiteX5" fmla="*/ 60189 w 62001"/>
                      <a:gd name="connsiteY5" fmla="*/ 11789 h 45973"/>
                      <a:gd name="connsiteX6" fmla="*/ 55522 w 62001"/>
                      <a:gd name="connsiteY6" fmla="*/ 8265 h 45973"/>
                      <a:gd name="connsiteX7" fmla="*/ 8373 w 62001"/>
                      <a:gd name="connsiteY7" fmla="*/ 1407 h 45973"/>
                      <a:gd name="connsiteX8" fmla="*/ 1039 w 62001"/>
                      <a:gd name="connsiteY8" fmla="*/ 5312 h 45973"/>
                      <a:gd name="connsiteX9" fmla="*/ 1324 w 62001"/>
                      <a:gd name="connsiteY9" fmla="*/ 14742 h 45973"/>
                      <a:gd name="connsiteX10" fmla="*/ 35805 w 62001"/>
                      <a:gd name="connsiteY10" fmla="*/ 45317 h 45973"/>
                      <a:gd name="connsiteX11" fmla="*/ 44187 w 62001"/>
                      <a:gd name="connsiteY11" fmla="*/ 39316 h 4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001" h="45973">
                        <a:moveTo>
                          <a:pt x="44187" y="39316"/>
                        </a:moveTo>
                        <a:cubicBezTo>
                          <a:pt x="43806" y="37125"/>
                          <a:pt x="43330" y="34935"/>
                          <a:pt x="43330" y="32744"/>
                        </a:cubicBezTo>
                        <a:cubicBezTo>
                          <a:pt x="43330" y="30553"/>
                          <a:pt x="43806" y="28267"/>
                          <a:pt x="45330" y="26553"/>
                        </a:cubicBezTo>
                        <a:cubicBezTo>
                          <a:pt x="47521" y="24076"/>
                          <a:pt x="51140" y="23600"/>
                          <a:pt x="54379" y="22838"/>
                        </a:cubicBezTo>
                        <a:cubicBezTo>
                          <a:pt x="57617" y="22076"/>
                          <a:pt x="61237" y="20457"/>
                          <a:pt x="61903" y="17218"/>
                        </a:cubicBezTo>
                        <a:cubicBezTo>
                          <a:pt x="62284" y="15313"/>
                          <a:pt x="61522" y="13313"/>
                          <a:pt x="60189" y="11789"/>
                        </a:cubicBezTo>
                        <a:cubicBezTo>
                          <a:pt x="58951" y="10265"/>
                          <a:pt x="57141" y="9217"/>
                          <a:pt x="55522" y="8265"/>
                        </a:cubicBezTo>
                        <a:cubicBezTo>
                          <a:pt x="41234" y="549"/>
                          <a:pt x="24280" y="-1832"/>
                          <a:pt x="8373" y="1407"/>
                        </a:cubicBezTo>
                        <a:cubicBezTo>
                          <a:pt x="5611" y="1978"/>
                          <a:pt x="2658" y="2931"/>
                          <a:pt x="1039" y="5312"/>
                        </a:cubicBezTo>
                        <a:cubicBezTo>
                          <a:pt x="-771" y="8074"/>
                          <a:pt x="86" y="11694"/>
                          <a:pt x="1324" y="14742"/>
                        </a:cubicBezTo>
                        <a:cubicBezTo>
                          <a:pt x="7325" y="30363"/>
                          <a:pt x="20374" y="40173"/>
                          <a:pt x="35805" y="45317"/>
                        </a:cubicBezTo>
                        <a:cubicBezTo>
                          <a:pt x="40948" y="47031"/>
                          <a:pt x="45235" y="45507"/>
                          <a:pt x="44187" y="39316"/>
                        </a:cubicBezTo>
                        <a:close/>
                      </a:path>
                    </a:pathLst>
                  </a:custGeom>
                  <a:solidFill>
                    <a:srgbClr val="EDB86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44" name="Graphic 41">
                  <a:extLst>
                    <a:ext uri="{FF2B5EF4-FFF2-40B4-BE49-F238E27FC236}">
                      <a16:creationId xmlns:a16="http://schemas.microsoft.com/office/drawing/2014/main" id="{2A0A20F7-ACEC-4915-9D79-EEC8FD54F548}"/>
                    </a:ext>
                  </a:extLst>
                </p:cNvPr>
                <p:cNvGrpSpPr/>
                <p:nvPr/>
              </p:nvGrpSpPr>
              <p:grpSpPr>
                <a:xfrm>
                  <a:off x="5927264" y="3324350"/>
                  <a:ext cx="588244" cy="617601"/>
                  <a:chOff x="5927264" y="3324350"/>
                  <a:chExt cx="588244" cy="617601"/>
                </a:xfrm>
              </p:grpSpPr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20E381C8-E277-4900-B038-07BDD18D6DC7}"/>
                      </a:ext>
                    </a:extLst>
                  </p:cNvPr>
                  <p:cNvSpPr/>
                  <p:nvPr/>
                </p:nvSpPr>
                <p:spPr>
                  <a:xfrm>
                    <a:off x="5935917" y="3330320"/>
                    <a:ext cx="79977" cy="84486"/>
                  </a:xfrm>
                  <a:custGeom>
                    <a:avLst/>
                    <a:gdLst>
                      <a:gd name="connsiteX0" fmla="*/ 60546 w 79977"/>
                      <a:gd name="connsiteY0" fmla="*/ 84487 h 84486"/>
                      <a:gd name="connsiteX1" fmla="*/ 444 w 79977"/>
                      <a:gd name="connsiteY1" fmla="*/ 0 h 84486"/>
                      <a:gd name="connsiteX2" fmla="*/ 79977 w 79977"/>
                      <a:gd name="connsiteY2" fmla="*/ 67247 h 84486"/>
                      <a:gd name="connsiteX3" fmla="*/ 60546 w 79977"/>
                      <a:gd name="connsiteY3" fmla="*/ 84487 h 84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977" h="84486">
                        <a:moveTo>
                          <a:pt x="60546" y="84487"/>
                        </a:moveTo>
                        <a:cubicBezTo>
                          <a:pt x="60546" y="84487"/>
                          <a:pt x="-6033" y="38481"/>
                          <a:pt x="444" y="0"/>
                        </a:cubicBezTo>
                        <a:cubicBezTo>
                          <a:pt x="27971" y="0"/>
                          <a:pt x="52641" y="18002"/>
                          <a:pt x="79977" y="67247"/>
                        </a:cubicBezTo>
                        <a:cubicBezTo>
                          <a:pt x="71500" y="75152"/>
                          <a:pt x="60546" y="84487"/>
                          <a:pt x="60546" y="84487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E6D52BDA-1F5A-410B-9B50-828EB3103FE4}"/>
                      </a:ext>
                    </a:extLst>
                  </p:cNvPr>
                  <p:cNvSpPr/>
                  <p:nvPr/>
                </p:nvSpPr>
                <p:spPr>
                  <a:xfrm>
                    <a:off x="6118785" y="3524955"/>
                    <a:ext cx="396723" cy="416996"/>
                  </a:xfrm>
                  <a:custGeom>
                    <a:avLst/>
                    <a:gdLst>
                      <a:gd name="connsiteX0" fmla="*/ 389457 w 396723"/>
                      <a:gd name="connsiteY0" fmla="*/ 410488 h 416996"/>
                      <a:gd name="connsiteX1" fmla="*/ 389457 w 396723"/>
                      <a:gd name="connsiteY1" fmla="*/ 410488 h 416996"/>
                      <a:gd name="connsiteX2" fmla="*/ 369264 w 396723"/>
                      <a:gd name="connsiteY2" fmla="*/ 414679 h 416996"/>
                      <a:gd name="connsiteX3" fmla="*/ 1980 w 396723"/>
                      <a:gd name="connsiteY3" fmla="*/ 26440 h 416996"/>
                      <a:gd name="connsiteX4" fmla="*/ 7409 w 396723"/>
                      <a:gd name="connsiteY4" fmla="*/ 6056 h 416996"/>
                      <a:gd name="connsiteX5" fmla="*/ 7409 w 396723"/>
                      <a:gd name="connsiteY5" fmla="*/ 6056 h 416996"/>
                      <a:gd name="connsiteX6" fmla="*/ 27126 w 396723"/>
                      <a:gd name="connsiteY6" fmla="*/ 2532 h 416996"/>
                      <a:gd name="connsiteX7" fmla="*/ 394695 w 396723"/>
                      <a:gd name="connsiteY7" fmla="*/ 390581 h 416996"/>
                      <a:gd name="connsiteX8" fmla="*/ 389457 w 396723"/>
                      <a:gd name="connsiteY8" fmla="*/ 410488 h 416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6723" h="416996">
                        <a:moveTo>
                          <a:pt x="389457" y="410488"/>
                        </a:moveTo>
                        <a:lnTo>
                          <a:pt x="389457" y="410488"/>
                        </a:lnTo>
                        <a:cubicBezTo>
                          <a:pt x="382408" y="417155"/>
                          <a:pt x="373359" y="418965"/>
                          <a:pt x="369264" y="414679"/>
                        </a:cubicBezTo>
                        <a:lnTo>
                          <a:pt x="1980" y="26440"/>
                        </a:lnTo>
                        <a:cubicBezTo>
                          <a:pt x="-2116" y="22058"/>
                          <a:pt x="360" y="12629"/>
                          <a:pt x="7409" y="6056"/>
                        </a:cubicBezTo>
                        <a:lnTo>
                          <a:pt x="7409" y="6056"/>
                        </a:lnTo>
                        <a:cubicBezTo>
                          <a:pt x="14457" y="-611"/>
                          <a:pt x="23030" y="-1754"/>
                          <a:pt x="27126" y="2532"/>
                        </a:cubicBezTo>
                        <a:lnTo>
                          <a:pt x="394695" y="390581"/>
                        </a:lnTo>
                        <a:cubicBezTo>
                          <a:pt x="398791" y="394962"/>
                          <a:pt x="396505" y="403916"/>
                          <a:pt x="389457" y="410488"/>
                        </a:cubicBez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36916C76-5372-4654-9064-0E0A238F408B}"/>
                      </a:ext>
                    </a:extLst>
                  </p:cNvPr>
                  <p:cNvSpPr/>
                  <p:nvPr/>
                </p:nvSpPr>
                <p:spPr>
                  <a:xfrm>
                    <a:off x="5985795" y="3384898"/>
                    <a:ext cx="186308" cy="194024"/>
                  </a:xfrm>
                  <a:custGeom>
                    <a:avLst/>
                    <a:gdLst>
                      <a:gd name="connsiteX0" fmla="*/ 186309 w 186308"/>
                      <a:gd name="connsiteY0" fmla="*/ 170021 h 194024"/>
                      <a:gd name="connsiteX1" fmla="*/ 160877 w 186308"/>
                      <a:gd name="connsiteY1" fmla="*/ 194024 h 194024"/>
                      <a:gd name="connsiteX2" fmla="*/ 0 w 186308"/>
                      <a:gd name="connsiteY2" fmla="*/ 21431 h 194024"/>
                      <a:gd name="connsiteX3" fmla="*/ 22670 w 186308"/>
                      <a:gd name="connsiteY3" fmla="*/ 0 h 194024"/>
                      <a:gd name="connsiteX4" fmla="*/ 186309 w 186308"/>
                      <a:gd name="connsiteY4" fmla="*/ 170021 h 194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308" h="194024">
                        <a:moveTo>
                          <a:pt x="186309" y="170021"/>
                        </a:moveTo>
                        <a:cubicBezTo>
                          <a:pt x="183356" y="169545"/>
                          <a:pt x="160401" y="189262"/>
                          <a:pt x="160877" y="194024"/>
                        </a:cubicBezTo>
                        <a:cubicBezTo>
                          <a:pt x="100679" y="139732"/>
                          <a:pt x="46768" y="82391"/>
                          <a:pt x="0" y="21431"/>
                        </a:cubicBezTo>
                        <a:cubicBezTo>
                          <a:pt x="11144" y="16859"/>
                          <a:pt x="16859" y="11430"/>
                          <a:pt x="22670" y="0"/>
                        </a:cubicBezTo>
                        <a:cubicBezTo>
                          <a:pt x="81820" y="49149"/>
                          <a:pt x="135826" y="106585"/>
                          <a:pt x="186309" y="170021"/>
                        </a:cubicBezTo>
                        <a:close/>
                      </a:path>
                    </a:pathLst>
                  </a:custGeom>
                  <a:solidFill>
                    <a:srgbClr val="2496B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A5DC4AFB-181D-445A-9BAB-63D76C9C8C93}"/>
                      </a:ext>
                    </a:extLst>
                  </p:cNvPr>
                  <p:cNvSpPr/>
                  <p:nvPr/>
                </p:nvSpPr>
                <p:spPr>
                  <a:xfrm>
                    <a:off x="5927264" y="3324350"/>
                    <a:ext cx="57602" cy="52537"/>
                  </a:xfrm>
                  <a:custGeom>
                    <a:avLst/>
                    <a:gdLst>
                      <a:gd name="connsiteX0" fmla="*/ 33290 w 57602"/>
                      <a:gd name="connsiteY0" fmla="*/ 47309 h 52537"/>
                      <a:gd name="connsiteX1" fmla="*/ 34528 w 57602"/>
                      <a:gd name="connsiteY1" fmla="*/ 40736 h 52537"/>
                      <a:gd name="connsiteX2" fmla="*/ 38243 w 57602"/>
                      <a:gd name="connsiteY2" fmla="*/ 35402 h 52537"/>
                      <a:gd name="connsiteX3" fmla="*/ 47958 w 57602"/>
                      <a:gd name="connsiteY3" fmla="*/ 34640 h 52537"/>
                      <a:gd name="connsiteX4" fmla="*/ 56912 w 57602"/>
                      <a:gd name="connsiteY4" fmla="*/ 31592 h 52537"/>
                      <a:gd name="connsiteX5" fmla="*/ 57007 w 57602"/>
                      <a:gd name="connsiteY5" fmla="*/ 25877 h 52537"/>
                      <a:gd name="connsiteX6" fmla="*/ 53578 w 57602"/>
                      <a:gd name="connsiteY6" fmla="*/ 21115 h 52537"/>
                      <a:gd name="connsiteX7" fmla="*/ 10811 w 57602"/>
                      <a:gd name="connsiteY7" fmla="*/ 160 h 52537"/>
                      <a:gd name="connsiteX8" fmla="*/ 2715 w 57602"/>
                      <a:gd name="connsiteY8" fmla="*/ 1589 h 52537"/>
                      <a:gd name="connsiteX9" fmla="*/ 48 w 57602"/>
                      <a:gd name="connsiteY9" fmla="*/ 10637 h 52537"/>
                      <a:gd name="connsiteX10" fmla="*/ 23479 w 57602"/>
                      <a:gd name="connsiteY10" fmla="*/ 50357 h 52537"/>
                      <a:gd name="connsiteX11" fmla="*/ 33290 w 57602"/>
                      <a:gd name="connsiteY11" fmla="*/ 47309 h 5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602" h="52537">
                        <a:moveTo>
                          <a:pt x="33290" y="47309"/>
                        </a:moveTo>
                        <a:cubicBezTo>
                          <a:pt x="33671" y="45118"/>
                          <a:pt x="33861" y="42927"/>
                          <a:pt x="34528" y="40736"/>
                        </a:cubicBezTo>
                        <a:cubicBezTo>
                          <a:pt x="35195" y="38641"/>
                          <a:pt x="36338" y="36545"/>
                          <a:pt x="38243" y="35402"/>
                        </a:cubicBezTo>
                        <a:cubicBezTo>
                          <a:pt x="41100" y="33688"/>
                          <a:pt x="44720" y="34355"/>
                          <a:pt x="47958" y="34640"/>
                        </a:cubicBezTo>
                        <a:cubicBezTo>
                          <a:pt x="51292" y="34926"/>
                          <a:pt x="55197" y="34450"/>
                          <a:pt x="56912" y="31592"/>
                        </a:cubicBezTo>
                        <a:cubicBezTo>
                          <a:pt x="57864" y="29878"/>
                          <a:pt x="57769" y="27687"/>
                          <a:pt x="57007" y="25877"/>
                        </a:cubicBezTo>
                        <a:cubicBezTo>
                          <a:pt x="56245" y="24068"/>
                          <a:pt x="54912" y="22544"/>
                          <a:pt x="53578" y="21115"/>
                        </a:cubicBezTo>
                        <a:cubicBezTo>
                          <a:pt x="42339" y="9399"/>
                          <a:pt x="27003" y="1779"/>
                          <a:pt x="10811" y="160"/>
                        </a:cubicBezTo>
                        <a:cubicBezTo>
                          <a:pt x="8049" y="-126"/>
                          <a:pt x="4905" y="-221"/>
                          <a:pt x="2715" y="1589"/>
                        </a:cubicBezTo>
                        <a:cubicBezTo>
                          <a:pt x="143" y="3684"/>
                          <a:pt x="-143" y="7399"/>
                          <a:pt x="48" y="10637"/>
                        </a:cubicBezTo>
                        <a:cubicBezTo>
                          <a:pt x="1000" y="27306"/>
                          <a:pt x="10335" y="40736"/>
                          <a:pt x="23479" y="50357"/>
                        </a:cubicBezTo>
                        <a:cubicBezTo>
                          <a:pt x="27861" y="53690"/>
                          <a:pt x="32337" y="53595"/>
                          <a:pt x="33290" y="47309"/>
                        </a:cubicBezTo>
                        <a:close/>
                      </a:path>
                    </a:pathLst>
                  </a:custGeom>
                  <a:solidFill>
                    <a:srgbClr val="F3929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45" name="Graphic 41">
                  <a:extLst>
                    <a:ext uri="{FF2B5EF4-FFF2-40B4-BE49-F238E27FC236}">
                      <a16:creationId xmlns:a16="http://schemas.microsoft.com/office/drawing/2014/main" id="{A35AE809-A3AD-4644-91F9-9AB17FD80B26}"/>
                    </a:ext>
                  </a:extLst>
                </p:cNvPr>
                <p:cNvGrpSpPr/>
                <p:nvPr/>
              </p:nvGrpSpPr>
              <p:grpSpPr>
                <a:xfrm>
                  <a:off x="6066281" y="3155818"/>
                  <a:ext cx="374081" cy="647597"/>
                  <a:chOff x="6066281" y="3155818"/>
                  <a:chExt cx="374081" cy="647597"/>
                </a:xfrm>
              </p:grpSpPr>
              <p:sp>
                <p:nvSpPr>
                  <p:cNvPr id="46" name="Freeform: Shape 45">
                    <a:extLst>
                      <a:ext uri="{FF2B5EF4-FFF2-40B4-BE49-F238E27FC236}">
                        <a16:creationId xmlns:a16="http://schemas.microsoft.com/office/drawing/2014/main" id="{70150535-B6E7-486B-80C8-686F2F138626}"/>
                      </a:ext>
                    </a:extLst>
                  </p:cNvPr>
                  <p:cNvSpPr/>
                  <p:nvPr/>
                </p:nvSpPr>
                <p:spPr>
                  <a:xfrm>
                    <a:off x="6068064" y="3157632"/>
                    <a:ext cx="63939" cy="96393"/>
                  </a:xfrm>
                  <a:custGeom>
                    <a:avLst/>
                    <a:gdLst>
                      <a:gd name="connsiteX0" fmla="*/ 40984 w 63939"/>
                      <a:gd name="connsiteY0" fmla="*/ 96393 h 96393"/>
                      <a:gd name="connsiteX1" fmla="*/ 2789 w 63939"/>
                      <a:gd name="connsiteY1" fmla="*/ 0 h 96393"/>
                      <a:gd name="connsiteX2" fmla="*/ 63940 w 63939"/>
                      <a:gd name="connsiteY2" fmla="*/ 84296 h 96393"/>
                      <a:gd name="connsiteX3" fmla="*/ 40984 w 63939"/>
                      <a:gd name="connsiteY3" fmla="*/ 96393 h 96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939" h="96393">
                        <a:moveTo>
                          <a:pt x="40984" y="96393"/>
                        </a:moveTo>
                        <a:cubicBezTo>
                          <a:pt x="40984" y="96393"/>
                          <a:pt x="-12641" y="35909"/>
                          <a:pt x="2789" y="0"/>
                        </a:cubicBezTo>
                        <a:cubicBezTo>
                          <a:pt x="29554" y="6667"/>
                          <a:pt x="49176" y="30004"/>
                          <a:pt x="63940" y="84296"/>
                        </a:cubicBezTo>
                        <a:cubicBezTo>
                          <a:pt x="53938" y="90011"/>
                          <a:pt x="40984" y="96393"/>
                          <a:pt x="40984" y="96393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1DD24905-2C4F-4C93-A266-606700927195}"/>
                      </a:ext>
                    </a:extLst>
                  </p:cNvPr>
                  <p:cNvSpPr/>
                  <p:nvPr/>
                </p:nvSpPr>
                <p:spPr>
                  <a:xfrm>
                    <a:off x="6199087" y="3396152"/>
                    <a:ext cx="241275" cy="407263"/>
                  </a:xfrm>
                  <a:custGeom>
                    <a:avLst/>
                    <a:gdLst>
                      <a:gd name="connsiteX0" fmla="*/ 233145 w 241275"/>
                      <a:gd name="connsiteY0" fmla="*/ 405275 h 407263"/>
                      <a:gd name="connsiteX1" fmla="*/ 233145 w 241275"/>
                      <a:gd name="connsiteY1" fmla="*/ 405275 h 407263"/>
                      <a:gd name="connsiteX2" fmla="*/ 207808 w 241275"/>
                      <a:gd name="connsiteY2" fmla="*/ 396226 h 407263"/>
                      <a:gd name="connsiteX3" fmla="*/ 2925 w 241275"/>
                      <a:gd name="connsiteY3" fmla="*/ 29514 h 407263"/>
                      <a:gd name="connsiteX4" fmla="*/ 8355 w 241275"/>
                      <a:gd name="connsiteY4" fmla="*/ 1986 h 407263"/>
                      <a:gd name="connsiteX5" fmla="*/ 8355 w 241275"/>
                      <a:gd name="connsiteY5" fmla="*/ 1986 h 407263"/>
                      <a:gd name="connsiteX6" fmla="*/ 33596 w 241275"/>
                      <a:gd name="connsiteY6" fmla="*/ 11130 h 407263"/>
                      <a:gd name="connsiteX7" fmla="*/ 238193 w 241275"/>
                      <a:gd name="connsiteY7" fmla="*/ 378986 h 407263"/>
                      <a:gd name="connsiteX8" fmla="*/ 233145 w 241275"/>
                      <a:gd name="connsiteY8" fmla="*/ 405275 h 407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1275" h="407263">
                        <a:moveTo>
                          <a:pt x="233145" y="405275"/>
                        </a:moveTo>
                        <a:lnTo>
                          <a:pt x="233145" y="405275"/>
                        </a:lnTo>
                        <a:cubicBezTo>
                          <a:pt x="224763" y="410037"/>
                          <a:pt x="213428" y="405942"/>
                          <a:pt x="207808" y="396226"/>
                        </a:cubicBezTo>
                        <a:lnTo>
                          <a:pt x="2925" y="29514"/>
                        </a:lnTo>
                        <a:cubicBezTo>
                          <a:pt x="-2599" y="19703"/>
                          <a:pt x="-27" y="6749"/>
                          <a:pt x="8355" y="1986"/>
                        </a:cubicBezTo>
                        <a:lnTo>
                          <a:pt x="8355" y="1986"/>
                        </a:lnTo>
                        <a:cubicBezTo>
                          <a:pt x="16737" y="-2776"/>
                          <a:pt x="28071" y="1320"/>
                          <a:pt x="33596" y="11130"/>
                        </a:cubicBezTo>
                        <a:lnTo>
                          <a:pt x="238193" y="378986"/>
                        </a:lnTo>
                        <a:cubicBezTo>
                          <a:pt x="243813" y="388797"/>
                          <a:pt x="241527" y="400512"/>
                          <a:pt x="233145" y="405275"/>
                        </a:cubicBez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74DED16D-FB90-4DE2-987D-D9689AD1DAF5}"/>
                      </a:ext>
                    </a:extLst>
                  </p:cNvPr>
                  <p:cNvSpPr/>
                  <p:nvPr/>
                </p:nvSpPr>
                <p:spPr>
                  <a:xfrm>
                    <a:off x="6100857" y="3227926"/>
                    <a:ext cx="134207" cy="201739"/>
                  </a:xfrm>
                  <a:custGeom>
                    <a:avLst/>
                    <a:gdLst>
                      <a:gd name="connsiteX0" fmla="*/ 134207 w 134207"/>
                      <a:gd name="connsiteY0" fmla="*/ 184499 h 201739"/>
                      <a:gd name="connsiteX1" fmla="*/ 103727 w 134207"/>
                      <a:gd name="connsiteY1" fmla="*/ 201740 h 201739"/>
                      <a:gd name="connsiteX2" fmla="*/ 0 w 134207"/>
                      <a:gd name="connsiteY2" fmla="*/ 15430 h 201739"/>
                      <a:gd name="connsiteX3" fmla="*/ 27146 w 134207"/>
                      <a:gd name="connsiteY3" fmla="*/ 0 h 201739"/>
                      <a:gd name="connsiteX4" fmla="*/ 134207 w 134207"/>
                      <a:gd name="connsiteY4" fmla="*/ 184499 h 201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07" h="201739">
                        <a:moveTo>
                          <a:pt x="134207" y="184499"/>
                        </a:moveTo>
                        <a:cubicBezTo>
                          <a:pt x="131540" y="183547"/>
                          <a:pt x="104584" y="197263"/>
                          <a:pt x="103727" y="201740"/>
                        </a:cubicBezTo>
                        <a:cubicBezTo>
                          <a:pt x="62103" y="141446"/>
                          <a:pt x="27146" y="79439"/>
                          <a:pt x="0" y="15430"/>
                        </a:cubicBezTo>
                        <a:cubicBezTo>
                          <a:pt x="11716" y="13335"/>
                          <a:pt x="18574" y="9430"/>
                          <a:pt x="27146" y="0"/>
                        </a:cubicBezTo>
                        <a:cubicBezTo>
                          <a:pt x="69151" y="55531"/>
                          <a:pt x="104203" y="117634"/>
                          <a:pt x="134207" y="184499"/>
                        </a:cubicBezTo>
                        <a:close/>
                      </a:path>
                    </a:pathLst>
                  </a:custGeom>
                  <a:solidFill>
                    <a:srgbClr val="DC487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5E1F2D15-D025-4B9A-9798-3AAAE7664389}"/>
                      </a:ext>
                    </a:extLst>
                  </p:cNvPr>
                  <p:cNvSpPr/>
                  <p:nvPr/>
                </p:nvSpPr>
                <p:spPr>
                  <a:xfrm>
                    <a:off x="6066281" y="3155818"/>
                    <a:ext cx="44777" cy="55354"/>
                  </a:xfrm>
                  <a:custGeom>
                    <a:avLst/>
                    <a:gdLst>
                      <a:gd name="connsiteX0" fmla="*/ 286 w 44777"/>
                      <a:gd name="connsiteY0" fmla="*/ 8101 h 55354"/>
                      <a:gd name="connsiteX1" fmla="*/ 4572 w 44777"/>
                      <a:gd name="connsiteY1" fmla="*/ 195 h 55354"/>
                      <a:gd name="connsiteX2" fmla="*/ 9430 w 44777"/>
                      <a:gd name="connsiteY2" fmla="*/ 766 h 55354"/>
                      <a:gd name="connsiteX3" fmla="*/ 37433 w 44777"/>
                      <a:gd name="connsiteY3" fmla="*/ 16578 h 55354"/>
                      <a:gd name="connsiteX4" fmla="*/ 44101 w 44777"/>
                      <a:gd name="connsiteY4" fmla="*/ 24674 h 55354"/>
                      <a:gd name="connsiteX5" fmla="*/ 42291 w 44777"/>
                      <a:gd name="connsiteY5" fmla="*/ 34485 h 55354"/>
                      <a:gd name="connsiteX6" fmla="*/ 31718 w 44777"/>
                      <a:gd name="connsiteY6" fmla="*/ 36104 h 55354"/>
                      <a:gd name="connsiteX7" fmla="*/ 21527 w 44777"/>
                      <a:gd name="connsiteY7" fmla="*/ 38962 h 55354"/>
                      <a:gd name="connsiteX8" fmla="*/ 20193 w 44777"/>
                      <a:gd name="connsiteY8" fmla="*/ 47439 h 55354"/>
                      <a:gd name="connsiteX9" fmla="*/ 16669 w 44777"/>
                      <a:gd name="connsiteY9" fmla="*/ 54868 h 55354"/>
                      <a:gd name="connsiteX10" fmla="*/ 5620 w 44777"/>
                      <a:gd name="connsiteY10" fmla="*/ 43724 h 55354"/>
                      <a:gd name="connsiteX11" fmla="*/ 286 w 44777"/>
                      <a:gd name="connsiteY11" fmla="*/ 21340 h 55354"/>
                      <a:gd name="connsiteX12" fmla="*/ 286 w 44777"/>
                      <a:gd name="connsiteY12" fmla="*/ 8101 h 55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777" h="55354">
                        <a:moveTo>
                          <a:pt x="286" y="8101"/>
                        </a:moveTo>
                        <a:cubicBezTo>
                          <a:pt x="571" y="4957"/>
                          <a:pt x="1524" y="1147"/>
                          <a:pt x="4572" y="195"/>
                        </a:cubicBezTo>
                        <a:cubicBezTo>
                          <a:pt x="6191" y="-281"/>
                          <a:pt x="7906" y="195"/>
                          <a:pt x="9430" y="766"/>
                        </a:cubicBezTo>
                        <a:cubicBezTo>
                          <a:pt x="19621" y="4195"/>
                          <a:pt x="29242" y="9625"/>
                          <a:pt x="37433" y="16578"/>
                        </a:cubicBezTo>
                        <a:cubicBezTo>
                          <a:pt x="40100" y="18864"/>
                          <a:pt x="42767" y="21436"/>
                          <a:pt x="44101" y="24674"/>
                        </a:cubicBezTo>
                        <a:cubicBezTo>
                          <a:pt x="45339" y="28008"/>
                          <a:pt x="44958" y="32104"/>
                          <a:pt x="42291" y="34485"/>
                        </a:cubicBezTo>
                        <a:cubicBezTo>
                          <a:pt x="39434" y="36866"/>
                          <a:pt x="35338" y="36485"/>
                          <a:pt x="31718" y="36104"/>
                        </a:cubicBezTo>
                        <a:cubicBezTo>
                          <a:pt x="28099" y="35818"/>
                          <a:pt x="23717" y="36009"/>
                          <a:pt x="21527" y="38962"/>
                        </a:cubicBezTo>
                        <a:cubicBezTo>
                          <a:pt x="19812" y="41343"/>
                          <a:pt x="20193" y="44486"/>
                          <a:pt x="20193" y="47439"/>
                        </a:cubicBezTo>
                        <a:cubicBezTo>
                          <a:pt x="20193" y="50296"/>
                          <a:pt x="19336" y="53725"/>
                          <a:pt x="16669" y="54868"/>
                        </a:cubicBezTo>
                        <a:cubicBezTo>
                          <a:pt x="9811" y="57631"/>
                          <a:pt x="7334" y="47915"/>
                          <a:pt x="5620" y="43724"/>
                        </a:cubicBezTo>
                        <a:cubicBezTo>
                          <a:pt x="2762" y="36580"/>
                          <a:pt x="953" y="28960"/>
                          <a:pt x="286" y="21340"/>
                        </a:cubicBezTo>
                        <a:cubicBezTo>
                          <a:pt x="-95" y="16864"/>
                          <a:pt x="-95" y="12482"/>
                          <a:pt x="286" y="8101"/>
                        </a:cubicBezTo>
                        <a:close/>
                      </a:path>
                    </a:pathLst>
                  </a:custGeom>
                  <a:solidFill>
                    <a:srgbClr val="E9D2A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147" name="Graphic 828">
            <a:extLst>
              <a:ext uri="{FF2B5EF4-FFF2-40B4-BE49-F238E27FC236}">
                <a16:creationId xmlns:a16="http://schemas.microsoft.com/office/drawing/2014/main" id="{4D7972AE-D117-48A2-B0ED-804782112763}"/>
              </a:ext>
            </a:extLst>
          </p:cNvPr>
          <p:cNvGrpSpPr/>
          <p:nvPr/>
        </p:nvGrpSpPr>
        <p:grpSpPr>
          <a:xfrm>
            <a:off x="9496263" y="5721577"/>
            <a:ext cx="841681" cy="701090"/>
            <a:chOff x="6029366" y="3371852"/>
            <a:chExt cx="130719" cy="112577"/>
          </a:xfrm>
          <a:solidFill>
            <a:srgbClr val="FFC000"/>
          </a:solidFill>
        </p:grpSpPr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9A618C58-4EAD-4455-9A98-80432A282722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28FC892C-C248-4AAE-9B78-A3A93B3AAE54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3E4D7F2-0040-4AE5-980F-3CF5788A0EA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51" name="Graphic 828">
            <a:extLst>
              <a:ext uri="{FF2B5EF4-FFF2-40B4-BE49-F238E27FC236}">
                <a16:creationId xmlns:a16="http://schemas.microsoft.com/office/drawing/2014/main" id="{BB03E494-2B8A-4B1F-AAF0-26458E0B85A9}"/>
              </a:ext>
            </a:extLst>
          </p:cNvPr>
          <p:cNvGrpSpPr/>
          <p:nvPr/>
        </p:nvGrpSpPr>
        <p:grpSpPr>
          <a:xfrm rot="5692648">
            <a:off x="11357610" y="2675493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B458155B-2924-4D38-A9E7-0FAFF7E2341F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EC7D8CE-C5B2-426C-BEC3-F28C902C352A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8AE88569-98A1-4368-8F5F-A84A9B89CF50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55" name="Graphic 837">
            <a:extLst>
              <a:ext uri="{FF2B5EF4-FFF2-40B4-BE49-F238E27FC236}">
                <a16:creationId xmlns:a16="http://schemas.microsoft.com/office/drawing/2014/main" id="{1CB67E91-0410-4674-A8CD-374389F5C9B5}"/>
              </a:ext>
            </a:extLst>
          </p:cNvPr>
          <p:cNvGrpSpPr/>
          <p:nvPr/>
        </p:nvGrpSpPr>
        <p:grpSpPr>
          <a:xfrm>
            <a:off x="10511603" y="238332"/>
            <a:ext cx="1331790" cy="1278068"/>
            <a:chOff x="5681545" y="3195637"/>
            <a:chExt cx="2191520" cy="2054559"/>
          </a:xfrm>
        </p:grpSpPr>
        <p:grpSp>
          <p:nvGrpSpPr>
            <p:cNvPr id="156" name="Graphic 837">
              <a:extLst>
                <a:ext uri="{FF2B5EF4-FFF2-40B4-BE49-F238E27FC236}">
                  <a16:creationId xmlns:a16="http://schemas.microsoft.com/office/drawing/2014/main" id="{A4FE759F-24FF-4FDC-B7D2-E20E67978FA2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EF096226-3B3A-44C0-A64B-7EA982B697FD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D0DDD183-AEE6-4344-A912-5D9D3C52B493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  <p:grpSp>
          <p:nvGrpSpPr>
            <p:cNvPr id="157" name="Graphic 837">
              <a:extLst>
                <a:ext uri="{FF2B5EF4-FFF2-40B4-BE49-F238E27FC236}">
                  <a16:creationId xmlns:a16="http://schemas.microsoft.com/office/drawing/2014/main" id="{F5C9092E-3C0F-421F-8027-BDE57090A9DF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B271ABEC-7A91-4CAB-AB45-C52E18B587E1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25D8E363-1941-45D3-B4D8-CAE4E6E5096D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E2AA75B-D164-42CF-915E-FFFBF6F8487F}"/>
              </a:ext>
            </a:extLst>
          </p:cNvPr>
          <p:cNvGrpSpPr/>
          <p:nvPr/>
        </p:nvGrpSpPr>
        <p:grpSpPr>
          <a:xfrm>
            <a:off x="6748210" y="-67360"/>
            <a:ext cx="1452629" cy="1067444"/>
            <a:chOff x="-403127" y="371217"/>
            <a:chExt cx="1204344" cy="852926"/>
          </a:xfrm>
        </p:grpSpPr>
        <p:grpSp>
          <p:nvGrpSpPr>
            <p:cNvPr id="163" name="Graphic 876">
              <a:extLst>
                <a:ext uri="{FF2B5EF4-FFF2-40B4-BE49-F238E27FC236}">
                  <a16:creationId xmlns:a16="http://schemas.microsoft.com/office/drawing/2014/main" id="{FBACFDAB-3B52-4518-9789-907398A7FEF5}"/>
                </a:ext>
              </a:extLst>
            </p:cNvPr>
            <p:cNvGrpSpPr/>
            <p:nvPr/>
          </p:nvGrpSpPr>
          <p:grpSpPr>
            <a:xfrm flipH="1">
              <a:off x="-403127" y="400231"/>
              <a:ext cx="1182052" cy="823912"/>
              <a:chOff x="-380835" y="371217"/>
              <a:chExt cx="1182052" cy="823912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172" name="Graphic 876">
                <a:extLst>
                  <a:ext uri="{FF2B5EF4-FFF2-40B4-BE49-F238E27FC236}">
                    <a16:creationId xmlns:a16="http://schemas.microsoft.com/office/drawing/2014/main" id="{5ADEEA66-022C-44E1-8ABB-3BEA4743BE46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  <a:grpFill/>
            </p:grpSpPr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F89FDB60-A9D8-423C-94A6-5597291C3FD2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17C290A6-4B64-4BAD-93E5-813C18B7A71D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06384EFF-17B8-466A-9A50-75A7D808B73C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73" name="Graphic 876">
                <a:extLst>
                  <a:ext uri="{FF2B5EF4-FFF2-40B4-BE49-F238E27FC236}">
                    <a16:creationId xmlns:a16="http://schemas.microsoft.com/office/drawing/2014/main" id="{23EC0C5F-D450-4204-B08F-1586282DCDD1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grpFill/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A9318B55-38D3-4656-B518-FCD291812BD9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B0BBD651-ECEC-4393-99A3-B1BDF2C86A1B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164" name="Graphic 876">
              <a:extLst>
                <a:ext uri="{FF2B5EF4-FFF2-40B4-BE49-F238E27FC236}">
                  <a16:creationId xmlns:a16="http://schemas.microsoft.com/office/drawing/2014/main" id="{FDC52ADD-8F22-406A-9848-39E751F27954}"/>
                </a:ext>
              </a:extLst>
            </p:cNvPr>
            <p:cNvGrpSpPr/>
            <p:nvPr/>
          </p:nvGrpSpPr>
          <p:grpSpPr>
            <a:xfrm flipH="1">
              <a:off x="-380835" y="371217"/>
              <a:ext cx="1182052" cy="823912"/>
              <a:chOff x="-380835" y="371217"/>
              <a:chExt cx="1182052" cy="823912"/>
            </a:xfrm>
          </p:grpSpPr>
          <p:grpSp>
            <p:nvGrpSpPr>
              <p:cNvPr id="165" name="Graphic 876">
                <a:extLst>
                  <a:ext uri="{FF2B5EF4-FFF2-40B4-BE49-F238E27FC236}">
                    <a16:creationId xmlns:a16="http://schemas.microsoft.com/office/drawing/2014/main" id="{D862DAF3-B529-4F47-BAA3-99E6B0762D7D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</p:grpSpPr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72DFBA86-985C-4F68-85D8-CAA7AFD30FBF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CBB43FAA-E397-49A1-B187-27351F5A81E5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D10F1CCC-1EEE-443E-BFD0-1FDA7470EAD2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484D5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66" name="Graphic 876">
                <a:extLst>
                  <a:ext uri="{FF2B5EF4-FFF2-40B4-BE49-F238E27FC236}">
                    <a16:creationId xmlns:a16="http://schemas.microsoft.com/office/drawing/2014/main" id="{83B4AF37-C0D4-494C-9D62-E519E100655E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solidFill>
                <a:srgbClr val="FFD524"/>
              </a:solidFill>
            </p:grpSpPr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31A8340B-C465-4288-90B7-937FE910E2D2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CC9D488F-25D2-4C5F-826D-E24D074F503C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225" name="Graphic 26">
            <a:extLst>
              <a:ext uri="{FF2B5EF4-FFF2-40B4-BE49-F238E27FC236}">
                <a16:creationId xmlns:a16="http://schemas.microsoft.com/office/drawing/2014/main" id="{3501D4EF-6CBB-415B-8136-872D58987407}"/>
              </a:ext>
            </a:extLst>
          </p:cNvPr>
          <p:cNvGrpSpPr/>
          <p:nvPr/>
        </p:nvGrpSpPr>
        <p:grpSpPr>
          <a:xfrm rot="3850150">
            <a:off x="-315026" y="2040514"/>
            <a:ext cx="1100060" cy="1731607"/>
            <a:chOff x="5967437" y="3219475"/>
            <a:chExt cx="259743" cy="423668"/>
          </a:xfrm>
        </p:grpSpPr>
        <p:grpSp>
          <p:nvGrpSpPr>
            <p:cNvPr id="226" name="Graphic 26">
              <a:extLst>
                <a:ext uri="{FF2B5EF4-FFF2-40B4-BE49-F238E27FC236}">
                  <a16:creationId xmlns:a16="http://schemas.microsoft.com/office/drawing/2014/main" id="{10DDB7DB-BED6-4B5F-A913-4248C3436B64}"/>
                </a:ext>
              </a:extLst>
            </p:cNvPr>
            <p:cNvGrpSpPr/>
            <p:nvPr/>
          </p:nvGrpSpPr>
          <p:grpSpPr>
            <a:xfrm>
              <a:off x="5967437" y="3219475"/>
              <a:ext cx="259743" cy="423668"/>
              <a:chOff x="5967437" y="3219475"/>
              <a:chExt cx="259743" cy="423668"/>
            </a:xfrm>
          </p:grpSpPr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4656A06C-76C3-465D-8C08-F977ECD7F964}"/>
                  </a:ext>
                </a:extLst>
              </p:cNvPr>
              <p:cNvSpPr/>
              <p:nvPr/>
            </p:nvSpPr>
            <p:spPr>
              <a:xfrm>
                <a:off x="5991700" y="3244310"/>
                <a:ext cx="235480" cy="398833"/>
              </a:xfrm>
              <a:custGeom>
                <a:avLst/>
                <a:gdLst>
                  <a:gd name="connsiteX0" fmla="*/ 31052 w 235480"/>
                  <a:gd name="connsiteY0" fmla="*/ 15145 h 398833"/>
                  <a:gd name="connsiteX1" fmla="*/ 0 w 235480"/>
                  <a:gd name="connsiteY1" fmla="*/ 30194 h 398833"/>
                  <a:gd name="connsiteX2" fmla="*/ 169831 w 235480"/>
                  <a:gd name="connsiteY2" fmla="*/ 379381 h 398833"/>
                  <a:gd name="connsiteX3" fmla="*/ 216027 w 235480"/>
                  <a:gd name="connsiteY3" fmla="*/ 395383 h 398833"/>
                  <a:gd name="connsiteX4" fmla="*/ 232029 w 235480"/>
                  <a:gd name="connsiteY4" fmla="*/ 349187 h 398833"/>
                  <a:gd name="connsiteX5" fmla="*/ 62198 w 235480"/>
                  <a:gd name="connsiteY5" fmla="*/ 0 h 398833"/>
                  <a:gd name="connsiteX6" fmla="*/ 31052 w 235480"/>
                  <a:gd name="connsiteY6" fmla="*/ 15145 h 39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480" h="398833">
                    <a:moveTo>
                      <a:pt x="31052" y="15145"/>
                    </a:moveTo>
                    <a:lnTo>
                      <a:pt x="0" y="30194"/>
                    </a:lnTo>
                    <a:lnTo>
                      <a:pt x="169831" y="379381"/>
                    </a:lnTo>
                    <a:cubicBezTo>
                      <a:pt x="178213" y="396526"/>
                      <a:pt x="198882" y="403670"/>
                      <a:pt x="216027" y="395383"/>
                    </a:cubicBezTo>
                    <a:cubicBezTo>
                      <a:pt x="233172" y="387001"/>
                      <a:pt x="240316" y="366332"/>
                      <a:pt x="232029" y="349187"/>
                    </a:cubicBezTo>
                    <a:lnTo>
                      <a:pt x="62198" y="0"/>
                    </a:lnTo>
                    <a:lnTo>
                      <a:pt x="31052" y="15145"/>
                    </a:ln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28A7469B-BADE-487C-A8E9-3879C719EA93}"/>
                  </a:ext>
                </a:extLst>
              </p:cNvPr>
              <p:cNvSpPr/>
              <p:nvPr/>
            </p:nvSpPr>
            <p:spPr>
              <a:xfrm>
                <a:off x="5967437" y="3219475"/>
                <a:ext cx="101155" cy="60388"/>
              </a:xfrm>
              <a:custGeom>
                <a:avLst/>
                <a:gdLst>
                  <a:gd name="connsiteX0" fmla="*/ 85509 w 101155"/>
                  <a:gd name="connsiteY0" fmla="*/ 1117 h 60388"/>
                  <a:gd name="connsiteX1" fmla="*/ 45790 w 101155"/>
                  <a:gd name="connsiteY1" fmla="*/ 20358 h 60388"/>
                  <a:gd name="connsiteX2" fmla="*/ 6070 w 101155"/>
                  <a:gd name="connsiteY2" fmla="*/ 39694 h 60388"/>
                  <a:gd name="connsiteX3" fmla="*/ 1117 w 101155"/>
                  <a:gd name="connsiteY3" fmla="*/ 54267 h 60388"/>
                  <a:gd name="connsiteX4" fmla="*/ 15691 w 101155"/>
                  <a:gd name="connsiteY4" fmla="*/ 59315 h 60388"/>
                  <a:gd name="connsiteX5" fmla="*/ 55315 w 101155"/>
                  <a:gd name="connsiteY5" fmla="*/ 39979 h 60388"/>
                  <a:gd name="connsiteX6" fmla="*/ 95034 w 101155"/>
                  <a:gd name="connsiteY6" fmla="*/ 20644 h 60388"/>
                  <a:gd name="connsiteX7" fmla="*/ 100082 w 101155"/>
                  <a:gd name="connsiteY7" fmla="*/ 6070 h 60388"/>
                  <a:gd name="connsiteX8" fmla="*/ 85509 w 101155"/>
                  <a:gd name="connsiteY8" fmla="*/ 1117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155" h="60388">
                    <a:moveTo>
                      <a:pt x="85509" y="1117"/>
                    </a:moveTo>
                    <a:lnTo>
                      <a:pt x="45790" y="20358"/>
                    </a:lnTo>
                    <a:lnTo>
                      <a:pt x="6070" y="39694"/>
                    </a:lnTo>
                    <a:cubicBezTo>
                      <a:pt x="736" y="42361"/>
                      <a:pt x="-1550" y="48838"/>
                      <a:pt x="1117" y="54267"/>
                    </a:cubicBezTo>
                    <a:cubicBezTo>
                      <a:pt x="3784" y="59696"/>
                      <a:pt x="10261" y="61887"/>
                      <a:pt x="15691" y="59315"/>
                    </a:cubicBezTo>
                    <a:lnTo>
                      <a:pt x="55315" y="39979"/>
                    </a:lnTo>
                    <a:lnTo>
                      <a:pt x="95034" y="20644"/>
                    </a:lnTo>
                    <a:cubicBezTo>
                      <a:pt x="100463" y="17977"/>
                      <a:pt x="102654" y="11500"/>
                      <a:pt x="100082" y="6070"/>
                    </a:cubicBezTo>
                    <a:cubicBezTo>
                      <a:pt x="97415" y="736"/>
                      <a:pt x="90938" y="-1550"/>
                      <a:pt x="85509" y="1117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D0A1298C-54CF-4677-B2D9-266401ECB20C}"/>
                  </a:ext>
                </a:extLst>
              </p:cNvPr>
              <p:cNvSpPr/>
              <p:nvPr/>
            </p:nvSpPr>
            <p:spPr>
              <a:xfrm>
                <a:off x="5991700" y="3244310"/>
                <a:ext cx="65151" cy="36480"/>
              </a:xfrm>
              <a:custGeom>
                <a:avLst/>
                <a:gdLst>
                  <a:gd name="connsiteX0" fmla="*/ 65151 w 65151"/>
                  <a:gd name="connsiteY0" fmla="*/ 6287 h 36480"/>
                  <a:gd name="connsiteX1" fmla="*/ 62198 w 65151"/>
                  <a:gd name="connsiteY1" fmla="*/ 0 h 36480"/>
                  <a:gd name="connsiteX2" fmla="*/ 31909 w 65151"/>
                  <a:gd name="connsiteY2" fmla="*/ 14669 h 36480"/>
                  <a:gd name="connsiteX3" fmla="*/ 31528 w 65151"/>
                  <a:gd name="connsiteY3" fmla="*/ 14859 h 36480"/>
                  <a:gd name="connsiteX4" fmla="*/ 31052 w 65151"/>
                  <a:gd name="connsiteY4" fmla="*/ 15145 h 36480"/>
                  <a:gd name="connsiteX5" fmla="*/ 0 w 65151"/>
                  <a:gd name="connsiteY5" fmla="*/ 30194 h 36480"/>
                  <a:gd name="connsiteX6" fmla="*/ 3048 w 65151"/>
                  <a:gd name="connsiteY6" fmla="*/ 36481 h 36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151" h="36480">
                    <a:moveTo>
                      <a:pt x="65151" y="6287"/>
                    </a:moveTo>
                    <a:lnTo>
                      <a:pt x="62198" y="0"/>
                    </a:lnTo>
                    <a:lnTo>
                      <a:pt x="31909" y="14669"/>
                    </a:lnTo>
                    <a:lnTo>
                      <a:pt x="31528" y="14859"/>
                    </a:lnTo>
                    <a:lnTo>
                      <a:pt x="31052" y="15145"/>
                    </a:lnTo>
                    <a:lnTo>
                      <a:pt x="0" y="30194"/>
                    </a:lnTo>
                    <a:lnTo>
                      <a:pt x="3048" y="36481"/>
                    </a:lnTo>
                    <a:close/>
                  </a:path>
                </a:pathLst>
              </a:custGeom>
              <a:solidFill>
                <a:srgbClr val="0F5B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3F7278E8-F0EE-4FC3-8F9D-418E54E4BFE9}"/>
                </a:ext>
              </a:extLst>
            </p:cNvPr>
            <p:cNvSpPr/>
            <p:nvPr/>
          </p:nvSpPr>
          <p:spPr>
            <a:xfrm>
              <a:off x="6032753" y="3318890"/>
              <a:ext cx="187286" cy="317302"/>
            </a:xfrm>
            <a:custGeom>
              <a:avLst/>
              <a:gdLst>
                <a:gd name="connsiteX0" fmla="*/ 24765 w 187286"/>
                <a:gd name="connsiteY0" fmla="*/ 12097 h 317302"/>
                <a:gd name="connsiteX1" fmla="*/ 0 w 187286"/>
                <a:gd name="connsiteY1" fmla="*/ 24098 h 317302"/>
                <a:gd name="connsiteX2" fmla="*/ 135065 w 187286"/>
                <a:gd name="connsiteY2" fmla="*/ 301847 h 317302"/>
                <a:gd name="connsiteX3" fmla="*/ 171831 w 187286"/>
                <a:gd name="connsiteY3" fmla="*/ 314516 h 317302"/>
                <a:gd name="connsiteX4" fmla="*/ 184499 w 187286"/>
                <a:gd name="connsiteY4" fmla="*/ 277749 h 317302"/>
                <a:gd name="connsiteX5" fmla="*/ 49530 w 187286"/>
                <a:gd name="connsiteY5" fmla="*/ 0 h 317302"/>
                <a:gd name="connsiteX6" fmla="*/ 24765 w 187286"/>
                <a:gd name="connsiteY6" fmla="*/ 12097 h 31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286" h="317302">
                  <a:moveTo>
                    <a:pt x="24765" y="12097"/>
                  </a:moveTo>
                  <a:lnTo>
                    <a:pt x="0" y="24098"/>
                  </a:lnTo>
                  <a:lnTo>
                    <a:pt x="135065" y="301847"/>
                  </a:lnTo>
                  <a:cubicBezTo>
                    <a:pt x="141732" y="315468"/>
                    <a:pt x="158115" y="321183"/>
                    <a:pt x="171831" y="314516"/>
                  </a:cubicBezTo>
                  <a:cubicBezTo>
                    <a:pt x="185452" y="307848"/>
                    <a:pt x="191167" y="291465"/>
                    <a:pt x="184499" y="277749"/>
                  </a:cubicBezTo>
                  <a:lnTo>
                    <a:pt x="49530" y="0"/>
                  </a:lnTo>
                  <a:lnTo>
                    <a:pt x="24765" y="12097"/>
                  </a:lnTo>
                  <a:close/>
                </a:path>
              </a:pathLst>
            </a:custGeom>
            <a:solidFill>
              <a:srgbClr val="D759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28" name="Graphic 26">
              <a:extLst>
                <a:ext uri="{FF2B5EF4-FFF2-40B4-BE49-F238E27FC236}">
                  <a16:creationId xmlns:a16="http://schemas.microsoft.com/office/drawing/2014/main" id="{56995A16-DFA9-4782-B9E0-D13198E0595B}"/>
                </a:ext>
              </a:extLst>
            </p:cNvPr>
            <p:cNvGrpSpPr/>
            <p:nvPr/>
          </p:nvGrpSpPr>
          <p:grpSpPr>
            <a:xfrm>
              <a:off x="6064723" y="3334382"/>
              <a:ext cx="128464" cy="281245"/>
              <a:chOff x="6064723" y="3334382"/>
              <a:chExt cx="128464" cy="281245"/>
            </a:xfrm>
            <a:solidFill>
              <a:srgbClr val="FFFFFF"/>
            </a:solidFill>
          </p:grpSpPr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ED90AE02-E4A5-4E1F-92F4-A3425B58775D}"/>
                  </a:ext>
                </a:extLst>
              </p:cNvPr>
              <p:cNvSpPr/>
              <p:nvPr/>
            </p:nvSpPr>
            <p:spPr>
              <a:xfrm>
                <a:off x="6064723" y="3334382"/>
                <a:ext cx="30833" cy="30833"/>
              </a:xfrm>
              <a:custGeom>
                <a:avLst/>
                <a:gdLst>
                  <a:gd name="connsiteX0" fmla="*/ 29276 w 30833"/>
                  <a:gd name="connsiteY0" fmla="*/ 8702 h 30833"/>
                  <a:gd name="connsiteX1" fmla="*/ 22132 w 30833"/>
                  <a:gd name="connsiteY1" fmla="*/ 29276 h 30833"/>
                  <a:gd name="connsiteX2" fmla="*/ 1558 w 30833"/>
                  <a:gd name="connsiteY2" fmla="*/ 22132 h 30833"/>
                  <a:gd name="connsiteX3" fmla="*/ 8702 w 30833"/>
                  <a:gd name="connsiteY3" fmla="*/ 1558 h 30833"/>
                  <a:gd name="connsiteX4" fmla="*/ 29276 w 30833"/>
                  <a:gd name="connsiteY4" fmla="*/ 8702 h 3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33">
                    <a:moveTo>
                      <a:pt x="29276" y="8702"/>
                    </a:moveTo>
                    <a:cubicBezTo>
                      <a:pt x="32990" y="16322"/>
                      <a:pt x="29847" y="25561"/>
                      <a:pt x="22132" y="29276"/>
                    </a:cubicBezTo>
                    <a:cubicBezTo>
                      <a:pt x="14512" y="32990"/>
                      <a:pt x="5273" y="29847"/>
                      <a:pt x="1558" y="22132"/>
                    </a:cubicBezTo>
                    <a:cubicBezTo>
                      <a:pt x="-2157" y="14512"/>
                      <a:pt x="986" y="5273"/>
                      <a:pt x="8702" y="1558"/>
                    </a:cubicBezTo>
                    <a:cubicBezTo>
                      <a:pt x="16322" y="-2157"/>
                      <a:pt x="25561" y="986"/>
                      <a:pt x="29276" y="87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93811594-9D27-4348-A577-9494D61867EC}"/>
                  </a:ext>
                </a:extLst>
              </p:cNvPr>
              <p:cNvSpPr/>
              <p:nvPr/>
            </p:nvSpPr>
            <p:spPr>
              <a:xfrm>
                <a:off x="6102252" y="3425934"/>
                <a:ext cx="30833" cy="30817"/>
              </a:xfrm>
              <a:custGeom>
                <a:avLst/>
                <a:gdLst>
                  <a:gd name="connsiteX0" fmla="*/ 29276 w 30833"/>
                  <a:gd name="connsiteY0" fmla="*/ 8685 h 30817"/>
                  <a:gd name="connsiteX1" fmla="*/ 22132 w 30833"/>
                  <a:gd name="connsiteY1" fmla="*/ 29259 h 30817"/>
                  <a:gd name="connsiteX2" fmla="*/ 1558 w 30833"/>
                  <a:gd name="connsiteY2" fmla="*/ 22115 h 30817"/>
                  <a:gd name="connsiteX3" fmla="*/ 8702 w 30833"/>
                  <a:gd name="connsiteY3" fmla="*/ 1541 h 30817"/>
                  <a:gd name="connsiteX4" fmla="*/ 29276 w 30833"/>
                  <a:gd name="connsiteY4" fmla="*/ 8685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17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322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A43123B5-E085-4EE8-A3A1-CD38FAC7E7DB}"/>
                  </a:ext>
                </a:extLst>
              </p:cNvPr>
              <p:cNvSpPr/>
              <p:nvPr/>
            </p:nvSpPr>
            <p:spPr>
              <a:xfrm>
                <a:off x="6107014" y="3470987"/>
                <a:ext cx="30833" cy="30817"/>
              </a:xfrm>
              <a:custGeom>
                <a:avLst/>
                <a:gdLst>
                  <a:gd name="connsiteX0" fmla="*/ 29276 w 30833"/>
                  <a:gd name="connsiteY0" fmla="*/ 8685 h 30817"/>
                  <a:gd name="connsiteX1" fmla="*/ 22132 w 30833"/>
                  <a:gd name="connsiteY1" fmla="*/ 29259 h 30817"/>
                  <a:gd name="connsiteX2" fmla="*/ 1558 w 30833"/>
                  <a:gd name="connsiteY2" fmla="*/ 22115 h 30817"/>
                  <a:gd name="connsiteX3" fmla="*/ 8702 w 30833"/>
                  <a:gd name="connsiteY3" fmla="*/ 1541 h 30817"/>
                  <a:gd name="connsiteX4" fmla="*/ 29276 w 30833"/>
                  <a:gd name="connsiteY4" fmla="*/ 8685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17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322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CD4B7620-ED9F-4FFD-9A93-D26576FFB3A0}"/>
                  </a:ext>
                </a:extLst>
              </p:cNvPr>
              <p:cNvSpPr/>
              <p:nvPr/>
            </p:nvSpPr>
            <p:spPr>
              <a:xfrm>
                <a:off x="6065104" y="3384828"/>
                <a:ext cx="30833" cy="30775"/>
              </a:xfrm>
              <a:custGeom>
                <a:avLst/>
                <a:gdLst>
                  <a:gd name="connsiteX0" fmla="*/ 29276 w 30833"/>
                  <a:gd name="connsiteY0" fmla="*/ 8644 h 30775"/>
                  <a:gd name="connsiteX1" fmla="*/ 22132 w 30833"/>
                  <a:gd name="connsiteY1" fmla="*/ 29218 h 30775"/>
                  <a:gd name="connsiteX2" fmla="*/ 1558 w 30833"/>
                  <a:gd name="connsiteY2" fmla="*/ 22074 h 30775"/>
                  <a:gd name="connsiteX3" fmla="*/ 8702 w 30833"/>
                  <a:gd name="connsiteY3" fmla="*/ 1500 h 30775"/>
                  <a:gd name="connsiteX4" fmla="*/ 29276 w 30833"/>
                  <a:gd name="connsiteY4" fmla="*/ 8644 h 30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775">
                    <a:moveTo>
                      <a:pt x="29276" y="8644"/>
                    </a:moveTo>
                    <a:cubicBezTo>
                      <a:pt x="32990" y="16264"/>
                      <a:pt x="29847" y="25503"/>
                      <a:pt x="22132" y="29218"/>
                    </a:cubicBezTo>
                    <a:cubicBezTo>
                      <a:pt x="14512" y="32932"/>
                      <a:pt x="5273" y="29789"/>
                      <a:pt x="1558" y="22074"/>
                    </a:cubicBezTo>
                    <a:cubicBezTo>
                      <a:pt x="-2157" y="14454"/>
                      <a:pt x="986" y="5215"/>
                      <a:pt x="8702" y="1500"/>
                    </a:cubicBezTo>
                    <a:cubicBezTo>
                      <a:pt x="16322" y="-2120"/>
                      <a:pt x="25561" y="1024"/>
                      <a:pt x="29276" y="86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9065E8B2-2110-46E2-99D3-D8FD4BD1A864}"/>
                  </a:ext>
                </a:extLst>
              </p:cNvPr>
              <p:cNvSpPr/>
              <p:nvPr/>
            </p:nvSpPr>
            <p:spPr>
              <a:xfrm>
                <a:off x="6153877" y="3517755"/>
                <a:ext cx="30833" cy="30817"/>
              </a:xfrm>
              <a:custGeom>
                <a:avLst/>
                <a:gdLst>
                  <a:gd name="connsiteX0" fmla="*/ 29276 w 30833"/>
                  <a:gd name="connsiteY0" fmla="*/ 8685 h 30817"/>
                  <a:gd name="connsiteX1" fmla="*/ 22132 w 30833"/>
                  <a:gd name="connsiteY1" fmla="*/ 29259 h 30817"/>
                  <a:gd name="connsiteX2" fmla="*/ 1558 w 30833"/>
                  <a:gd name="connsiteY2" fmla="*/ 22115 h 30817"/>
                  <a:gd name="connsiteX3" fmla="*/ 8702 w 30833"/>
                  <a:gd name="connsiteY3" fmla="*/ 1541 h 30817"/>
                  <a:gd name="connsiteX4" fmla="*/ 29276 w 30833"/>
                  <a:gd name="connsiteY4" fmla="*/ 8685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17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417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B40D38B5-36D6-451E-A994-FF237AD8E173}"/>
                  </a:ext>
                </a:extLst>
              </p:cNvPr>
              <p:cNvSpPr/>
              <p:nvPr/>
            </p:nvSpPr>
            <p:spPr>
              <a:xfrm>
                <a:off x="6162354" y="3584811"/>
                <a:ext cx="30833" cy="30817"/>
              </a:xfrm>
              <a:custGeom>
                <a:avLst/>
                <a:gdLst>
                  <a:gd name="connsiteX0" fmla="*/ 29276 w 30833"/>
                  <a:gd name="connsiteY0" fmla="*/ 8685 h 30817"/>
                  <a:gd name="connsiteX1" fmla="*/ 22132 w 30833"/>
                  <a:gd name="connsiteY1" fmla="*/ 29259 h 30817"/>
                  <a:gd name="connsiteX2" fmla="*/ 1558 w 30833"/>
                  <a:gd name="connsiteY2" fmla="*/ 22115 h 30817"/>
                  <a:gd name="connsiteX3" fmla="*/ 8702 w 30833"/>
                  <a:gd name="connsiteY3" fmla="*/ 1541 h 30817"/>
                  <a:gd name="connsiteX4" fmla="*/ 29276 w 30833"/>
                  <a:gd name="connsiteY4" fmla="*/ 8685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17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417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38" name="Graphic 45029">
            <a:extLst>
              <a:ext uri="{FF2B5EF4-FFF2-40B4-BE49-F238E27FC236}">
                <a16:creationId xmlns:a16="http://schemas.microsoft.com/office/drawing/2014/main" id="{026645EB-2399-4F1C-ABD9-AADB8B9DD5EA}"/>
              </a:ext>
            </a:extLst>
          </p:cNvPr>
          <p:cNvGrpSpPr/>
          <p:nvPr/>
        </p:nvGrpSpPr>
        <p:grpSpPr>
          <a:xfrm>
            <a:off x="8855244" y="2497824"/>
            <a:ext cx="210401" cy="182708"/>
            <a:chOff x="9117820" y="2027686"/>
            <a:chExt cx="210401" cy="182708"/>
          </a:xfrm>
        </p:grpSpPr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8E7EE0DC-0624-4E6C-812E-2104C1BA2AA2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EE0DAF7A-116C-4678-B925-BD9257A12550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8F5BB9B0-A2B1-4487-A177-06130E054116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2248AD7A-D254-4AB0-98F3-CE2A732293AC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972FD906-CAC1-4333-A7BF-F3FADE6C4A17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4F13BEFB-9DE5-4352-A3EC-575B258E026E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786B88F3-8840-47F6-8CD7-44C7650CE9F7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10899E21-F888-492A-8CF0-7FB1F2BEA3B4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14CE1441-9972-4BD8-A1BA-79C2DF11A868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BAA7FE58-623F-4CC4-AEC4-B0EF0BB4E328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EBB2F872-50C0-4CC8-B5DF-366FBE0BF97B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C5014EF5-432D-4619-86B4-D27DDAAD23F2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577426CC-D737-4B74-8DED-99B41A4AF299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F17DAC83-8960-4ADF-BB74-7BD5F04A9643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CBB123F9-E1F4-4A22-BBC1-7B8C344F4363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C65C2897-0E24-4735-9DCA-B611609768EE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A40EC383-570C-4DCC-8DAC-143DA0656C0F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7B9B8927-2FC3-4156-A8CD-DA41587DA30D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0DD30C47-E24C-4E8A-8001-0098B7C40BB6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7ECEBC54-74A6-4522-8594-84F8CF1A7B9E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C572EF81-1C1E-4DAE-A070-6CB47C137DC2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38A6151-668D-4698-A9C0-157E398599F0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98850869-378E-4B4C-B12A-6273DC41C070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85D40596-8B3E-4DF5-AD7D-F1F1667E7E4C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B1C82996-1FB2-486B-9080-6FB123A19AE6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58276908-458C-40B1-A27F-2A4B350E9B36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190EA95D-A8C2-40AA-9EB6-92E40FAAC429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A2A3E8CF-35BF-4485-AD65-0E6B5FA1C61A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44DD0F86-DB06-47A4-84BF-D9CCFCE41DF7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2DB446E0-5845-4F3C-965D-F07C1557079D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1FE85591-7F90-4459-A9A1-C566330A85CA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FDAEBE5-2830-42DF-9B7F-077F0FCFD5C5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55BFBEA0-CB2E-4D77-8616-A2EACCA0D041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9BFB56BA-6E52-4B34-BBBB-A688D66EC534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C22D1765-8A7B-4009-8200-F15192F12D70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46390A32-88DB-40E6-8E2A-A4447BD56DF4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A82A2A51-017F-413D-A813-7B63FCD24C52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0ACF79-CB3C-4723-B398-7F9CD80F5492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E5183EF6-1F57-4FC2-9F41-41400F0CF44D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D1EE6A1E-0ABF-4F54-AC83-CA8E8D40C5FF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F3A58E5E-3D03-4C29-960C-25CF705A58D0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9ABB71FC-A712-4610-9CDD-AC536E721653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DDF8DEC0-B1EF-433A-B48C-F73C59216C7D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E2CA508E-54B5-4AD4-B823-C7CF9A43C5DD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B39B10E8-6DD4-4856-8E45-C67359A89CF2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63D22A33-36E5-492B-A4AE-C8A68F1E814F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30D4E7C9-9CA6-4D04-BBDA-02567AA5A0E9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9E7539D5-C98A-4451-8504-634AE746BD80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46CBFDF2-D068-4033-B232-555FD363EC64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EECD4420-3436-4ACA-909D-31CF0DE68A94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22F6E749-AACE-4180-8ABF-019B1D2B04C7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5E18F9A-25A3-47C3-A33B-6042313FC249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0A69B7F4-D0CF-4B28-B58F-15CE6A624DB2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E6077A3C-91DF-452D-AF80-72C3D17D414B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8ED8962B-A525-4569-A9E2-5F83130ECDE6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C757378E-88C9-47FB-BE63-33DAAD25B07F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E51E6257-0A8D-43CD-B1B9-C29BCA0304C8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8C7E667F-1438-48DF-81A0-4D9CAB7A68C8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FDB545D7-931B-44CC-B735-4D68D834A4AB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6A1B8631-528D-4136-A0CA-A7932AF0A8D1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D1058C0C-D382-4A3B-A56D-4391F1DF5833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44D48389-669F-48D2-A9BB-7BC5514949DB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36DE312B-97B1-46E5-8294-9F05B64C0696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F0CCA87E-9AB8-4F7B-9B99-9CD7181B7DCD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9DBC4EE2-4223-4120-BBCB-8639FF271AE6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D506F35D-EB43-4A8B-B171-1FAF74C1AF7E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6371275B-376F-4194-9CD3-8DAB3B4999D9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9D513E57-F20B-4390-A8CF-AE646B4FA2E0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A2886070-55BC-43B1-86E0-B171F830013A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08F4696A-D894-4B2E-B2F3-9B8AD0C71719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3998A6A4-DBB0-4561-9998-EA2DE4C82B81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14D6AD2E-9C1D-4E25-9064-C1688532EF45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339CBC5D-C65C-4E14-AC4F-D3B364079DA4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6E9BED88-094C-4114-8D15-08F8D8F7F734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DA9DAE6E-F6F4-496D-8E3B-574455B16B4E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47167534-D5E9-4DFD-B2D3-135196B49601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85F90478-1F1C-47B7-A24E-57F6F03D6CF9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7A6BB5DF-69A6-4D3A-BB40-44D1A70B4288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8A3294CF-E935-4098-9D0C-8FC3CE56BFBF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18B2DB11-F2A0-4CD0-B8E0-99C28F609906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1F240036-2940-4F57-A9FD-34BAA50CE4AA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AFE52A54-DEC1-41DE-AB3C-598095DF7A2E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39A3F365-7B8F-4AE4-8385-2A5AC7286FD3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AEAD9F15-CB21-46BF-84FA-3D0D86CB9F41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104FFE1E-3939-449B-8808-DD4143F62B3F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67BC1F2F-2A42-4415-9F48-B7F2826F902F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6E85B371-8EA2-442F-9104-24968DBDBC86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720FEB82-FF47-4184-9C2C-77AD21D4F9D5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5C0AEE63-2EF1-4537-9A5B-4EB4E5D586FD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BB94A049-5DBD-4F44-810C-EED47EAA01BD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57FC3859-E59D-42FB-94F0-A516EFC2BFFA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06D419F4-CA71-4E93-B070-A351BDEE00F5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DDD1E798-DFF1-44B0-A8CB-2513955B2CC3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0368B900-9F07-48B8-BB50-7966702D3AE8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C1973AD1-AA30-4AD7-8045-978FE23DB46C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FDF86EC2-0775-4918-86E9-3573E829077D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5FE6E2CA-A55E-4970-95FC-F51102F1FD3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09C80D65-4E96-44B7-961B-1A7FF5332CBF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744A8A25-8297-4D88-970D-CBA005245954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F46822C5-7390-475A-B24C-CD02D3E5B7BC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B09B9473-52E9-4B79-A543-60B8A2073716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90CBAB55-2DC7-4A03-99A4-8F88C7118230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2C7E74E8-A529-461E-B1C5-D573AEA97283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342" name="Graphic 19325">
            <a:extLst>
              <a:ext uri="{FF2B5EF4-FFF2-40B4-BE49-F238E27FC236}">
                <a16:creationId xmlns:a16="http://schemas.microsoft.com/office/drawing/2014/main" id="{E4E75F76-52A1-4757-ABD4-B3B05E91D7E4}"/>
              </a:ext>
            </a:extLst>
          </p:cNvPr>
          <p:cNvSpPr/>
          <p:nvPr/>
        </p:nvSpPr>
        <p:spPr>
          <a:xfrm>
            <a:off x="531627" y="-110890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43" name="Graphic 19325">
            <a:extLst>
              <a:ext uri="{FF2B5EF4-FFF2-40B4-BE49-F238E27FC236}">
                <a16:creationId xmlns:a16="http://schemas.microsoft.com/office/drawing/2014/main" id="{C59ACCDE-8D69-4B25-9D25-585D7F3357E1}"/>
              </a:ext>
            </a:extLst>
          </p:cNvPr>
          <p:cNvSpPr/>
          <p:nvPr/>
        </p:nvSpPr>
        <p:spPr>
          <a:xfrm>
            <a:off x="2083653" y="4084771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344" name="Graphic 45029">
            <a:extLst>
              <a:ext uri="{FF2B5EF4-FFF2-40B4-BE49-F238E27FC236}">
                <a16:creationId xmlns:a16="http://schemas.microsoft.com/office/drawing/2014/main" id="{CA3713D4-7777-43B2-9B57-2619707A8430}"/>
              </a:ext>
            </a:extLst>
          </p:cNvPr>
          <p:cNvGrpSpPr/>
          <p:nvPr/>
        </p:nvGrpSpPr>
        <p:grpSpPr>
          <a:xfrm>
            <a:off x="4802516" y="6629820"/>
            <a:ext cx="210401" cy="182708"/>
            <a:chOff x="9117820" y="2027686"/>
            <a:chExt cx="210401" cy="182708"/>
          </a:xfrm>
        </p:grpSpPr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BC37D070-6525-4AEA-99E9-E23BAF2D4A0B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5B61725-2511-433A-B384-E702EF5CAEB5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2A0F0CA-963E-4957-9EE5-AC70BD718F50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64A5E23E-B91C-4F20-990E-965E7244F2E5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9EF3264F-7C53-4707-8814-C5EAC4E7BFD8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90BFF8CD-1116-4F72-A5A5-B4C0BE717AE2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7FEED196-3996-4F94-A471-16C3F98F896F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6F574B74-2710-4D46-8E45-43B219278020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79C97422-D18B-411E-ADEB-86D62D77BFBA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8DF2F56-7666-40DD-9964-2FC1C946F2BB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042EC08E-9842-41C0-B79A-1910F5F9A18C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759DFBE8-2FFB-470C-AF0E-B821EB357C94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BA69606-B0CF-4EBD-9FE0-51EF3531DD96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6F1C0811-30BD-40A1-B5D5-B71E8B26FB1F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7D7CF9E3-6977-43C9-B42C-DDB284F83C28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76722D73-985D-4071-8F69-1801410DBC5A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B9ED4355-C326-4B2F-8768-A96AA25243C5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A841DFF-1EEC-4E05-88AF-95C6D0CB45F6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79987344-20FB-46E2-873A-836143F24EC0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E1AFE8D3-CEBB-4AAA-803F-1BC0729553A1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F776A714-E663-40E1-AD3A-1197C7DA09EB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73F518F5-27E3-45FB-A05E-B7255CDF00F9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C1AE4B8D-32CB-46FA-8163-6B7F5A2BE5EC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618C425B-29EE-40A0-B7E6-E7E9BE876C24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9B23CE24-1050-438D-A314-EA628E0D5EAC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3EE2AD40-9D34-4E6C-B365-6FB804216AC6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83A0581E-4047-4BB5-84B2-899CCF31202F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0E20FB37-A705-4CC9-BF0C-B20973AFDB2E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B6C9D911-7C96-40A3-AE37-8304BD3027D3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9BE9F3FD-F3CA-45B1-A5A5-DC9CCB304BD3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E81B83BB-C017-4AD8-9B6A-556E48039898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511F1E94-4E78-483C-87D7-339B85F26A0B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EF3801AA-12B1-4341-8629-8E6F31542990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F8489B4F-93EE-4F10-92F4-E678FA34F228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B3E8B229-BDA0-484C-A791-8166A492A8BB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55D05F98-9A9D-4F79-B606-42F61BACB609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961BEA68-1D7D-4067-B059-CDC156500670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B5AD21B5-A867-4676-8805-F894F4AA53D5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42E11B42-A35E-4B18-BE12-555E4D273A34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2672D937-6E11-41B6-9489-6998050D200F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5D6BBDA0-E41A-42E6-896F-DE49F86219C3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73405D62-1693-4028-890F-FAD1588D5D3E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4CA474A6-3B7B-4CAE-B836-82851E470EA5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9990F7F4-825F-4725-A838-2426D9BFCEF7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F581D5C4-2B3A-493A-9298-CF25B58F0AD0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23C15600-CB40-4B6E-8DD1-E2BEC78792CE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32DCF72A-027D-4C5D-A92A-3844973005ED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EE11EE34-11CD-49E2-93F1-B7701262A2F1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736470E0-5260-49F2-A268-0245168CD98A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C1AE67AA-5D05-48A3-B045-E0D72D56BECE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F75F6457-72FE-4491-9225-D81FD7C0A9D0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8B591B66-3F90-4017-A075-F36E94004502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E3C9AA9D-52C8-4C7A-85E8-B690BAA27E2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B67B076B-F237-4FF4-974C-29097912F1AD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D887FBDE-E1F3-448F-BCB1-7D6683522049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BB5606F9-1851-4EE7-847D-508465FC085E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4576BEC3-2332-4C5D-A532-C6838C77922A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84D2B9C0-1EF3-4709-986E-E55340781D06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923BA157-96BF-4F6F-8B9A-08BCDEE45878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157B693A-0AEF-4835-BE0D-AA78E326C6C5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529FD7E6-5949-4AF2-A3BB-D02680FEFBCD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3F4CD5DA-2B26-416E-B9F7-AC7D113EA0D0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2FA58E27-B775-4F97-B7CF-B7D37058DC9C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A26AF876-4ACA-43C0-8CCA-DF85E1D920D5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CB297FC0-BF78-4D90-A861-1A405F2438FD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A13D9B42-E516-4D1F-B62B-A329317A65CB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C3FB8CA5-39FC-4762-9467-0D783A5972CF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051924DF-8695-4ACE-B1AB-27E46F4C854C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FB9DC6A6-57B2-4CF9-BDCE-63A40D398474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332D5EBB-BC96-4974-BC19-CFECB4413AF4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51CEA775-A46C-4A6B-8F19-535F607818D4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887AFF49-C68B-41CF-B561-DAF1EA34B211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14D6F9CC-B53E-4BE9-835D-3229A33D0398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EB5D67BF-60E4-4811-9C19-CDCCCAE69494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DC163891-7D0A-475E-9EC3-F34EF059F97E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6C17E6DF-377E-4CBB-A61A-DFBE28879A6C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AC08590A-C565-4700-8CF1-C7F8620C3773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5FE65FB7-7CB6-4168-B3F5-6D068F0EF6DD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4BB40C6C-849E-4BD0-8DA0-93EAC531874D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C54AB7B5-8D46-4FC6-8EC4-FD7401277C40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074BAA95-4D44-4128-91AB-31468DD5A6D3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4ABA03AB-1F94-41E6-95A2-B87F924056FF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EB4E7EDE-EC38-41BB-B621-CE05B371E80A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2A795130-D789-4F14-AB24-B493B0F215FA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8428910A-9E1A-46D0-B89E-CD3D4201CB0F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44F37208-1D5F-4DFD-A42D-157F26DC7958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5BE9986D-8842-4E22-AB19-BF1E3F275C9A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DA76848C-6005-4824-B70B-895A53C1918B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78D8F009-BF31-462A-B51B-A48E1AABC2B0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F9234A1-711F-4A2C-BF0A-8C1C61C01AFF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264B12E3-10E2-4C74-A1FD-2F47EBA955BF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89B5AAAB-2336-4C56-9E55-1AA4972208D6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33FAD9E8-2583-4284-AF98-6A156B4E6A08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9DDE265D-336A-4E66-B509-88C6EB0D35B9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8E1DE812-585F-4181-A970-ADADC661FC18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A950BD40-F5E7-415D-AEB1-158E37F23B20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8FDFE7DF-FC05-484A-92A0-79E704E4196E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E19001F6-EAAE-47E9-A2B2-54878735A363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9012BEFE-BD58-4AA5-B885-ED27489CAFA7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B95DF7D0-48DE-4575-AA55-98309B6DDE78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C974E2DC-51B2-4330-B949-7AF7778C23C8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F9133A1-1B89-466B-B5E5-C97BF66C2491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85210726-5B4D-4C2F-8913-5551EBD602C9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48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222060" y="6081498"/>
            <a:ext cx="969040" cy="960328"/>
            <a:chOff x="5972175" y="3276600"/>
            <a:chExt cx="245554" cy="304990"/>
          </a:xfrm>
        </p:grpSpPr>
        <p:sp>
          <p:nvSpPr>
            <p:cNvPr id="449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0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51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217510" y="5164414"/>
            <a:ext cx="935517" cy="848000"/>
            <a:chOff x="5948362" y="3286088"/>
            <a:chExt cx="293127" cy="288168"/>
          </a:xfrm>
        </p:grpSpPr>
        <p:sp>
          <p:nvSpPr>
            <p:cNvPr id="452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3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54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2644987" y="5285001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455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6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45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5985200" y="1621578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458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9712263" y="4622888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459" name="Graphic 19322">
            <a:extLst>
              <a:ext uri="{FF2B5EF4-FFF2-40B4-BE49-F238E27FC236}">
                <a16:creationId xmlns:a16="http://schemas.microsoft.com/office/drawing/2014/main" id="{75DD5234-0253-49F2-99D0-139B1B1EC09E}"/>
              </a:ext>
            </a:extLst>
          </p:cNvPr>
          <p:cNvSpPr/>
          <p:nvPr/>
        </p:nvSpPr>
        <p:spPr>
          <a:xfrm rot="15779300">
            <a:off x="-4003470" y="427954"/>
            <a:ext cx="8441462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460" name="Graphic 15">
            <a:extLst>
              <a:ext uri="{FF2B5EF4-FFF2-40B4-BE49-F238E27FC236}">
                <a16:creationId xmlns:a16="http://schemas.microsoft.com/office/drawing/2014/main" id="{064BC9FA-EA59-49B3-BFCF-EC38FC384F84}"/>
              </a:ext>
            </a:extLst>
          </p:cNvPr>
          <p:cNvGrpSpPr/>
          <p:nvPr/>
        </p:nvGrpSpPr>
        <p:grpSpPr>
          <a:xfrm rot="21211702">
            <a:off x="7458156" y="1796831"/>
            <a:ext cx="976788" cy="876866"/>
            <a:chOff x="8203691" y="2074073"/>
            <a:chExt cx="976788" cy="876866"/>
          </a:xfrm>
        </p:grpSpPr>
        <p:sp>
          <p:nvSpPr>
            <p:cNvPr id="461" name="Freeform: Shape 66">
              <a:extLst>
                <a:ext uri="{FF2B5EF4-FFF2-40B4-BE49-F238E27FC236}">
                  <a16:creationId xmlns:a16="http://schemas.microsoft.com/office/drawing/2014/main" id="{794E9201-93D7-413B-B77D-A1CB96D0B38A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2" name="Freeform: Shape 67">
              <a:extLst>
                <a:ext uri="{FF2B5EF4-FFF2-40B4-BE49-F238E27FC236}">
                  <a16:creationId xmlns:a16="http://schemas.microsoft.com/office/drawing/2014/main" id="{79EA4A73-48BA-40E2-9DB0-3DEC4043B543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3" name="Freeform: Shape 68">
              <a:extLst>
                <a:ext uri="{FF2B5EF4-FFF2-40B4-BE49-F238E27FC236}">
                  <a16:creationId xmlns:a16="http://schemas.microsoft.com/office/drawing/2014/main" id="{FE8B6BCD-CE69-40F7-A82B-15CE34E40B5F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4" name="Freeform: Shape 69">
              <a:extLst>
                <a:ext uri="{FF2B5EF4-FFF2-40B4-BE49-F238E27FC236}">
                  <a16:creationId xmlns:a16="http://schemas.microsoft.com/office/drawing/2014/main" id="{D5DA54BE-B67F-4E1E-A476-8C3ABE65A2A0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5" name="Freeform: Shape 70">
              <a:extLst>
                <a:ext uri="{FF2B5EF4-FFF2-40B4-BE49-F238E27FC236}">
                  <a16:creationId xmlns:a16="http://schemas.microsoft.com/office/drawing/2014/main" id="{86ABCE6B-20B7-4C32-B5F4-3B7CC5E878CB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6" name="Freeform: Shape 71">
              <a:extLst>
                <a:ext uri="{FF2B5EF4-FFF2-40B4-BE49-F238E27FC236}">
                  <a16:creationId xmlns:a16="http://schemas.microsoft.com/office/drawing/2014/main" id="{D126D6DD-6F92-4B2B-AB01-27EBD7541FA2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7" name="Freeform: Shape 72">
              <a:extLst>
                <a:ext uri="{FF2B5EF4-FFF2-40B4-BE49-F238E27FC236}">
                  <a16:creationId xmlns:a16="http://schemas.microsoft.com/office/drawing/2014/main" id="{66F7F1CE-B982-4CD7-8B8A-1F4BB020BB53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8" name="Freeform: Shape 73">
              <a:extLst>
                <a:ext uri="{FF2B5EF4-FFF2-40B4-BE49-F238E27FC236}">
                  <a16:creationId xmlns:a16="http://schemas.microsoft.com/office/drawing/2014/main" id="{B36A14E1-E009-4B78-87E0-6585FBBDBD46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9" name="Freeform: Shape 74">
              <a:extLst>
                <a:ext uri="{FF2B5EF4-FFF2-40B4-BE49-F238E27FC236}">
                  <a16:creationId xmlns:a16="http://schemas.microsoft.com/office/drawing/2014/main" id="{A01C3850-09C2-40D6-80E1-6B02EFCCD95F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0" name="Freeform: Shape 75">
              <a:extLst>
                <a:ext uri="{FF2B5EF4-FFF2-40B4-BE49-F238E27FC236}">
                  <a16:creationId xmlns:a16="http://schemas.microsoft.com/office/drawing/2014/main" id="{B89C3558-3DFF-4096-BA18-916BEF503931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1" name="Freeform: Shape 76">
              <a:extLst>
                <a:ext uri="{FF2B5EF4-FFF2-40B4-BE49-F238E27FC236}">
                  <a16:creationId xmlns:a16="http://schemas.microsoft.com/office/drawing/2014/main" id="{FBC0E5E5-8EAC-4F0C-96B4-43B276B5A401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2" name="Freeform: Shape 77">
              <a:extLst>
                <a:ext uri="{FF2B5EF4-FFF2-40B4-BE49-F238E27FC236}">
                  <a16:creationId xmlns:a16="http://schemas.microsoft.com/office/drawing/2014/main" id="{1F1219E2-8D16-4819-9246-B53E84FDFFFC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21549267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2">
            <a:extLst>
              <a:ext uri="{FF2B5EF4-FFF2-40B4-BE49-F238E27FC236}">
                <a16:creationId xmlns:a16="http://schemas.microsoft.com/office/drawing/2014/main" id="{1543FF35-5BCF-463B-984F-65CC62574220}"/>
              </a:ext>
            </a:extLst>
          </p:cNvPr>
          <p:cNvSpPr/>
          <p:nvPr/>
        </p:nvSpPr>
        <p:spPr>
          <a:xfrm rot="2176664" flipH="1">
            <a:off x="-475785" y="1526793"/>
            <a:ext cx="8704672" cy="8652716"/>
          </a:xfrm>
          <a:custGeom>
            <a:avLst/>
            <a:gdLst>
              <a:gd name="connsiteX0" fmla="*/ 4374861 w 4542917"/>
              <a:gd name="connsiteY0" fmla="*/ 2001725 h 4173599"/>
              <a:gd name="connsiteX1" fmla="*/ 4113400 w 4542917"/>
              <a:gd name="connsiteY1" fmla="*/ 1108185 h 4173599"/>
              <a:gd name="connsiteX2" fmla="*/ 3325397 w 4542917"/>
              <a:gd name="connsiteY2" fmla="*/ 534018 h 4173599"/>
              <a:gd name="connsiteX3" fmla="*/ 2577494 w 4542917"/>
              <a:gd name="connsiteY3" fmla="*/ 28240 h 4173599"/>
              <a:gd name="connsiteX4" fmla="*/ 1593466 w 4542917"/>
              <a:gd name="connsiteY4" fmla="*/ 345232 h 4173599"/>
              <a:gd name="connsiteX5" fmla="*/ 1133980 w 4542917"/>
              <a:gd name="connsiteY5" fmla="*/ 595644 h 4173599"/>
              <a:gd name="connsiteX6" fmla="*/ 42796 w 4542917"/>
              <a:gd name="connsiteY6" fmla="*/ 1521189 h 4173599"/>
              <a:gd name="connsiteX7" fmla="*/ 163097 w 4542917"/>
              <a:gd name="connsiteY7" fmla="*/ 2343863 h 4173599"/>
              <a:gd name="connsiteX8" fmla="*/ 371885 w 4542917"/>
              <a:gd name="connsiteY8" fmla="*/ 2538744 h 4173599"/>
              <a:gd name="connsiteX9" fmla="*/ 465039 w 4542917"/>
              <a:gd name="connsiteY9" fmla="*/ 2766868 h 4173599"/>
              <a:gd name="connsiteX10" fmla="*/ 1229135 w 4542917"/>
              <a:gd name="connsiteY10" fmla="*/ 4109512 h 4173599"/>
              <a:gd name="connsiteX11" fmla="*/ 1395346 w 4542917"/>
              <a:gd name="connsiteY11" fmla="*/ 4152565 h 4173599"/>
              <a:gd name="connsiteX12" fmla="*/ 2251834 w 4542917"/>
              <a:gd name="connsiteY12" fmla="*/ 3887770 h 4173599"/>
              <a:gd name="connsiteX13" fmla="*/ 3194142 w 4542917"/>
              <a:gd name="connsiteY13" fmla="*/ 3596591 h 4173599"/>
              <a:gd name="connsiteX14" fmla="*/ 3738972 w 4542917"/>
              <a:gd name="connsiteY14" fmla="*/ 3710796 h 4173599"/>
              <a:gd name="connsiteX15" fmla="*/ 4160644 w 4542917"/>
              <a:gd name="connsiteY15" fmla="*/ 3661742 h 4173599"/>
              <a:gd name="connsiteX16" fmla="*/ 4469349 w 4542917"/>
              <a:gd name="connsiteY16" fmla="*/ 3245023 h 4173599"/>
              <a:gd name="connsiteX17" fmla="*/ 4374861 w 4542917"/>
              <a:gd name="connsiteY17" fmla="*/ 2001725 h 417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42917" h="4173599">
                <a:moveTo>
                  <a:pt x="4374861" y="2001725"/>
                </a:moveTo>
                <a:cubicBezTo>
                  <a:pt x="4552884" y="1666064"/>
                  <a:pt x="4602414" y="1233343"/>
                  <a:pt x="4113400" y="1108185"/>
                </a:cubicBezTo>
                <a:cubicBezTo>
                  <a:pt x="3624387" y="983026"/>
                  <a:pt x="3417504" y="944069"/>
                  <a:pt x="3325397" y="534018"/>
                </a:cubicBezTo>
                <a:cubicBezTo>
                  <a:pt x="3263865" y="260174"/>
                  <a:pt x="2988497" y="108917"/>
                  <a:pt x="2577494" y="28240"/>
                </a:cubicBezTo>
                <a:cubicBezTo>
                  <a:pt x="2173157" y="-51198"/>
                  <a:pt x="1860642" y="31574"/>
                  <a:pt x="1593466" y="345232"/>
                </a:cubicBezTo>
                <a:cubicBezTo>
                  <a:pt x="1513170" y="439434"/>
                  <a:pt x="1374296" y="538304"/>
                  <a:pt x="1133980" y="595644"/>
                </a:cubicBezTo>
                <a:cubicBezTo>
                  <a:pt x="573148" y="729471"/>
                  <a:pt x="220818" y="920066"/>
                  <a:pt x="42796" y="1521189"/>
                </a:cubicBezTo>
                <a:cubicBezTo>
                  <a:pt x="-65694" y="1887520"/>
                  <a:pt x="53464" y="2175080"/>
                  <a:pt x="163097" y="2343863"/>
                </a:cubicBezTo>
                <a:cubicBezTo>
                  <a:pt x="215675" y="2424826"/>
                  <a:pt x="288731" y="2489691"/>
                  <a:pt x="371885" y="2538744"/>
                </a:cubicBezTo>
                <a:cubicBezTo>
                  <a:pt x="424653" y="2569891"/>
                  <a:pt x="484089" y="2634852"/>
                  <a:pt x="465039" y="2766868"/>
                </a:cubicBezTo>
                <a:cubicBezTo>
                  <a:pt x="432464" y="2993182"/>
                  <a:pt x="180432" y="3798997"/>
                  <a:pt x="1229135" y="4109512"/>
                </a:cubicBezTo>
                <a:cubicBezTo>
                  <a:pt x="1288094" y="4126943"/>
                  <a:pt x="1343339" y="4141230"/>
                  <a:pt x="1395346" y="4152565"/>
                </a:cubicBezTo>
                <a:cubicBezTo>
                  <a:pt x="1707004" y="4220574"/>
                  <a:pt x="2034664" y="4121418"/>
                  <a:pt x="2251834" y="3887770"/>
                </a:cubicBezTo>
                <a:cubicBezTo>
                  <a:pt x="2494340" y="3626785"/>
                  <a:pt x="2856767" y="3561253"/>
                  <a:pt x="3194142" y="3596591"/>
                </a:cubicBezTo>
                <a:cubicBezTo>
                  <a:pt x="3379404" y="3616022"/>
                  <a:pt x="3559521" y="3662980"/>
                  <a:pt x="3738972" y="3710796"/>
                </a:cubicBezTo>
                <a:cubicBezTo>
                  <a:pt x="3873180" y="3746514"/>
                  <a:pt x="4039772" y="3734608"/>
                  <a:pt x="4160644" y="3661742"/>
                </a:cubicBezTo>
                <a:cubicBezTo>
                  <a:pt x="4312758" y="3570016"/>
                  <a:pt x="4407532" y="3406853"/>
                  <a:pt x="4469349" y="3245023"/>
                </a:cubicBezTo>
                <a:cubicBezTo>
                  <a:pt x="4731001" y="2560366"/>
                  <a:pt x="4196744" y="2337386"/>
                  <a:pt x="4374861" y="2001725"/>
                </a:cubicBezTo>
                <a:close/>
              </a:path>
            </a:pathLst>
          </a:custGeom>
          <a:solidFill>
            <a:srgbClr val="E9D2AE"/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th-TH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962889" y="3797369"/>
            <a:ext cx="58273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 dirty="0">
                <a:solidFill>
                  <a:srgbClr val="0F5B42"/>
                </a:solidFill>
                <a:latin typeface="Berlin Sans FB Demi" panose="020E0802020502020306" pitchFamily="34" charset="0"/>
                <a:cs typeface="ARMNoklae" panose="02000506000000020004" pitchFamily="2" charset="0"/>
              </a:rPr>
              <a:t>CHAPTER </a:t>
            </a:r>
          </a:p>
          <a:p>
            <a:pPr algn="ctr"/>
            <a:r>
              <a:rPr lang="en-US" sz="8000" b="1" spc="300" dirty="0">
                <a:solidFill>
                  <a:srgbClr val="0F5B42"/>
                </a:solidFill>
                <a:latin typeface="Berlin Sans FB Demi" panose="020E0802020502020306" pitchFamily="34" charset="0"/>
                <a:cs typeface="ARMNoklae" panose="02000506000000020004" pitchFamily="2" charset="0"/>
              </a:rPr>
              <a:t>Three</a:t>
            </a:r>
            <a:endParaRPr lang="th-TH" sz="2400" spc="300" dirty="0">
              <a:solidFill>
                <a:srgbClr val="0F5B42"/>
              </a:solidFill>
              <a:latin typeface="Berlin Sans FB Demi" panose="020E0802020502020306" pitchFamily="34" charset="0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16652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EFDDA09-4420-43A8-A312-B105AD40EB82}"/>
              </a:ext>
            </a:extLst>
          </p:cNvPr>
          <p:cNvSpPr/>
          <p:nvPr/>
        </p:nvSpPr>
        <p:spPr>
          <a:xfrm rot="1975839">
            <a:off x="8547384" y="2782683"/>
            <a:ext cx="9939438" cy="10035771"/>
          </a:xfrm>
          <a:prstGeom prst="ellipse">
            <a:avLst/>
          </a:prstGeom>
          <a:solidFill>
            <a:srgbClr val="0F5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2583EE-2331-4412-BC87-36CFDBFE9384}"/>
              </a:ext>
            </a:extLst>
          </p:cNvPr>
          <p:cNvGrpSpPr/>
          <p:nvPr/>
        </p:nvGrpSpPr>
        <p:grpSpPr>
          <a:xfrm rot="20797104">
            <a:off x="8439622" y="3497144"/>
            <a:ext cx="3244426" cy="1877412"/>
            <a:chOff x="9237642" y="5100657"/>
            <a:chExt cx="3244426" cy="1877412"/>
          </a:xfrm>
        </p:grpSpPr>
        <p:grpSp>
          <p:nvGrpSpPr>
            <p:cNvPr id="9" name="Graphic 44260">
              <a:extLst>
                <a:ext uri="{FF2B5EF4-FFF2-40B4-BE49-F238E27FC236}">
                  <a16:creationId xmlns:a16="http://schemas.microsoft.com/office/drawing/2014/main" id="{3400B377-6FEC-4363-8FB7-302615DE4488}"/>
                </a:ext>
              </a:extLst>
            </p:cNvPr>
            <p:cNvGrpSpPr/>
            <p:nvPr/>
          </p:nvGrpSpPr>
          <p:grpSpPr>
            <a:xfrm>
              <a:off x="9237642" y="6017741"/>
              <a:ext cx="969040" cy="960328"/>
              <a:chOff x="5972175" y="3276600"/>
              <a:chExt cx="245554" cy="304990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05BF3705-CC9A-46B7-B4A6-61E13DE79F1F}"/>
                  </a:ext>
                </a:extLst>
              </p:cNvPr>
              <p:cNvSpPr/>
              <p:nvPr/>
            </p:nvSpPr>
            <p:spPr>
              <a:xfrm>
                <a:off x="5991225" y="3309651"/>
                <a:ext cx="226504" cy="271938"/>
              </a:xfrm>
              <a:custGeom>
                <a:avLst/>
                <a:gdLst>
                  <a:gd name="connsiteX0" fmla="*/ 0 w 226504"/>
                  <a:gd name="connsiteY0" fmla="*/ 163830 h 271938"/>
                  <a:gd name="connsiteX1" fmla="*/ 21241 w 226504"/>
                  <a:gd name="connsiteY1" fmla="*/ 122015 h 271938"/>
                  <a:gd name="connsiteX2" fmla="*/ 42101 w 226504"/>
                  <a:gd name="connsiteY2" fmla="*/ 129159 h 271938"/>
                  <a:gd name="connsiteX3" fmla="*/ 172117 w 226504"/>
                  <a:gd name="connsiteY3" fmla="*/ 0 h 271938"/>
                  <a:gd name="connsiteX4" fmla="*/ 226505 w 226504"/>
                  <a:gd name="connsiteY4" fmla="*/ 37052 h 271938"/>
                  <a:gd name="connsiteX5" fmla="*/ 183833 w 226504"/>
                  <a:gd name="connsiteY5" fmla="*/ 221647 h 271938"/>
                  <a:gd name="connsiteX6" fmla="*/ 199644 w 226504"/>
                  <a:gd name="connsiteY6" fmla="*/ 231743 h 271938"/>
                  <a:gd name="connsiteX7" fmla="*/ 174022 w 226504"/>
                  <a:gd name="connsiteY7" fmla="*/ 271939 h 271938"/>
                  <a:gd name="connsiteX8" fmla="*/ 96298 w 226504"/>
                  <a:gd name="connsiteY8" fmla="*/ 225076 h 271938"/>
                  <a:gd name="connsiteX9" fmla="*/ 117348 w 226504"/>
                  <a:gd name="connsiteY9" fmla="*/ 183547 h 271938"/>
                  <a:gd name="connsiteX10" fmla="*/ 131826 w 226504"/>
                  <a:gd name="connsiteY10" fmla="*/ 191643 h 271938"/>
                  <a:gd name="connsiteX11" fmla="*/ 138589 w 226504"/>
                  <a:gd name="connsiteY11" fmla="*/ 164783 h 271938"/>
                  <a:gd name="connsiteX12" fmla="*/ 102013 w 226504"/>
                  <a:gd name="connsiteY12" fmla="*/ 140684 h 271938"/>
                  <a:gd name="connsiteX13" fmla="*/ 86963 w 226504"/>
                  <a:gd name="connsiteY13" fmla="*/ 156496 h 271938"/>
                  <a:gd name="connsiteX14" fmla="*/ 104013 w 226504"/>
                  <a:gd name="connsiteY14" fmla="*/ 170783 h 271938"/>
                  <a:gd name="connsiteX15" fmla="*/ 81629 w 226504"/>
                  <a:gd name="connsiteY15" fmla="*/ 210693 h 271938"/>
                  <a:gd name="connsiteX16" fmla="*/ 0 w 226504"/>
                  <a:gd name="connsiteY16" fmla="*/ 163830 h 271938"/>
                  <a:gd name="connsiteX17" fmla="*/ 162401 w 226504"/>
                  <a:gd name="connsiteY17" fmla="*/ 79820 h 271938"/>
                  <a:gd name="connsiteX18" fmla="*/ 128207 w 226504"/>
                  <a:gd name="connsiteY18" fmla="*/ 109919 h 271938"/>
                  <a:gd name="connsiteX19" fmla="*/ 153353 w 226504"/>
                  <a:gd name="connsiteY19" fmla="*/ 124016 h 271938"/>
                  <a:gd name="connsiteX20" fmla="*/ 162401 w 226504"/>
                  <a:gd name="connsiteY20" fmla="*/ 79820 h 27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6504" h="271938">
                    <a:moveTo>
                      <a:pt x="0" y="163830"/>
                    </a:moveTo>
                    <a:cubicBezTo>
                      <a:pt x="1429" y="153162"/>
                      <a:pt x="21241" y="122015"/>
                      <a:pt x="21241" y="122015"/>
                    </a:cubicBezTo>
                    <a:lnTo>
                      <a:pt x="42101" y="129159"/>
                    </a:lnTo>
                    <a:cubicBezTo>
                      <a:pt x="97155" y="69342"/>
                      <a:pt x="172117" y="0"/>
                      <a:pt x="172117" y="0"/>
                    </a:cubicBezTo>
                    <a:cubicBezTo>
                      <a:pt x="184404" y="2477"/>
                      <a:pt x="226505" y="37052"/>
                      <a:pt x="226505" y="37052"/>
                    </a:cubicBezTo>
                    <a:lnTo>
                      <a:pt x="183833" y="221647"/>
                    </a:lnTo>
                    <a:lnTo>
                      <a:pt x="199644" y="231743"/>
                    </a:lnTo>
                    <a:lnTo>
                      <a:pt x="174022" y="271939"/>
                    </a:lnTo>
                    <a:cubicBezTo>
                      <a:pt x="174022" y="271939"/>
                      <a:pt x="98203" y="228600"/>
                      <a:pt x="96298" y="225076"/>
                    </a:cubicBezTo>
                    <a:cubicBezTo>
                      <a:pt x="94774" y="221456"/>
                      <a:pt x="115348" y="183071"/>
                      <a:pt x="117348" y="183547"/>
                    </a:cubicBezTo>
                    <a:cubicBezTo>
                      <a:pt x="119539" y="183737"/>
                      <a:pt x="131826" y="191643"/>
                      <a:pt x="131826" y="191643"/>
                    </a:cubicBezTo>
                    <a:lnTo>
                      <a:pt x="138589" y="164783"/>
                    </a:lnTo>
                    <a:lnTo>
                      <a:pt x="102013" y="140684"/>
                    </a:lnTo>
                    <a:lnTo>
                      <a:pt x="86963" y="156496"/>
                    </a:lnTo>
                    <a:lnTo>
                      <a:pt x="104013" y="170783"/>
                    </a:lnTo>
                    <a:cubicBezTo>
                      <a:pt x="104013" y="170783"/>
                      <a:pt x="82487" y="211265"/>
                      <a:pt x="81629" y="210693"/>
                    </a:cubicBezTo>
                    <a:lnTo>
                      <a:pt x="0" y="163830"/>
                    </a:lnTo>
                    <a:close/>
                    <a:moveTo>
                      <a:pt x="162401" y="79820"/>
                    </a:moveTo>
                    <a:lnTo>
                      <a:pt x="128207" y="109919"/>
                    </a:lnTo>
                    <a:lnTo>
                      <a:pt x="153353" y="124016"/>
                    </a:lnTo>
                    <a:lnTo>
                      <a:pt x="162401" y="7982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4EE9A98-74BB-4AA8-B364-732ECA07A8DA}"/>
                  </a:ext>
                </a:extLst>
              </p:cNvPr>
              <p:cNvSpPr/>
              <p:nvPr/>
            </p:nvSpPr>
            <p:spPr>
              <a:xfrm>
                <a:off x="5972175" y="3276600"/>
                <a:ext cx="226504" cy="271938"/>
              </a:xfrm>
              <a:custGeom>
                <a:avLst/>
                <a:gdLst>
                  <a:gd name="connsiteX0" fmla="*/ 0 w 226504"/>
                  <a:gd name="connsiteY0" fmla="*/ 163925 h 271938"/>
                  <a:gd name="connsiteX1" fmla="*/ 21241 w 226504"/>
                  <a:gd name="connsiteY1" fmla="*/ 122111 h 271938"/>
                  <a:gd name="connsiteX2" fmla="*/ 42101 w 226504"/>
                  <a:gd name="connsiteY2" fmla="*/ 129254 h 271938"/>
                  <a:gd name="connsiteX3" fmla="*/ 172117 w 226504"/>
                  <a:gd name="connsiteY3" fmla="*/ 0 h 271938"/>
                  <a:gd name="connsiteX4" fmla="*/ 226505 w 226504"/>
                  <a:gd name="connsiteY4" fmla="*/ 37052 h 271938"/>
                  <a:gd name="connsiteX5" fmla="*/ 183833 w 226504"/>
                  <a:gd name="connsiteY5" fmla="*/ 221647 h 271938"/>
                  <a:gd name="connsiteX6" fmla="*/ 199644 w 226504"/>
                  <a:gd name="connsiteY6" fmla="*/ 231743 h 271938"/>
                  <a:gd name="connsiteX7" fmla="*/ 174022 w 226504"/>
                  <a:gd name="connsiteY7" fmla="*/ 271939 h 271938"/>
                  <a:gd name="connsiteX8" fmla="*/ 96298 w 226504"/>
                  <a:gd name="connsiteY8" fmla="*/ 225076 h 271938"/>
                  <a:gd name="connsiteX9" fmla="*/ 117348 w 226504"/>
                  <a:gd name="connsiteY9" fmla="*/ 183547 h 271938"/>
                  <a:gd name="connsiteX10" fmla="*/ 131826 w 226504"/>
                  <a:gd name="connsiteY10" fmla="*/ 191643 h 271938"/>
                  <a:gd name="connsiteX11" fmla="*/ 138589 w 226504"/>
                  <a:gd name="connsiteY11" fmla="*/ 164783 h 271938"/>
                  <a:gd name="connsiteX12" fmla="*/ 102013 w 226504"/>
                  <a:gd name="connsiteY12" fmla="*/ 140684 h 271938"/>
                  <a:gd name="connsiteX13" fmla="*/ 86963 w 226504"/>
                  <a:gd name="connsiteY13" fmla="*/ 156496 h 271938"/>
                  <a:gd name="connsiteX14" fmla="*/ 104013 w 226504"/>
                  <a:gd name="connsiteY14" fmla="*/ 170783 h 271938"/>
                  <a:gd name="connsiteX15" fmla="*/ 81629 w 226504"/>
                  <a:gd name="connsiteY15" fmla="*/ 210693 h 271938"/>
                  <a:gd name="connsiteX16" fmla="*/ 0 w 226504"/>
                  <a:gd name="connsiteY16" fmla="*/ 163925 h 271938"/>
                  <a:gd name="connsiteX17" fmla="*/ 162401 w 226504"/>
                  <a:gd name="connsiteY17" fmla="*/ 79820 h 271938"/>
                  <a:gd name="connsiteX18" fmla="*/ 128207 w 226504"/>
                  <a:gd name="connsiteY18" fmla="*/ 109919 h 271938"/>
                  <a:gd name="connsiteX19" fmla="*/ 153353 w 226504"/>
                  <a:gd name="connsiteY19" fmla="*/ 124016 h 271938"/>
                  <a:gd name="connsiteX20" fmla="*/ 162401 w 226504"/>
                  <a:gd name="connsiteY20" fmla="*/ 79820 h 27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6504" h="271938">
                    <a:moveTo>
                      <a:pt x="0" y="163925"/>
                    </a:moveTo>
                    <a:cubicBezTo>
                      <a:pt x="1429" y="153257"/>
                      <a:pt x="21241" y="122111"/>
                      <a:pt x="21241" y="122111"/>
                    </a:cubicBezTo>
                    <a:lnTo>
                      <a:pt x="42101" y="129254"/>
                    </a:lnTo>
                    <a:cubicBezTo>
                      <a:pt x="97155" y="69437"/>
                      <a:pt x="172117" y="0"/>
                      <a:pt x="172117" y="0"/>
                    </a:cubicBezTo>
                    <a:cubicBezTo>
                      <a:pt x="184404" y="2477"/>
                      <a:pt x="226505" y="37052"/>
                      <a:pt x="226505" y="37052"/>
                    </a:cubicBezTo>
                    <a:lnTo>
                      <a:pt x="183833" y="221647"/>
                    </a:lnTo>
                    <a:lnTo>
                      <a:pt x="199644" y="231743"/>
                    </a:lnTo>
                    <a:lnTo>
                      <a:pt x="174022" y="271939"/>
                    </a:lnTo>
                    <a:cubicBezTo>
                      <a:pt x="174022" y="271939"/>
                      <a:pt x="98203" y="228600"/>
                      <a:pt x="96298" y="225076"/>
                    </a:cubicBezTo>
                    <a:cubicBezTo>
                      <a:pt x="94774" y="221456"/>
                      <a:pt x="115348" y="183071"/>
                      <a:pt x="117348" y="183547"/>
                    </a:cubicBezTo>
                    <a:cubicBezTo>
                      <a:pt x="119539" y="183737"/>
                      <a:pt x="131826" y="191643"/>
                      <a:pt x="131826" y="191643"/>
                    </a:cubicBezTo>
                    <a:lnTo>
                      <a:pt x="138589" y="164783"/>
                    </a:lnTo>
                    <a:lnTo>
                      <a:pt x="102013" y="140684"/>
                    </a:lnTo>
                    <a:lnTo>
                      <a:pt x="86963" y="156496"/>
                    </a:lnTo>
                    <a:lnTo>
                      <a:pt x="104013" y="170783"/>
                    </a:lnTo>
                    <a:cubicBezTo>
                      <a:pt x="104013" y="170783"/>
                      <a:pt x="82487" y="211265"/>
                      <a:pt x="81629" y="210693"/>
                    </a:cubicBezTo>
                    <a:lnTo>
                      <a:pt x="0" y="163925"/>
                    </a:lnTo>
                    <a:close/>
                    <a:moveTo>
                      <a:pt x="162401" y="79820"/>
                    </a:moveTo>
                    <a:lnTo>
                      <a:pt x="128207" y="109919"/>
                    </a:lnTo>
                    <a:lnTo>
                      <a:pt x="153353" y="124016"/>
                    </a:lnTo>
                    <a:lnTo>
                      <a:pt x="162401" y="79820"/>
                    </a:ln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  <p:grpSp>
          <p:nvGrpSpPr>
            <p:cNvPr id="12" name="Graphic 44264">
              <a:extLst>
                <a:ext uri="{FF2B5EF4-FFF2-40B4-BE49-F238E27FC236}">
                  <a16:creationId xmlns:a16="http://schemas.microsoft.com/office/drawing/2014/main" id="{4A41BD06-F047-4CED-83A2-71589D33F08E}"/>
                </a:ext>
              </a:extLst>
            </p:cNvPr>
            <p:cNvGrpSpPr/>
            <p:nvPr/>
          </p:nvGrpSpPr>
          <p:grpSpPr>
            <a:xfrm rot="2449016">
              <a:off x="10233092" y="5100657"/>
              <a:ext cx="935517" cy="848000"/>
              <a:chOff x="5948362" y="3286088"/>
              <a:chExt cx="293127" cy="28816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D85C580-405B-4CDB-B29A-D6010C77D5C7}"/>
                  </a:ext>
                </a:extLst>
              </p:cNvPr>
              <p:cNvSpPr/>
              <p:nvPr/>
            </p:nvSpPr>
            <p:spPr>
              <a:xfrm>
                <a:off x="5967412" y="3319139"/>
                <a:ext cx="274077" cy="255117"/>
              </a:xfrm>
              <a:custGeom>
                <a:avLst/>
                <a:gdLst>
                  <a:gd name="connsiteX0" fmla="*/ 142589 w 274077"/>
                  <a:gd name="connsiteY0" fmla="*/ 224256 h 255117"/>
                  <a:gd name="connsiteX1" fmla="*/ 155353 w 274077"/>
                  <a:gd name="connsiteY1" fmla="*/ 204635 h 255117"/>
                  <a:gd name="connsiteX2" fmla="*/ 57722 w 274077"/>
                  <a:gd name="connsiteY2" fmla="*/ 129959 h 255117"/>
                  <a:gd name="connsiteX3" fmla="*/ 41148 w 274077"/>
                  <a:gd name="connsiteY3" fmla="*/ 152723 h 255117"/>
                  <a:gd name="connsiteX4" fmla="*/ 0 w 274077"/>
                  <a:gd name="connsiteY4" fmla="*/ 124434 h 255117"/>
                  <a:gd name="connsiteX5" fmla="*/ 51435 w 274077"/>
                  <a:gd name="connsiteY5" fmla="*/ 46520 h 255117"/>
                  <a:gd name="connsiteX6" fmla="*/ 151829 w 274077"/>
                  <a:gd name="connsiteY6" fmla="*/ 10515 h 255117"/>
                  <a:gd name="connsiteX7" fmla="*/ 174403 w 274077"/>
                  <a:gd name="connsiteY7" fmla="*/ 71570 h 255117"/>
                  <a:gd name="connsiteX8" fmla="*/ 247650 w 274077"/>
                  <a:gd name="connsiteY8" fmla="*/ 67094 h 255117"/>
                  <a:gd name="connsiteX9" fmla="*/ 243078 w 274077"/>
                  <a:gd name="connsiteY9" fmla="*/ 180822 h 255117"/>
                  <a:gd name="connsiteX10" fmla="*/ 184214 w 274077"/>
                  <a:gd name="connsiteY10" fmla="*/ 255117 h 255117"/>
                  <a:gd name="connsiteX11" fmla="*/ 142589 w 274077"/>
                  <a:gd name="connsiteY11" fmla="*/ 224256 h 255117"/>
                  <a:gd name="connsiteX12" fmla="*/ 126397 w 274077"/>
                  <a:gd name="connsiteY12" fmla="*/ 66427 h 255117"/>
                  <a:gd name="connsiteX13" fmla="*/ 89821 w 274077"/>
                  <a:gd name="connsiteY13" fmla="*/ 83762 h 255117"/>
                  <a:gd name="connsiteX14" fmla="*/ 122682 w 274077"/>
                  <a:gd name="connsiteY14" fmla="*/ 107956 h 255117"/>
                  <a:gd name="connsiteX15" fmla="*/ 126397 w 274077"/>
                  <a:gd name="connsiteY15" fmla="*/ 66427 h 255117"/>
                  <a:gd name="connsiteX16" fmla="*/ 202311 w 274077"/>
                  <a:gd name="connsiteY16" fmla="*/ 112433 h 255117"/>
                  <a:gd name="connsiteX17" fmla="*/ 163640 w 274077"/>
                  <a:gd name="connsiteY17" fmla="*/ 135483 h 255117"/>
                  <a:gd name="connsiteX18" fmla="*/ 193834 w 274077"/>
                  <a:gd name="connsiteY18" fmla="*/ 157391 h 255117"/>
                  <a:gd name="connsiteX19" fmla="*/ 202311 w 274077"/>
                  <a:gd name="connsiteY19" fmla="*/ 112433 h 25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74077" h="255117">
                    <a:moveTo>
                      <a:pt x="142589" y="224256"/>
                    </a:moveTo>
                    <a:cubicBezTo>
                      <a:pt x="141637" y="221208"/>
                      <a:pt x="155353" y="204635"/>
                      <a:pt x="155353" y="204635"/>
                    </a:cubicBezTo>
                    <a:cubicBezTo>
                      <a:pt x="155353" y="204635"/>
                      <a:pt x="60484" y="128339"/>
                      <a:pt x="57722" y="129959"/>
                    </a:cubicBezTo>
                    <a:cubicBezTo>
                      <a:pt x="54864" y="131102"/>
                      <a:pt x="41148" y="152723"/>
                      <a:pt x="41148" y="152723"/>
                    </a:cubicBezTo>
                    <a:cubicBezTo>
                      <a:pt x="28099" y="149199"/>
                      <a:pt x="0" y="124434"/>
                      <a:pt x="0" y="124434"/>
                    </a:cubicBezTo>
                    <a:cubicBezTo>
                      <a:pt x="0" y="124434"/>
                      <a:pt x="30956" y="75285"/>
                      <a:pt x="51435" y="46520"/>
                    </a:cubicBezTo>
                    <a:cubicBezTo>
                      <a:pt x="62484" y="30899"/>
                      <a:pt x="105632" y="-22346"/>
                      <a:pt x="151829" y="10515"/>
                    </a:cubicBezTo>
                    <a:cubicBezTo>
                      <a:pt x="184023" y="33470"/>
                      <a:pt x="173069" y="70618"/>
                      <a:pt x="174403" y="71570"/>
                    </a:cubicBezTo>
                    <a:cubicBezTo>
                      <a:pt x="174689" y="71761"/>
                      <a:pt x="213265" y="42710"/>
                      <a:pt x="247650" y="67094"/>
                    </a:cubicBezTo>
                    <a:cubicBezTo>
                      <a:pt x="290132" y="97383"/>
                      <a:pt x="276035" y="134626"/>
                      <a:pt x="243078" y="180822"/>
                    </a:cubicBezTo>
                    <a:cubicBezTo>
                      <a:pt x="225933" y="204825"/>
                      <a:pt x="202121" y="234448"/>
                      <a:pt x="184214" y="255117"/>
                    </a:cubicBezTo>
                    <a:cubicBezTo>
                      <a:pt x="170212" y="247497"/>
                      <a:pt x="143732" y="227114"/>
                      <a:pt x="142589" y="224256"/>
                    </a:cubicBezTo>
                    <a:close/>
                    <a:moveTo>
                      <a:pt x="126397" y="66427"/>
                    </a:moveTo>
                    <a:cubicBezTo>
                      <a:pt x="104299" y="49949"/>
                      <a:pt x="89821" y="83762"/>
                      <a:pt x="89821" y="83762"/>
                    </a:cubicBezTo>
                    <a:lnTo>
                      <a:pt x="122682" y="107956"/>
                    </a:lnTo>
                    <a:cubicBezTo>
                      <a:pt x="122968" y="108146"/>
                      <a:pt x="143923" y="79286"/>
                      <a:pt x="126397" y="66427"/>
                    </a:cubicBezTo>
                    <a:close/>
                    <a:moveTo>
                      <a:pt x="202311" y="112433"/>
                    </a:moveTo>
                    <a:cubicBezTo>
                      <a:pt x="183547" y="99098"/>
                      <a:pt x="163640" y="135483"/>
                      <a:pt x="163640" y="135483"/>
                    </a:cubicBezTo>
                    <a:lnTo>
                      <a:pt x="193834" y="157391"/>
                    </a:lnTo>
                    <a:cubicBezTo>
                      <a:pt x="193453" y="157867"/>
                      <a:pt x="220218" y="125196"/>
                      <a:pt x="202311" y="11243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15B878F-9FA2-4602-B410-5E5ECB706198}"/>
                  </a:ext>
                </a:extLst>
              </p:cNvPr>
              <p:cNvSpPr/>
              <p:nvPr/>
            </p:nvSpPr>
            <p:spPr>
              <a:xfrm>
                <a:off x="5948362" y="3286088"/>
                <a:ext cx="273982" cy="255212"/>
              </a:xfrm>
              <a:custGeom>
                <a:avLst/>
                <a:gdLst>
                  <a:gd name="connsiteX0" fmla="*/ 142589 w 273982"/>
                  <a:gd name="connsiteY0" fmla="*/ 224351 h 255212"/>
                  <a:gd name="connsiteX1" fmla="*/ 155353 w 273982"/>
                  <a:gd name="connsiteY1" fmla="*/ 204730 h 255212"/>
                  <a:gd name="connsiteX2" fmla="*/ 57722 w 273982"/>
                  <a:gd name="connsiteY2" fmla="*/ 130054 h 255212"/>
                  <a:gd name="connsiteX3" fmla="*/ 41148 w 273982"/>
                  <a:gd name="connsiteY3" fmla="*/ 152819 h 255212"/>
                  <a:gd name="connsiteX4" fmla="*/ 0 w 273982"/>
                  <a:gd name="connsiteY4" fmla="*/ 124434 h 255212"/>
                  <a:gd name="connsiteX5" fmla="*/ 51435 w 273982"/>
                  <a:gd name="connsiteY5" fmla="*/ 46520 h 255212"/>
                  <a:gd name="connsiteX6" fmla="*/ 151829 w 273982"/>
                  <a:gd name="connsiteY6" fmla="*/ 10515 h 255212"/>
                  <a:gd name="connsiteX7" fmla="*/ 174403 w 273982"/>
                  <a:gd name="connsiteY7" fmla="*/ 71570 h 255212"/>
                  <a:gd name="connsiteX8" fmla="*/ 247555 w 273982"/>
                  <a:gd name="connsiteY8" fmla="*/ 67189 h 255212"/>
                  <a:gd name="connsiteX9" fmla="*/ 242983 w 273982"/>
                  <a:gd name="connsiteY9" fmla="*/ 180917 h 255212"/>
                  <a:gd name="connsiteX10" fmla="*/ 184118 w 273982"/>
                  <a:gd name="connsiteY10" fmla="*/ 255212 h 255212"/>
                  <a:gd name="connsiteX11" fmla="*/ 142589 w 273982"/>
                  <a:gd name="connsiteY11" fmla="*/ 224351 h 255212"/>
                  <a:gd name="connsiteX12" fmla="*/ 126397 w 273982"/>
                  <a:gd name="connsiteY12" fmla="*/ 66427 h 255212"/>
                  <a:gd name="connsiteX13" fmla="*/ 89821 w 273982"/>
                  <a:gd name="connsiteY13" fmla="*/ 83762 h 255212"/>
                  <a:gd name="connsiteX14" fmla="*/ 122682 w 273982"/>
                  <a:gd name="connsiteY14" fmla="*/ 107956 h 255212"/>
                  <a:gd name="connsiteX15" fmla="*/ 126397 w 273982"/>
                  <a:gd name="connsiteY15" fmla="*/ 66427 h 255212"/>
                  <a:gd name="connsiteX16" fmla="*/ 202311 w 273982"/>
                  <a:gd name="connsiteY16" fmla="*/ 112433 h 255212"/>
                  <a:gd name="connsiteX17" fmla="*/ 163640 w 273982"/>
                  <a:gd name="connsiteY17" fmla="*/ 135483 h 255212"/>
                  <a:gd name="connsiteX18" fmla="*/ 193834 w 273982"/>
                  <a:gd name="connsiteY18" fmla="*/ 157391 h 255212"/>
                  <a:gd name="connsiteX19" fmla="*/ 202311 w 273982"/>
                  <a:gd name="connsiteY19" fmla="*/ 112433 h 25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73982" h="255212">
                    <a:moveTo>
                      <a:pt x="142589" y="224351"/>
                    </a:moveTo>
                    <a:cubicBezTo>
                      <a:pt x="141637" y="221303"/>
                      <a:pt x="155353" y="204730"/>
                      <a:pt x="155353" y="204730"/>
                    </a:cubicBezTo>
                    <a:cubicBezTo>
                      <a:pt x="155353" y="204730"/>
                      <a:pt x="60484" y="128435"/>
                      <a:pt x="57722" y="130054"/>
                    </a:cubicBezTo>
                    <a:cubicBezTo>
                      <a:pt x="54864" y="131197"/>
                      <a:pt x="41148" y="152819"/>
                      <a:pt x="41148" y="152819"/>
                    </a:cubicBezTo>
                    <a:cubicBezTo>
                      <a:pt x="28099" y="149199"/>
                      <a:pt x="0" y="124434"/>
                      <a:pt x="0" y="124434"/>
                    </a:cubicBezTo>
                    <a:cubicBezTo>
                      <a:pt x="0" y="124434"/>
                      <a:pt x="30956" y="75285"/>
                      <a:pt x="51435" y="46520"/>
                    </a:cubicBezTo>
                    <a:cubicBezTo>
                      <a:pt x="62484" y="30899"/>
                      <a:pt x="105632" y="-22346"/>
                      <a:pt x="151829" y="10515"/>
                    </a:cubicBezTo>
                    <a:cubicBezTo>
                      <a:pt x="184023" y="33470"/>
                      <a:pt x="173069" y="70618"/>
                      <a:pt x="174403" y="71570"/>
                    </a:cubicBezTo>
                    <a:cubicBezTo>
                      <a:pt x="174689" y="71761"/>
                      <a:pt x="213265" y="42710"/>
                      <a:pt x="247555" y="67189"/>
                    </a:cubicBezTo>
                    <a:cubicBezTo>
                      <a:pt x="290036" y="97478"/>
                      <a:pt x="275939" y="134721"/>
                      <a:pt x="242983" y="180917"/>
                    </a:cubicBezTo>
                    <a:cubicBezTo>
                      <a:pt x="225838" y="204920"/>
                      <a:pt x="202025" y="234543"/>
                      <a:pt x="184118" y="255212"/>
                    </a:cubicBezTo>
                    <a:cubicBezTo>
                      <a:pt x="170212" y="247592"/>
                      <a:pt x="143732" y="227114"/>
                      <a:pt x="142589" y="224351"/>
                    </a:cubicBezTo>
                    <a:close/>
                    <a:moveTo>
                      <a:pt x="126397" y="66427"/>
                    </a:moveTo>
                    <a:cubicBezTo>
                      <a:pt x="104299" y="49949"/>
                      <a:pt x="89821" y="83762"/>
                      <a:pt x="89821" y="83762"/>
                    </a:cubicBezTo>
                    <a:lnTo>
                      <a:pt x="122682" y="107956"/>
                    </a:lnTo>
                    <a:cubicBezTo>
                      <a:pt x="122968" y="108146"/>
                      <a:pt x="143923" y="79286"/>
                      <a:pt x="126397" y="66427"/>
                    </a:cubicBezTo>
                    <a:close/>
                    <a:moveTo>
                      <a:pt x="202311" y="112433"/>
                    </a:moveTo>
                    <a:cubicBezTo>
                      <a:pt x="183547" y="99098"/>
                      <a:pt x="163640" y="135483"/>
                      <a:pt x="163640" y="135483"/>
                    </a:cubicBezTo>
                    <a:lnTo>
                      <a:pt x="193834" y="157391"/>
                    </a:lnTo>
                    <a:cubicBezTo>
                      <a:pt x="193453" y="157867"/>
                      <a:pt x="220218" y="125196"/>
                      <a:pt x="202311" y="112433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5" name="Graphic 44268">
              <a:extLst>
                <a:ext uri="{FF2B5EF4-FFF2-40B4-BE49-F238E27FC236}">
                  <a16:creationId xmlns:a16="http://schemas.microsoft.com/office/drawing/2014/main" id="{55B63866-2AF9-4091-B6AB-E2DAE26385C4}"/>
                </a:ext>
              </a:extLst>
            </p:cNvPr>
            <p:cNvGrpSpPr/>
            <p:nvPr/>
          </p:nvGrpSpPr>
          <p:grpSpPr>
            <a:xfrm rot="21000767">
              <a:off x="11660569" y="5221244"/>
              <a:ext cx="821499" cy="1060982"/>
              <a:chOff x="5976918" y="3286115"/>
              <a:chExt cx="237163" cy="282320"/>
            </a:xfrm>
            <a:solidFill>
              <a:srgbClr val="DC755A"/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0F0EC1C-830E-470D-BE0C-35DD004DB069}"/>
                  </a:ext>
                </a:extLst>
              </p:cNvPr>
              <p:cNvSpPr/>
              <p:nvPr/>
            </p:nvSpPr>
            <p:spPr>
              <a:xfrm>
                <a:off x="5995945" y="3319163"/>
                <a:ext cx="218136" cy="249272"/>
              </a:xfrm>
              <a:custGeom>
                <a:avLst/>
                <a:gdLst>
                  <a:gd name="connsiteX0" fmla="*/ 127867 w 218136"/>
                  <a:gd name="connsiteY0" fmla="*/ 13 h 249272"/>
                  <a:gd name="connsiteX1" fmla="*/ 167205 w 218136"/>
                  <a:gd name="connsiteY1" fmla="*/ 70498 h 249272"/>
                  <a:gd name="connsiteX2" fmla="*/ 125391 w 218136"/>
                  <a:gd name="connsiteY2" fmla="*/ 102407 h 249272"/>
                  <a:gd name="connsiteX3" fmla="*/ 77766 w 218136"/>
                  <a:gd name="connsiteY3" fmla="*/ 91549 h 249272"/>
                  <a:gd name="connsiteX4" fmla="*/ 78051 w 218136"/>
                  <a:gd name="connsiteY4" fmla="*/ 153652 h 249272"/>
                  <a:gd name="connsiteX5" fmla="*/ 137868 w 218136"/>
                  <a:gd name="connsiteY5" fmla="*/ 178321 h 249272"/>
                  <a:gd name="connsiteX6" fmla="*/ 160919 w 218136"/>
                  <a:gd name="connsiteY6" fmla="*/ 139364 h 249272"/>
                  <a:gd name="connsiteX7" fmla="*/ 217878 w 218136"/>
                  <a:gd name="connsiteY7" fmla="*/ 152604 h 249272"/>
                  <a:gd name="connsiteX8" fmla="*/ 171301 w 218136"/>
                  <a:gd name="connsiteY8" fmla="*/ 235376 h 249272"/>
                  <a:gd name="connsiteX9" fmla="*/ 20711 w 218136"/>
                  <a:gd name="connsiteY9" fmla="*/ 187084 h 249272"/>
                  <a:gd name="connsiteX10" fmla="*/ 45571 w 218136"/>
                  <a:gd name="connsiteY10" fmla="*/ 42685 h 249272"/>
                  <a:gd name="connsiteX11" fmla="*/ 85481 w 218136"/>
                  <a:gd name="connsiteY11" fmla="*/ 35161 h 249272"/>
                  <a:gd name="connsiteX12" fmla="*/ 78909 w 218136"/>
                  <a:gd name="connsiteY12" fmla="*/ 16873 h 249272"/>
                  <a:gd name="connsiteX13" fmla="*/ 127867 w 218136"/>
                  <a:gd name="connsiteY13" fmla="*/ 13 h 2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8136" h="249272">
                    <a:moveTo>
                      <a:pt x="127867" y="13"/>
                    </a:moveTo>
                    <a:cubicBezTo>
                      <a:pt x="130629" y="299"/>
                      <a:pt x="167205" y="70498"/>
                      <a:pt x="167205" y="70498"/>
                    </a:cubicBezTo>
                    <a:lnTo>
                      <a:pt x="125391" y="102407"/>
                    </a:lnTo>
                    <a:cubicBezTo>
                      <a:pt x="125391" y="102407"/>
                      <a:pt x="102912" y="76880"/>
                      <a:pt x="77766" y="91549"/>
                    </a:cubicBezTo>
                    <a:cubicBezTo>
                      <a:pt x="63192" y="100026"/>
                      <a:pt x="59859" y="122600"/>
                      <a:pt x="78051" y="153652"/>
                    </a:cubicBezTo>
                    <a:cubicBezTo>
                      <a:pt x="97387" y="186703"/>
                      <a:pt x="123962" y="186513"/>
                      <a:pt x="137868" y="178321"/>
                    </a:cubicBezTo>
                    <a:cubicBezTo>
                      <a:pt x="155775" y="167844"/>
                      <a:pt x="160347" y="144889"/>
                      <a:pt x="160919" y="139364"/>
                    </a:cubicBezTo>
                    <a:cubicBezTo>
                      <a:pt x="181207" y="145174"/>
                      <a:pt x="217878" y="152604"/>
                      <a:pt x="217878" y="152604"/>
                    </a:cubicBezTo>
                    <a:cubicBezTo>
                      <a:pt x="217878" y="152604"/>
                      <a:pt x="224451" y="204325"/>
                      <a:pt x="171301" y="235376"/>
                    </a:cubicBezTo>
                    <a:cubicBezTo>
                      <a:pt x="127677" y="260903"/>
                      <a:pt x="60335" y="254807"/>
                      <a:pt x="20711" y="187084"/>
                    </a:cubicBezTo>
                    <a:cubicBezTo>
                      <a:pt x="-20628" y="116314"/>
                      <a:pt x="6328" y="65545"/>
                      <a:pt x="45571" y="42685"/>
                    </a:cubicBezTo>
                    <a:cubicBezTo>
                      <a:pt x="66812" y="30208"/>
                      <a:pt x="85481" y="35161"/>
                      <a:pt x="85481" y="35161"/>
                    </a:cubicBezTo>
                    <a:lnTo>
                      <a:pt x="78909" y="16873"/>
                    </a:lnTo>
                    <a:cubicBezTo>
                      <a:pt x="79194" y="17539"/>
                      <a:pt x="111484" y="-558"/>
                      <a:pt x="127867" y="1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D8BF636-A031-4223-B9A1-C03E1BCB89E0}"/>
                  </a:ext>
                </a:extLst>
              </p:cNvPr>
              <p:cNvSpPr/>
              <p:nvPr/>
            </p:nvSpPr>
            <p:spPr>
              <a:xfrm>
                <a:off x="5976918" y="3286115"/>
                <a:ext cx="218113" cy="249268"/>
              </a:xfrm>
              <a:custGeom>
                <a:avLst/>
                <a:gdLst>
                  <a:gd name="connsiteX0" fmla="*/ 127844 w 218113"/>
                  <a:gd name="connsiteY0" fmla="*/ 9 h 249268"/>
                  <a:gd name="connsiteX1" fmla="*/ 167182 w 218113"/>
                  <a:gd name="connsiteY1" fmla="*/ 70494 h 249268"/>
                  <a:gd name="connsiteX2" fmla="*/ 125368 w 218113"/>
                  <a:gd name="connsiteY2" fmla="*/ 102403 h 249268"/>
                  <a:gd name="connsiteX3" fmla="*/ 77743 w 218113"/>
                  <a:gd name="connsiteY3" fmla="*/ 91544 h 249268"/>
                  <a:gd name="connsiteX4" fmla="*/ 78028 w 218113"/>
                  <a:gd name="connsiteY4" fmla="*/ 153647 h 249268"/>
                  <a:gd name="connsiteX5" fmla="*/ 137845 w 218113"/>
                  <a:gd name="connsiteY5" fmla="*/ 178317 h 249268"/>
                  <a:gd name="connsiteX6" fmla="*/ 160896 w 218113"/>
                  <a:gd name="connsiteY6" fmla="*/ 139360 h 249268"/>
                  <a:gd name="connsiteX7" fmla="*/ 217855 w 218113"/>
                  <a:gd name="connsiteY7" fmla="*/ 152600 h 249268"/>
                  <a:gd name="connsiteX8" fmla="*/ 171278 w 218113"/>
                  <a:gd name="connsiteY8" fmla="*/ 235372 h 249268"/>
                  <a:gd name="connsiteX9" fmla="*/ 20688 w 218113"/>
                  <a:gd name="connsiteY9" fmla="*/ 187080 h 249268"/>
                  <a:gd name="connsiteX10" fmla="*/ 45548 w 218113"/>
                  <a:gd name="connsiteY10" fmla="*/ 42872 h 249268"/>
                  <a:gd name="connsiteX11" fmla="*/ 85458 w 218113"/>
                  <a:gd name="connsiteY11" fmla="*/ 35347 h 249268"/>
                  <a:gd name="connsiteX12" fmla="*/ 78886 w 218113"/>
                  <a:gd name="connsiteY12" fmla="*/ 17059 h 249268"/>
                  <a:gd name="connsiteX13" fmla="*/ 127844 w 218113"/>
                  <a:gd name="connsiteY13" fmla="*/ 9 h 24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8113" h="249268">
                    <a:moveTo>
                      <a:pt x="127844" y="9"/>
                    </a:moveTo>
                    <a:cubicBezTo>
                      <a:pt x="130606" y="295"/>
                      <a:pt x="167182" y="70494"/>
                      <a:pt x="167182" y="70494"/>
                    </a:cubicBezTo>
                    <a:lnTo>
                      <a:pt x="125368" y="102403"/>
                    </a:lnTo>
                    <a:cubicBezTo>
                      <a:pt x="125368" y="102403"/>
                      <a:pt x="102889" y="76876"/>
                      <a:pt x="77743" y="91544"/>
                    </a:cubicBezTo>
                    <a:cubicBezTo>
                      <a:pt x="63169" y="100022"/>
                      <a:pt x="59836" y="122596"/>
                      <a:pt x="78028" y="153647"/>
                    </a:cubicBezTo>
                    <a:cubicBezTo>
                      <a:pt x="97364" y="186699"/>
                      <a:pt x="123939" y="186509"/>
                      <a:pt x="137845" y="178317"/>
                    </a:cubicBezTo>
                    <a:cubicBezTo>
                      <a:pt x="155752" y="167840"/>
                      <a:pt x="160324" y="144884"/>
                      <a:pt x="160896" y="139360"/>
                    </a:cubicBezTo>
                    <a:cubicBezTo>
                      <a:pt x="181184" y="145170"/>
                      <a:pt x="217855" y="152600"/>
                      <a:pt x="217855" y="152600"/>
                    </a:cubicBezTo>
                    <a:cubicBezTo>
                      <a:pt x="217855" y="152600"/>
                      <a:pt x="224428" y="204321"/>
                      <a:pt x="171278" y="235372"/>
                    </a:cubicBezTo>
                    <a:cubicBezTo>
                      <a:pt x="127654" y="260899"/>
                      <a:pt x="60312" y="254803"/>
                      <a:pt x="20688" y="187080"/>
                    </a:cubicBezTo>
                    <a:cubicBezTo>
                      <a:pt x="-20651" y="116500"/>
                      <a:pt x="6400" y="65827"/>
                      <a:pt x="45548" y="42872"/>
                    </a:cubicBezTo>
                    <a:cubicBezTo>
                      <a:pt x="66789" y="30489"/>
                      <a:pt x="85458" y="35347"/>
                      <a:pt x="85458" y="35347"/>
                    </a:cubicBezTo>
                    <a:lnTo>
                      <a:pt x="78886" y="17059"/>
                    </a:lnTo>
                    <a:cubicBezTo>
                      <a:pt x="79171" y="17630"/>
                      <a:pt x="111461" y="-467"/>
                      <a:pt x="127844" y="9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5A583F6D-D6AF-4090-BD62-DC235487B35E}"/>
              </a:ext>
            </a:extLst>
          </p:cNvPr>
          <p:cNvSpPr/>
          <p:nvPr/>
        </p:nvSpPr>
        <p:spPr>
          <a:xfrm rot="1063148">
            <a:off x="-3261817" y="-4848927"/>
            <a:ext cx="11370505" cy="11401962"/>
          </a:xfrm>
          <a:prstGeom prst="ellipse">
            <a:avLst/>
          </a:prstGeom>
          <a:solidFill>
            <a:srgbClr val="E9D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2D679E-CBCD-4EB2-8DEE-93D137CC562D}"/>
              </a:ext>
            </a:extLst>
          </p:cNvPr>
          <p:cNvGrpSpPr/>
          <p:nvPr/>
        </p:nvGrpSpPr>
        <p:grpSpPr>
          <a:xfrm>
            <a:off x="1012766" y="852054"/>
            <a:ext cx="4551218" cy="4061687"/>
            <a:chOff x="6096000" y="159879"/>
            <a:chExt cx="4551218" cy="40616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F5DFB2-48CF-4BD3-A290-108CF72D9AC4}"/>
                </a:ext>
              </a:extLst>
            </p:cNvPr>
            <p:cNvSpPr txBox="1"/>
            <p:nvPr/>
          </p:nvSpPr>
          <p:spPr>
            <a:xfrm>
              <a:off x="6096000" y="1174578"/>
              <a:ext cx="4551218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rgbClr val="0F5B42"/>
                  </a:solidFill>
                </a:rPr>
                <a:t>fringilla</a:t>
              </a:r>
              <a:r>
                <a:rPr lang="en-US" sz="3200" dirty="0">
                  <a:solidFill>
                    <a:srgbClr val="0F5B42"/>
                  </a:solidFill>
                </a:rPr>
                <a:t>. </a:t>
              </a:r>
              <a:r>
                <a:rPr lang="en-US" sz="3200" dirty="0" err="1">
                  <a:solidFill>
                    <a:srgbClr val="0F5B42"/>
                  </a:solidFill>
                </a:rPr>
                <a:t>Fusce</a:t>
              </a:r>
              <a:r>
                <a:rPr lang="en-US" sz="3200" dirty="0">
                  <a:solidFill>
                    <a:srgbClr val="0F5B42"/>
                  </a:solidFill>
                </a:rPr>
                <a:t> </a:t>
              </a:r>
              <a:r>
                <a:rPr lang="en-US" sz="3200" dirty="0" err="1">
                  <a:solidFill>
                    <a:srgbClr val="0F5B42"/>
                  </a:solidFill>
                </a:rPr>
                <a:t>ut</a:t>
              </a:r>
              <a:r>
                <a:rPr lang="en-US" sz="3200" dirty="0">
                  <a:solidFill>
                    <a:srgbClr val="0F5B42"/>
                  </a:solidFill>
                </a:rPr>
                <a:t> </a:t>
              </a:r>
              <a:r>
                <a:rPr lang="en-US" sz="3200" dirty="0" err="1">
                  <a:solidFill>
                    <a:srgbClr val="0F5B42"/>
                  </a:solidFill>
                </a:rPr>
                <a:t>elit</a:t>
              </a:r>
              <a:r>
                <a:rPr lang="en-US" sz="3200" dirty="0">
                  <a:solidFill>
                    <a:srgbClr val="0F5B42"/>
                  </a:solidFill>
                </a:rPr>
                <a:t> ligula. Nunc gravida diam a </a:t>
              </a:r>
              <a:r>
                <a:rPr lang="en-US" sz="3200" dirty="0" err="1">
                  <a:solidFill>
                    <a:srgbClr val="0F5B42"/>
                  </a:solidFill>
                </a:rPr>
                <a:t>turpis</a:t>
              </a:r>
              <a:r>
                <a:rPr lang="en-US" sz="3200" dirty="0">
                  <a:solidFill>
                    <a:srgbClr val="0F5B42"/>
                  </a:solidFill>
                </a:rPr>
                <a:t> dictum, id </a:t>
              </a:r>
              <a:r>
                <a:rPr lang="en-US" sz="3200" dirty="0" err="1">
                  <a:solidFill>
                    <a:srgbClr val="0F5B42"/>
                  </a:solidFill>
                </a:rPr>
                <a:t>elementum</a:t>
              </a:r>
              <a:r>
                <a:rPr lang="en-US" sz="3200" dirty="0">
                  <a:solidFill>
                    <a:srgbClr val="0F5B42"/>
                  </a:solidFill>
                </a:rPr>
                <a:t> </a:t>
              </a:r>
              <a:r>
                <a:rPr lang="en-US" sz="3200" dirty="0" err="1">
                  <a:solidFill>
                    <a:srgbClr val="0F5B42"/>
                  </a:solidFill>
                </a:rPr>
                <a:t>enim</a:t>
              </a:r>
              <a:r>
                <a:rPr lang="en-US" sz="3200" dirty="0">
                  <a:solidFill>
                    <a:srgbClr val="0F5B42"/>
                  </a:solidFill>
                </a:rPr>
                <a:t> lacinia. </a:t>
              </a:r>
              <a:r>
                <a:rPr lang="en-US" sz="3200" dirty="0" err="1">
                  <a:solidFill>
                    <a:srgbClr val="0F5B42"/>
                  </a:solidFill>
                </a:rPr>
                <a:t>Aliquam</a:t>
              </a:r>
              <a:r>
                <a:rPr lang="en-US" sz="3200" dirty="0">
                  <a:solidFill>
                    <a:srgbClr val="0F5B42"/>
                  </a:solidFill>
                </a:rPr>
                <a:t> </a:t>
              </a:r>
              <a:r>
                <a:rPr lang="en-US" sz="3200" dirty="0" err="1">
                  <a:solidFill>
                    <a:srgbClr val="0F5B42"/>
                  </a:solidFill>
                </a:rPr>
                <a:t>tincidunt</a:t>
              </a:r>
              <a:r>
                <a:rPr lang="en-US" sz="3200" dirty="0">
                  <a:solidFill>
                    <a:srgbClr val="0F5B42"/>
                  </a:solidFill>
                </a:rPr>
                <a:t> ex </a:t>
              </a:r>
              <a:r>
                <a:rPr lang="en-US" sz="3200" dirty="0" err="1">
                  <a:solidFill>
                    <a:srgbClr val="0F5B42"/>
                  </a:solidFill>
                </a:rPr>
                <a:t>sem</a:t>
              </a:r>
              <a:r>
                <a:rPr lang="en-US" sz="3200" dirty="0">
                  <a:solidFill>
                    <a:srgbClr val="0F5B42"/>
                  </a:solidFill>
                </a:rPr>
                <a:t>, </a:t>
              </a:r>
              <a:r>
                <a:rPr lang="en-US" sz="3200" dirty="0" err="1">
                  <a:solidFill>
                    <a:srgbClr val="0F5B42"/>
                  </a:solidFill>
                </a:rPr>
                <a:t>quis</a:t>
              </a:r>
              <a:r>
                <a:rPr lang="en-US" sz="3200" dirty="0">
                  <a:solidFill>
                    <a:srgbClr val="0F5B42"/>
                  </a:solidFill>
                </a:rPr>
                <a:t> vestibulum</a:t>
              </a:r>
              <a:endParaRPr lang="th-TH" sz="3200" dirty="0">
                <a:solidFill>
                  <a:srgbClr val="0F5B42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78B0CD9-3772-45CD-BB6F-35B89196DCB8}"/>
                </a:ext>
              </a:extLst>
            </p:cNvPr>
            <p:cNvSpPr txBox="1"/>
            <p:nvPr/>
          </p:nvSpPr>
          <p:spPr>
            <a:xfrm>
              <a:off x="6096000" y="159879"/>
              <a:ext cx="38175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spc="300" dirty="0">
                  <a:solidFill>
                    <a:srgbClr val="0F5B42"/>
                  </a:solidFill>
                  <a:latin typeface="Berlin Sans FB Demi" panose="020E0802020502020306" pitchFamily="34" charset="0"/>
                  <a:cs typeface="ARMNoklae" panose="02000506000000020004" pitchFamily="2" charset="0"/>
                </a:rPr>
                <a:t>Teacher </a:t>
              </a:r>
              <a:endParaRPr lang="th-TH" sz="1800" spc="300" dirty="0">
                <a:solidFill>
                  <a:srgbClr val="0F5B42"/>
                </a:solidFill>
                <a:latin typeface="Berlin Sans FB Demi" panose="020E0802020502020306" pitchFamily="34" charset="0"/>
                <a:cs typeface="ARMNoklae" panose="02000506000000020004" pitchFamily="2" charset="0"/>
              </a:endParaRPr>
            </a:p>
          </p:txBody>
        </p:sp>
      </p:grpSp>
      <p:grpSp>
        <p:nvGrpSpPr>
          <p:cNvPr id="18" name="Graphic 3">
            <a:extLst>
              <a:ext uri="{FF2B5EF4-FFF2-40B4-BE49-F238E27FC236}">
                <a16:creationId xmlns:a16="http://schemas.microsoft.com/office/drawing/2014/main" id="{BD8614CD-8FDF-45C1-9C52-F88BB2EADD20}"/>
              </a:ext>
            </a:extLst>
          </p:cNvPr>
          <p:cNvGrpSpPr/>
          <p:nvPr/>
        </p:nvGrpSpPr>
        <p:grpSpPr>
          <a:xfrm rot="5400000">
            <a:off x="6187780" y="5412214"/>
            <a:ext cx="1454840" cy="1912917"/>
            <a:chOff x="5648325" y="2828917"/>
            <a:chExt cx="896077" cy="120434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AE5082D-1E2C-4F1D-97D0-B5AAD48B2015}"/>
                </a:ext>
              </a:extLst>
            </p:cNvPr>
            <p:cNvSpPr/>
            <p:nvPr/>
          </p:nvSpPr>
          <p:spPr>
            <a:xfrm>
              <a:off x="6108593" y="3842340"/>
              <a:ext cx="68889" cy="190925"/>
            </a:xfrm>
            <a:custGeom>
              <a:avLst/>
              <a:gdLst>
                <a:gd name="connsiteX0" fmla="*/ 33412 w 68889"/>
                <a:gd name="connsiteY0" fmla="*/ 13094 h 190925"/>
                <a:gd name="connsiteX1" fmla="*/ 1027 w 68889"/>
                <a:gd name="connsiteY1" fmla="*/ 190926 h 190925"/>
                <a:gd name="connsiteX2" fmla="*/ 68179 w 68889"/>
                <a:gd name="connsiteY2" fmla="*/ 23095 h 190925"/>
                <a:gd name="connsiteX3" fmla="*/ 55796 w 68889"/>
                <a:gd name="connsiteY3" fmla="*/ 711 h 190925"/>
                <a:gd name="connsiteX4" fmla="*/ 33412 w 68889"/>
                <a:gd name="connsiteY4" fmla="*/ 13094 h 19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89" h="190925">
                  <a:moveTo>
                    <a:pt x="33412" y="13094"/>
                  </a:moveTo>
                  <a:cubicBezTo>
                    <a:pt x="26078" y="44622"/>
                    <a:pt x="-6116" y="173781"/>
                    <a:pt x="1027" y="190926"/>
                  </a:cubicBezTo>
                  <a:cubicBezTo>
                    <a:pt x="16267" y="180162"/>
                    <a:pt x="57606" y="53670"/>
                    <a:pt x="68179" y="23095"/>
                  </a:cubicBezTo>
                  <a:cubicBezTo>
                    <a:pt x="70941" y="13475"/>
                    <a:pt x="65416" y="3474"/>
                    <a:pt x="55796" y="711"/>
                  </a:cubicBezTo>
                  <a:cubicBezTo>
                    <a:pt x="46271" y="-2051"/>
                    <a:pt x="36270" y="3474"/>
                    <a:pt x="33412" y="13094"/>
                  </a:cubicBezTo>
                  <a:close/>
                </a:path>
              </a:pathLst>
            </a:custGeom>
            <a:solidFill>
              <a:srgbClr val="15061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52D6758-5330-4465-A6C3-F1C861852777}"/>
                </a:ext>
              </a:extLst>
            </p:cNvPr>
            <p:cNvSpPr/>
            <p:nvPr/>
          </p:nvSpPr>
          <p:spPr>
            <a:xfrm>
              <a:off x="5648325" y="3612603"/>
              <a:ext cx="147604" cy="142913"/>
            </a:xfrm>
            <a:custGeom>
              <a:avLst/>
              <a:gdLst>
                <a:gd name="connsiteX0" fmla="*/ 142113 w 147604"/>
                <a:gd name="connsiteY0" fmla="*/ 31090 h 142913"/>
                <a:gd name="connsiteX1" fmla="*/ 0 w 147604"/>
                <a:gd name="connsiteY1" fmla="*/ 142914 h 142913"/>
                <a:gd name="connsiteX2" fmla="*/ 116967 w 147604"/>
                <a:gd name="connsiteY2" fmla="*/ 5087 h 142913"/>
                <a:gd name="connsiteX3" fmla="*/ 142589 w 147604"/>
                <a:gd name="connsiteY3" fmla="*/ 5563 h 142913"/>
                <a:gd name="connsiteX4" fmla="*/ 142113 w 147604"/>
                <a:gd name="connsiteY4" fmla="*/ 31090 h 14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604" h="142913">
                  <a:moveTo>
                    <a:pt x="142113" y="31090"/>
                  </a:moveTo>
                  <a:cubicBezTo>
                    <a:pt x="117634" y="52331"/>
                    <a:pt x="18574" y="141199"/>
                    <a:pt x="0" y="142914"/>
                  </a:cubicBezTo>
                  <a:cubicBezTo>
                    <a:pt x="2381" y="124435"/>
                    <a:pt x="94869" y="28614"/>
                    <a:pt x="116967" y="5087"/>
                  </a:cubicBezTo>
                  <a:cubicBezTo>
                    <a:pt x="124206" y="-1866"/>
                    <a:pt x="135636" y="-1676"/>
                    <a:pt x="142589" y="5563"/>
                  </a:cubicBezTo>
                  <a:cubicBezTo>
                    <a:pt x="149447" y="12707"/>
                    <a:pt x="149257" y="24137"/>
                    <a:pt x="142113" y="31090"/>
                  </a:cubicBezTo>
                  <a:close/>
                </a:path>
              </a:pathLst>
            </a:custGeom>
            <a:solidFill>
              <a:srgbClr val="15061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1FDE9FC-37C1-4206-BA78-E30F752B85F4}"/>
                </a:ext>
              </a:extLst>
            </p:cNvPr>
            <p:cNvSpPr/>
            <p:nvPr/>
          </p:nvSpPr>
          <p:spPr>
            <a:xfrm>
              <a:off x="5726906" y="2902172"/>
              <a:ext cx="751903" cy="997743"/>
            </a:xfrm>
            <a:custGeom>
              <a:avLst/>
              <a:gdLst>
                <a:gd name="connsiteX0" fmla="*/ 0 w 751903"/>
                <a:gd name="connsiteY0" fmla="*/ 724757 h 997743"/>
                <a:gd name="connsiteX1" fmla="*/ 751904 w 751903"/>
                <a:gd name="connsiteY1" fmla="*/ 0 h 997743"/>
                <a:gd name="connsiteX2" fmla="*/ 464820 w 751903"/>
                <a:gd name="connsiteY2" fmla="*/ 997744 h 997743"/>
                <a:gd name="connsiteX3" fmla="*/ 387668 w 751903"/>
                <a:gd name="connsiteY3" fmla="*/ 975551 h 997743"/>
                <a:gd name="connsiteX4" fmla="*/ 591979 w 751903"/>
                <a:gd name="connsiteY4" fmla="*/ 265652 h 997743"/>
                <a:gd name="connsiteX5" fmla="*/ 55721 w 751903"/>
                <a:gd name="connsiteY5" fmla="*/ 782479 h 99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1903" h="997743">
                  <a:moveTo>
                    <a:pt x="0" y="724757"/>
                  </a:moveTo>
                  <a:lnTo>
                    <a:pt x="751904" y="0"/>
                  </a:lnTo>
                  <a:lnTo>
                    <a:pt x="464820" y="997744"/>
                  </a:lnTo>
                  <a:lnTo>
                    <a:pt x="387668" y="975551"/>
                  </a:lnTo>
                  <a:lnTo>
                    <a:pt x="591979" y="265652"/>
                  </a:lnTo>
                  <a:lnTo>
                    <a:pt x="55721" y="782479"/>
                  </a:lnTo>
                  <a:close/>
                </a:path>
              </a:pathLst>
            </a:custGeom>
            <a:solidFill>
              <a:srgbClr val="AB82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12CE81F-D263-4E55-90B1-82083256C7B6}"/>
                </a:ext>
              </a:extLst>
            </p:cNvPr>
            <p:cNvSpPr/>
            <p:nvPr/>
          </p:nvSpPr>
          <p:spPr>
            <a:xfrm>
              <a:off x="6347611" y="2828917"/>
              <a:ext cx="196791" cy="252364"/>
            </a:xfrm>
            <a:custGeom>
              <a:avLst/>
              <a:gdLst>
                <a:gd name="connsiteX0" fmla="*/ 138818 w 196791"/>
                <a:gd name="connsiteY0" fmla="*/ 2294 h 252364"/>
                <a:gd name="connsiteX1" fmla="*/ 189015 w 196791"/>
                <a:gd name="connsiteY1" fmla="*/ 32488 h 252364"/>
                <a:gd name="connsiteX2" fmla="*/ 194540 w 196791"/>
                <a:gd name="connsiteY2" fmla="*/ 54586 h 252364"/>
                <a:gd name="connsiteX3" fmla="*/ 80049 w 196791"/>
                <a:gd name="connsiteY3" fmla="*/ 244610 h 252364"/>
                <a:gd name="connsiteX4" fmla="*/ 57951 w 196791"/>
                <a:gd name="connsiteY4" fmla="*/ 250134 h 252364"/>
                <a:gd name="connsiteX5" fmla="*/ 7754 w 196791"/>
                <a:gd name="connsiteY5" fmla="*/ 219940 h 252364"/>
                <a:gd name="connsiteX6" fmla="*/ 2230 w 196791"/>
                <a:gd name="connsiteY6" fmla="*/ 197842 h 252364"/>
                <a:gd name="connsiteX7" fmla="*/ 116720 w 196791"/>
                <a:gd name="connsiteY7" fmla="*/ 7818 h 252364"/>
                <a:gd name="connsiteX8" fmla="*/ 138818 w 196791"/>
                <a:gd name="connsiteY8" fmla="*/ 2294 h 25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791" h="252364">
                  <a:moveTo>
                    <a:pt x="138818" y="2294"/>
                  </a:moveTo>
                  <a:lnTo>
                    <a:pt x="189015" y="32488"/>
                  </a:lnTo>
                  <a:cubicBezTo>
                    <a:pt x="196635" y="37060"/>
                    <a:pt x="199016" y="46966"/>
                    <a:pt x="194540" y="54586"/>
                  </a:cubicBezTo>
                  <a:lnTo>
                    <a:pt x="80049" y="244610"/>
                  </a:lnTo>
                  <a:cubicBezTo>
                    <a:pt x="75477" y="252135"/>
                    <a:pt x="65571" y="254611"/>
                    <a:pt x="57951" y="250134"/>
                  </a:cubicBezTo>
                  <a:lnTo>
                    <a:pt x="7754" y="219940"/>
                  </a:lnTo>
                  <a:cubicBezTo>
                    <a:pt x="230" y="215368"/>
                    <a:pt x="-2247" y="205462"/>
                    <a:pt x="2230" y="197842"/>
                  </a:cubicBezTo>
                  <a:lnTo>
                    <a:pt x="116720" y="7818"/>
                  </a:lnTo>
                  <a:cubicBezTo>
                    <a:pt x="121292" y="198"/>
                    <a:pt x="131198" y="-2278"/>
                    <a:pt x="138818" y="2294"/>
                  </a:cubicBezTo>
                  <a:close/>
                </a:path>
              </a:pathLst>
            </a:custGeom>
            <a:solidFill>
              <a:srgbClr val="FD8F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6D41F96-9DE5-45BE-9527-A409154993FE}"/>
                </a:ext>
              </a:extLst>
            </p:cNvPr>
            <p:cNvSpPr/>
            <p:nvPr/>
          </p:nvSpPr>
          <p:spPr>
            <a:xfrm>
              <a:off x="6254610" y="2941053"/>
              <a:ext cx="249421" cy="249421"/>
            </a:xfrm>
            <a:custGeom>
              <a:avLst/>
              <a:gdLst>
                <a:gd name="connsiteX0" fmla="*/ 189052 w 249421"/>
                <a:gd name="connsiteY0" fmla="*/ 17888 h 249421"/>
                <a:gd name="connsiteX1" fmla="*/ 17888 w 249421"/>
                <a:gd name="connsiteY1" fmla="*/ 60369 h 249421"/>
                <a:gd name="connsiteX2" fmla="*/ 60369 w 249421"/>
                <a:gd name="connsiteY2" fmla="*/ 231534 h 249421"/>
                <a:gd name="connsiteX3" fmla="*/ 231534 w 249421"/>
                <a:gd name="connsiteY3" fmla="*/ 189052 h 249421"/>
                <a:gd name="connsiteX4" fmla="*/ 189052 w 249421"/>
                <a:gd name="connsiteY4" fmla="*/ 17888 h 249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421" h="249421">
                  <a:moveTo>
                    <a:pt x="189052" y="17888"/>
                  </a:moveTo>
                  <a:cubicBezTo>
                    <a:pt x="129997" y="-17640"/>
                    <a:pt x="53416" y="1410"/>
                    <a:pt x="17888" y="60369"/>
                  </a:cubicBezTo>
                  <a:cubicBezTo>
                    <a:pt x="-17640" y="119329"/>
                    <a:pt x="1410" y="196005"/>
                    <a:pt x="60369" y="231534"/>
                  </a:cubicBezTo>
                  <a:cubicBezTo>
                    <a:pt x="119424" y="267062"/>
                    <a:pt x="196005" y="248012"/>
                    <a:pt x="231534" y="189052"/>
                  </a:cubicBezTo>
                  <a:cubicBezTo>
                    <a:pt x="267062" y="130092"/>
                    <a:pt x="248012" y="53416"/>
                    <a:pt x="189052" y="17888"/>
                  </a:cubicBezTo>
                  <a:close/>
                </a:path>
              </a:pathLst>
            </a:custGeom>
            <a:solidFill>
              <a:srgbClr val="FB30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6101777-7C3B-4342-8153-680E1FDFF1B8}"/>
                </a:ext>
              </a:extLst>
            </p:cNvPr>
            <p:cNvSpPr/>
            <p:nvPr/>
          </p:nvSpPr>
          <p:spPr>
            <a:xfrm>
              <a:off x="5690732" y="3600674"/>
              <a:ext cx="114482" cy="115387"/>
            </a:xfrm>
            <a:custGeom>
              <a:avLst/>
              <a:gdLst>
                <a:gd name="connsiteX0" fmla="*/ 56748 w 114482"/>
                <a:gd name="connsiteY0" fmla="*/ 4824 h 115387"/>
                <a:gd name="connsiteX1" fmla="*/ 109992 w 114482"/>
                <a:gd name="connsiteY1" fmla="*/ 60069 h 115387"/>
                <a:gd name="connsiteX2" fmla="*/ 109611 w 114482"/>
                <a:gd name="connsiteY2" fmla="*/ 82833 h 115387"/>
                <a:gd name="connsiteX3" fmla="*/ 80465 w 114482"/>
                <a:gd name="connsiteY3" fmla="*/ 110932 h 115387"/>
                <a:gd name="connsiteX4" fmla="*/ 57700 w 114482"/>
                <a:gd name="connsiteY4" fmla="*/ 110551 h 115387"/>
                <a:gd name="connsiteX5" fmla="*/ 4455 w 114482"/>
                <a:gd name="connsiteY5" fmla="*/ 55306 h 115387"/>
                <a:gd name="connsiteX6" fmla="*/ 4836 w 114482"/>
                <a:gd name="connsiteY6" fmla="*/ 32542 h 115387"/>
                <a:gd name="connsiteX7" fmla="*/ 33888 w 114482"/>
                <a:gd name="connsiteY7" fmla="*/ 4538 h 115387"/>
                <a:gd name="connsiteX8" fmla="*/ 56748 w 114482"/>
                <a:gd name="connsiteY8" fmla="*/ 4824 h 11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482" h="115387">
                  <a:moveTo>
                    <a:pt x="56748" y="4824"/>
                  </a:moveTo>
                  <a:lnTo>
                    <a:pt x="109992" y="60069"/>
                  </a:lnTo>
                  <a:cubicBezTo>
                    <a:pt x="116088" y="66450"/>
                    <a:pt x="115993" y="76642"/>
                    <a:pt x="109611" y="82833"/>
                  </a:cubicBezTo>
                  <a:lnTo>
                    <a:pt x="80465" y="110932"/>
                  </a:lnTo>
                  <a:cubicBezTo>
                    <a:pt x="74083" y="117028"/>
                    <a:pt x="63891" y="116838"/>
                    <a:pt x="57700" y="110551"/>
                  </a:cubicBezTo>
                  <a:lnTo>
                    <a:pt x="4455" y="55306"/>
                  </a:lnTo>
                  <a:cubicBezTo>
                    <a:pt x="-1641" y="48925"/>
                    <a:pt x="-1450" y="38733"/>
                    <a:pt x="4836" y="32542"/>
                  </a:cubicBezTo>
                  <a:lnTo>
                    <a:pt x="33888" y="4538"/>
                  </a:lnTo>
                  <a:cubicBezTo>
                    <a:pt x="40365" y="-1653"/>
                    <a:pt x="50556" y="-1463"/>
                    <a:pt x="56748" y="4824"/>
                  </a:cubicBezTo>
                  <a:close/>
                </a:path>
              </a:pathLst>
            </a:custGeom>
            <a:solidFill>
              <a:srgbClr val="FD8F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432625C-1D22-4F76-8028-B856AC4B0297}"/>
                </a:ext>
              </a:extLst>
            </p:cNvPr>
            <p:cNvSpPr/>
            <p:nvPr/>
          </p:nvSpPr>
          <p:spPr>
            <a:xfrm>
              <a:off x="6090503" y="3853652"/>
              <a:ext cx="117005" cy="92240"/>
            </a:xfrm>
            <a:custGeom>
              <a:avLst/>
              <a:gdLst>
                <a:gd name="connsiteX0" fmla="*/ 105414 w 117005"/>
                <a:gd name="connsiteY0" fmla="*/ 21879 h 92240"/>
                <a:gd name="connsiteX1" fmla="*/ 31690 w 117005"/>
                <a:gd name="connsiteY1" fmla="*/ 639 h 92240"/>
                <a:gd name="connsiteX2" fmla="*/ 11783 w 117005"/>
                <a:gd name="connsiteY2" fmla="*/ 11592 h 92240"/>
                <a:gd name="connsiteX3" fmla="*/ 639 w 117005"/>
                <a:gd name="connsiteY3" fmla="*/ 50454 h 92240"/>
                <a:gd name="connsiteX4" fmla="*/ 11592 w 117005"/>
                <a:gd name="connsiteY4" fmla="*/ 70362 h 92240"/>
                <a:gd name="connsiteX5" fmla="*/ 85316 w 117005"/>
                <a:gd name="connsiteY5" fmla="*/ 91602 h 92240"/>
                <a:gd name="connsiteX6" fmla="*/ 105223 w 117005"/>
                <a:gd name="connsiteY6" fmla="*/ 80649 h 92240"/>
                <a:gd name="connsiteX7" fmla="*/ 116367 w 117005"/>
                <a:gd name="connsiteY7" fmla="*/ 41787 h 92240"/>
                <a:gd name="connsiteX8" fmla="*/ 105414 w 117005"/>
                <a:gd name="connsiteY8" fmla="*/ 21879 h 9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005" h="92240">
                  <a:moveTo>
                    <a:pt x="105414" y="21879"/>
                  </a:moveTo>
                  <a:lnTo>
                    <a:pt x="31690" y="639"/>
                  </a:lnTo>
                  <a:cubicBezTo>
                    <a:pt x="23213" y="-1838"/>
                    <a:pt x="14259" y="3115"/>
                    <a:pt x="11783" y="11592"/>
                  </a:cubicBezTo>
                  <a:lnTo>
                    <a:pt x="639" y="50454"/>
                  </a:lnTo>
                  <a:cubicBezTo>
                    <a:pt x="-1838" y="58931"/>
                    <a:pt x="3115" y="67885"/>
                    <a:pt x="11592" y="70362"/>
                  </a:cubicBezTo>
                  <a:lnTo>
                    <a:pt x="85316" y="91602"/>
                  </a:lnTo>
                  <a:cubicBezTo>
                    <a:pt x="93793" y="94079"/>
                    <a:pt x="102746" y="89126"/>
                    <a:pt x="105223" y="80649"/>
                  </a:cubicBezTo>
                  <a:lnTo>
                    <a:pt x="116367" y="41787"/>
                  </a:lnTo>
                  <a:cubicBezTo>
                    <a:pt x="118844" y="33309"/>
                    <a:pt x="113891" y="24356"/>
                    <a:pt x="105414" y="21879"/>
                  </a:cubicBezTo>
                  <a:close/>
                </a:path>
              </a:pathLst>
            </a:custGeom>
            <a:solidFill>
              <a:srgbClr val="FD8F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8194CD7-C22A-4038-9B55-D3C6CEF97829}"/>
                </a:ext>
              </a:extLst>
            </p:cNvPr>
            <p:cNvSpPr/>
            <p:nvPr/>
          </p:nvSpPr>
          <p:spPr>
            <a:xfrm>
              <a:off x="6326788" y="2968538"/>
              <a:ext cx="109827" cy="37077"/>
            </a:xfrm>
            <a:custGeom>
              <a:avLst/>
              <a:gdLst>
                <a:gd name="connsiteX0" fmla="*/ 107539 w 109827"/>
                <a:gd name="connsiteY0" fmla="*/ 23074 h 37077"/>
                <a:gd name="connsiteX1" fmla="*/ 107254 w 109827"/>
                <a:gd name="connsiteY1" fmla="*/ 34790 h 37077"/>
                <a:gd name="connsiteX2" fmla="*/ 95443 w 109827"/>
                <a:gd name="connsiteY2" fmla="*/ 34504 h 37077"/>
                <a:gd name="connsiteX3" fmla="*/ 55152 w 109827"/>
                <a:gd name="connsiteY3" fmla="*/ 16597 h 37077"/>
                <a:gd name="connsiteX4" fmla="*/ 14099 w 109827"/>
                <a:gd name="connsiteY4" fmla="*/ 32504 h 37077"/>
                <a:gd name="connsiteX5" fmla="*/ 2288 w 109827"/>
                <a:gd name="connsiteY5" fmla="*/ 32218 h 37077"/>
                <a:gd name="connsiteX6" fmla="*/ 2574 w 109827"/>
                <a:gd name="connsiteY6" fmla="*/ 20407 h 37077"/>
                <a:gd name="connsiteX7" fmla="*/ 55533 w 109827"/>
                <a:gd name="connsiteY7" fmla="*/ 23 h 37077"/>
                <a:gd name="connsiteX8" fmla="*/ 107539 w 109827"/>
                <a:gd name="connsiteY8" fmla="*/ 23074 h 3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827" h="37077">
                  <a:moveTo>
                    <a:pt x="107539" y="23074"/>
                  </a:moveTo>
                  <a:cubicBezTo>
                    <a:pt x="110683" y="26408"/>
                    <a:pt x="110587" y="31646"/>
                    <a:pt x="107254" y="34790"/>
                  </a:cubicBezTo>
                  <a:cubicBezTo>
                    <a:pt x="103920" y="37933"/>
                    <a:pt x="98681" y="37838"/>
                    <a:pt x="95443" y="34504"/>
                  </a:cubicBezTo>
                  <a:cubicBezTo>
                    <a:pt x="84489" y="22979"/>
                    <a:pt x="69916" y="16978"/>
                    <a:pt x="55152" y="16597"/>
                  </a:cubicBezTo>
                  <a:cubicBezTo>
                    <a:pt x="40483" y="16216"/>
                    <a:pt x="25624" y="21550"/>
                    <a:pt x="14099" y="32504"/>
                  </a:cubicBezTo>
                  <a:cubicBezTo>
                    <a:pt x="10765" y="35647"/>
                    <a:pt x="5527" y="35552"/>
                    <a:pt x="2288" y="32218"/>
                  </a:cubicBezTo>
                  <a:cubicBezTo>
                    <a:pt x="-855" y="28884"/>
                    <a:pt x="-760" y="23645"/>
                    <a:pt x="2574" y="20407"/>
                  </a:cubicBezTo>
                  <a:cubicBezTo>
                    <a:pt x="17338" y="6310"/>
                    <a:pt x="36578" y="-453"/>
                    <a:pt x="55533" y="23"/>
                  </a:cubicBezTo>
                  <a:cubicBezTo>
                    <a:pt x="74583" y="500"/>
                    <a:pt x="93347" y="8215"/>
                    <a:pt x="107539" y="2307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CED8342-C86A-425A-B296-CF48E32C7DF3}"/>
                </a:ext>
              </a:extLst>
            </p:cNvPr>
            <p:cNvSpPr/>
            <p:nvPr/>
          </p:nvSpPr>
          <p:spPr>
            <a:xfrm>
              <a:off x="6121336" y="3173825"/>
              <a:ext cx="274796" cy="702659"/>
            </a:xfrm>
            <a:custGeom>
              <a:avLst/>
              <a:gdLst>
                <a:gd name="connsiteX0" fmla="*/ 274796 w 274796"/>
                <a:gd name="connsiteY0" fmla="*/ 15526 h 702659"/>
                <a:gd name="connsiteX1" fmla="*/ 195739 w 274796"/>
                <a:gd name="connsiteY1" fmla="*/ 0 h 702659"/>
                <a:gd name="connsiteX2" fmla="*/ 0 w 274796"/>
                <a:gd name="connsiteY2" fmla="*/ 680276 h 702659"/>
                <a:gd name="connsiteX3" fmla="*/ 762 w 274796"/>
                <a:gd name="connsiteY3" fmla="*/ 680466 h 702659"/>
                <a:gd name="connsiteX4" fmla="*/ 19622 w 274796"/>
                <a:gd name="connsiteY4" fmla="*/ 685895 h 702659"/>
                <a:gd name="connsiteX5" fmla="*/ 54007 w 274796"/>
                <a:gd name="connsiteY5" fmla="*/ 695801 h 702659"/>
                <a:gd name="connsiteX6" fmla="*/ 74486 w 274796"/>
                <a:gd name="connsiteY6" fmla="*/ 701707 h 702659"/>
                <a:gd name="connsiteX7" fmla="*/ 77057 w 274796"/>
                <a:gd name="connsiteY7" fmla="*/ 702659 h 702659"/>
                <a:gd name="connsiteX8" fmla="*/ 274796 w 274796"/>
                <a:gd name="connsiteY8" fmla="*/ 15526 h 70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796" h="702659">
                  <a:moveTo>
                    <a:pt x="274796" y="15526"/>
                  </a:moveTo>
                  <a:cubicBezTo>
                    <a:pt x="248317" y="19145"/>
                    <a:pt x="220599" y="14288"/>
                    <a:pt x="195739" y="0"/>
                  </a:cubicBezTo>
                  <a:lnTo>
                    <a:pt x="0" y="680276"/>
                  </a:lnTo>
                  <a:cubicBezTo>
                    <a:pt x="286" y="680371"/>
                    <a:pt x="572" y="680371"/>
                    <a:pt x="762" y="680466"/>
                  </a:cubicBezTo>
                  <a:lnTo>
                    <a:pt x="19622" y="685895"/>
                  </a:lnTo>
                  <a:lnTo>
                    <a:pt x="54007" y="695801"/>
                  </a:lnTo>
                  <a:lnTo>
                    <a:pt x="74486" y="701707"/>
                  </a:lnTo>
                  <a:cubicBezTo>
                    <a:pt x="75343" y="701993"/>
                    <a:pt x="76200" y="702278"/>
                    <a:pt x="77057" y="702659"/>
                  </a:cubicBezTo>
                  <a:lnTo>
                    <a:pt x="274796" y="15526"/>
                  </a:lnTo>
                  <a:close/>
                </a:path>
              </a:pathLst>
            </a:custGeom>
            <a:solidFill>
              <a:srgbClr val="7051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9" name="Graphic 27">
            <a:extLst>
              <a:ext uri="{FF2B5EF4-FFF2-40B4-BE49-F238E27FC236}">
                <a16:creationId xmlns:a16="http://schemas.microsoft.com/office/drawing/2014/main" id="{21246DB3-9451-4052-802B-D4274F3D0779}"/>
              </a:ext>
            </a:extLst>
          </p:cNvPr>
          <p:cNvGrpSpPr/>
          <p:nvPr/>
        </p:nvGrpSpPr>
        <p:grpSpPr>
          <a:xfrm rot="2294554">
            <a:off x="9449499" y="-628360"/>
            <a:ext cx="2036728" cy="1344625"/>
            <a:chOff x="5434090" y="3005133"/>
            <a:chExt cx="1326910" cy="84415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4B07977-BDDE-4C87-9C49-C78D50701A66}"/>
                </a:ext>
              </a:extLst>
            </p:cNvPr>
            <p:cNvSpPr/>
            <p:nvPr/>
          </p:nvSpPr>
          <p:spPr>
            <a:xfrm>
              <a:off x="5434090" y="3005133"/>
              <a:ext cx="1326910" cy="844153"/>
            </a:xfrm>
            <a:custGeom>
              <a:avLst/>
              <a:gdLst>
                <a:gd name="connsiteX0" fmla="*/ 277290 w 1326910"/>
                <a:gd name="connsiteY0" fmla="*/ 1813 h 844153"/>
                <a:gd name="connsiteX1" fmla="*/ 1323706 w 1326910"/>
                <a:gd name="connsiteY1" fmla="*/ 829060 h 844153"/>
                <a:gd name="connsiteX2" fmla="*/ 1326278 w 1326910"/>
                <a:gd name="connsiteY2" fmla="*/ 838870 h 844153"/>
                <a:gd name="connsiteX3" fmla="*/ 1317610 w 1326910"/>
                <a:gd name="connsiteY3" fmla="*/ 844109 h 844153"/>
                <a:gd name="connsiteX4" fmla="*/ 7542 w 1326910"/>
                <a:gd name="connsiteY4" fmla="*/ 711140 h 844153"/>
                <a:gd name="connsiteX5" fmla="*/ 1255 w 1326910"/>
                <a:gd name="connsiteY5" fmla="*/ 707140 h 844153"/>
                <a:gd name="connsiteX6" fmla="*/ 589 w 1326910"/>
                <a:gd name="connsiteY6" fmla="*/ 699710 h 844153"/>
                <a:gd name="connsiteX7" fmla="*/ 264241 w 1326910"/>
                <a:gd name="connsiteY7" fmla="*/ 5433 h 844153"/>
                <a:gd name="connsiteX8" fmla="*/ 269860 w 1326910"/>
                <a:gd name="connsiteY8" fmla="*/ 289 h 844153"/>
                <a:gd name="connsiteX9" fmla="*/ 277290 w 1326910"/>
                <a:gd name="connsiteY9" fmla="*/ 1813 h 844153"/>
                <a:gd name="connsiteX10" fmla="*/ 277290 w 1326910"/>
                <a:gd name="connsiteY10" fmla="*/ 1813 h 844153"/>
                <a:gd name="connsiteX11" fmla="*/ 401782 w 1326910"/>
                <a:gd name="connsiteY11" fmla="*/ 362811 h 844153"/>
                <a:gd name="connsiteX12" fmla="*/ 336440 w 1326910"/>
                <a:gd name="connsiteY12" fmla="*/ 534928 h 844153"/>
                <a:gd name="connsiteX13" fmla="*/ 661147 w 1326910"/>
                <a:gd name="connsiteY13" fmla="*/ 567884 h 844153"/>
                <a:gd name="connsiteX14" fmla="*/ 401782 w 1326910"/>
                <a:gd name="connsiteY14" fmla="*/ 362811 h 84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6910" h="844153">
                  <a:moveTo>
                    <a:pt x="277290" y="1813"/>
                  </a:moveTo>
                  <a:lnTo>
                    <a:pt x="1323706" y="829060"/>
                  </a:lnTo>
                  <a:cubicBezTo>
                    <a:pt x="1326659" y="831441"/>
                    <a:pt x="1327707" y="835346"/>
                    <a:pt x="1326278" y="838870"/>
                  </a:cubicBezTo>
                  <a:cubicBezTo>
                    <a:pt x="1324849" y="842395"/>
                    <a:pt x="1321420" y="844490"/>
                    <a:pt x="1317610" y="844109"/>
                  </a:cubicBezTo>
                  <a:lnTo>
                    <a:pt x="7542" y="711140"/>
                  </a:lnTo>
                  <a:cubicBezTo>
                    <a:pt x="4875" y="710854"/>
                    <a:pt x="2684" y="709521"/>
                    <a:pt x="1255" y="707140"/>
                  </a:cubicBezTo>
                  <a:cubicBezTo>
                    <a:pt x="-173" y="704854"/>
                    <a:pt x="-364" y="702282"/>
                    <a:pt x="589" y="699710"/>
                  </a:cubicBezTo>
                  <a:cubicBezTo>
                    <a:pt x="88504" y="468253"/>
                    <a:pt x="176325" y="236890"/>
                    <a:pt x="264241" y="5433"/>
                  </a:cubicBezTo>
                  <a:cubicBezTo>
                    <a:pt x="265193" y="2861"/>
                    <a:pt x="267193" y="1051"/>
                    <a:pt x="269860" y="289"/>
                  </a:cubicBezTo>
                  <a:cubicBezTo>
                    <a:pt x="272432" y="-377"/>
                    <a:pt x="275099" y="99"/>
                    <a:pt x="277290" y="1813"/>
                  </a:cubicBezTo>
                  <a:lnTo>
                    <a:pt x="277290" y="1813"/>
                  </a:lnTo>
                  <a:close/>
                  <a:moveTo>
                    <a:pt x="401782" y="362811"/>
                  </a:moveTo>
                  <a:cubicBezTo>
                    <a:pt x="379969" y="420151"/>
                    <a:pt x="358252" y="477587"/>
                    <a:pt x="336440" y="534928"/>
                  </a:cubicBezTo>
                  <a:lnTo>
                    <a:pt x="661147" y="567884"/>
                  </a:lnTo>
                  <a:lnTo>
                    <a:pt x="401782" y="362811"/>
                  </a:lnTo>
                  <a:close/>
                </a:path>
              </a:pathLst>
            </a:custGeom>
            <a:solidFill>
              <a:srgbClr val="DE671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ADFB398-F829-45AD-BB92-207E002D8D18}"/>
                </a:ext>
              </a:extLst>
            </p:cNvPr>
            <p:cNvSpPr/>
            <p:nvPr/>
          </p:nvSpPr>
          <p:spPr>
            <a:xfrm>
              <a:off x="5434090" y="3130866"/>
              <a:ext cx="1099011" cy="696182"/>
            </a:xfrm>
            <a:custGeom>
              <a:avLst/>
              <a:gdLst>
                <a:gd name="connsiteX0" fmla="*/ 1099012 w 1099011"/>
                <a:gd name="connsiteY0" fmla="*/ 696182 h 696182"/>
                <a:gd name="connsiteX1" fmla="*/ 7542 w 1099011"/>
                <a:gd name="connsiteY1" fmla="*/ 585407 h 696182"/>
                <a:gd name="connsiteX2" fmla="*/ 1255 w 1099011"/>
                <a:gd name="connsiteY2" fmla="*/ 581406 h 696182"/>
                <a:gd name="connsiteX3" fmla="*/ 589 w 1099011"/>
                <a:gd name="connsiteY3" fmla="*/ 573977 h 696182"/>
                <a:gd name="connsiteX4" fmla="*/ 218521 w 1099011"/>
                <a:gd name="connsiteY4" fmla="*/ 0 h 696182"/>
                <a:gd name="connsiteX5" fmla="*/ 1099012 w 1099011"/>
                <a:gd name="connsiteY5" fmla="*/ 696182 h 696182"/>
                <a:gd name="connsiteX6" fmla="*/ 1099012 w 1099011"/>
                <a:gd name="connsiteY6" fmla="*/ 696182 h 696182"/>
                <a:gd name="connsiteX7" fmla="*/ 401782 w 1099011"/>
                <a:gd name="connsiteY7" fmla="*/ 237077 h 696182"/>
                <a:gd name="connsiteX8" fmla="*/ 336440 w 1099011"/>
                <a:gd name="connsiteY8" fmla="*/ 409194 h 696182"/>
                <a:gd name="connsiteX9" fmla="*/ 661147 w 1099011"/>
                <a:gd name="connsiteY9" fmla="*/ 442151 h 696182"/>
                <a:gd name="connsiteX10" fmla="*/ 401782 w 1099011"/>
                <a:gd name="connsiteY10" fmla="*/ 237077 h 69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9011" h="696182">
                  <a:moveTo>
                    <a:pt x="1099012" y="696182"/>
                  </a:moveTo>
                  <a:lnTo>
                    <a:pt x="7542" y="585407"/>
                  </a:lnTo>
                  <a:cubicBezTo>
                    <a:pt x="4875" y="585121"/>
                    <a:pt x="2684" y="583787"/>
                    <a:pt x="1255" y="581406"/>
                  </a:cubicBezTo>
                  <a:cubicBezTo>
                    <a:pt x="-173" y="579120"/>
                    <a:pt x="-364" y="576548"/>
                    <a:pt x="589" y="573977"/>
                  </a:cubicBezTo>
                  <a:cubicBezTo>
                    <a:pt x="73264" y="382715"/>
                    <a:pt x="145940" y="191357"/>
                    <a:pt x="218521" y="0"/>
                  </a:cubicBezTo>
                  <a:lnTo>
                    <a:pt x="1099012" y="696182"/>
                  </a:lnTo>
                  <a:lnTo>
                    <a:pt x="1099012" y="696182"/>
                  </a:lnTo>
                  <a:close/>
                  <a:moveTo>
                    <a:pt x="401782" y="237077"/>
                  </a:moveTo>
                  <a:cubicBezTo>
                    <a:pt x="379969" y="294418"/>
                    <a:pt x="358252" y="351854"/>
                    <a:pt x="336440" y="409194"/>
                  </a:cubicBezTo>
                  <a:lnTo>
                    <a:pt x="661147" y="442151"/>
                  </a:lnTo>
                  <a:lnTo>
                    <a:pt x="401782" y="237077"/>
                  </a:lnTo>
                  <a:close/>
                </a:path>
              </a:pathLst>
            </a:custGeom>
            <a:solidFill>
              <a:srgbClr val="C95B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32" name="Graphic 27">
              <a:extLst>
                <a:ext uri="{FF2B5EF4-FFF2-40B4-BE49-F238E27FC236}">
                  <a16:creationId xmlns:a16="http://schemas.microsoft.com/office/drawing/2014/main" id="{21246DB3-9451-4052-802B-D4274F3D0779}"/>
                </a:ext>
              </a:extLst>
            </p:cNvPr>
            <p:cNvGrpSpPr/>
            <p:nvPr/>
          </p:nvGrpSpPr>
          <p:grpSpPr>
            <a:xfrm>
              <a:off x="5740082" y="3085911"/>
              <a:ext cx="875598" cy="698558"/>
              <a:chOff x="5740082" y="3085911"/>
              <a:chExt cx="875598" cy="698558"/>
            </a:xfrm>
            <a:solidFill>
              <a:srgbClr val="FFFFFF"/>
            </a:solidFill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AB7D319-1222-4FE8-82AE-4D18095376F9}"/>
                  </a:ext>
                </a:extLst>
              </p:cNvPr>
              <p:cNvSpPr/>
              <p:nvPr/>
            </p:nvSpPr>
            <p:spPr>
              <a:xfrm>
                <a:off x="5740082" y="3085911"/>
                <a:ext cx="39875" cy="46381"/>
              </a:xfrm>
              <a:custGeom>
                <a:avLst/>
                <a:gdLst>
                  <a:gd name="connsiteX0" fmla="*/ 24828 w 39875"/>
                  <a:gd name="connsiteY0" fmla="*/ 3236 h 46381"/>
                  <a:gd name="connsiteX1" fmla="*/ 36639 w 39875"/>
                  <a:gd name="connsiteY1" fmla="*/ 1807 h 46381"/>
                  <a:gd name="connsiteX2" fmla="*/ 38068 w 39875"/>
                  <a:gd name="connsiteY2" fmla="*/ 13618 h 46381"/>
                  <a:gd name="connsiteX3" fmla="*/ 15017 w 39875"/>
                  <a:gd name="connsiteY3" fmla="*/ 43146 h 46381"/>
                  <a:gd name="connsiteX4" fmla="*/ 3207 w 39875"/>
                  <a:gd name="connsiteY4" fmla="*/ 44574 h 46381"/>
                  <a:gd name="connsiteX5" fmla="*/ 1778 w 39875"/>
                  <a:gd name="connsiteY5" fmla="*/ 32763 h 46381"/>
                  <a:gd name="connsiteX6" fmla="*/ 24828 w 39875"/>
                  <a:gd name="connsiteY6" fmla="*/ 3236 h 46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875" h="46381">
                    <a:moveTo>
                      <a:pt x="24828" y="3236"/>
                    </a:moveTo>
                    <a:cubicBezTo>
                      <a:pt x="27686" y="-479"/>
                      <a:pt x="33020" y="-1050"/>
                      <a:pt x="36639" y="1807"/>
                    </a:cubicBezTo>
                    <a:cubicBezTo>
                      <a:pt x="40354" y="4665"/>
                      <a:pt x="40926" y="9999"/>
                      <a:pt x="38068" y="13618"/>
                    </a:cubicBezTo>
                    <a:lnTo>
                      <a:pt x="15017" y="43146"/>
                    </a:lnTo>
                    <a:cubicBezTo>
                      <a:pt x="12160" y="46860"/>
                      <a:pt x="6826" y="47432"/>
                      <a:pt x="3207" y="44574"/>
                    </a:cubicBezTo>
                    <a:cubicBezTo>
                      <a:pt x="-413" y="41717"/>
                      <a:pt x="-1080" y="36383"/>
                      <a:pt x="1778" y="32763"/>
                    </a:cubicBezTo>
                    <a:lnTo>
                      <a:pt x="24828" y="323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3CBAB2A-AAFB-4554-9815-E51300021239}"/>
                  </a:ext>
                </a:extLst>
              </p:cNvPr>
              <p:cNvSpPr/>
              <p:nvPr/>
            </p:nvSpPr>
            <p:spPr>
              <a:xfrm>
                <a:off x="5879308" y="3194621"/>
                <a:ext cx="39904" cy="46352"/>
              </a:xfrm>
              <a:custGeom>
                <a:avLst/>
                <a:gdLst>
                  <a:gd name="connsiteX0" fmla="*/ 24858 w 39904"/>
                  <a:gd name="connsiteY0" fmla="*/ 3207 h 46352"/>
                  <a:gd name="connsiteX1" fmla="*/ 36669 w 39904"/>
                  <a:gd name="connsiteY1" fmla="*/ 1778 h 46352"/>
                  <a:gd name="connsiteX2" fmla="*/ 38097 w 39904"/>
                  <a:gd name="connsiteY2" fmla="*/ 13589 h 46352"/>
                  <a:gd name="connsiteX3" fmla="*/ 15047 w 39904"/>
                  <a:gd name="connsiteY3" fmla="*/ 43116 h 46352"/>
                  <a:gd name="connsiteX4" fmla="*/ 3236 w 39904"/>
                  <a:gd name="connsiteY4" fmla="*/ 44545 h 46352"/>
                  <a:gd name="connsiteX5" fmla="*/ 1807 w 39904"/>
                  <a:gd name="connsiteY5" fmla="*/ 32734 h 46352"/>
                  <a:gd name="connsiteX6" fmla="*/ 24858 w 39904"/>
                  <a:gd name="connsiteY6" fmla="*/ 3207 h 4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904" h="46352">
                    <a:moveTo>
                      <a:pt x="24858" y="3207"/>
                    </a:moveTo>
                    <a:cubicBezTo>
                      <a:pt x="27715" y="-413"/>
                      <a:pt x="33049" y="-1080"/>
                      <a:pt x="36669" y="1778"/>
                    </a:cubicBezTo>
                    <a:cubicBezTo>
                      <a:pt x="40383" y="4635"/>
                      <a:pt x="40955" y="9969"/>
                      <a:pt x="38097" y="13589"/>
                    </a:cubicBezTo>
                    <a:lnTo>
                      <a:pt x="15047" y="43116"/>
                    </a:lnTo>
                    <a:cubicBezTo>
                      <a:pt x="12189" y="46831"/>
                      <a:pt x="6855" y="47403"/>
                      <a:pt x="3236" y="44545"/>
                    </a:cubicBezTo>
                    <a:cubicBezTo>
                      <a:pt x="-479" y="41688"/>
                      <a:pt x="-1050" y="36353"/>
                      <a:pt x="1807" y="32734"/>
                    </a:cubicBezTo>
                    <a:lnTo>
                      <a:pt x="24858" y="320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6F5DE08-7A31-4D16-BB22-E7F938AFC5A2}"/>
                  </a:ext>
                </a:extLst>
              </p:cNvPr>
              <p:cNvSpPr/>
              <p:nvPr/>
            </p:nvSpPr>
            <p:spPr>
              <a:xfrm>
                <a:off x="6018659" y="3303272"/>
                <a:ext cx="39904" cy="46381"/>
              </a:xfrm>
              <a:custGeom>
                <a:avLst/>
                <a:gdLst>
                  <a:gd name="connsiteX0" fmla="*/ 24858 w 39904"/>
                  <a:gd name="connsiteY0" fmla="*/ 3236 h 46381"/>
                  <a:gd name="connsiteX1" fmla="*/ 36669 w 39904"/>
                  <a:gd name="connsiteY1" fmla="*/ 1807 h 46381"/>
                  <a:gd name="connsiteX2" fmla="*/ 38097 w 39904"/>
                  <a:gd name="connsiteY2" fmla="*/ 13618 h 46381"/>
                  <a:gd name="connsiteX3" fmla="*/ 15047 w 39904"/>
                  <a:gd name="connsiteY3" fmla="*/ 43146 h 46381"/>
                  <a:gd name="connsiteX4" fmla="*/ 3236 w 39904"/>
                  <a:gd name="connsiteY4" fmla="*/ 44574 h 46381"/>
                  <a:gd name="connsiteX5" fmla="*/ 1807 w 39904"/>
                  <a:gd name="connsiteY5" fmla="*/ 32763 h 46381"/>
                  <a:gd name="connsiteX6" fmla="*/ 24858 w 39904"/>
                  <a:gd name="connsiteY6" fmla="*/ 3236 h 46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904" h="46381">
                    <a:moveTo>
                      <a:pt x="24858" y="3236"/>
                    </a:moveTo>
                    <a:cubicBezTo>
                      <a:pt x="27715" y="-479"/>
                      <a:pt x="33049" y="-1050"/>
                      <a:pt x="36669" y="1807"/>
                    </a:cubicBezTo>
                    <a:cubicBezTo>
                      <a:pt x="40383" y="4665"/>
                      <a:pt x="40955" y="9999"/>
                      <a:pt x="38097" y="13618"/>
                    </a:cubicBezTo>
                    <a:lnTo>
                      <a:pt x="15047" y="43146"/>
                    </a:lnTo>
                    <a:cubicBezTo>
                      <a:pt x="12189" y="46860"/>
                      <a:pt x="6855" y="47432"/>
                      <a:pt x="3236" y="44574"/>
                    </a:cubicBezTo>
                    <a:cubicBezTo>
                      <a:pt x="-479" y="41717"/>
                      <a:pt x="-1050" y="36383"/>
                      <a:pt x="1807" y="32763"/>
                    </a:cubicBezTo>
                    <a:lnTo>
                      <a:pt x="24858" y="323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802F2CE-F6E4-4769-AAEC-718B5952F93B}"/>
                  </a:ext>
                </a:extLst>
              </p:cNvPr>
              <p:cNvSpPr/>
              <p:nvPr/>
            </p:nvSpPr>
            <p:spPr>
              <a:xfrm>
                <a:off x="6157943" y="3411952"/>
                <a:ext cx="39845" cy="46352"/>
              </a:xfrm>
              <a:custGeom>
                <a:avLst/>
                <a:gdLst>
                  <a:gd name="connsiteX0" fmla="*/ 24828 w 39845"/>
                  <a:gd name="connsiteY0" fmla="*/ 3236 h 46352"/>
                  <a:gd name="connsiteX1" fmla="*/ 36639 w 39845"/>
                  <a:gd name="connsiteY1" fmla="*/ 1807 h 46352"/>
                  <a:gd name="connsiteX2" fmla="*/ 38068 w 39845"/>
                  <a:gd name="connsiteY2" fmla="*/ 13618 h 46352"/>
                  <a:gd name="connsiteX3" fmla="*/ 15018 w 39845"/>
                  <a:gd name="connsiteY3" fmla="*/ 43146 h 46352"/>
                  <a:gd name="connsiteX4" fmla="*/ 3206 w 39845"/>
                  <a:gd name="connsiteY4" fmla="*/ 44574 h 46352"/>
                  <a:gd name="connsiteX5" fmla="*/ 1778 w 39845"/>
                  <a:gd name="connsiteY5" fmla="*/ 32763 h 46352"/>
                  <a:gd name="connsiteX6" fmla="*/ 24828 w 39845"/>
                  <a:gd name="connsiteY6" fmla="*/ 3236 h 4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845" h="46352">
                    <a:moveTo>
                      <a:pt x="24828" y="3236"/>
                    </a:moveTo>
                    <a:cubicBezTo>
                      <a:pt x="27686" y="-479"/>
                      <a:pt x="33020" y="-1050"/>
                      <a:pt x="36639" y="1807"/>
                    </a:cubicBezTo>
                    <a:cubicBezTo>
                      <a:pt x="40259" y="4665"/>
                      <a:pt x="40926" y="9999"/>
                      <a:pt x="38068" y="13618"/>
                    </a:cubicBezTo>
                    <a:lnTo>
                      <a:pt x="15018" y="43146"/>
                    </a:lnTo>
                    <a:cubicBezTo>
                      <a:pt x="12160" y="46765"/>
                      <a:pt x="6826" y="47432"/>
                      <a:pt x="3206" y="44574"/>
                    </a:cubicBezTo>
                    <a:cubicBezTo>
                      <a:pt x="-413" y="41717"/>
                      <a:pt x="-1080" y="36383"/>
                      <a:pt x="1778" y="32763"/>
                    </a:cubicBezTo>
                    <a:lnTo>
                      <a:pt x="24828" y="323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28CEE3E-E2D6-48B2-9E4C-152FAA3672EF}"/>
                  </a:ext>
                </a:extLst>
              </p:cNvPr>
              <p:cNvSpPr/>
              <p:nvPr/>
            </p:nvSpPr>
            <p:spPr>
              <a:xfrm>
                <a:off x="6297199" y="3520632"/>
                <a:ext cx="39875" cy="46381"/>
              </a:xfrm>
              <a:custGeom>
                <a:avLst/>
                <a:gdLst>
                  <a:gd name="connsiteX0" fmla="*/ 24828 w 39875"/>
                  <a:gd name="connsiteY0" fmla="*/ 3236 h 46381"/>
                  <a:gd name="connsiteX1" fmla="*/ 36639 w 39875"/>
                  <a:gd name="connsiteY1" fmla="*/ 1807 h 46381"/>
                  <a:gd name="connsiteX2" fmla="*/ 38068 w 39875"/>
                  <a:gd name="connsiteY2" fmla="*/ 13618 h 46381"/>
                  <a:gd name="connsiteX3" fmla="*/ 15017 w 39875"/>
                  <a:gd name="connsiteY3" fmla="*/ 43146 h 46381"/>
                  <a:gd name="connsiteX4" fmla="*/ 3206 w 39875"/>
                  <a:gd name="connsiteY4" fmla="*/ 44574 h 46381"/>
                  <a:gd name="connsiteX5" fmla="*/ 1778 w 39875"/>
                  <a:gd name="connsiteY5" fmla="*/ 32763 h 46381"/>
                  <a:gd name="connsiteX6" fmla="*/ 24828 w 39875"/>
                  <a:gd name="connsiteY6" fmla="*/ 3236 h 46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875" h="46381">
                    <a:moveTo>
                      <a:pt x="24828" y="3236"/>
                    </a:moveTo>
                    <a:cubicBezTo>
                      <a:pt x="27686" y="-479"/>
                      <a:pt x="33020" y="-1050"/>
                      <a:pt x="36639" y="1807"/>
                    </a:cubicBezTo>
                    <a:cubicBezTo>
                      <a:pt x="40354" y="4665"/>
                      <a:pt x="40925" y="9999"/>
                      <a:pt x="38068" y="13618"/>
                    </a:cubicBezTo>
                    <a:lnTo>
                      <a:pt x="15017" y="43146"/>
                    </a:lnTo>
                    <a:cubicBezTo>
                      <a:pt x="12160" y="46860"/>
                      <a:pt x="6826" y="47432"/>
                      <a:pt x="3206" y="44574"/>
                    </a:cubicBezTo>
                    <a:cubicBezTo>
                      <a:pt x="-413" y="41717"/>
                      <a:pt x="-1080" y="36383"/>
                      <a:pt x="1778" y="32763"/>
                    </a:cubicBezTo>
                    <a:lnTo>
                      <a:pt x="24828" y="323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5A53918-4DDE-4544-99ED-6109E9C1EB04}"/>
                  </a:ext>
                </a:extLst>
              </p:cNvPr>
              <p:cNvSpPr/>
              <p:nvPr/>
            </p:nvSpPr>
            <p:spPr>
              <a:xfrm>
                <a:off x="6436520" y="3629342"/>
                <a:ext cx="39904" cy="46352"/>
              </a:xfrm>
              <a:custGeom>
                <a:avLst/>
                <a:gdLst>
                  <a:gd name="connsiteX0" fmla="*/ 24858 w 39904"/>
                  <a:gd name="connsiteY0" fmla="*/ 3207 h 46352"/>
                  <a:gd name="connsiteX1" fmla="*/ 36669 w 39904"/>
                  <a:gd name="connsiteY1" fmla="*/ 1778 h 46352"/>
                  <a:gd name="connsiteX2" fmla="*/ 38097 w 39904"/>
                  <a:gd name="connsiteY2" fmla="*/ 13589 h 46352"/>
                  <a:gd name="connsiteX3" fmla="*/ 15047 w 39904"/>
                  <a:gd name="connsiteY3" fmla="*/ 43116 h 46352"/>
                  <a:gd name="connsiteX4" fmla="*/ 3236 w 39904"/>
                  <a:gd name="connsiteY4" fmla="*/ 44545 h 46352"/>
                  <a:gd name="connsiteX5" fmla="*/ 1807 w 39904"/>
                  <a:gd name="connsiteY5" fmla="*/ 32734 h 46352"/>
                  <a:gd name="connsiteX6" fmla="*/ 24858 w 39904"/>
                  <a:gd name="connsiteY6" fmla="*/ 3207 h 4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904" h="46352">
                    <a:moveTo>
                      <a:pt x="24858" y="3207"/>
                    </a:moveTo>
                    <a:cubicBezTo>
                      <a:pt x="27715" y="-413"/>
                      <a:pt x="33049" y="-1080"/>
                      <a:pt x="36669" y="1778"/>
                    </a:cubicBezTo>
                    <a:cubicBezTo>
                      <a:pt x="40383" y="4635"/>
                      <a:pt x="40955" y="9969"/>
                      <a:pt x="38097" y="13589"/>
                    </a:cubicBezTo>
                    <a:lnTo>
                      <a:pt x="15047" y="43116"/>
                    </a:lnTo>
                    <a:cubicBezTo>
                      <a:pt x="12189" y="46831"/>
                      <a:pt x="6855" y="47403"/>
                      <a:pt x="3236" y="44545"/>
                    </a:cubicBezTo>
                    <a:cubicBezTo>
                      <a:pt x="-479" y="41688"/>
                      <a:pt x="-1050" y="36354"/>
                      <a:pt x="1807" y="32734"/>
                    </a:cubicBezTo>
                    <a:lnTo>
                      <a:pt x="24858" y="320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04C1208-CFC6-47C0-9659-292DFC5DAB24}"/>
                  </a:ext>
                </a:extLst>
              </p:cNvPr>
              <p:cNvSpPr/>
              <p:nvPr/>
            </p:nvSpPr>
            <p:spPr>
              <a:xfrm>
                <a:off x="6575776" y="3738117"/>
                <a:ext cx="39904" cy="46352"/>
              </a:xfrm>
              <a:custGeom>
                <a:avLst/>
                <a:gdLst>
                  <a:gd name="connsiteX0" fmla="*/ 24858 w 39904"/>
                  <a:gd name="connsiteY0" fmla="*/ 3207 h 46352"/>
                  <a:gd name="connsiteX1" fmla="*/ 36669 w 39904"/>
                  <a:gd name="connsiteY1" fmla="*/ 1778 h 46352"/>
                  <a:gd name="connsiteX2" fmla="*/ 38097 w 39904"/>
                  <a:gd name="connsiteY2" fmla="*/ 13589 h 46352"/>
                  <a:gd name="connsiteX3" fmla="*/ 15047 w 39904"/>
                  <a:gd name="connsiteY3" fmla="*/ 43116 h 46352"/>
                  <a:gd name="connsiteX4" fmla="*/ 3236 w 39904"/>
                  <a:gd name="connsiteY4" fmla="*/ 44545 h 46352"/>
                  <a:gd name="connsiteX5" fmla="*/ 1807 w 39904"/>
                  <a:gd name="connsiteY5" fmla="*/ 32734 h 46352"/>
                  <a:gd name="connsiteX6" fmla="*/ 24858 w 39904"/>
                  <a:gd name="connsiteY6" fmla="*/ 3207 h 4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904" h="46352">
                    <a:moveTo>
                      <a:pt x="24858" y="3207"/>
                    </a:moveTo>
                    <a:cubicBezTo>
                      <a:pt x="27715" y="-413"/>
                      <a:pt x="33049" y="-1080"/>
                      <a:pt x="36669" y="1778"/>
                    </a:cubicBezTo>
                    <a:cubicBezTo>
                      <a:pt x="40383" y="4635"/>
                      <a:pt x="40955" y="9969"/>
                      <a:pt x="38097" y="13589"/>
                    </a:cubicBezTo>
                    <a:lnTo>
                      <a:pt x="15047" y="43116"/>
                    </a:lnTo>
                    <a:cubicBezTo>
                      <a:pt x="12189" y="46831"/>
                      <a:pt x="6855" y="47403"/>
                      <a:pt x="3236" y="44545"/>
                    </a:cubicBezTo>
                    <a:cubicBezTo>
                      <a:pt x="-479" y="41688"/>
                      <a:pt x="-1050" y="36353"/>
                      <a:pt x="1807" y="32734"/>
                    </a:cubicBezTo>
                    <a:lnTo>
                      <a:pt x="24858" y="320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107" name="Graphic 6757">
            <a:extLst>
              <a:ext uri="{FF2B5EF4-FFF2-40B4-BE49-F238E27FC236}">
                <a16:creationId xmlns:a16="http://schemas.microsoft.com/office/drawing/2014/main" id="{C4D8622B-4466-4547-8867-7076BE959E19}"/>
              </a:ext>
            </a:extLst>
          </p:cNvPr>
          <p:cNvGrpSpPr/>
          <p:nvPr/>
        </p:nvGrpSpPr>
        <p:grpSpPr>
          <a:xfrm rot="4073568">
            <a:off x="15397153" y="1072636"/>
            <a:ext cx="398129" cy="410334"/>
            <a:chOff x="6457553" y="3787386"/>
            <a:chExt cx="141162" cy="163285"/>
          </a:xfrm>
          <a:solidFill>
            <a:schemeClr val="bg1"/>
          </a:solidFill>
        </p:grpSpPr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1E401DD-0659-4940-A21B-7681A8BBD6DA}"/>
                </a:ext>
              </a:extLst>
            </p:cNvPr>
            <p:cNvSpPr/>
            <p:nvPr/>
          </p:nvSpPr>
          <p:spPr>
            <a:xfrm>
              <a:off x="6546609" y="3915781"/>
              <a:ext cx="8114" cy="34890"/>
            </a:xfrm>
            <a:custGeom>
              <a:avLst/>
              <a:gdLst>
                <a:gd name="connsiteX0" fmla="*/ 6590 w 8114"/>
                <a:gd name="connsiteY0" fmla="*/ 34140 h 34890"/>
                <a:gd name="connsiteX1" fmla="*/ 8114 w 8114"/>
                <a:gd name="connsiteY1" fmla="*/ 34140 h 34890"/>
                <a:gd name="connsiteX2" fmla="*/ 1352 w 8114"/>
                <a:gd name="connsiteY2" fmla="*/ 517 h 34890"/>
                <a:gd name="connsiteX3" fmla="*/ 18 w 8114"/>
                <a:gd name="connsiteY3" fmla="*/ 707 h 34890"/>
                <a:gd name="connsiteX4" fmla="*/ 6590 w 8114"/>
                <a:gd name="connsiteY4" fmla="*/ 34140 h 3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14" h="34890">
                  <a:moveTo>
                    <a:pt x="6590" y="34140"/>
                  </a:moveTo>
                  <a:cubicBezTo>
                    <a:pt x="6686" y="35092"/>
                    <a:pt x="8114" y="35188"/>
                    <a:pt x="8114" y="34140"/>
                  </a:cubicBezTo>
                  <a:cubicBezTo>
                    <a:pt x="8019" y="23186"/>
                    <a:pt x="4304" y="10994"/>
                    <a:pt x="1352" y="517"/>
                  </a:cubicBezTo>
                  <a:cubicBezTo>
                    <a:pt x="1161" y="-245"/>
                    <a:pt x="18" y="-150"/>
                    <a:pt x="18" y="707"/>
                  </a:cubicBezTo>
                  <a:cubicBezTo>
                    <a:pt x="-363" y="11756"/>
                    <a:pt x="5352" y="22996"/>
                    <a:pt x="6590" y="341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8E245D63-AC4E-43FF-BF68-A4C782FA7FFB}"/>
                </a:ext>
              </a:extLst>
            </p:cNvPr>
            <p:cNvSpPr/>
            <p:nvPr/>
          </p:nvSpPr>
          <p:spPr>
            <a:xfrm>
              <a:off x="6564188" y="3869973"/>
              <a:ext cx="34527" cy="13529"/>
            </a:xfrm>
            <a:custGeom>
              <a:avLst/>
              <a:gdLst>
                <a:gd name="connsiteX0" fmla="*/ 728 w 34527"/>
                <a:gd name="connsiteY0" fmla="*/ 12797 h 13529"/>
                <a:gd name="connsiteX1" fmla="*/ 34065 w 34527"/>
                <a:gd name="connsiteY1" fmla="*/ 1748 h 13529"/>
                <a:gd name="connsiteX2" fmla="*/ 33398 w 34527"/>
                <a:gd name="connsiteY2" fmla="*/ 34 h 13529"/>
                <a:gd name="connsiteX3" fmla="*/ 20254 w 34527"/>
                <a:gd name="connsiteY3" fmla="*/ 5844 h 13529"/>
                <a:gd name="connsiteX4" fmla="*/ 1013 w 34527"/>
                <a:gd name="connsiteY4" fmla="*/ 10702 h 13529"/>
                <a:gd name="connsiteX5" fmla="*/ 728 w 34527"/>
                <a:gd name="connsiteY5" fmla="*/ 12797 h 1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27" h="13529">
                  <a:moveTo>
                    <a:pt x="728" y="12797"/>
                  </a:moveTo>
                  <a:cubicBezTo>
                    <a:pt x="11681" y="16417"/>
                    <a:pt x="24635" y="5653"/>
                    <a:pt x="34065" y="1748"/>
                  </a:cubicBezTo>
                  <a:cubicBezTo>
                    <a:pt x="35018" y="1367"/>
                    <a:pt x="34351" y="-252"/>
                    <a:pt x="33398" y="34"/>
                  </a:cubicBezTo>
                  <a:cubicBezTo>
                    <a:pt x="28922" y="1653"/>
                    <a:pt x="24635" y="3844"/>
                    <a:pt x="20254" y="5844"/>
                  </a:cubicBezTo>
                  <a:cubicBezTo>
                    <a:pt x="13682" y="8892"/>
                    <a:pt x="8062" y="10130"/>
                    <a:pt x="1013" y="10702"/>
                  </a:cubicBezTo>
                  <a:cubicBezTo>
                    <a:pt x="-130" y="10797"/>
                    <a:pt x="-415" y="12416"/>
                    <a:pt x="728" y="12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B4E9B739-E747-4830-88EB-E7A2B2F17388}"/>
                </a:ext>
              </a:extLst>
            </p:cNvPr>
            <p:cNvSpPr/>
            <p:nvPr/>
          </p:nvSpPr>
          <p:spPr>
            <a:xfrm>
              <a:off x="6540720" y="3834100"/>
              <a:ext cx="25106" cy="22215"/>
            </a:xfrm>
            <a:custGeom>
              <a:avLst/>
              <a:gdLst>
                <a:gd name="connsiteX0" fmla="*/ 859 w 25106"/>
                <a:gd name="connsiteY0" fmla="*/ 22190 h 22215"/>
                <a:gd name="connsiteX1" fmla="*/ 12385 w 25106"/>
                <a:gd name="connsiteY1" fmla="*/ 13904 h 22215"/>
                <a:gd name="connsiteX2" fmla="*/ 24767 w 25106"/>
                <a:gd name="connsiteY2" fmla="*/ 1997 h 22215"/>
                <a:gd name="connsiteX3" fmla="*/ 23148 w 25106"/>
                <a:gd name="connsiteY3" fmla="*/ 378 h 22215"/>
                <a:gd name="connsiteX4" fmla="*/ 12004 w 25106"/>
                <a:gd name="connsiteY4" fmla="*/ 11141 h 22215"/>
                <a:gd name="connsiteX5" fmla="*/ 193 w 25106"/>
                <a:gd name="connsiteY5" fmla="*/ 20952 h 22215"/>
                <a:gd name="connsiteX6" fmla="*/ 859 w 25106"/>
                <a:gd name="connsiteY6" fmla="*/ 22190 h 2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06" h="22215">
                  <a:moveTo>
                    <a:pt x="859" y="22190"/>
                  </a:moveTo>
                  <a:cubicBezTo>
                    <a:pt x="5241" y="20666"/>
                    <a:pt x="8956" y="16952"/>
                    <a:pt x="12385" y="13904"/>
                  </a:cubicBezTo>
                  <a:cubicBezTo>
                    <a:pt x="16671" y="10094"/>
                    <a:pt x="20671" y="5998"/>
                    <a:pt x="24767" y="1997"/>
                  </a:cubicBezTo>
                  <a:cubicBezTo>
                    <a:pt x="25815" y="950"/>
                    <a:pt x="24196" y="-765"/>
                    <a:pt x="23148" y="378"/>
                  </a:cubicBezTo>
                  <a:cubicBezTo>
                    <a:pt x="19433" y="3998"/>
                    <a:pt x="15814" y="7712"/>
                    <a:pt x="12004" y="11141"/>
                  </a:cubicBezTo>
                  <a:cubicBezTo>
                    <a:pt x="8194" y="14570"/>
                    <a:pt x="3717" y="17333"/>
                    <a:pt x="193" y="20952"/>
                  </a:cubicBezTo>
                  <a:cubicBezTo>
                    <a:pt x="-284" y="21428"/>
                    <a:pt x="193" y="22381"/>
                    <a:pt x="859" y="221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55347BE-4458-4DC1-95CF-4C9225EF5A00}"/>
                </a:ext>
              </a:extLst>
            </p:cNvPr>
            <p:cNvSpPr/>
            <p:nvPr/>
          </p:nvSpPr>
          <p:spPr>
            <a:xfrm>
              <a:off x="6517032" y="3811532"/>
              <a:ext cx="17832" cy="21835"/>
            </a:xfrm>
            <a:custGeom>
              <a:avLst/>
              <a:gdLst>
                <a:gd name="connsiteX0" fmla="*/ 1211 w 17832"/>
                <a:gd name="connsiteY0" fmla="*/ 21708 h 21835"/>
                <a:gd name="connsiteX1" fmla="*/ 8545 w 17832"/>
                <a:gd name="connsiteY1" fmla="*/ 13421 h 21835"/>
                <a:gd name="connsiteX2" fmla="*/ 17594 w 17832"/>
                <a:gd name="connsiteY2" fmla="*/ 1610 h 21835"/>
                <a:gd name="connsiteX3" fmla="*/ 16355 w 17832"/>
                <a:gd name="connsiteY3" fmla="*/ 276 h 21835"/>
                <a:gd name="connsiteX4" fmla="*/ 8354 w 17832"/>
                <a:gd name="connsiteY4" fmla="*/ 9706 h 21835"/>
                <a:gd name="connsiteX5" fmla="*/ 68 w 17832"/>
                <a:gd name="connsiteY5" fmla="*/ 20469 h 21835"/>
                <a:gd name="connsiteX6" fmla="*/ 1211 w 17832"/>
                <a:gd name="connsiteY6" fmla="*/ 21708 h 2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32" h="21835">
                  <a:moveTo>
                    <a:pt x="1211" y="21708"/>
                  </a:moveTo>
                  <a:cubicBezTo>
                    <a:pt x="4354" y="19898"/>
                    <a:pt x="6449" y="16278"/>
                    <a:pt x="8545" y="13421"/>
                  </a:cubicBezTo>
                  <a:cubicBezTo>
                    <a:pt x="11498" y="9420"/>
                    <a:pt x="14355" y="5325"/>
                    <a:pt x="17594" y="1610"/>
                  </a:cubicBezTo>
                  <a:cubicBezTo>
                    <a:pt x="18356" y="753"/>
                    <a:pt x="17117" y="-581"/>
                    <a:pt x="16355" y="276"/>
                  </a:cubicBezTo>
                  <a:cubicBezTo>
                    <a:pt x="13498" y="3229"/>
                    <a:pt x="10926" y="6467"/>
                    <a:pt x="8354" y="9706"/>
                  </a:cubicBezTo>
                  <a:cubicBezTo>
                    <a:pt x="5687" y="13230"/>
                    <a:pt x="1973" y="16564"/>
                    <a:pt x="68" y="20469"/>
                  </a:cubicBezTo>
                  <a:cubicBezTo>
                    <a:pt x="-218" y="21231"/>
                    <a:pt x="449" y="22184"/>
                    <a:pt x="1211" y="217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6B866619-2212-49E2-BF75-69B70D2D4F36}"/>
                </a:ext>
              </a:extLst>
            </p:cNvPr>
            <p:cNvSpPr/>
            <p:nvPr/>
          </p:nvSpPr>
          <p:spPr>
            <a:xfrm>
              <a:off x="6491642" y="3787386"/>
              <a:ext cx="9904" cy="16237"/>
            </a:xfrm>
            <a:custGeom>
              <a:avLst/>
              <a:gdLst>
                <a:gd name="connsiteX0" fmla="*/ 1074 w 9904"/>
                <a:gd name="connsiteY0" fmla="*/ 16136 h 16237"/>
                <a:gd name="connsiteX1" fmla="*/ 9837 w 9904"/>
                <a:gd name="connsiteY1" fmla="*/ 1372 h 16237"/>
                <a:gd name="connsiteX2" fmla="*/ 7646 w 9904"/>
                <a:gd name="connsiteY2" fmla="*/ 800 h 16237"/>
                <a:gd name="connsiteX3" fmla="*/ 4598 w 9904"/>
                <a:gd name="connsiteY3" fmla="*/ 8134 h 16237"/>
                <a:gd name="connsiteX4" fmla="*/ 121 w 9904"/>
                <a:gd name="connsiteY4" fmla="*/ 15088 h 16237"/>
                <a:gd name="connsiteX5" fmla="*/ 1074 w 9904"/>
                <a:gd name="connsiteY5" fmla="*/ 16136 h 1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04" h="16237">
                  <a:moveTo>
                    <a:pt x="1074" y="16136"/>
                  </a:moveTo>
                  <a:cubicBezTo>
                    <a:pt x="5741" y="13659"/>
                    <a:pt x="8217" y="6134"/>
                    <a:pt x="9837" y="1372"/>
                  </a:cubicBezTo>
                  <a:cubicBezTo>
                    <a:pt x="10313" y="38"/>
                    <a:pt x="8122" y="-629"/>
                    <a:pt x="7646" y="800"/>
                  </a:cubicBezTo>
                  <a:cubicBezTo>
                    <a:pt x="6789" y="3372"/>
                    <a:pt x="5836" y="5753"/>
                    <a:pt x="4598" y="8134"/>
                  </a:cubicBezTo>
                  <a:cubicBezTo>
                    <a:pt x="3360" y="10516"/>
                    <a:pt x="1169" y="12611"/>
                    <a:pt x="121" y="15088"/>
                  </a:cubicBezTo>
                  <a:cubicBezTo>
                    <a:pt x="-260" y="15754"/>
                    <a:pt x="312" y="16517"/>
                    <a:pt x="1074" y="161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3FC0BDA-BC29-41E2-AF0D-C6073657C270}"/>
                </a:ext>
              </a:extLst>
            </p:cNvPr>
            <p:cNvSpPr/>
            <p:nvPr/>
          </p:nvSpPr>
          <p:spPr>
            <a:xfrm>
              <a:off x="6475272" y="3840136"/>
              <a:ext cx="8330" cy="14464"/>
            </a:xfrm>
            <a:custGeom>
              <a:avLst/>
              <a:gdLst>
                <a:gd name="connsiteX0" fmla="*/ 2014 w 8330"/>
                <a:gd name="connsiteY0" fmla="*/ 13773 h 14464"/>
                <a:gd name="connsiteX1" fmla="*/ 4681 w 8330"/>
                <a:gd name="connsiteY1" fmla="*/ 6820 h 14464"/>
                <a:gd name="connsiteX2" fmla="*/ 8205 w 8330"/>
                <a:gd name="connsiteY2" fmla="*/ 1772 h 14464"/>
                <a:gd name="connsiteX3" fmla="*/ 6585 w 8330"/>
                <a:gd name="connsiteY3" fmla="*/ 153 h 14464"/>
                <a:gd name="connsiteX4" fmla="*/ 13 w 8330"/>
                <a:gd name="connsiteY4" fmla="*/ 13202 h 14464"/>
                <a:gd name="connsiteX5" fmla="*/ 2014 w 8330"/>
                <a:gd name="connsiteY5" fmla="*/ 13773 h 1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30" h="14464">
                  <a:moveTo>
                    <a:pt x="2014" y="13773"/>
                  </a:moveTo>
                  <a:cubicBezTo>
                    <a:pt x="2585" y="11392"/>
                    <a:pt x="3442" y="9106"/>
                    <a:pt x="4681" y="6820"/>
                  </a:cubicBezTo>
                  <a:cubicBezTo>
                    <a:pt x="5633" y="5010"/>
                    <a:pt x="7252" y="3582"/>
                    <a:pt x="8205" y="1772"/>
                  </a:cubicBezTo>
                  <a:cubicBezTo>
                    <a:pt x="8681" y="724"/>
                    <a:pt x="7729" y="-419"/>
                    <a:pt x="6585" y="153"/>
                  </a:cubicBezTo>
                  <a:cubicBezTo>
                    <a:pt x="2490" y="2153"/>
                    <a:pt x="680" y="9106"/>
                    <a:pt x="13" y="13202"/>
                  </a:cubicBezTo>
                  <a:cubicBezTo>
                    <a:pt x="-177" y="14440"/>
                    <a:pt x="1728" y="15012"/>
                    <a:pt x="2014" y="13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7B2F9B4E-408D-4661-B2B5-1EB3EA1FE044}"/>
                </a:ext>
              </a:extLst>
            </p:cNvPr>
            <p:cNvSpPr/>
            <p:nvPr/>
          </p:nvSpPr>
          <p:spPr>
            <a:xfrm>
              <a:off x="6502045" y="3874514"/>
              <a:ext cx="5303" cy="22203"/>
            </a:xfrm>
            <a:custGeom>
              <a:avLst/>
              <a:gdLst>
                <a:gd name="connsiteX0" fmla="*/ 1339 w 5303"/>
                <a:gd name="connsiteY0" fmla="*/ 10066 h 22203"/>
                <a:gd name="connsiteX1" fmla="*/ 5 w 5303"/>
                <a:gd name="connsiteY1" fmla="*/ 21496 h 22203"/>
                <a:gd name="connsiteX2" fmla="*/ 1339 w 5303"/>
                <a:gd name="connsiteY2" fmla="*/ 21687 h 22203"/>
                <a:gd name="connsiteX3" fmla="*/ 3910 w 5303"/>
                <a:gd name="connsiteY3" fmla="*/ 10733 h 22203"/>
                <a:gd name="connsiteX4" fmla="*/ 5149 w 5303"/>
                <a:gd name="connsiteY4" fmla="*/ 636 h 22203"/>
                <a:gd name="connsiteX5" fmla="*/ 3529 w 5303"/>
                <a:gd name="connsiteY5" fmla="*/ 446 h 22203"/>
                <a:gd name="connsiteX6" fmla="*/ 1339 w 5303"/>
                <a:gd name="connsiteY6" fmla="*/ 10066 h 2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3" h="22203">
                  <a:moveTo>
                    <a:pt x="1339" y="10066"/>
                  </a:moveTo>
                  <a:cubicBezTo>
                    <a:pt x="767" y="13876"/>
                    <a:pt x="386" y="17686"/>
                    <a:pt x="5" y="21496"/>
                  </a:cubicBezTo>
                  <a:cubicBezTo>
                    <a:pt x="-90" y="22353"/>
                    <a:pt x="1148" y="22449"/>
                    <a:pt x="1339" y="21687"/>
                  </a:cubicBezTo>
                  <a:cubicBezTo>
                    <a:pt x="2196" y="18067"/>
                    <a:pt x="3148" y="14448"/>
                    <a:pt x="3910" y="10733"/>
                  </a:cubicBezTo>
                  <a:cubicBezTo>
                    <a:pt x="4577" y="7399"/>
                    <a:pt x="5720" y="3970"/>
                    <a:pt x="5149" y="636"/>
                  </a:cubicBezTo>
                  <a:cubicBezTo>
                    <a:pt x="5053" y="-126"/>
                    <a:pt x="3910" y="-221"/>
                    <a:pt x="3529" y="446"/>
                  </a:cubicBezTo>
                  <a:cubicBezTo>
                    <a:pt x="2005" y="3303"/>
                    <a:pt x="1910" y="6828"/>
                    <a:pt x="1339" y="100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8966DA0-7852-4DC8-A20C-3B6861387CF3}"/>
                </a:ext>
              </a:extLst>
            </p:cNvPr>
            <p:cNvSpPr/>
            <p:nvPr/>
          </p:nvSpPr>
          <p:spPr>
            <a:xfrm>
              <a:off x="6457553" y="3814232"/>
              <a:ext cx="6688" cy="7905"/>
            </a:xfrm>
            <a:custGeom>
              <a:avLst/>
              <a:gdLst>
                <a:gd name="connsiteX0" fmla="*/ 1158 w 6688"/>
                <a:gd name="connsiteY0" fmla="*/ 7769 h 7905"/>
                <a:gd name="connsiteX1" fmla="*/ 6587 w 6688"/>
                <a:gd name="connsiteY1" fmla="*/ 1292 h 7905"/>
                <a:gd name="connsiteX2" fmla="*/ 5064 w 6688"/>
                <a:gd name="connsiteY2" fmla="*/ 435 h 7905"/>
                <a:gd name="connsiteX3" fmla="*/ 110 w 6688"/>
                <a:gd name="connsiteY3" fmla="*/ 6626 h 7905"/>
                <a:gd name="connsiteX4" fmla="*/ 1158 w 6688"/>
                <a:gd name="connsiteY4" fmla="*/ 7769 h 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8" h="7905">
                  <a:moveTo>
                    <a:pt x="1158" y="7769"/>
                  </a:moveTo>
                  <a:cubicBezTo>
                    <a:pt x="3540" y="6340"/>
                    <a:pt x="5349" y="3768"/>
                    <a:pt x="6587" y="1292"/>
                  </a:cubicBezTo>
                  <a:cubicBezTo>
                    <a:pt x="7064" y="244"/>
                    <a:pt x="5730" y="-518"/>
                    <a:pt x="5064" y="435"/>
                  </a:cubicBezTo>
                  <a:cubicBezTo>
                    <a:pt x="3540" y="2625"/>
                    <a:pt x="1349" y="4340"/>
                    <a:pt x="110" y="6626"/>
                  </a:cubicBezTo>
                  <a:cubicBezTo>
                    <a:pt x="-271" y="7388"/>
                    <a:pt x="396" y="8245"/>
                    <a:pt x="1158" y="7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70" name="Graphic 19325">
            <a:extLst>
              <a:ext uri="{FF2B5EF4-FFF2-40B4-BE49-F238E27FC236}">
                <a16:creationId xmlns:a16="http://schemas.microsoft.com/office/drawing/2014/main" id="{2529EA4E-E373-4FBB-87F3-FE0EEA58C0D9}"/>
              </a:ext>
            </a:extLst>
          </p:cNvPr>
          <p:cNvSpPr/>
          <p:nvPr/>
        </p:nvSpPr>
        <p:spPr>
          <a:xfrm>
            <a:off x="8619840" y="-6299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71" name="Graphic 19325">
            <a:extLst>
              <a:ext uri="{FF2B5EF4-FFF2-40B4-BE49-F238E27FC236}">
                <a16:creationId xmlns:a16="http://schemas.microsoft.com/office/drawing/2014/main" id="{2DDC97E2-E5B2-47B2-8974-D5CA18FE3E85}"/>
              </a:ext>
            </a:extLst>
          </p:cNvPr>
          <p:cNvSpPr/>
          <p:nvPr/>
        </p:nvSpPr>
        <p:spPr>
          <a:xfrm>
            <a:off x="10631470" y="2510881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72" name="Graphic 45029">
            <a:extLst>
              <a:ext uri="{FF2B5EF4-FFF2-40B4-BE49-F238E27FC236}">
                <a16:creationId xmlns:a16="http://schemas.microsoft.com/office/drawing/2014/main" id="{415FE92D-CE8F-4DB0-B2D9-420244B726F5}"/>
              </a:ext>
            </a:extLst>
          </p:cNvPr>
          <p:cNvGrpSpPr/>
          <p:nvPr/>
        </p:nvGrpSpPr>
        <p:grpSpPr>
          <a:xfrm>
            <a:off x="7532784" y="4760679"/>
            <a:ext cx="210401" cy="182708"/>
            <a:chOff x="9117820" y="2027686"/>
            <a:chExt cx="210401" cy="182708"/>
          </a:xfrm>
        </p:grpSpPr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52155D1B-782F-4A01-9B75-B9FF1709BA34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9CBACCD9-96BE-44FF-B1AD-63257EF38D3E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B5236CDC-9E78-49BA-AE1F-1258F3503567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60355200-D508-4E60-B491-B3B62DB0F221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18F55C9D-7FEF-41E8-99C3-C51A15F3D27F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FC09A3B7-AD1A-4BEE-8FBB-30EB7BB62D8D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DFD7CF46-3873-4372-84DF-B25775E064F1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F12D5139-2A58-412A-B148-0949BED4DB6E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989F52F-029E-401E-93A8-A9A62237BF78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9F92E090-A27D-47F6-AE22-32C2B26C0027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52590FEB-82E5-4406-9333-D48FB2588F48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505BA86F-C0EB-4DE0-A2D4-A04296764CA0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54BA3966-5814-485B-B0B6-E4068704F526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18A53BBC-856A-4A5D-A406-E5A55E501212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31561E2D-4024-4FF9-853E-53AE8F7C0F40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F4DEDDC6-D5C0-4EAB-AF6C-6702DF14AFDA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DB26D8EA-B3AA-4950-B99B-55272B4D0D09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C1A99AAC-6FCC-4E6D-A0A5-3CBF0A1D8BD0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FD7ECEDB-B080-42AB-A3A1-D0E222B56E05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6A182D3B-9F18-4984-8CC0-BDE0BD3C4764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D6A7F491-D69B-48DA-A3FF-3B15552EEFF6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26A92E55-565E-4ED9-AED1-C67B42F388E2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18A56B57-2EFC-4ABE-9301-7B22E3FDC131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7750F81F-7C57-4C52-BA89-65FE681FAB0E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8C4D6490-C436-4096-88AD-E468D9AD3304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CCFDE57A-AD45-46DC-A57C-A1E61BB0F50A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42C733AC-91F5-47E8-8067-2960103FFE01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D02522F2-8863-41B2-B412-ED661F062ED7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780849BC-1DBD-4DAE-9301-C28DB3E5B6AC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24BD238D-BF08-4E67-A442-DDD96616A6D1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AE9D9106-BBD2-40D4-9927-3CC717543DBD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AF0BA20F-0B7B-4802-9CE5-E4B62044E227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C2E78E81-1C31-4B87-9A5F-DAA27E1B6213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1DFC04F9-BA57-42A7-956A-FC989DB37EE2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0A976A42-0695-42B4-9695-FD9ABD2B10FC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DFA33944-6DA8-4348-A3AD-BF27EF73A420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FA7349F5-9F72-4C0A-A751-35DAB5613AE1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BCFDA61B-BE3C-471B-92A0-788C7660B6B4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34AAE0AF-D38D-43BD-A555-B7C90455B068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90A5A1E4-AD28-4F96-B262-26C28373692F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05F151E5-1A60-46BB-B9E7-3016CCF58D10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9B14094D-BAC0-45A0-A010-23159747EE2F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DF7B47C2-99FE-4C3E-933E-C834B94D2524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9F1319ED-F871-4AA7-A463-37CD36DB0006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A49AA3BA-92DE-41DB-8219-E171D9BD383D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40538D44-A7BE-4CC5-A0A4-283E532FCDB1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F9F41C83-CA4F-4792-97B0-16CCFFA291B4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0B0F7F2C-8D42-43C0-9118-27991A43A29D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AC23AE12-3FD8-44E6-9231-AF4C90B65016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8297EBF0-2DDA-4233-8EDE-75DC96C25FD8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960C10B8-7B15-4E9C-B632-868906901C84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EA9D536E-8403-49CC-A117-A3B4294C5E79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2C550419-1151-4F58-AA42-C9B0287F1C66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D455B00B-98C7-4ED7-96EE-DB332A5AA545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222BB934-C5BD-4C16-8180-97D4F546CA1D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C6485062-2F9F-41A9-94D0-426805E12BF9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366B2A86-EF80-44F6-9049-CA5014080A5B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32301C40-0B90-4F8B-BF42-A3F1384DFA9A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0590DBD7-BAF5-4802-BC87-30E4BFC8B8B4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90AEE83C-25AD-4E3A-A432-8C34640D2F29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63E048F-44F1-4155-975A-FDC367C3B237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E35D6F8E-1112-4463-9229-9FFA0827D41F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6DB1785E-F915-4F6C-BB81-740E88D7BE28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F06676E6-2560-4F18-BD9F-00CEC449E301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ACCDAD71-1CF0-425D-889D-DABC8ED56D3A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545341F2-4C1A-4A53-BE44-71CBB25FF996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9BB297E-1F18-472A-AF28-65DFEBB6781B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4DF01B0A-4F31-4B2B-9150-A5CA8260D5A0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A5FDDA32-42F1-4B26-B089-03052DE78D51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2A8787B6-61BF-454F-8017-A6EBDC5D0B97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8C2387E9-FBA1-4153-8D9F-F15549EE6120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24ED9185-CE65-481F-A995-F358BFC006F1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71499AD2-D556-4DDB-AD7E-38DA3B04681E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80958F87-5AC9-41DE-81F8-7788FACF5D9E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9EFD88E4-AE9D-4E37-9F7A-7E92CE98D3B3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281340FC-2AC4-4394-A556-515784E2209D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0A327149-BC10-40F5-A2BA-CF5974245ABD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84DD79B1-ED05-4477-87A0-2638286EE02A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38CF621-9F20-4824-B9C6-B5EC004EB8B3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68EFEE2-C5DA-44E5-8083-2E05C0AF4792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D5EC889D-D9FA-4CA2-9BBB-E3C52B145339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9ECC081E-BE50-4B52-BEEA-396B13F14275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7F69327-926A-4EFA-AE05-F9366497841A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E3757B2B-F9D2-4013-B16F-995B5C0B3EC7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C507547D-4025-4F68-BF49-9CD154285380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03AB7BE6-7984-4C6E-A822-2DC850F427D4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67321E12-9CF6-44ED-88C7-603BA0DB92A6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791CE4D-E804-4F53-B72F-1F5C38B4D39F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054F13EF-C5AE-4361-A707-0AAC9D50D8B6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B470803D-217E-408B-9E79-35BF8B307492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02A59840-F54B-458B-9169-1FC1193FC934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CDF6E6DD-637E-410A-8D87-18F7A5978558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85BD1E63-336A-41A2-A865-8D98993ADDC8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9EBDA1DA-619C-4BB5-AAAD-6A5BF0AB1258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DA078D9E-3454-4F1A-AAF6-F2DA8045E881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4ED693CE-A63E-4BB6-84EA-032E7355CB73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CFEFF942-4D8C-470A-A126-5DCB0A3EE6D0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ED258DF9-90AE-4C10-A8B8-D6323795B8FA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2F965476-633D-46B3-AFDC-C89EDE9FD0AE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C3CBD34F-1A57-4883-BD7F-B2CC72E52350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FDC20918-0A0B-4629-909F-642B086F98D0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F0A9FF96-996C-4B31-A86F-218B0849AA73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B355553B-B35D-4BBB-9158-EE3881C14BE0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76" name="Graphic 1">
            <a:extLst>
              <a:ext uri="{FF2B5EF4-FFF2-40B4-BE49-F238E27FC236}">
                <a16:creationId xmlns:a16="http://schemas.microsoft.com/office/drawing/2014/main" id="{76256CA0-00BF-4068-A05F-5FC301C12394}"/>
              </a:ext>
            </a:extLst>
          </p:cNvPr>
          <p:cNvGrpSpPr/>
          <p:nvPr/>
        </p:nvGrpSpPr>
        <p:grpSpPr>
          <a:xfrm rot="18948349">
            <a:off x="11620173" y="1317213"/>
            <a:ext cx="906831" cy="1633251"/>
            <a:chOff x="5938931" y="3171868"/>
            <a:chExt cx="1512501" cy="2474078"/>
          </a:xfrm>
        </p:grpSpPr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1A31D4B6-2310-4956-A158-B873854D650F}"/>
                </a:ext>
              </a:extLst>
            </p:cNvPr>
            <p:cNvSpPr/>
            <p:nvPr/>
          </p:nvSpPr>
          <p:spPr>
            <a:xfrm>
              <a:off x="6031431" y="3520366"/>
              <a:ext cx="1420001" cy="2125228"/>
            </a:xfrm>
            <a:custGeom>
              <a:avLst/>
              <a:gdLst>
                <a:gd name="connsiteX0" fmla="*/ 461799 w 1420001"/>
                <a:gd name="connsiteY0" fmla="*/ 54944 h 2125228"/>
                <a:gd name="connsiteX1" fmla="*/ 1407825 w 1420001"/>
                <a:gd name="connsiteY1" fmla="*/ 1831193 h 2125228"/>
                <a:gd name="connsiteX2" fmla="*/ 1364969 w 1420001"/>
                <a:gd name="connsiteY2" fmla="*/ 1971159 h 2125228"/>
                <a:gd name="connsiteX3" fmla="*/ 1098714 w 1420001"/>
                <a:gd name="connsiteY3" fmla="*/ 2112949 h 2125228"/>
                <a:gd name="connsiteX4" fmla="*/ 958292 w 1420001"/>
                <a:gd name="connsiteY4" fmla="*/ 2070549 h 2125228"/>
                <a:gd name="connsiteX5" fmla="*/ 12266 w 1420001"/>
                <a:gd name="connsiteY5" fmla="*/ 294755 h 2125228"/>
                <a:gd name="connsiteX6" fmla="*/ 55122 w 1420001"/>
                <a:gd name="connsiteY6" fmla="*/ 153877 h 2125228"/>
                <a:gd name="connsiteX7" fmla="*/ 321377 w 1420001"/>
                <a:gd name="connsiteY7" fmla="*/ 12087 h 2125228"/>
                <a:gd name="connsiteX8" fmla="*/ 461799 w 1420001"/>
                <a:gd name="connsiteY8" fmla="*/ 54944 h 212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0001" h="2125228">
                  <a:moveTo>
                    <a:pt x="461799" y="54944"/>
                  </a:moveTo>
                  <a:lnTo>
                    <a:pt x="1407825" y="1831193"/>
                  </a:lnTo>
                  <a:cubicBezTo>
                    <a:pt x="1434724" y="1881799"/>
                    <a:pt x="1415576" y="1944260"/>
                    <a:pt x="1364969" y="1971159"/>
                  </a:cubicBezTo>
                  <a:lnTo>
                    <a:pt x="1098714" y="2112949"/>
                  </a:lnTo>
                  <a:cubicBezTo>
                    <a:pt x="1047652" y="2139848"/>
                    <a:pt x="985191" y="2121155"/>
                    <a:pt x="958292" y="2070549"/>
                  </a:cubicBezTo>
                  <a:lnTo>
                    <a:pt x="12266" y="294755"/>
                  </a:lnTo>
                  <a:cubicBezTo>
                    <a:pt x="-14633" y="244149"/>
                    <a:pt x="4060" y="181232"/>
                    <a:pt x="55122" y="153877"/>
                  </a:cubicBezTo>
                  <a:lnTo>
                    <a:pt x="321377" y="12087"/>
                  </a:lnTo>
                  <a:cubicBezTo>
                    <a:pt x="371984" y="-14812"/>
                    <a:pt x="434900" y="4793"/>
                    <a:pt x="461799" y="54944"/>
                  </a:cubicBezTo>
                  <a:close/>
                </a:path>
              </a:pathLst>
            </a:custGeom>
            <a:solidFill>
              <a:srgbClr val="FFC32E"/>
            </a:solidFill>
            <a:ln w="453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327C898E-BE85-440F-B381-B043E9D9DCD4}"/>
                </a:ext>
              </a:extLst>
            </p:cNvPr>
            <p:cNvSpPr/>
            <p:nvPr/>
          </p:nvSpPr>
          <p:spPr>
            <a:xfrm>
              <a:off x="6031521" y="3603576"/>
              <a:ext cx="1231751" cy="2042370"/>
            </a:xfrm>
            <a:custGeom>
              <a:avLst/>
              <a:gdLst>
                <a:gd name="connsiteX0" fmla="*/ 55032 w 1231751"/>
                <a:gd name="connsiteY0" fmla="*/ 71123 h 2042370"/>
                <a:gd name="connsiteX1" fmla="*/ 12176 w 1231751"/>
                <a:gd name="connsiteY1" fmla="*/ 211545 h 2042370"/>
                <a:gd name="connsiteX2" fmla="*/ 958202 w 1231751"/>
                <a:gd name="connsiteY2" fmla="*/ 1987338 h 2042370"/>
                <a:gd name="connsiteX3" fmla="*/ 1098624 w 1231751"/>
                <a:gd name="connsiteY3" fmla="*/ 2030194 h 2042370"/>
                <a:gd name="connsiteX4" fmla="*/ 1231752 w 1231751"/>
                <a:gd name="connsiteY4" fmla="*/ 1959072 h 2042370"/>
                <a:gd name="connsiteX5" fmla="*/ 188160 w 1231751"/>
                <a:gd name="connsiteY5" fmla="*/ 0 h 2042370"/>
                <a:gd name="connsiteX6" fmla="*/ 55032 w 1231751"/>
                <a:gd name="connsiteY6" fmla="*/ 71123 h 204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1751" h="2042370">
                  <a:moveTo>
                    <a:pt x="55032" y="71123"/>
                  </a:moveTo>
                  <a:cubicBezTo>
                    <a:pt x="4426" y="98022"/>
                    <a:pt x="-14723" y="160938"/>
                    <a:pt x="12176" y="211545"/>
                  </a:cubicBezTo>
                  <a:lnTo>
                    <a:pt x="958202" y="1987338"/>
                  </a:lnTo>
                  <a:cubicBezTo>
                    <a:pt x="985101" y="2037945"/>
                    <a:pt x="1048018" y="2057094"/>
                    <a:pt x="1098624" y="2030194"/>
                  </a:cubicBezTo>
                  <a:lnTo>
                    <a:pt x="1231752" y="1959072"/>
                  </a:lnTo>
                  <a:lnTo>
                    <a:pt x="188160" y="0"/>
                  </a:lnTo>
                  <a:lnTo>
                    <a:pt x="55032" y="71123"/>
                  </a:lnTo>
                  <a:close/>
                </a:path>
              </a:pathLst>
            </a:custGeom>
            <a:solidFill>
              <a:srgbClr val="FFD524"/>
            </a:solidFill>
            <a:ln w="453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379" name="Graphic 1">
              <a:extLst>
                <a:ext uri="{FF2B5EF4-FFF2-40B4-BE49-F238E27FC236}">
                  <a16:creationId xmlns:a16="http://schemas.microsoft.com/office/drawing/2014/main" id="{EF94A80E-55DD-42D6-86C9-DC37B2E95177}"/>
                </a:ext>
              </a:extLst>
            </p:cNvPr>
            <p:cNvGrpSpPr/>
            <p:nvPr/>
          </p:nvGrpSpPr>
          <p:grpSpPr>
            <a:xfrm>
              <a:off x="5938931" y="3171868"/>
              <a:ext cx="433025" cy="518331"/>
              <a:chOff x="5938931" y="3171868"/>
              <a:chExt cx="433025" cy="518331"/>
            </a:xfrm>
          </p:grpSpPr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529BB9EA-6A33-4C57-9CA6-5E076396E47E}"/>
                  </a:ext>
                </a:extLst>
              </p:cNvPr>
              <p:cNvSpPr/>
              <p:nvPr/>
            </p:nvSpPr>
            <p:spPr>
              <a:xfrm>
                <a:off x="5938931" y="3171938"/>
                <a:ext cx="433025" cy="518261"/>
              </a:xfrm>
              <a:custGeom>
                <a:avLst/>
                <a:gdLst>
                  <a:gd name="connsiteX0" fmla="*/ 57351 w 433025"/>
                  <a:gd name="connsiteY0" fmla="*/ 12651 h 518261"/>
                  <a:gd name="connsiteX1" fmla="*/ 57351 w 433025"/>
                  <a:gd name="connsiteY1" fmla="*/ 12651 h 518261"/>
                  <a:gd name="connsiteX2" fmla="*/ 817 w 433025"/>
                  <a:gd name="connsiteY2" fmla="*/ 121615 h 518261"/>
                  <a:gd name="connsiteX3" fmla="*/ 10392 w 433025"/>
                  <a:gd name="connsiteY3" fmla="*/ 201856 h 518261"/>
                  <a:gd name="connsiteX4" fmla="*/ 71940 w 433025"/>
                  <a:gd name="connsiteY4" fmla="*/ 396532 h 518261"/>
                  <a:gd name="connsiteX5" fmla="*/ 136680 w 433025"/>
                  <a:gd name="connsiteY5" fmla="*/ 518262 h 518261"/>
                  <a:gd name="connsiteX6" fmla="*/ 284853 w 433025"/>
                  <a:gd name="connsiteY6" fmla="*/ 439388 h 518261"/>
                  <a:gd name="connsiteX7" fmla="*/ 433026 w 433025"/>
                  <a:gd name="connsiteY7" fmla="*/ 360515 h 518261"/>
                  <a:gd name="connsiteX8" fmla="*/ 367830 w 433025"/>
                  <a:gd name="connsiteY8" fmla="*/ 238785 h 518261"/>
                  <a:gd name="connsiteX9" fmla="*/ 240629 w 433025"/>
                  <a:gd name="connsiteY9" fmla="*/ 79215 h 518261"/>
                  <a:gd name="connsiteX10" fmla="*/ 179537 w 433025"/>
                  <a:gd name="connsiteY10" fmla="*/ 26328 h 518261"/>
                  <a:gd name="connsiteX11" fmla="*/ 57351 w 433025"/>
                  <a:gd name="connsiteY11" fmla="*/ 12651 h 51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3025" h="518261">
                    <a:moveTo>
                      <a:pt x="57351" y="12651"/>
                    </a:moveTo>
                    <a:lnTo>
                      <a:pt x="57351" y="12651"/>
                    </a:lnTo>
                    <a:cubicBezTo>
                      <a:pt x="17686" y="33623"/>
                      <a:pt x="-4654" y="76935"/>
                      <a:pt x="817" y="121615"/>
                    </a:cubicBezTo>
                    <a:lnTo>
                      <a:pt x="10392" y="201856"/>
                    </a:lnTo>
                    <a:cubicBezTo>
                      <a:pt x="19054" y="269788"/>
                      <a:pt x="39570" y="335895"/>
                      <a:pt x="71940" y="396532"/>
                    </a:cubicBezTo>
                    <a:lnTo>
                      <a:pt x="136680" y="518262"/>
                    </a:lnTo>
                    <a:lnTo>
                      <a:pt x="284853" y="439388"/>
                    </a:lnTo>
                    <a:lnTo>
                      <a:pt x="433026" y="360515"/>
                    </a:lnTo>
                    <a:lnTo>
                      <a:pt x="367830" y="238785"/>
                    </a:lnTo>
                    <a:cubicBezTo>
                      <a:pt x="335460" y="178148"/>
                      <a:pt x="292604" y="123894"/>
                      <a:pt x="240629" y="79215"/>
                    </a:cubicBezTo>
                    <a:lnTo>
                      <a:pt x="179537" y="26328"/>
                    </a:lnTo>
                    <a:cubicBezTo>
                      <a:pt x="145799" y="-2850"/>
                      <a:pt x="97016" y="-8321"/>
                      <a:pt x="57351" y="12651"/>
                    </a:cubicBezTo>
                    <a:close/>
                  </a:path>
                </a:pathLst>
              </a:custGeom>
              <a:solidFill>
                <a:srgbClr val="FFC32E"/>
              </a:solidFill>
              <a:ln w="453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AFA4DCF2-012A-4A40-801C-A33EE8E7EB3A}"/>
                  </a:ext>
                </a:extLst>
              </p:cNvPr>
              <p:cNvSpPr/>
              <p:nvPr/>
            </p:nvSpPr>
            <p:spPr>
              <a:xfrm>
                <a:off x="5938931" y="3171868"/>
                <a:ext cx="284853" cy="518331"/>
              </a:xfrm>
              <a:custGeom>
                <a:avLst/>
                <a:gdLst>
                  <a:gd name="connsiteX0" fmla="*/ 150358 w 284853"/>
                  <a:gd name="connsiteY0" fmla="*/ 8618 h 518331"/>
                  <a:gd name="connsiteX1" fmla="*/ 148534 w 284853"/>
                  <a:gd name="connsiteY1" fmla="*/ 42811 h 518331"/>
                  <a:gd name="connsiteX2" fmla="*/ 158564 w 284853"/>
                  <a:gd name="connsiteY2" fmla="*/ 123052 h 518331"/>
                  <a:gd name="connsiteX3" fmla="*/ 220113 w 284853"/>
                  <a:gd name="connsiteY3" fmla="*/ 317729 h 518331"/>
                  <a:gd name="connsiteX4" fmla="*/ 284853 w 284853"/>
                  <a:gd name="connsiteY4" fmla="*/ 439002 h 518331"/>
                  <a:gd name="connsiteX5" fmla="*/ 136680 w 284853"/>
                  <a:gd name="connsiteY5" fmla="*/ 518332 h 518331"/>
                  <a:gd name="connsiteX6" fmla="*/ 71940 w 284853"/>
                  <a:gd name="connsiteY6" fmla="*/ 396602 h 518331"/>
                  <a:gd name="connsiteX7" fmla="*/ 10392 w 284853"/>
                  <a:gd name="connsiteY7" fmla="*/ 201926 h 518331"/>
                  <a:gd name="connsiteX8" fmla="*/ 817 w 284853"/>
                  <a:gd name="connsiteY8" fmla="*/ 121685 h 518331"/>
                  <a:gd name="connsiteX9" fmla="*/ 57351 w 284853"/>
                  <a:gd name="connsiteY9" fmla="*/ 12721 h 518331"/>
                  <a:gd name="connsiteX10" fmla="*/ 57807 w 284853"/>
                  <a:gd name="connsiteY10" fmla="*/ 12721 h 518331"/>
                  <a:gd name="connsiteX11" fmla="*/ 150358 w 284853"/>
                  <a:gd name="connsiteY11" fmla="*/ 8618 h 518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4853" h="518331">
                    <a:moveTo>
                      <a:pt x="150358" y="8618"/>
                    </a:moveTo>
                    <a:cubicBezTo>
                      <a:pt x="147622" y="19560"/>
                      <a:pt x="147622" y="30957"/>
                      <a:pt x="148534" y="42811"/>
                    </a:cubicBezTo>
                    <a:lnTo>
                      <a:pt x="158564" y="123052"/>
                    </a:lnTo>
                    <a:cubicBezTo>
                      <a:pt x="166771" y="191440"/>
                      <a:pt x="187743" y="257092"/>
                      <a:pt x="220113" y="317729"/>
                    </a:cubicBezTo>
                    <a:lnTo>
                      <a:pt x="284853" y="439002"/>
                    </a:lnTo>
                    <a:lnTo>
                      <a:pt x="136680" y="518332"/>
                    </a:lnTo>
                    <a:lnTo>
                      <a:pt x="71940" y="396602"/>
                    </a:lnTo>
                    <a:cubicBezTo>
                      <a:pt x="39570" y="335965"/>
                      <a:pt x="18598" y="270313"/>
                      <a:pt x="10392" y="201926"/>
                    </a:cubicBezTo>
                    <a:lnTo>
                      <a:pt x="817" y="121685"/>
                    </a:lnTo>
                    <a:cubicBezTo>
                      <a:pt x="-4654" y="77005"/>
                      <a:pt x="17686" y="33693"/>
                      <a:pt x="57351" y="12721"/>
                    </a:cubicBezTo>
                    <a:lnTo>
                      <a:pt x="57807" y="12721"/>
                    </a:lnTo>
                    <a:cubicBezTo>
                      <a:pt x="86986" y="-3236"/>
                      <a:pt x="121179" y="-3692"/>
                      <a:pt x="150358" y="8618"/>
                    </a:cubicBezTo>
                    <a:close/>
                  </a:path>
                </a:pathLst>
              </a:custGeom>
              <a:solidFill>
                <a:srgbClr val="FFD524"/>
              </a:solidFill>
              <a:ln w="453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80" name="Graphic 1">
              <a:extLst>
                <a:ext uri="{FF2B5EF4-FFF2-40B4-BE49-F238E27FC236}">
                  <a16:creationId xmlns:a16="http://schemas.microsoft.com/office/drawing/2014/main" id="{5CB8664C-042D-42E5-BD62-A05445799D74}"/>
                </a:ext>
              </a:extLst>
            </p:cNvPr>
            <p:cNvGrpSpPr/>
            <p:nvPr/>
          </p:nvGrpSpPr>
          <p:grpSpPr>
            <a:xfrm>
              <a:off x="6067119" y="3619950"/>
              <a:ext cx="1340968" cy="1913298"/>
              <a:chOff x="6067119" y="3619950"/>
              <a:chExt cx="1340968" cy="1913298"/>
            </a:xfrm>
            <a:solidFill>
              <a:srgbClr val="3D4051"/>
            </a:solidFill>
          </p:grpSpPr>
          <p:grpSp>
            <p:nvGrpSpPr>
              <p:cNvPr id="381" name="Graphic 1">
                <a:extLst>
                  <a:ext uri="{FF2B5EF4-FFF2-40B4-BE49-F238E27FC236}">
                    <a16:creationId xmlns:a16="http://schemas.microsoft.com/office/drawing/2014/main" id="{B9DDE25C-FD42-4F4B-A1B4-ACAB4AF872AF}"/>
                  </a:ext>
                </a:extLst>
              </p:cNvPr>
              <p:cNvGrpSpPr/>
              <p:nvPr/>
            </p:nvGrpSpPr>
            <p:grpSpPr>
              <a:xfrm>
                <a:off x="6067119" y="3619950"/>
                <a:ext cx="862343" cy="1256463"/>
                <a:chOff x="6067119" y="3619950"/>
                <a:chExt cx="862343" cy="1256463"/>
              </a:xfrm>
              <a:solidFill>
                <a:srgbClr val="3D4051"/>
              </a:solidFill>
            </p:grpSpPr>
            <p:sp>
              <p:nvSpPr>
                <p:cNvPr id="385" name="Freeform: Shape 384">
                  <a:extLst>
                    <a:ext uri="{FF2B5EF4-FFF2-40B4-BE49-F238E27FC236}">
                      <a16:creationId xmlns:a16="http://schemas.microsoft.com/office/drawing/2014/main" id="{114A4D6D-5BC2-44F7-85EA-1C99E951334E}"/>
                    </a:ext>
                  </a:extLst>
                </p:cNvPr>
                <p:cNvSpPr/>
                <p:nvPr/>
              </p:nvSpPr>
              <p:spPr>
                <a:xfrm rot="-1682469">
                  <a:off x="6061554" y="3733577"/>
                  <a:ext cx="509252" cy="103491"/>
                </a:xfrm>
                <a:custGeom>
                  <a:avLst/>
                  <a:gdLst>
                    <a:gd name="connsiteX0" fmla="*/ 0 w 509252"/>
                    <a:gd name="connsiteY0" fmla="*/ 0 h 103491"/>
                    <a:gd name="connsiteX1" fmla="*/ 509252 w 509252"/>
                    <a:gd name="connsiteY1" fmla="*/ 0 h 103491"/>
                    <a:gd name="connsiteX2" fmla="*/ 509252 w 509252"/>
                    <a:gd name="connsiteY2" fmla="*/ 103492 h 103491"/>
                    <a:gd name="connsiteX3" fmla="*/ 0 w 509252"/>
                    <a:gd name="connsiteY3" fmla="*/ 103492 h 103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9252" h="103491">
                      <a:moveTo>
                        <a:pt x="0" y="0"/>
                      </a:moveTo>
                      <a:lnTo>
                        <a:pt x="509252" y="0"/>
                      </a:lnTo>
                      <a:lnTo>
                        <a:pt x="509252" y="103492"/>
                      </a:lnTo>
                      <a:lnTo>
                        <a:pt x="0" y="103492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453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86" name="Freeform: Shape 385">
                  <a:extLst>
                    <a:ext uri="{FF2B5EF4-FFF2-40B4-BE49-F238E27FC236}">
                      <a16:creationId xmlns:a16="http://schemas.microsoft.com/office/drawing/2014/main" id="{3468F21F-BD88-4666-A5A3-BA4978530E71}"/>
                    </a:ext>
                  </a:extLst>
                </p:cNvPr>
                <p:cNvSpPr/>
                <p:nvPr/>
              </p:nvSpPr>
              <p:spPr>
                <a:xfrm rot="-1682469">
                  <a:off x="6160957" y="3920002"/>
                  <a:ext cx="509252" cy="103491"/>
                </a:xfrm>
                <a:custGeom>
                  <a:avLst/>
                  <a:gdLst>
                    <a:gd name="connsiteX0" fmla="*/ 0 w 509252"/>
                    <a:gd name="connsiteY0" fmla="*/ 0 h 103491"/>
                    <a:gd name="connsiteX1" fmla="*/ 509252 w 509252"/>
                    <a:gd name="connsiteY1" fmla="*/ 0 h 103491"/>
                    <a:gd name="connsiteX2" fmla="*/ 509252 w 509252"/>
                    <a:gd name="connsiteY2" fmla="*/ 103492 h 103491"/>
                    <a:gd name="connsiteX3" fmla="*/ 0 w 509252"/>
                    <a:gd name="connsiteY3" fmla="*/ 103492 h 103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9252" h="103491">
                      <a:moveTo>
                        <a:pt x="0" y="0"/>
                      </a:moveTo>
                      <a:lnTo>
                        <a:pt x="509252" y="0"/>
                      </a:lnTo>
                      <a:lnTo>
                        <a:pt x="509252" y="103492"/>
                      </a:lnTo>
                      <a:lnTo>
                        <a:pt x="0" y="103492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453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87" name="Freeform: Shape 386">
                  <a:extLst>
                    <a:ext uri="{FF2B5EF4-FFF2-40B4-BE49-F238E27FC236}">
                      <a16:creationId xmlns:a16="http://schemas.microsoft.com/office/drawing/2014/main" id="{8894E25A-2F3F-49BD-A3C8-BBAE5D084ACB}"/>
                    </a:ext>
                  </a:extLst>
                </p:cNvPr>
                <p:cNvSpPr/>
                <p:nvPr/>
              </p:nvSpPr>
              <p:spPr>
                <a:xfrm>
                  <a:off x="6527048" y="4241483"/>
                  <a:ext cx="402413" cy="634930"/>
                </a:xfrm>
                <a:custGeom>
                  <a:avLst/>
                  <a:gdLst>
                    <a:gd name="connsiteX0" fmla="*/ 314958 w 402413"/>
                    <a:gd name="connsiteY0" fmla="*/ 257057 h 634930"/>
                    <a:gd name="connsiteX1" fmla="*/ 367388 w 402413"/>
                    <a:gd name="connsiteY1" fmla="*/ 629084 h 634930"/>
                    <a:gd name="connsiteX2" fmla="*/ 87456 w 402413"/>
                    <a:gd name="connsiteY2" fmla="*/ 377874 h 634930"/>
                    <a:gd name="connsiteX3" fmla="*/ 35025 w 402413"/>
                    <a:gd name="connsiteY3" fmla="*/ 5847 h 634930"/>
                    <a:gd name="connsiteX4" fmla="*/ 314958 w 402413"/>
                    <a:gd name="connsiteY4" fmla="*/ 257057 h 634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413" h="634930">
                      <a:moveTo>
                        <a:pt x="314958" y="257057"/>
                      </a:moveTo>
                      <a:cubicBezTo>
                        <a:pt x="406597" y="428937"/>
                        <a:pt x="429849" y="595802"/>
                        <a:pt x="367388" y="629084"/>
                      </a:cubicBezTo>
                      <a:cubicBezTo>
                        <a:pt x="304472" y="662366"/>
                        <a:pt x="179551" y="550211"/>
                        <a:pt x="87456" y="377874"/>
                      </a:cubicBezTo>
                      <a:cubicBezTo>
                        <a:pt x="-4183" y="205994"/>
                        <a:pt x="-27435" y="39129"/>
                        <a:pt x="35025" y="5847"/>
                      </a:cubicBezTo>
                      <a:cubicBezTo>
                        <a:pt x="98398" y="-27435"/>
                        <a:pt x="223319" y="84720"/>
                        <a:pt x="314958" y="257057"/>
                      </a:cubicBezTo>
                      <a:close/>
                    </a:path>
                  </a:pathLst>
                </a:custGeom>
                <a:solidFill>
                  <a:srgbClr val="3D4051"/>
                </a:solidFill>
                <a:ln w="4531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382" name="Graphic 1">
                <a:extLst>
                  <a:ext uri="{FF2B5EF4-FFF2-40B4-BE49-F238E27FC236}">
                    <a16:creationId xmlns:a16="http://schemas.microsoft.com/office/drawing/2014/main" id="{3FF1DF62-25ED-4D9B-A574-58D4F7742FC9}"/>
                  </a:ext>
                </a:extLst>
              </p:cNvPr>
              <p:cNvGrpSpPr/>
              <p:nvPr/>
            </p:nvGrpSpPr>
            <p:grpSpPr>
              <a:xfrm>
                <a:off x="6811174" y="5016280"/>
                <a:ext cx="596913" cy="516968"/>
                <a:chOff x="6811174" y="5016280"/>
                <a:chExt cx="596913" cy="516968"/>
              </a:xfrm>
              <a:solidFill>
                <a:srgbClr val="3D4051"/>
              </a:solidFill>
            </p:grpSpPr>
            <p:sp>
              <p:nvSpPr>
                <p:cNvPr id="383" name="Freeform: Shape 382">
                  <a:extLst>
                    <a:ext uri="{FF2B5EF4-FFF2-40B4-BE49-F238E27FC236}">
                      <a16:creationId xmlns:a16="http://schemas.microsoft.com/office/drawing/2014/main" id="{B0F616C7-D0E3-4DA2-8A9C-42AAFB5289AD}"/>
                    </a:ext>
                  </a:extLst>
                </p:cNvPr>
                <p:cNvSpPr/>
                <p:nvPr/>
              </p:nvSpPr>
              <p:spPr>
                <a:xfrm rot="-1682469">
                  <a:off x="6805609" y="5129907"/>
                  <a:ext cx="509252" cy="103491"/>
                </a:xfrm>
                <a:custGeom>
                  <a:avLst/>
                  <a:gdLst>
                    <a:gd name="connsiteX0" fmla="*/ 0 w 509252"/>
                    <a:gd name="connsiteY0" fmla="*/ 0 h 103491"/>
                    <a:gd name="connsiteX1" fmla="*/ 509252 w 509252"/>
                    <a:gd name="connsiteY1" fmla="*/ 0 h 103491"/>
                    <a:gd name="connsiteX2" fmla="*/ 509252 w 509252"/>
                    <a:gd name="connsiteY2" fmla="*/ 103492 h 103491"/>
                    <a:gd name="connsiteX3" fmla="*/ 0 w 509252"/>
                    <a:gd name="connsiteY3" fmla="*/ 103492 h 103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9252" h="103491">
                      <a:moveTo>
                        <a:pt x="0" y="0"/>
                      </a:moveTo>
                      <a:lnTo>
                        <a:pt x="509252" y="0"/>
                      </a:lnTo>
                      <a:lnTo>
                        <a:pt x="509252" y="103492"/>
                      </a:lnTo>
                      <a:lnTo>
                        <a:pt x="0" y="103492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453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84" name="Freeform: Shape 383">
                  <a:extLst>
                    <a:ext uri="{FF2B5EF4-FFF2-40B4-BE49-F238E27FC236}">
                      <a16:creationId xmlns:a16="http://schemas.microsoft.com/office/drawing/2014/main" id="{DE401E9F-CAEF-45E5-AB2F-3FCC7C213FB2}"/>
                    </a:ext>
                  </a:extLst>
                </p:cNvPr>
                <p:cNvSpPr/>
                <p:nvPr/>
              </p:nvSpPr>
              <p:spPr>
                <a:xfrm rot="-1682469">
                  <a:off x="6904399" y="5316130"/>
                  <a:ext cx="509252" cy="103491"/>
                </a:xfrm>
                <a:custGeom>
                  <a:avLst/>
                  <a:gdLst>
                    <a:gd name="connsiteX0" fmla="*/ 0 w 509252"/>
                    <a:gd name="connsiteY0" fmla="*/ 0 h 103491"/>
                    <a:gd name="connsiteX1" fmla="*/ 509252 w 509252"/>
                    <a:gd name="connsiteY1" fmla="*/ 0 h 103491"/>
                    <a:gd name="connsiteX2" fmla="*/ 509252 w 509252"/>
                    <a:gd name="connsiteY2" fmla="*/ 103492 h 103491"/>
                    <a:gd name="connsiteX3" fmla="*/ 0 w 509252"/>
                    <a:gd name="connsiteY3" fmla="*/ 103492 h 103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9252" h="103491">
                      <a:moveTo>
                        <a:pt x="0" y="0"/>
                      </a:moveTo>
                      <a:lnTo>
                        <a:pt x="509252" y="0"/>
                      </a:lnTo>
                      <a:lnTo>
                        <a:pt x="509252" y="103492"/>
                      </a:lnTo>
                      <a:lnTo>
                        <a:pt x="0" y="103492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453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390" name="Graphic 11709">
            <a:extLst>
              <a:ext uri="{FF2B5EF4-FFF2-40B4-BE49-F238E27FC236}">
                <a16:creationId xmlns:a16="http://schemas.microsoft.com/office/drawing/2014/main" id="{B31986B5-A5F4-4CA3-91F4-0B0F7848E469}"/>
              </a:ext>
            </a:extLst>
          </p:cNvPr>
          <p:cNvGrpSpPr/>
          <p:nvPr/>
        </p:nvGrpSpPr>
        <p:grpSpPr>
          <a:xfrm rot="5400000">
            <a:off x="8580383" y="6577449"/>
            <a:ext cx="1502120" cy="668611"/>
            <a:chOff x="5634037" y="3243322"/>
            <a:chExt cx="924539" cy="371700"/>
          </a:xfrm>
        </p:grpSpPr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00F62C22-FACE-43A7-8FB1-9F1A3113C87F}"/>
                </a:ext>
              </a:extLst>
            </p:cNvPr>
            <p:cNvSpPr/>
            <p:nvPr/>
          </p:nvSpPr>
          <p:spPr>
            <a:xfrm>
              <a:off x="5634037" y="3243322"/>
              <a:ext cx="924444" cy="371700"/>
            </a:xfrm>
            <a:custGeom>
              <a:avLst/>
              <a:gdLst>
                <a:gd name="connsiteX0" fmla="*/ 125159 w 924444"/>
                <a:gd name="connsiteY0" fmla="*/ 244923 h 371700"/>
                <a:gd name="connsiteX1" fmla="*/ 853726 w 924444"/>
                <a:gd name="connsiteY1" fmla="*/ 2131 h 371700"/>
                <a:gd name="connsiteX2" fmla="*/ 906399 w 924444"/>
                <a:gd name="connsiteY2" fmla="*/ 28420 h 371700"/>
                <a:gd name="connsiteX3" fmla="*/ 922306 w 924444"/>
                <a:gd name="connsiteY3" fmla="*/ 76235 h 371700"/>
                <a:gd name="connsiteX4" fmla="*/ 895922 w 924444"/>
                <a:gd name="connsiteY4" fmla="*/ 128813 h 371700"/>
                <a:gd name="connsiteX5" fmla="*/ 167450 w 924444"/>
                <a:gd name="connsiteY5" fmla="*/ 371701 h 371700"/>
                <a:gd name="connsiteX6" fmla="*/ 81058 w 924444"/>
                <a:gd name="connsiteY6" fmla="*/ 364176 h 371700"/>
                <a:gd name="connsiteX7" fmla="*/ 0 w 924444"/>
                <a:gd name="connsiteY7" fmla="*/ 357127 h 371700"/>
                <a:gd name="connsiteX8" fmla="*/ 60579 w 924444"/>
                <a:gd name="connsiteY8" fmla="*/ 302835 h 371700"/>
                <a:gd name="connsiteX9" fmla="*/ 125159 w 924444"/>
                <a:gd name="connsiteY9" fmla="*/ 244923 h 3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4444" h="371700">
                  <a:moveTo>
                    <a:pt x="125159" y="244923"/>
                  </a:moveTo>
                  <a:lnTo>
                    <a:pt x="853726" y="2131"/>
                  </a:lnTo>
                  <a:cubicBezTo>
                    <a:pt x="875538" y="-5108"/>
                    <a:pt x="899160" y="6703"/>
                    <a:pt x="906399" y="28420"/>
                  </a:cubicBezTo>
                  <a:lnTo>
                    <a:pt x="922306" y="76235"/>
                  </a:lnTo>
                  <a:cubicBezTo>
                    <a:pt x="929545" y="98047"/>
                    <a:pt x="917829" y="121574"/>
                    <a:pt x="895922" y="128813"/>
                  </a:cubicBezTo>
                  <a:lnTo>
                    <a:pt x="167450" y="371701"/>
                  </a:lnTo>
                  <a:lnTo>
                    <a:pt x="81058" y="364176"/>
                  </a:lnTo>
                  <a:lnTo>
                    <a:pt x="0" y="357127"/>
                  </a:lnTo>
                  <a:lnTo>
                    <a:pt x="60579" y="302835"/>
                  </a:lnTo>
                  <a:lnTo>
                    <a:pt x="125159" y="244923"/>
                  </a:lnTo>
                  <a:close/>
                </a:path>
              </a:pathLst>
            </a:custGeom>
            <a:solidFill>
              <a:srgbClr val="009F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FC6D0B5A-362A-4705-970A-098D737088E5}"/>
                </a:ext>
              </a:extLst>
            </p:cNvPr>
            <p:cNvSpPr/>
            <p:nvPr/>
          </p:nvSpPr>
          <p:spPr>
            <a:xfrm>
              <a:off x="5780340" y="3295649"/>
              <a:ext cx="778140" cy="319373"/>
            </a:xfrm>
            <a:custGeom>
              <a:avLst/>
              <a:gdLst>
                <a:gd name="connsiteX0" fmla="*/ 0 w 778140"/>
                <a:gd name="connsiteY0" fmla="*/ 255937 h 319373"/>
                <a:gd name="connsiteX1" fmla="*/ 768001 w 778140"/>
                <a:gd name="connsiteY1" fmla="*/ 0 h 319373"/>
                <a:gd name="connsiteX2" fmla="*/ 776002 w 778140"/>
                <a:gd name="connsiteY2" fmla="*/ 23908 h 319373"/>
                <a:gd name="connsiteX3" fmla="*/ 749618 w 778140"/>
                <a:gd name="connsiteY3" fmla="*/ 76486 h 319373"/>
                <a:gd name="connsiteX4" fmla="*/ 21146 w 778140"/>
                <a:gd name="connsiteY4" fmla="*/ 319373 h 319373"/>
                <a:gd name="connsiteX5" fmla="*/ 0 w 778140"/>
                <a:gd name="connsiteY5" fmla="*/ 255937 h 31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140" h="319373">
                  <a:moveTo>
                    <a:pt x="0" y="255937"/>
                  </a:moveTo>
                  <a:lnTo>
                    <a:pt x="768001" y="0"/>
                  </a:lnTo>
                  <a:lnTo>
                    <a:pt x="776002" y="23908"/>
                  </a:lnTo>
                  <a:cubicBezTo>
                    <a:pt x="783241" y="45720"/>
                    <a:pt x="771525" y="69247"/>
                    <a:pt x="749618" y="76486"/>
                  </a:cubicBezTo>
                  <a:lnTo>
                    <a:pt x="21146" y="319373"/>
                  </a:lnTo>
                  <a:lnTo>
                    <a:pt x="0" y="255937"/>
                  </a:lnTo>
                  <a:close/>
                </a:path>
              </a:pathLst>
            </a:custGeom>
            <a:solidFill>
              <a:srgbClr val="0071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3911E92D-E837-4085-BE6F-D7D1645CC5A8}"/>
                </a:ext>
              </a:extLst>
            </p:cNvPr>
            <p:cNvSpPr/>
            <p:nvPr/>
          </p:nvSpPr>
          <p:spPr>
            <a:xfrm>
              <a:off x="5634037" y="3488244"/>
              <a:ext cx="167449" cy="126777"/>
            </a:xfrm>
            <a:custGeom>
              <a:avLst/>
              <a:gdLst>
                <a:gd name="connsiteX0" fmla="*/ 125159 w 167449"/>
                <a:gd name="connsiteY0" fmla="*/ 0 h 126777"/>
                <a:gd name="connsiteX1" fmla="*/ 167450 w 167449"/>
                <a:gd name="connsiteY1" fmla="*/ 126778 h 126777"/>
                <a:gd name="connsiteX2" fmla="*/ 81058 w 167449"/>
                <a:gd name="connsiteY2" fmla="*/ 119253 h 126777"/>
                <a:gd name="connsiteX3" fmla="*/ 0 w 167449"/>
                <a:gd name="connsiteY3" fmla="*/ 112205 h 126777"/>
                <a:gd name="connsiteX4" fmla="*/ 60579 w 167449"/>
                <a:gd name="connsiteY4" fmla="*/ 57912 h 12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49" h="126777">
                  <a:moveTo>
                    <a:pt x="125159" y="0"/>
                  </a:moveTo>
                  <a:lnTo>
                    <a:pt x="167450" y="126778"/>
                  </a:lnTo>
                  <a:lnTo>
                    <a:pt x="81058" y="119253"/>
                  </a:lnTo>
                  <a:lnTo>
                    <a:pt x="0" y="112205"/>
                  </a:lnTo>
                  <a:lnTo>
                    <a:pt x="60579" y="57912"/>
                  </a:lnTo>
                  <a:close/>
                </a:path>
              </a:pathLst>
            </a:custGeom>
            <a:solidFill>
              <a:srgbClr val="FFE2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901CDE91-227C-4142-9C72-DDCCB30171B5}"/>
                </a:ext>
              </a:extLst>
            </p:cNvPr>
            <p:cNvSpPr/>
            <p:nvPr/>
          </p:nvSpPr>
          <p:spPr>
            <a:xfrm>
              <a:off x="5634037" y="3546156"/>
              <a:ext cx="81057" cy="61341"/>
            </a:xfrm>
            <a:custGeom>
              <a:avLst/>
              <a:gdLst>
                <a:gd name="connsiteX0" fmla="*/ 60579 w 81057"/>
                <a:gd name="connsiteY0" fmla="*/ 0 h 61341"/>
                <a:gd name="connsiteX1" fmla="*/ 81058 w 81057"/>
                <a:gd name="connsiteY1" fmla="*/ 61341 h 61341"/>
                <a:gd name="connsiteX2" fmla="*/ 0 w 81057"/>
                <a:gd name="connsiteY2" fmla="*/ 54293 h 6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57" h="61341">
                  <a:moveTo>
                    <a:pt x="60579" y="0"/>
                  </a:moveTo>
                  <a:lnTo>
                    <a:pt x="81058" y="61341"/>
                  </a:lnTo>
                  <a:lnTo>
                    <a:pt x="0" y="54293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34D0F058-E14E-4A84-8522-3163CDC5DB82}"/>
                </a:ext>
              </a:extLst>
            </p:cNvPr>
            <p:cNvSpPr/>
            <p:nvPr/>
          </p:nvSpPr>
          <p:spPr>
            <a:xfrm>
              <a:off x="6413086" y="3243322"/>
              <a:ext cx="145394" cy="153673"/>
            </a:xfrm>
            <a:custGeom>
              <a:avLst/>
              <a:gdLst>
                <a:gd name="connsiteX0" fmla="*/ 0 w 145394"/>
                <a:gd name="connsiteY0" fmla="*/ 26991 h 153673"/>
                <a:gd name="connsiteX1" fmla="*/ 74676 w 145394"/>
                <a:gd name="connsiteY1" fmla="*/ 2131 h 153673"/>
                <a:gd name="connsiteX2" fmla="*/ 127349 w 145394"/>
                <a:gd name="connsiteY2" fmla="*/ 28420 h 153673"/>
                <a:gd name="connsiteX3" fmla="*/ 143256 w 145394"/>
                <a:gd name="connsiteY3" fmla="*/ 76235 h 153673"/>
                <a:gd name="connsiteX4" fmla="*/ 116872 w 145394"/>
                <a:gd name="connsiteY4" fmla="*/ 128813 h 153673"/>
                <a:gd name="connsiteX5" fmla="*/ 42196 w 145394"/>
                <a:gd name="connsiteY5" fmla="*/ 153673 h 153673"/>
                <a:gd name="connsiteX6" fmla="*/ 0 w 145394"/>
                <a:gd name="connsiteY6" fmla="*/ 26991 h 15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394" h="153673">
                  <a:moveTo>
                    <a:pt x="0" y="26991"/>
                  </a:moveTo>
                  <a:lnTo>
                    <a:pt x="74676" y="2131"/>
                  </a:lnTo>
                  <a:cubicBezTo>
                    <a:pt x="96488" y="-5108"/>
                    <a:pt x="120110" y="6703"/>
                    <a:pt x="127349" y="28420"/>
                  </a:cubicBezTo>
                  <a:lnTo>
                    <a:pt x="143256" y="76235"/>
                  </a:lnTo>
                  <a:cubicBezTo>
                    <a:pt x="150495" y="98047"/>
                    <a:pt x="138779" y="121574"/>
                    <a:pt x="116872" y="128813"/>
                  </a:cubicBezTo>
                  <a:lnTo>
                    <a:pt x="42196" y="153673"/>
                  </a:lnTo>
                  <a:lnTo>
                    <a:pt x="0" y="26991"/>
                  </a:ln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73B02DBD-4BB7-407D-AC3F-BBFDC085124C}"/>
                </a:ext>
              </a:extLst>
            </p:cNvPr>
            <p:cNvSpPr/>
            <p:nvPr/>
          </p:nvSpPr>
          <p:spPr>
            <a:xfrm rot="-6505988">
              <a:off x="6345258" y="3317754"/>
              <a:ext cx="133636" cy="46577"/>
            </a:xfrm>
            <a:custGeom>
              <a:avLst/>
              <a:gdLst>
                <a:gd name="connsiteX0" fmla="*/ 0 w 133636"/>
                <a:gd name="connsiteY0" fmla="*/ 0 h 46577"/>
                <a:gd name="connsiteX1" fmla="*/ 133637 w 133636"/>
                <a:gd name="connsiteY1" fmla="*/ 0 h 46577"/>
                <a:gd name="connsiteX2" fmla="*/ 133637 w 133636"/>
                <a:gd name="connsiteY2" fmla="*/ 46578 h 46577"/>
                <a:gd name="connsiteX3" fmla="*/ 0 w 133636"/>
                <a:gd name="connsiteY3" fmla="*/ 46578 h 4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636" h="46577">
                  <a:moveTo>
                    <a:pt x="0" y="0"/>
                  </a:moveTo>
                  <a:lnTo>
                    <a:pt x="133637" y="0"/>
                  </a:lnTo>
                  <a:lnTo>
                    <a:pt x="133637" y="46578"/>
                  </a:lnTo>
                  <a:lnTo>
                    <a:pt x="0" y="46578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3AF0BB3C-395E-4DF9-ADB0-03C5896E311F}"/>
                </a:ext>
              </a:extLst>
            </p:cNvPr>
            <p:cNvSpPr/>
            <p:nvPr/>
          </p:nvSpPr>
          <p:spPr>
            <a:xfrm>
              <a:off x="6434232" y="3295554"/>
              <a:ext cx="124344" cy="101345"/>
            </a:xfrm>
            <a:custGeom>
              <a:avLst/>
              <a:gdLst>
                <a:gd name="connsiteX0" fmla="*/ 0 w 124344"/>
                <a:gd name="connsiteY0" fmla="*/ 38100 h 101345"/>
                <a:gd name="connsiteX1" fmla="*/ 114205 w 124344"/>
                <a:gd name="connsiteY1" fmla="*/ 0 h 101345"/>
                <a:gd name="connsiteX2" fmla="*/ 122206 w 124344"/>
                <a:gd name="connsiteY2" fmla="*/ 23908 h 101345"/>
                <a:gd name="connsiteX3" fmla="*/ 95821 w 124344"/>
                <a:gd name="connsiteY3" fmla="*/ 76486 h 101345"/>
                <a:gd name="connsiteX4" fmla="*/ 21146 w 124344"/>
                <a:gd name="connsiteY4" fmla="*/ 101346 h 101345"/>
                <a:gd name="connsiteX5" fmla="*/ 0 w 124344"/>
                <a:gd name="connsiteY5" fmla="*/ 38100 h 10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344" h="101345">
                  <a:moveTo>
                    <a:pt x="0" y="38100"/>
                  </a:moveTo>
                  <a:lnTo>
                    <a:pt x="114205" y="0"/>
                  </a:lnTo>
                  <a:lnTo>
                    <a:pt x="122206" y="23908"/>
                  </a:lnTo>
                  <a:cubicBezTo>
                    <a:pt x="129445" y="45720"/>
                    <a:pt x="117729" y="69247"/>
                    <a:pt x="95821" y="76486"/>
                  </a:cubicBezTo>
                  <a:lnTo>
                    <a:pt x="21146" y="101346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C3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00" name="Graphic 50">
            <a:extLst>
              <a:ext uri="{FF2B5EF4-FFF2-40B4-BE49-F238E27FC236}">
                <a16:creationId xmlns:a16="http://schemas.microsoft.com/office/drawing/2014/main" id="{BAF34ABD-4AA2-44E6-A28B-BC9B518ED7B9}"/>
              </a:ext>
            </a:extLst>
          </p:cNvPr>
          <p:cNvGrpSpPr/>
          <p:nvPr/>
        </p:nvGrpSpPr>
        <p:grpSpPr>
          <a:xfrm rot="1822954">
            <a:off x="8359341" y="1408210"/>
            <a:ext cx="1338769" cy="1482554"/>
            <a:chOff x="8359341" y="1408210"/>
            <a:chExt cx="1338769" cy="1482554"/>
          </a:xfrm>
        </p:grpSpPr>
        <p:grpSp>
          <p:nvGrpSpPr>
            <p:cNvPr id="401" name="Graphic 50">
              <a:extLst>
                <a:ext uri="{FF2B5EF4-FFF2-40B4-BE49-F238E27FC236}">
                  <a16:creationId xmlns:a16="http://schemas.microsoft.com/office/drawing/2014/main" id="{BAF34ABD-4AA2-44E6-A28B-BC9B518ED7B9}"/>
                </a:ext>
              </a:extLst>
            </p:cNvPr>
            <p:cNvGrpSpPr/>
            <p:nvPr/>
          </p:nvGrpSpPr>
          <p:grpSpPr>
            <a:xfrm>
              <a:off x="8359341" y="1408210"/>
              <a:ext cx="1338769" cy="1482554"/>
              <a:chOff x="8359341" y="1408210"/>
              <a:chExt cx="1338769" cy="1482554"/>
            </a:xfrm>
          </p:grpSpPr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D7FC487C-C719-42A6-8F8C-77303849F8B7}"/>
                  </a:ext>
                </a:extLst>
              </p:cNvPr>
              <p:cNvSpPr/>
              <p:nvPr/>
            </p:nvSpPr>
            <p:spPr>
              <a:xfrm>
                <a:off x="8364527" y="1408210"/>
                <a:ext cx="1157493" cy="1173989"/>
              </a:xfrm>
              <a:custGeom>
                <a:avLst/>
                <a:gdLst>
                  <a:gd name="connsiteX0" fmla="*/ 348379 w 1157493"/>
                  <a:gd name="connsiteY0" fmla="*/ 7322 h 1173989"/>
                  <a:gd name="connsiteX1" fmla="*/ 5288 w 1157493"/>
                  <a:gd name="connsiteY1" fmla="*/ 541103 h 1173989"/>
                  <a:gd name="connsiteX2" fmla="*/ 6146 w 1157493"/>
                  <a:gd name="connsiteY2" fmla="*/ 571869 h 1173989"/>
                  <a:gd name="connsiteX3" fmla="*/ 635177 w 1157493"/>
                  <a:gd name="connsiteY3" fmla="*/ 1168420 h 1173989"/>
                  <a:gd name="connsiteX4" fmla="*/ 666038 w 1157493"/>
                  <a:gd name="connsiteY4" fmla="*/ 1167563 h 1173989"/>
                  <a:gd name="connsiteX5" fmla="*/ 1151146 w 1157493"/>
                  <a:gd name="connsiteY5" fmla="*/ 769703 h 1173989"/>
                  <a:gd name="connsiteX6" fmla="*/ 1150289 w 1157493"/>
                  <a:gd name="connsiteY6" fmla="*/ 738842 h 1173989"/>
                  <a:gd name="connsiteX7" fmla="*/ 379240 w 1157493"/>
                  <a:gd name="connsiteY7" fmla="*/ 6465 h 1173989"/>
                  <a:gd name="connsiteX8" fmla="*/ 348379 w 1157493"/>
                  <a:gd name="connsiteY8" fmla="*/ 7322 h 1173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7493" h="1173989">
                    <a:moveTo>
                      <a:pt x="348379" y="7322"/>
                    </a:moveTo>
                    <a:lnTo>
                      <a:pt x="5288" y="541103"/>
                    </a:lnTo>
                    <a:cubicBezTo>
                      <a:pt x="-1189" y="551200"/>
                      <a:pt x="-2617" y="563678"/>
                      <a:pt x="6146" y="571869"/>
                    </a:cubicBezTo>
                    <a:lnTo>
                      <a:pt x="635177" y="1168420"/>
                    </a:lnTo>
                    <a:cubicBezTo>
                      <a:pt x="643844" y="1176707"/>
                      <a:pt x="656703" y="1175183"/>
                      <a:pt x="666038" y="1167563"/>
                    </a:cubicBezTo>
                    <a:lnTo>
                      <a:pt x="1151146" y="769703"/>
                    </a:lnTo>
                    <a:cubicBezTo>
                      <a:pt x="1160385" y="762083"/>
                      <a:pt x="1159052" y="747129"/>
                      <a:pt x="1150289" y="738842"/>
                    </a:cubicBezTo>
                    <a:lnTo>
                      <a:pt x="379240" y="6465"/>
                    </a:lnTo>
                    <a:cubicBezTo>
                      <a:pt x="370572" y="-1822"/>
                      <a:pt x="354856" y="-2774"/>
                      <a:pt x="348379" y="7322"/>
                    </a:cubicBezTo>
                    <a:close/>
                  </a:path>
                </a:pathLst>
              </a:custGeom>
              <a:solidFill>
                <a:srgbClr val="1E36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D88F7B7E-0063-435D-89CB-3D4725CB0AE3}"/>
                  </a:ext>
                </a:extLst>
              </p:cNvPr>
              <p:cNvSpPr/>
              <p:nvPr/>
            </p:nvSpPr>
            <p:spPr>
              <a:xfrm>
                <a:off x="8427155" y="1498877"/>
                <a:ext cx="489966" cy="441864"/>
              </a:xfrm>
              <a:custGeom>
                <a:avLst/>
                <a:gdLst>
                  <a:gd name="connsiteX0" fmla="*/ 0 w 489966"/>
                  <a:gd name="connsiteY0" fmla="*/ 431006 h 441864"/>
                  <a:gd name="connsiteX1" fmla="*/ 131255 w 489966"/>
                  <a:gd name="connsiteY1" fmla="*/ 441865 h 441864"/>
                  <a:gd name="connsiteX2" fmla="*/ 489966 w 489966"/>
                  <a:gd name="connsiteY2" fmla="*/ 56864 h 441864"/>
                  <a:gd name="connsiteX3" fmla="*/ 322707 w 489966"/>
                  <a:gd name="connsiteY3" fmla="*/ 0 h 441864"/>
                  <a:gd name="connsiteX4" fmla="*/ 0 w 489966"/>
                  <a:gd name="connsiteY4" fmla="*/ 431006 h 441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9966" h="441864">
                    <a:moveTo>
                      <a:pt x="0" y="431006"/>
                    </a:moveTo>
                    <a:cubicBezTo>
                      <a:pt x="131255" y="441865"/>
                      <a:pt x="131255" y="441865"/>
                      <a:pt x="131255" y="441865"/>
                    </a:cubicBezTo>
                    <a:lnTo>
                      <a:pt x="489966" y="56864"/>
                    </a:lnTo>
                    <a:cubicBezTo>
                      <a:pt x="413671" y="53435"/>
                      <a:pt x="384524" y="43434"/>
                      <a:pt x="322707" y="0"/>
                    </a:cubicBezTo>
                    <a:lnTo>
                      <a:pt x="0" y="431006"/>
                    </a:lnTo>
                    <a:close/>
                  </a:path>
                </a:pathLst>
              </a:custGeom>
              <a:solidFill>
                <a:srgbClr val="FFFF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921E4A9C-DCD5-44A5-B045-183DEDAFB157}"/>
                  </a:ext>
                </a:extLst>
              </p:cNvPr>
              <p:cNvSpPr/>
              <p:nvPr/>
            </p:nvSpPr>
            <p:spPr>
              <a:xfrm>
                <a:off x="9100899" y="2511863"/>
                <a:ext cx="234179" cy="378901"/>
              </a:xfrm>
              <a:custGeom>
                <a:avLst/>
                <a:gdLst>
                  <a:gd name="connsiteX0" fmla="*/ 18724 w 234179"/>
                  <a:gd name="connsiteY0" fmla="*/ 109249 h 378901"/>
                  <a:gd name="connsiteX1" fmla="*/ 134452 w 234179"/>
                  <a:gd name="connsiteY1" fmla="*/ 300892 h 378901"/>
                  <a:gd name="connsiteX2" fmla="*/ 178744 w 234179"/>
                  <a:gd name="connsiteY2" fmla="*/ 330324 h 378901"/>
                  <a:gd name="connsiteX3" fmla="*/ 234179 w 234179"/>
                  <a:gd name="connsiteY3" fmla="*/ 378902 h 378901"/>
                  <a:gd name="connsiteX4" fmla="*/ 174838 w 234179"/>
                  <a:gd name="connsiteY4" fmla="*/ 145825 h 378901"/>
                  <a:gd name="connsiteX5" fmla="*/ 626 w 234179"/>
                  <a:gd name="connsiteY5" fmla="*/ 14666 h 378901"/>
                  <a:gd name="connsiteX6" fmla="*/ 18724 w 234179"/>
                  <a:gd name="connsiteY6" fmla="*/ 109249 h 378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4179" h="378901">
                    <a:moveTo>
                      <a:pt x="18724" y="109249"/>
                    </a:moveTo>
                    <a:cubicBezTo>
                      <a:pt x="87970" y="180306"/>
                      <a:pt x="121975" y="232217"/>
                      <a:pt x="134452" y="300892"/>
                    </a:cubicBezTo>
                    <a:cubicBezTo>
                      <a:pt x="144644" y="356899"/>
                      <a:pt x="101686" y="416907"/>
                      <a:pt x="178744" y="330324"/>
                    </a:cubicBezTo>
                    <a:lnTo>
                      <a:pt x="234179" y="378902"/>
                    </a:lnTo>
                    <a:cubicBezTo>
                      <a:pt x="227607" y="263554"/>
                      <a:pt x="223511" y="224692"/>
                      <a:pt x="174838" y="145825"/>
                    </a:cubicBezTo>
                    <a:cubicBezTo>
                      <a:pt x="147692" y="101915"/>
                      <a:pt x="-11185" y="-46770"/>
                      <a:pt x="626" y="14666"/>
                    </a:cubicBezTo>
                    <a:lnTo>
                      <a:pt x="18724" y="109249"/>
                    </a:lnTo>
                    <a:close/>
                  </a:path>
                </a:pathLst>
              </a:custGeom>
              <a:solidFill>
                <a:srgbClr val="FB30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38422558-DD8C-42CB-A180-D2AD9C24EC8A}"/>
                  </a:ext>
                </a:extLst>
              </p:cNvPr>
              <p:cNvSpPr/>
              <p:nvPr/>
            </p:nvSpPr>
            <p:spPr>
              <a:xfrm>
                <a:off x="8359341" y="1958279"/>
                <a:ext cx="877450" cy="712368"/>
              </a:xfrm>
              <a:custGeom>
                <a:avLst/>
                <a:gdLst>
                  <a:gd name="connsiteX0" fmla="*/ 5902 w 877450"/>
                  <a:gd name="connsiteY0" fmla="*/ 1227 h 712368"/>
                  <a:gd name="connsiteX1" fmla="*/ 178400 w 877450"/>
                  <a:gd name="connsiteY1" fmla="*/ 4465 h 712368"/>
                  <a:gd name="connsiteX2" fmla="*/ 874963 w 877450"/>
                  <a:gd name="connsiteY2" fmla="*/ 671215 h 712368"/>
                  <a:gd name="connsiteX3" fmla="*/ 743137 w 877450"/>
                  <a:gd name="connsiteY3" fmla="*/ 711792 h 712368"/>
                  <a:gd name="connsiteX4" fmla="*/ 683225 w 877450"/>
                  <a:gd name="connsiteY4" fmla="*/ 679883 h 712368"/>
                  <a:gd name="connsiteX5" fmla="*/ 676938 w 877450"/>
                  <a:gd name="connsiteY5" fmla="*/ 673977 h 712368"/>
                  <a:gd name="connsiteX6" fmla="*/ 6759 w 877450"/>
                  <a:gd name="connsiteY6" fmla="*/ 31992 h 712368"/>
                  <a:gd name="connsiteX7" fmla="*/ 5902 w 877450"/>
                  <a:gd name="connsiteY7" fmla="*/ 1227 h 71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7450" h="712368">
                    <a:moveTo>
                      <a:pt x="5902" y="1227"/>
                    </a:moveTo>
                    <a:cubicBezTo>
                      <a:pt x="9712" y="-2774"/>
                      <a:pt x="178209" y="4275"/>
                      <a:pt x="178400" y="4465"/>
                    </a:cubicBezTo>
                    <a:lnTo>
                      <a:pt x="874963" y="671215"/>
                    </a:lnTo>
                    <a:cubicBezTo>
                      <a:pt x="893156" y="688646"/>
                      <a:pt x="807717" y="716745"/>
                      <a:pt x="743137" y="711792"/>
                    </a:cubicBezTo>
                    <a:cubicBezTo>
                      <a:pt x="713895" y="709506"/>
                      <a:pt x="701894" y="697504"/>
                      <a:pt x="683225" y="679883"/>
                    </a:cubicBezTo>
                    <a:lnTo>
                      <a:pt x="676938" y="673977"/>
                    </a:lnTo>
                    <a:lnTo>
                      <a:pt x="6759" y="31992"/>
                    </a:lnTo>
                    <a:cubicBezTo>
                      <a:pt x="-1908" y="23706"/>
                      <a:pt x="-2289" y="9894"/>
                      <a:pt x="5902" y="1227"/>
                    </a:cubicBezTo>
                    <a:close/>
                  </a:path>
                </a:pathLst>
              </a:custGeom>
              <a:solidFill>
                <a:srgbClr val="1E36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5F28349C-6797-49DB-886D-293CEDC012BD}"/>
                  </a:ext>
                </a:extLst>
              </p:cNvPr>
              <p:cNvSpPr/>
              <p:nvPr/>
            </p:nvSpPr>
            <p:spPr>
              <a:xfrm>
                <a:off x="8530944" y="1474483"/>
                <a:ext cx="1167165" cy="1160794"/>
              </a:xfrm>
              <a:custGeom>
                <a:avLst/>
                <a:gdLst>
                  <a:gd name="connsiteX0" fmla="*/ 432945 w 1167165"/>
                  <a:gd name="connsiteY0" fmla="*/ 6773 h 1160794"/>
                  <a:gd name="connsiteX1" fmla="*/ 5939 w 1167165"/>
                  <a:gd name="connsiteY1" fmla="*/ 457305 h 1160794"/>
                  <a:gd name="connsiteX2" fmla="*/ 6796 w 1167165"/>
                  <a:gd name="connsiteY2" fmla="*/ 488071 h 1160794"/>
                  <a:gd name="connsiteX3" fmla="*/ 703360 w 1167165"/>
                  <a:gd name="connsiteY3" fmla="*/ 1154821 h 1160794"/>
                  <a:gd name="connsiteX4" fmla="*/ 734221 w 1167165"/>
                  <a:gd name="connsiteY4" fmla="*/ 1153964 h 1160794"/>
                  <a:gd name="connsiteX5" fmla="*/ 1161226 w 1167165"/>
                  <a:gd name="connsiteY5" fmla="*/ 703431 h 1160794"/>
                  <a:gd name="connsiteX6" fmla="*/ 1160369 w 1167165"/>
                  <a:gd name="connsiteY6" fmla="*/ 672570 h 1160794"/>
                  <a:gd name="connsiteX7" fmla="*/ 463806 w 1167165"/>
                  <a:gd name="connsiteY7" fmla="*/ 5820 h 1160794"/>
                  <a:gd name="connsiteX8" fmla="*/ 432945 w 1167165"/>
                  <a:gd name="connsiteY8" fmla="*/ 6773 h 116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7165" h="1160794">
                    <a:moveTo>
                      <a:pt x="432945" y="6773"/>
                    </a:moveTo>
                    <a:lnTo>
                      <a:pt x="5939" y="457305"/>
                    </a:lnTo>
                    <a:cubicBezTo>
                      <a:pt x="-2348" y="465973"/>
                      <a:pt x="-1871" y="479784"/>
                      <a:pt x="6796" y="488071"/>
                    </a:cubicBezTo>
                    <a:lnTo>
                      <a:pt x="703360" y="1154821"/>
                    </a:lnTo>
                    <a:cubicBezTo>
                      <a:pt x="712027" y="1163108"/>
                      <a:pt x="725934" y="1162727"/>
                      <a:pt x="734221" y="1153964"/>
                    </a:cubicBezTo>
                    <a:lnTo>
                      <a:pt x="1161226" y="703431"/>
                    </a:lnTo>
                    <a:cubicBezTo>
                      <a:pt x="1169513" y="694763"/>
                      <a:pt x="1169037" y="680857"/>
                      <a:pt x="1160369" y="672570"/>
                    </a:cubicBezTo>
                    <a:lnTo>
                      <a:pt x="463806" y="5820"/>
                    </a:lnTo>
                    <a:cubicBezTo>
                      <a:pt x="455043" y="-2276"/>
                      <a:pt x="441136" y="-1895"/>
                      <a:pt x="432945" y="6773"/>
                    </a:cubicBezTo>
                    <a:close/>
                  </a:path>
                </a:pathLst>
              </a:custGeom>
              <a:solidFill>
                <a:srgbClr val="3A6E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6EDEC615-519F-4C66-80AB-6EA815D47B62}"/>
                  </a:ext>
                </a:extLst>
              </p:cNvPr>
              <p:cNvSpPr/>
              <p:nvPr/>
            </p:nvSpPr>
            <p:spPr>
              <a:xfrm>
                <a:off x="8761677" y="1694928"/>
                <a:ext cx="435095" cy="441834"/>
              </a:xfrm>
              <a:custGeom>
                <a:avLst/>
                <a:gdLst>
                  <a:gd name="connsiteX0" fmla="*/ 288509 w 435095"/>
                  <a:gd name="connsiteY0" fmla="*/ 5973 h 441834"/>
                  <a:gd name="connsiteX1" fmla="*/ 428336 w 435095"/>
                  <a:gd name="connsiteY1" fmla="*/ 138466 h 441834"/>
                  <a:gd name="connsiteX2" fmla="*/ 429193 w 435095"/>
                  <a:gd name="connsiteY2" fmla="*/ 169327 h 441834"/>
                  <a:gd name="connsiteX3" fmla="*/ 177352 w 435095"/>
                  <a:gd name="connsiteY3" fmla="*/ 435075 h 441834"/>
                  <a:gd name="connsiteX4" fmla="*/ 146491 w 435095"/>
                  <a:gd name="connsiteY4" fmla="*/ 435932 h 441834"/>
                  <a:gd name="connsiteX5" fmla="*/ 6759 w 435095"/>
                  <a:gd name="connsiteY5" fmla="*/ 303344 h 441834"/>
                  <a:gd name="connsiteX6" fmla="*/ 5902 w 435095"/>
                  <a:gd name="connsiteY6" fmla="*/ 272578 h 441834"/>
                  <a:gd name="connsiteX7" fmla="*/ 257743 w 435095"/>
                  <a:gd name="connsiteY7" fmla="*/ 6831 h 441834"/>
                  <a:gd name="connsiteX8" fmla="*/ 288509 w 435095"/>
                  <a:gd name="connsiteY8" fmla="*/ 5973 h 44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5095" h="441834">
                    <a:moveTo>
                      <a:pt x="288509" y="5973"/>
                    </a:moveTo>
                    <a:lnTo>
                      <a:pt x="428336" y="138466"/>
                    </a:lnTo>
                    <a:cubicBezTo>
                      <a:pt x="437004" y="146753"/>
                      <a:pt x="437385" y="160564"/>
                      <a:pt x="429193" y="169327"/>
                    </a:cubicBezTo>
                    <a:lnTo>
                      <a:pt x="177352" y="435075"/>
                    </a:lnTo>
                    <a:cubicBezTo>
                      <a:pt x="169065" y="443742"/>
                      <a:pt x="155254" y="444124"/>
                      <a:pt x="146491" y="435932"/>
                    </a:cubicBezTo>
                    <a:lnTo>
                      <a:pt x="6759" y="303344"/>
                    </a:lnTo>
                    <a:cubicBezTo>
                      <a:pt x="-1908" y="295057"/>
                      <a:pt x="-2289" y="281246"/>
                      <a:pt x="5902" y="272578"/>
                    </a:cubicBezTo>
                    <a:lnTo>
                      <a:pt x="257743" y="6831"/>
                    </a:lnTo>
                    <a:cubicBezTo>
                      <a:pt x="265935" y="-1932"/>
                      <a:pt x="279841" y="-2313"/>
                      <a:pt x="288509" y="59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408" name="Graphic 50">
                <a:extLst>
                  <a:ext uri="{FF2B5EF4-FFF2-40B4-BE49-F238E27FC236}">
                    <a16:creationId xmlns:a16="http://schemas.microsoft.com/office/drawing/2014/main" id="{BAF34ABD-4AA2-44E6-A28B-BC9B518ED7B9}"/>
                  </a:ext>
                </a:extLst>
              </p:cNvPr>
              <p:cNvGrpSpPr/>
              <p:nvPr/>
            </p:nvGrpSpPr>
            <p:grpSpPr>
              <a:xfrm>
                <a:off x="8825261" y="1751059"/>
                <a:ext cx="315928" cy="334312"/>
                <a:chOff x="8825261" y="1751059"/>
                <a:chExt cx="315928" cy="334312"/>
              </a:xfrm>
              <a:solidFill>
                <a:srgbClr val="999999"/>
              </a:solidFill>
            </p:grpSpPr>
            <p:sp>
              <p:nvSpPr>
                <p:cNvPr id="409" name="Freeform: Shape 408">
                  <a:extLst>
                    <a:ext uri="{FF2B5EF4-FFF2-40B4-BE49-F238E27FC236}">
                      <a16:creationId xmlns:a16="http://schemas.microsoft.com/office/drawing/2014/main" id="{D9074FDB-0253-458A-A04A-80350A4867A3}"/>
                    </a:ext>
                  </a:extLst>
                </p:cNvPr>
                <p:cNvSpPr/>
                <p:nvPr/>
              </p:nvSpPr>
              <p:spPr>
                <a:xfrm>
                  <a:off x="8825261" y="1751059"/>
                  <a:ext cx="233156" cy="245348"/>
                </a:xfrm>
                <a:custGeom>
                  <a:avLst/>
                  <a:gdLst>
                    <a:gd name="connsiteX0" fmla="*/ 11279 w 233156"/>
                    <a:gd name="connsiteY0" fmla="*/ 243308 h 245348"/>
                    <a:gd name="connsiteX1" fmla="*/ 2040 w 233156"/>
                    <a:gd name="connsiteY1" fmla="*/ 243594 h 245348"/>
                    <a:gd name="connsiteX2" fmla="*/ 1754 w 233156"/>
                    <a:gd name="connsiteY2" fmla="*/ 234355 h 245348"/>
                    <a:gd name="connsiteX3" fmla="*/ 221877 w 233156"/>
                    <a:gd name="connsiteY3" fmla="*/ 2040 h 245348"/>
                    <a:gd name="connsiteX4" fmla="*/ 231116 w 233156"/>
                    <a:gd name="connsiteY4" fmla="*/ 1754 h 245348"/>
                    <a:gd name="connsiteX5" fmla="*/ 231402 w 233156"/>
                    <a:gd name="connsiteY5" fmla="*/ 10994 h 245348"/>
                    <a:gd name="connsiteX6" fmla="*/ 11279 w 233156"/>
                    <a:gd name="connsiteY6" fmla="*/ 243308 h 245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3156" h="245348">
                      <a:moveTo>
                        <a:pt x="11279" y="243308"/>
                      </a:moveTo>
                      <a:cubicBezTo>
                        <a:pt x="8803" y="245880"/>
                        <a:pt x="4707" y="246071"/>
                        <a:pt x="2040" y="243594"/>
                      </a:cubicBezTo>
                      <a:cubicBezTo>
                        <a:pt x="-532" y="241118"/>
                        <a:pt x="-722" y="237022"/>
                        <a:pt x="1754" y="234355"/>
                      </a:cubicBezTo>
                      <a:lnTo>
                        <a:pt x="221877" y="2040"/>
                      </a:lnTo>
                      <a:cubicBezTo>
                        <a:pt x="224354" y="-532"/>
                        <a:pt x="228449" y="-722"/>
                        <a:pt x="231116" y="1754"/>
                      </a:cubicBezTo>
                      <a:cubicBezTo>
                        <a:pt x="233688" y="4231"/>
                        <a:pt x="233879" y="8327"/>
                        <a:pt x="231402" y="10994"/>
                      </a:cubicBezTo>
                      <a:lnTo>
                        <a:pt x="11279" y="243308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0" name="Freeform: Shape 409">
                  <a:extLst>
                    <a:ext uri="{FF2B5EF4-FFF2-40B4-BE49-F238E27FC236}">
                      <a16:creationId xmlns:a16="http://schemas.microsoft.com/office/drawing/2014/main" id="{E558DDEC-A0D3-41EE-ACFF-CBD104AFEC88}"/>
                    </a:ext>
                  </a:extLst>
                </p:cNvPr>
                <p:cNvSpPr/>
                <p:nvPr/>
              </p:nvSpPr>
              <p:spPr>
                <a:xfrm>
                  <a:off x="8866599" y="1795540"/>
                  <a:ext cx="233156" cy="245382"/>
                </a:xfrm>
                <a:custGeom>
                  <a:avLst/>
                  <a:gdLst>
                    <a:gd name="connsiteX0" fmla="*/ 11279 w 233156"/>
                    <a:gd name="connsiteY0" fmla="*/ 243308 h 245382"/>
                    <a:gd name="connsiteX1" fmla="*/ 2040 w 233156"/>
                    <a:gd name="connsiteY1" fmla="*/ 243594 h 245382"/>
                    <a:gd name="connsiteX2" fmla="*/ 1754 w 233156"/>
                    <a:gd name="connsiteY2" fmla="*/ 234355 h 245382"/>
                    <a:gd name="connsiteX3" fmla="*/ 221877 w 233156"/>
                    <a:gd name="connsiteY3" fmla="*/ 2040 h 245382"/>
                    <a:gd name="connsiteX4" fmla="*/ 231116 w 233156"/>
                    <a:gd name="connsiteY4" fmla="*/ 1754 h 245382"/>
                    <a:gd name="connsiteX5" fmla="*/ 231402 w 233156"/>
                    <a:gd name="connsiteY5" fmla="*/ 10994 h 245382"/>
                    <a:gd name="connsiteX6" fmla="*/ 11279 w 233156"/>
                    <a:gd name="connsiteY6" fmla="*/ 243308 h 245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3156" h="245382">
                      <a:moveTo>
                        <a:pt x="11279" y="243308"/>
                      </a:moveTo>
                      <a:cubicBezTo>
                        <a:pt x="8803" y="245975"/>
                        <a:pt x="4707" y="246071"/>
                        <a:pt x="2040" y="243594"/>
                      </a:cubicBezTo>
                      <a:cubicBezTo>
                        <a:pt x="-532" y="241118"/>
                        <a:pt x="-722" y="237022"/>
                        <a:pt x="1754" y="234355"/>
                      </a:cubicBezTo>
                      <a:lnTo>
                        <a:pt x="221877" y="2040"/>
                      </a:lnTo>
                      <a:cubicBezTo>
                        <a:pt x="224354" y="-532"/>
                        <a:pt x="228449" y="-722"/>
                        <a:pt x="231116" y="1754"/>
                      </a:cubicBezTo>
                      <a:cubicBezTo>
                        <a:pt x="233688" y="4231"/>
                        <a:pt x="233879" y="8327"/>
                        <a:pt x="231402" y="10994"/>
                      </a:cubicBezTo>
                      <a:lnTo>
                        <a:pt x="11279" y="243308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1" name="Freeform: Shape 410">
                  <a:extLst>
                    <a:ext uri="{FF2B5EF4-FFF2-40B4-BE49-F238E27FC236}">
                      <a16:creationId xmlns:a16="http://schemas.microsoft.com/office/drawing/2014/main" id="{9E50FD30-F489-4AB0-8DF7-D4733D6CFBB6}"/>
                    </a:ext>
                  </a:extLst>
                </p:cNvPr>
                <p:cNvSpPr/>
                <p:nvPr/>
              </p:nvSpPr>
              <p:spPr>
                <a:xfrm>
                  <a:off x="8907938" y="1839927"/>
                  <a:ext cx="233251" cy="245443"/>
                </a:xfrm>
                <a:custGeom>
                  <a:avLst/>
                  <a:gdLst>
                    <a:gd name="connsiteX0" fmla="*/ 11279 w 233251"/>
                    <a:gd name="connsiteY0" fmla="*/ 243404 h 245443"/>
                    <a:gd name="connsiteX1" fmla="*/ 2040 w 233251"/>
                    <a:gd name="connsiteY1" fmla="*/ 243689 h 245443"/>
                    <a:gd name="connsiteX2" fmla="*/ 1754 w 233251"/>
                    <a:gd name="connsiteY2" fmla="*/ 234450 h 245443"/>
                    <a:gd name="connsiteX3" fmla="*/ 221972 w 233251"/>
                    <a:gd name="connsiteY3" fmla="*/ 2040 h 245443"/>
                    <a:gd name="connsiteX4" fmla="*/ 231212 w 233251"/>
                    <a:gd name="connsiteY4" fmla="*/ 1754 h 245443"/>
                    <a:gd name="connsiteX5" fmla="*/ 231497 w 233251"/>
                    <a:gd name="connsiteY5" fmla="*/ 10994 h 245443"/>
                    <a:gd name="connsiteX6" fmla="*/ 11279 w 233251"/>
                    <a:gd name="connsiteY6" fmla="*/ 243404 h 245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3251" h="245443">
                      <a:moveTo>
                        <a:pt x="11279" y="243404"/>
                      </a:moveTo>
                      <a:cubicBezTo>
                        <a:pt x="8803" y="245975"/>
                        <a:pt x="4612" y="246166"/>
                        <a:pt x="2040" y="243689"/>
                      </a:cubicBezTo>
                      <a:cubicBezTo>
                        <a:pt x="-532" y="241213"/>
                        <a:pt x="-722" y="237117"/>
                        <a:pt x="1754" y="234450"/>
                      </a:cubicBezTo>
                      <a:lnTo>
                        <a:pt x="221972" y="2040"/>
                      </a:lnTo>
                      <a:cubicBezTo>
                        <a:pt x="224449" y="-532"/>
                        <a:pt x="228545" y="-722"/>
                        <a:pt x="231212" y="1754"/>
                      </a:cubicBezTo>
                      <a:cubicBezTo>
                        <a:pt x="233783" y="4231"/>
                        <a:pt x="233974" y="8327"/>
                        <a:pt x="231497" y="10994"/>
                      </a:cubicBezTo>
                      <a:lnTo>
                        <a:pt x="11279" y="243404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BAD7FBB2-CED9-4A7F-8FDC-5A1054B0F8E2}"/>
                </a:ext>
              </a:extLst>
            </p:cNvPr>
            <p:cNvSpPr/>
            <p:nvPr/>
          </p:nvSpPr>
          <p:spPr>
            <a:xfrm>
              <a:off x="8725358" y="1532093"/>
              <a:ext cx="518071" cy="281705"/>
            </a:xfrm>
            <a:custGeom>
              <a:avLst/>
              <a:gdLst>
                <a:gd name="connsiteX0" fmla="*/ 15647 w 518071"/>
                <a:gd name="connsiteY0" fmla="*/ 278918 h 281705"/>
                <a:gd name="connsiteX1" fmla="*/ 2788 w 518071"/>
                <a:gd name="connsiteY1" fmla="*/ 279204 h 281705"/>
                <a:gd name="connsiteX2" fmla="*/ 2502 w 518071"/>
                <a:gd name="connsiteY2" fmla="*/ 266345 h 281705"/>
                <a:gd name="connsiteX3" fmla="*/ 255677 w 518071"/>
                <a:gd name="connsiteY3" fmla="*/ 2788 h 281705"/>
                <a:gd name="connsiteX4" fmla="*/ 268536 w 518071"/>
                <a:gd name="connsiteY4" fmla="*/ 2502 h 281705"/>
                <a:gd name="connsiteX5" fmla="*/ 268726 w 518071"/>
                <a:gd name="connsiteY5" fmla="*/ 2693 h 281705"/>
                <a:gd name="connsiteX6" fmla="*/ 515233 w 518071"/>
                <a:gd name="connsiteY6" fmla="*/ 234150 h 281705"/>
                <a:gd name="connsiteX7" fmla="*/ 515614 w 518071"/>
                <a:gd name="connsiteY7" fmla="*/ 247009 h 281705"/>
                <a:gd name="connsiteX8" fmla="*/ 502755 w 518071"/>
                <a:gd name="connsiteY8" fmla="*/ 247390 h 281705"/>
                <a:gd name="connsiteX9" fmla="*/ 262630 w 518071"/>
                <a:gd name="connsiteY9" fmla="*/ 21933 h 281705"/>
                <a:gd name="connsiteX10" fmla="*/ 15647 w 518071"/>
                <a:gd name="connsiteY10" fmla="*/ 278918 h 28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8071" h="281705">
                  <a:moveTo>
                    <a:pt x="15647" y="278918"/>
                  </a:moveTo>
                  <a:cubicBezTo>
                    <a:pt x="12122" y="282537"/>
                    <a:pt x="6407" y="282633"/>
                    <a:pt x="2788" y="279204"/>
                  </a:cubicBezTo>
                  <a:cubicBezTo>
                    <a:pt x="-832" y="275679"/>
                    <a:pt x="-927" y="269964"/>
                    <a:pt x="2502" y="266345"/>
                  </a:cubicBezTo>
                  <a:lnTo>
                    <a:pt x="255677" y="2788"/>
                  </a:lnTo>
                  <a:cubicBezTo>
                    <a:pt x="259201" y="-832"/>
                    <a:pt x="264916" y="-927"/>
                    <a:pt x="268536" y="2502"/>
                  </a:cubicBezTo>
                  <a:lnTo>
                    <a:pt x="268726" y="2693"/>
                  </a:lnTo>
                  <a:lnTo>
                    <a:pt x="515233" y="234150"/>
                  </a:lnTo>
                  <a:cubicBezTo>
                    <a:pt x="518853" y="237579"/>
                    <a:pt x="519043" y="243390"/>
                    <a:pt x="515614" y="247009"/>
                  </a:cubicBezTo>
                  <a:cubicBezTo>
                    <a:pt x="512185" y="250628"/>
                    <a:pt x="506375" y="250819"/>
                    <a:pt x="502755" y="247390"/>
                  </a:cubicBezTo>
                  <a:lnTo>
                    <a:pt x="262630" y="21933"/>
                  </a:lnTo>
                  <a:lnTo>
                    <a:pt x="15647" y="278918"/>
                  </a:lnTo>
                  <a:close/>
                </a:path>
              </a:pathLst>
            </a:custGeom>
            <a:solidFill>
              <a:srgbClr val="5A8A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22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511781" y="442300"/>
            <a:ext cx="2317273" cy="1890225"/>
            <a:chOff x="5795949" y="3167093"/>
            <a:chExt cx="600710" cy="527646"/>
          </a:xfrm>
        </p:grpSpPr>
        <p:grpSp>
          <p:nvGrpSpPr>
            <p:cNvPr id="224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250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2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26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98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13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14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15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16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17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254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5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5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225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226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27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229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242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43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44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45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46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47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48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49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30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231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32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33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34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35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36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37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38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39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40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41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sp>
        <p:nvSpPr>
          <p:cNvPr id="418" name="Graphic 19322">
            <a:extLst>
              <a:ext uri="{FF2B5EF4-FFF2-40B4-BE49-F238E27FC236}">
                <a16:creationId xmlns:a16="http://schemas.microsoft.com/office/drawing/2014/main" id="{75DD5234-0253-49F2-99D0-139B1B1EC09E}"/>
              </a:ext>
            </a:extLst>
          </p:cNvPr>
          <p:cNvSpPr/>
          <p:nvPr/>
        </p:nvSpPr>
        <p:spPr>
          <a:xfrm rot="19266580">
            <a:off x="-4948593" y="-4189283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419" name="Graphic 828">
            <a:extLst>
              <a:ext uri="{FF2B5EF4-FFF2-40B4-BE49-F238E27FC236}">
                <a16:creationId xmlns:a16="http://schemas.microsoft.com/office/drawing/2014/main" id="{4D7972AE-D117-48A2-B0ED-804782112763}"/>
              </a:ext>
            </a:extLst>
          </p:cNvPr>
          <p:cNvGrpSpPr/>
          <p:nvPr/>
        </p:nvGrpSpPr>
        <p:grpSpPr>
          <a:xfrm>
            <a:off x="4380688" y="5810149"/>
            <a:ext cx="841681" cy="701090"/>
            <a:chOff x="6029366" y="3371852"/>
            <a:chExt cx="130719" cy="112577"/>
          </a:xfrm>
          <a:solidFill>
            <a:srgbClr val="FFC000"/>
          </a:solidFill>
        </p:grpSpPr>
        <p:sp>
          <p:nvSpPr>
            <p:cNvPr id="420" name="Freeform: Shape 147">
              <a:extLst>
                <a:ext uri="{FF2B5EF4-FFF2-40B4-BE49-F238E27FC236}">
                  <a16:creationId xmlns:a16="http://schemas.microsoft.com/office/drawing/2014/main" id="{9A618C58-4EAD-4455-9A98-80432A282722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1" name="Freeform: Shape 148">
              <a:extLst>
                <a:ext uri="{FF2B5EF4-FFF2-40B4-BE49-F238E27FC236}">
                  <a16:creationId xmlns:a16="http://schemas.microsoft.com/office/drawing/2014/main" id="{28FC892C-C248-4AAE-9B78-A3A93B3AAE54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2" name="Freeform: Shape 149">
              <a:extLst>
                <a:ext uri="{FF2B5EF4-FFF2-40B4-BE49-F238E27FC236}">
                  <a16:creationId xmlns:a16="http://schemas.microsoft.com/office/drawing/2014/main" id="{F3E4D7F2-0040-4AE5-980F-3CF5788A0EA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23" name="Graphic 876">
            <a:extLst>
              <a:ext uri="{FF2B5EF4-FFF2-40B4-BE49-F238E27FC236}">
                <a16:creationId xmlns:a16="http://schemas.microsoft.com/office/drawing/2014/main" id="{7A2089B7-881F-4BB2-9150-0E870759F876}"/>
              </a:ext>
            </a:extLst>
          </p:cNvPr>
          <p:cNvGrpSpPr/>
          <p:nvPr/>
        </p:nvGrpSpPr>
        <p:grpSpPr>
          <a:xfrm rot="1656797">
            <a:off x="7460343" y="3582736"/>
            <a:ext cx="1228574" cy="1005097"/>
            <a:chOff x="-380835" y="371217"/>
            <a:chExt cx="1182052" cy="823912"/>
          </a:xfrm>
        </p:grpSpPr>
        <p:grpSp>
          <p:nvGrpSpPr>
            <p:cNvPr id="424" name="Graphic 876">
              <a:extLst>
                <a:ext uri="{FF2B5EF4-FFF2-40B4-BE49-F238E27FC236}">
                  <a16:creationId xmlns:a16="http://schemas.microsoft.com/office/drawing/2014/main" id="{007F61F4-9845-4B4E-AB2C-52F810DA1526}"/>
                </a:ext>
              </a:extLst>
            </p:cNvPr>
            <p:cNvGrpSpPr/>
            <p:nvPr/>
          </p:nvGrpSpPr>
          <p:grpSpPr>
            <a:xfrm>
              <a:off x="-276917" y="371217"/>
              <a:ext cx="1078134" cy="565413"/>
              <a:chOff x="-276917" y="371217"/>
              <a:chExt cx="1078134" cy="565413"/>
            </a:xfrm>
          </p:grpSpPr>
          <p:sp>
            <p:nvSpPr>
              <p:cNvPr id="428" name="Freeform: Shape 380">
                <a:extLst>
                  <a:ext uri="{FF2B5EF4-FFF2-40B4-BE49-F238E27FC236}">
                    <a16:creationId xmlns:a16="http://schemas.microsoft.com/office/drawing/2014/main" id="{D36DF30A-C074-4395-9280-20BD0D399D31}"/>
                  </a:ext>
                </a:extLst>
              </p:cNvPr>
              <p:cNvSpPr/>
              <p:nvPr/>
            </p:nvSpPr>
            <p:spPr>
              <a:xfrm>
                <a:off x="-3264" y="496851"/>
                <a:ext cx="599598" cy="439778"/>
              </a:xfrm>
              <a:custGeom>
                <a:avLst/>
                <a:gdLst>
                  <a:gd name="connsiteX0" fmla="*/ 510254 w 599598"/>
                  <a:gd name="connsiteY0" fmla="*/ 0 h 439778"/>
                  <a:gd name="connsiteX1" fmla="*/ 0 w 599598"/>
                  <a:gd name="connsiteY1" fmla="*/ 174403 h 439778"/>
                  <a:gd name="connsiteX2" fmla="*/ 90106 w 599598"/>
                  <a:gd name="connsiteY2" fmla="*/ 434054 h 439778"/>
                  <a:gd name="connsiteX3" fmla="*/ 599599 w 599598"/>
                  <a:gd name="connsiteY3" fmla="*/ 257270 h 439778"/>
                  <a:gd name="connsiteX4" fmla="*/ 510254 w 599598"/>
                  <a:gd name="connsiteY4" fmla="*/ 0 h 4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9598" h="439778">
                    <a:moveTo>
                      <a:pt x="510254" y="0"/>
                    </a:moveTo>
                    <a:lnTo>
                      <a:pt x="0" y="174403"/>
                    </a:lnTo>
                    <a:lnTo>
                      <a:pt x="90106" y="434054"/>
                    </a:lnTo>
                    <a:cubicBezTo>
                      <a:pt x="278511" y="460439"/>
                      <a:pt x="468059" y="394621"/>
                      <a:pt x="599599" y="257270"/>
                    </a:cubicBezTo>
                    <a:lnTo>
                      <a:pt x="510254" y="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9" name="Freeform: Shape 381">
                <a:extLst>
                  <a:ext uri="{FF2B5EF4-FFF2-40B4-BE49-F238E27FC236}">
                    <a16:creationId xmlns:a16="http://schemas.microsoft.com/office/drawing/2014/main" id="{DF34787E-2C2F-44C6-B5F6-2BEA5AA79251}"/>
                  </a:ext>
                </a:extLst>
              </p:cNvPr>
              <p:cNvSpPr/>
              <p:nvPr/>
            </p:nvSpPr>
            <p:spPr>
              <a:xfrm>
                <a:off x="-276917" y="371217"/>
                <a:ext cx="1078134" cy="458057"/>
              </a:xfrm>
              <a:custGeom>
                <a:avLst/>
                <a:gdLst>
                  <a:gd name="connsiteX0" fmla="*/ 1078135 w 1078134"/>
                  <a:gd name="connsiteY0" fmla="*/ 41910 h 458057"/>
                  <a:gd name="connsiteX1" fmla="*/ 618554 w 1078134"/>
                  <a:gd name="connsiteY1" fmla="*/ 458057 h 458057"/>
                  <a:gd name="connsiteX2" fmla="*/ 0 w 1078134"/>
                  <a:gd name="connsiteY2" fmla="*/ 416147 h 458057"/>
                  <a:gd name="connsiteX3" fmla="*/ 64294 w 1078134"/>
                  <a:gd name="connsiteY3" fmla="*/ 357950 h 458057"/>
                  <a:gd name="connsiteX4" fmla="*/ 98965 w 1078134"/>
                  <a:gd name="connsiteY4" fmla="*/ 326517 h 458057"/>
                  <a:gd name="connsiteX5" fmla="*/ 459581 w 1078134"/>
                  <a:gd name="connsiteY5" fmla="*/ 0 h 458057"/>
                  <a:gd name="connsiteX6" fmla="*/ 944975 w 1078134"/>
                  <a:gd name="connsiteY6" fmla="*/ 32957 h 458057"/>
                  <a:gd name="connsiteX7" fmla="*/ 991553 w 1078134"/>
                  <a:gd name="connsiteY7" fmla="*/ 36100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8134" h="458057">
                    <a:moveTo>
                      <a:pt x="1078135" y="41910"/>
                    </a:moveTo>
                    <a:lnTo>
                      <a:pt x="618554" y="458057"/>
                    </a:lnTo>
                    <a:lnTo>
                      <a:pt x="0" y="416147"/>
                    </a:lnTo>
                    <a:lnTo>
                      <a:pt x="64294" y="357950"/>
                    </a:lnTo>
                    <a:lnTo>
                      <a:pt x="98965" y="326517"/>
                    </a:lnTo>
                    <a:lnTo>
                      <a:pt x="459581" y="0"/>
                    </a:lnTo>
                    <a:lnTo>
                      <a:pt x="944975" y="32957"/>
                    </a:lnTo>
                    <a:lnTo>
                      <a:pt x="991553" y="3610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0" name="Freeform: Shape 382">
                <a:extLst>
                  <a:ext uri="{FF2B5EF4-FFF2-40B4-BE49-F238E27FC236}">
                    <a16:creationId xmlns:a16="http://schemas.microsoft.com/office/drawing/2014/main" id="{BD41349B-9382-4562-A2EB-0B030B473C21}"/>
                  </a:ext>
                </a:extLst>
              </p:cNvPr>
              <p:cNvSpPr/>
              <p:nvPr/>
            </p:nvSpPr>
            <p:spPr>
              <a:xfrm>
                <a:off x="-212623" y="371217"/>
                <a:ext cx="927258" cy="393954"/>
              </a:xfrm>
              <a:custGeom>
                <a:avLst/>
                <a:gdLst>
                  <a:gd name="connsiteX0" fmla="*/ 927259 w 927258"/>
                  <a:gd name="connsiteY0" fmla="*/ 36100 h 393954"/>
                  <a:gd name="connsiteX1" fmla="*/ 531971 w 927258"/>
                  <a:gd name="connsiteY1" fmla="*/ 393954 h 393954"/>
                  <a:gd name="connsiteX2" fmla="*/ 0 w 927258"/>
                  <a:gd name="connsiteY2" fmla="*/ 357950 h 393954"/>
                  <a:gd name="connsiteX3" fmla="*/ 34671 w 927258"/>
                  <a:gd name="connsiteY3" fmla="*/ 326517 h 393954"/>
                  <a:gd name="connsiteX4" fmla="*/ 395288 w 927258"/>
                  <a:gd name="connsiteY4" fmla="*/ 0 h 393954"/>
                  <a:gd name="connsiteX5" fmla="*/ 880682 w 927258"/>
                  <a:gd name="connsiteY5" fmla="*/ 32957 h 393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258" h="393954">
                    <a:moveTo>
                      <a:pt x="927259" y="36100"/>
                    </a:moveTo>
                    <a:lnTo>
                      <a:pt x="531971" y="393954"/>
                    </a:lnTo>
                    <a:lnTo>
                      <a:pt x="0" y="357950"/>
                    </a:lnTo>
                    <a:lnTo>
                      <a:pt x="34671" y="326517"/>
                    </a:lnTo>
                    <a:lnTo>
                      <a:pt x="395288" y="0"/>
                    </a:lnTo>
                    <a:lnTo>
                      <a:pt x="880682" y="32957"/>
                    </a:lnTo>
                    <a:close/>
                  </a:path>
                </a:pathLst>
              </a:custGeom>
              <a:solidFill>
                <a:srgbClr val="484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425" name="Graphic 876">
              <a:extLst>
                <a:ext uri="{FF2B5EF4-FFF2-40B4-BE49-F238E27FC236}">
                  <a16:creationId xmlns:a16="http://schemas.microsoft.com/office/drawing/2014/main" id="{0651C3C4-664C-436D-A1A7-06A32D979200}"/>
                </a:ext>
              </a:extLst>
            </p:cNvPr>
            <p:cNvGrpSpPr/>
            <p:nvPr/>
          </p:nvGrpSpPr>
          <p:grpSpPr>
            <a:xfrm>
              <a:off x="-380835" y="555811"/>
              <a:ext cx="644461" cy="639318"/>
              <a:chOff x="-380835" y="555811"/>
              <a:chExt cx="644461" cy="639318"/>
            </a:xfrm>
            <a:solidFill>
              <a:srgbClr val="FFD524"/>
            </a:solidFill>
          </p:grpSpPr>
          <p:sp>
            <p:nvSpPr>
              <p:cNvPr id="426" name="Freeform: Shape 378">
                <a:extLst>
                  <a:ext uri="{FF2B5EF4-FFF2-40B4-BE49-F238E27FC236}">
                    <a16:creationId xmlns:a16="http://schemas.microsoft.com/office/drawing/2014/main" id="{AD5EABB7-B2A6-4BF4-B019-6B0F21500B96}"/>
                  </a:ext>
                </a:extLst>
              </p:cNvPr>
              <p:cNvSpPr/>
              <p:nvPr/>
            </p:nvSpPr>
            <p:spPr>
              <a:xfrm>
                <a:off x="-321494" y="555811"/>
                <a:ext cx="585120" cy="588168"/>
              </a:xfrm>
              <a:custGeom>
                <a:avLst/>
                <a:gdLst>
                  <a:gd name="connsiteX0" fmla="*/ 24956 w 585120"/>
                  <a:gd name="connsiteY0" fmla="*/ 588169 h 588168"/>
                  <a:gd name="connsiteX1" fmla="*/ 0 w 585120"/>
                  <a:gd name="connsiteY1" fmla="*/ 585883 h 588168"/>
                  <a:gd name="connsiteX2" fmla="*/ 32766 w 585120"/>
                  <a:gd name="connsiteY2" fmla="*/ 222790 h 588168"/>
                  <a:gd name="connsiteX3" fmla="*/ 575596 w 585120"/>
                  <a:gd name="connsiteY3" fmla="*/ 0 h 588168"/>
                  <a:gd name="connsiteX4" fmla="*/ 585121 w 585120"/>
                  <a:gd name="connsiteY4" fmla="*/ 23241 h 588168"/>
                  <a:gd name="connsiteX5" fmla="*/ 56388 w 585120"/>
                  <a:gd name="connsiteY5" fmla="*/ 240221 h 58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5120" h="588168">
                    <a:moveTo>
                      <a:pt x="24956" y="588169"/>
                    </a:moveTo>
                    <a:lnTo>
                      <a:pt x="0" y="585883"/>
                    </a:lnTo>
                    <a:lnTo>
                      <a:pt x="32766" y="222790"/>
                    </a:lnTo>
                    <a:lnTo>
                      <a:pt x="575596" y="0"/>
                    </a:lnTo>
                    <a:lnTo>
                      <a:pt x="585121" y="23241"/>
                    </a:lnTo>
                    <a:lnTo>
                      <a:pt x="56388" y="240221"/>
                    </a:ln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7" name="Freeform: Shape 379">
                <a:extLst>
                  <a:ext uri="{FF2B5EF4-FFF2-40B4-BE49-F238E27FC236}">
                    <a16:creationId xmlns:a16="http://schemas.microsoft.com/office/drawing/2014/main" id="{218B0A24-83E5-4CE7-BED0-853DA2EE3382}"/>
                  </a:ext>
                </a:extLst>
              </p:cNvPr>
              <p:cNvSpPr/>
              <p:nvPr/>
            </p:nvSpPr>
            <p:spPr>
              <a:xfrm>
                <a:off x="-380835" y="1007010"/>
                <a:ext cx="121695" cy="188118"/>
              </a:xfrm>
              <a:custGeom>
                <a:avLst/>
                <a:gdLst>
                  <a:gd name="connsiteX0" fmla="*/ 85058 w 121695"/>
                  <a:gd name="connsiteY0" fmla="*/ 1619 h 188118"/>
                  <a:gd name="connsiteX1" fmla="*/ 79915 w 121695"/>
                  <a:gd name="connsiteY1" fmla="*/ 0 h 188118"/>
                  <a:gd name="connsiteX2" fmla="*/ 0 w 121695"/>
                  <a:gd name="connsiteY2" fmla="*/ 170783 h 188118"/>
                  <a:gd name="connsiteX3" fmla="*/ 111824 w 121695"/>
                  <a:gd name="connsiteY3" fmla="*/ 188119 h 188118"/>
                  <a:gd name="connsiteX4" fmla="*/ 85058 w 121695"/>
                  <a:gd name="connsiteY4" fmla="*/ 1619 h 18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695" h="188118">
                    <a:moveTo>
                      <a:pt x="85058" y="1619"/>
                    </a:moveTo>
                    <a:lnTo>
                      <a:pt x="79915" y="0"/>
                    </a:lnTo>
                    <a:cubicBezTo>
                      <a:pt x="64484" y="5810"/>
                      <a:pt x="10573" y="35814"/>
                      <a:pt x="0" y="170783"/>
                    </a:cubicBezTo>
                    <a:lnTo>
                      <a:pt x="111824" y="188119"/>
                    </a:lnTo>
                    <a:cubicBezTo>
                      <a:pt x="140684" y="56483"/>
                      <a:pt x="98393" y="12002"/>
                      <a:pt x="85058" y="1619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78557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raphic 19322">
            <a:extLst>
              <a:ext uri="{FF2B5EF4-FFF2-40B4-BE49-F238E27FC236}">
                <a16:creationId xmlns:a16="http://schemas.microsoft.com/office/drawing/2014/main" id="{75DD5234-0253-49F2-99D0-139B1B1EC09E}"/>
              </a:ext>
            </a:extLst>
          </p:cNvPr>
          <p:cNvSpPr/>
          <p:nvPr/>
        </p:nvSpPr>
        <p:spPr>
          <a:xfrm rot="6414839">
            <a:off x="3101117" y="768469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F3C39B5-6CEC-4AD0-8ABD-C3D47A1D01E6}"/>
              </a:ext>
            </a:extLst>
          </p:cNvPr>
          <p:cNvSpPr/>
          <p:nvPr/>
        </p:nvSpPr>
        <p:spPr>
          <a:xfrm rot="14173891">
            <a:off x="5360324" y="165706"/>
            <a:ext cx="8916459" cy="8879692"/>
          </a:xfrm>
          <a:custGeom>
            <a:avLst/>
            <a:gdLst>
              <a:gd name="connsiteX0" fmla="*/ 3936674 w 5532100"/>
              <a:gd name="connsiteY0" fmla="*/ 44776 h 6709605"/>
              <a:gd name="connsiteX1" fmla="*/ 2572163 w 5532100"/>
              <a:gd name="connsiteY1" fmla="*/ 86276 h 6709605"/>
              <a:gd name="connsiteX2" fmla="*/ 1676454 w 5532100"/>
              <a:gd name="connsiteY2" fmla="*/ 559528 h 6709605"/>
              <a:gd name="connsiteX3" fmla="*/ 1324166 w 5532100"/>
              <a:gd name="connsiteY3" fmla="*/ 1581307 h 6709605"/>
              <a:gd name="connsiteX4" fmla="*/ 778519 w 5532100"/>
              <a:gd name="connsiteY4" fmla="*/ 2489453 h 6709605"/>
              <a:gd name="connsiteX5" fmla="*/ 285761 w 5532100"/>
              <a:gd name="connsiteY5" fmla="*/ 2785579 h 6709605"/>
              <a:gd name="connsiteX6" fmla="*/ 1025 w 5532100"/>
              <a:gd name="connsiteY6" fmla="*/ 3499450 h 6709605"/>
              <a:gd name="connsiteX7" fmla="*/ 1564000 w 5532100"/>
              <a:gd name="connsiteY7" fmla="*/ 4684085 h 6709605"/>
              <a:gd name="connsiteX8" fmla="*/ 2381554 w 5532100"/>
              <a:gd name="connsiteY8" fmla="*/ 5406988 h 6709605"/>
              <a:gd name="connsiteX9" fmla="*/ 2950111 w 5532100"/>
              <a:gd name="connsiteY9" fmla="*/ 6470136 h 6709605"/>
              <a:gd name="connsiteX10" fmla="*/ 4468575 w 5532100"/>
              <a:gd name="connsiteY10" fmla="*/ 6265387 h 6709605"/>
              <a:gd name="connsiteX11" fmla="*/ 4872050 w 5532100"/>
              <a:gd name="connsiteY11" fmla="*/ 5544316 h 6709605"/>
              <a:gd name="connsiteX12" fmla="*/ 5462077 w 5532100"/>
              <a:gd name="connsiteY12" fmla="*/ 3387126 h 6709605"/>
              <a:gd name="connsiteX13" fmla="*/ 5343076 w 5532100"/>
              <a:gd name="connsiteY13" fmla="*/ 1190661 h 6709605"/>
              <a:gd name="connsiteX14" fmla="*/ 4011425 w 5532100"/>
              <a:gd name="connsiteY14" fmla="*/ 51977 h 6709605"/>
              <a:gd name="connsiteX15" fmla="*/ 3936674 w 5532100"/>
              <a:gd name="connsiteY15" fmla="*/ 44776 h 67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2100" h="6709605">
                <a:moveTo>
                  <a:pt x="3936674" y="44776"/>
                </a:moveTo>
                <a:cubicBezTo>
                  <a:pt x="3486986" y="-26309"/>
                  <a:pt x="3009152" y="-12956"/>
                  <a:pt x="2572163" y="86276"/>
                </a:cubicBezTo>
                <a:cubicBezTo>
                  <a:pt x="2243571" y="160897"/>
                  <a:pt x="1912622" y="297832"/>
                  <a:pt x="1676454" y="559528"/>
                </a:cubicBezTo>
                <a:cubicBezTo>
                  <a:pt x="1439370" y="822140"/>
                  <a:pt x="1395514" y="1232815"/>
                  <a:pt x="1324166" y="1581307"/>
                </a:cubicBezTo>
                <a:cubicBezTo>
                  <a:pt x="1246535" y="1960039"/>
                  <a:pt x="1089570" y="2285752"/>
                  <a:pt x="778519" y="2489453"/>
                </a:cubicBezTo>
                <a:cubicBezTo>
                  <a:pt x="617627" y="2594838"/>
                  <a:pt x="431992" y="2657938"/>
                  <a:pt x="285761" y="2785579"/>
                </a:cubicBezTo>
                <a:cubicBezTo>
                  <a:pt x="94235" y="2952755"/>
                  <a:pt x="-11674" y="3225840"/>
                  <a:pt x="1025" y="3499450"/>
                </a:cubicBezTo>
                <a:cubicBezTo>
                  <a:pt x="42132" y="4388089"/>
                  <a:pt x="962845" y="4468339"/>
                  <a:pt x="1564000" y="4684085"/>
                </a:cubicBezTo>
                <a:cubicBezTo>
                  <a:pt x="1933699" y="4816700"/>
                  <a:pt x="2188849" y="5038991"/>
                  <a:pt x="2381554" y="5406988"/>
                </a:cubicBezTo>
                <a:cubicBezTo>
                  <a:pt x="2569676" y="5766476"/>
                  <a:pt x="2652152" y="6184483"/>
                  <a:pt x="2950111" y="6470136"/>
                </a:cubicBezTo>
                <a:cubicBezTo>
                  <a:pt x="3395609" y="6897175"/>
                  <a:pt x="4129771" y="6706172"/>
                  <a:pt x="4468575" y="6265387"/>
                </a:cubicBezTo>
                <a:cubicBezTo>
                  <a:pt x="4634049" y="6050035"/>
                  <a:pt x="4760773" y="5798026"/>
                  <a:pt x="4872050" y="5544316"/>
                </a:cubicBezTo>
                <a:cubicBezTo>
                  <a:pt x="5167259" y="4871160"/>
                  <a:pt x="5361142" y="4132678"/>
                  <a:pt x="5462077" y="3387126"/>
                </a:cubicBezTo>
                <a:cubicBezTo>
                  <a:pt x="5558298" y="2675873"/>
                  <a:pt x="5585920" y="1889870"/>
                  <a:pt x="5343076" y="1190661"/>
                </a:cubicBezTo>
                <a:cubicBezTo>
                  <a:pt x="5118822" y="544996"/>
                  <a:pt x="4637191" y="124765"/>
                  <a:pt x="4011425" y="51977"/>
                </a:cubicBezTo>
                <a:cubicBezTo>
                  <a:pt x="3986683" y="49097"/>
                  <a:pt x="3961416" y="48573"/>
                  <a:pt x="3936674" y="44776"/>
                </a:cubicBezTo>
                <a:close/>
              </a:path>
            </a:pathLst>
          </a:custGeom>
          <a:solidFill>
            <a:srgbClr val="E9D2AE"/>
          </a:solidFill>
          <a:ln w="13091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F53E86-BFBD-49A2-A4A1-7B6BFFF1EC1B}"/>
              </a:ext>
            </a:extLst>
          </p:cNvPr>
          <p:cNvSpPr/>
          <p:nvPr/>
        </p:nvSpPr>
        <p:spPr>
          <a:xfrm rot="319760">
            <a:off x="6763326" y="26000"/>
            <a:ext cx="5812133" cy="7302343"/>
          </a:xfrm>
          <a:custGeom>
            <a:avLst/>
            <a:gdLst>
              <a:gd name="connsiteX0" fmla="*/ 4324606 w 4324605"/>
              <a:gd name="connsiteY0" fmla="*/ 0 h 3379484"/>
              <a:gd name="connsiteX1" fmla="*/ 4180941 w 4324605"/>
              <a:gd name="connsiteY1" fmla="*/ 130383 h 3379484"/>
              <a:gd name="connsiteX2" fmla="*/ 2863825 w 4324605"/>
              <a:gd name="connsiteY2" fmla="*/ 2648869 h 3379484"/>
              <a:gd name="connsiteX3" fmla="*/ 2845754 w 4324605"/>
              <a:gd name="connsiteY3" fmla="*/ 3379485 h 3379484"/>
              <a:gd name="connsiteX4" fmla="*/ 1803862 w 4324605"/>
              <a:gd name="connsiteY4" fmla="*/ 2990594 h 3379484"/>
              <a:gd name="connsiteX5" fmla="*/ 1416507 w 4324605"/>
              <a:gd name="connsiteY5" fmla="*/ 1718205 h 3379484"/>
              <a:gd name="connsiteX6" fmla="*/ 0 w 4324605"/>
              <a:gd name="connsiteY6" fmla="*/ 0 h 3379484"/>
              <a:gd name="connsiteX7" fmla="*/ 4324606 w 4324605"/>
              <a:gd name="connsiteY7" fmla="*/ 0 h 3379484"/>
              <a:gd name="connsiteX0" fmla="*/ 3846867 w 3846867"/>
              <a:gd name="connsiteY0" fmla="*/ 0 h 3379485"/>
              <a:gd name="connsiteX1" fmla="*/ 3703202 w 3846867"/>
              <a:gd name="connsiteY1" fmla="*/ 130383 h 3379485"/>
              <a:gd name="connsiteX2" fmla="*/ 2386086 w 3846867"/>
              <a:gd name="connsiteY2" fmla="*/ 2648869 h 3379485"/>
              <a:gd name="connsiteX3" fmla="*/ 2368015 w 3846867"/>
              <a:gd name="connsiteY3" fmla="*/ 3379485 h 3379485"/>
              <a:gd name="connsiteX4" fmla="*/ 1326123 w 3846867"/>
              <a:gd name="connsiteY4" fmla="*/ 2990594 h 3379485"/>
              <a:gd name="connsiteX5" fmla="*/ 938768 w 3846867"/>
              <a:gd name="connsiteY5" fmla="*/ 1718205 h 3379485"/>
              <a:gd name="connsiteX6" fmla="*/ 0 w 3846867"/>
              <a:gd name="connsiteY6" fmla="*/ 80670 h 3379485"/>
              <a:gd name="connsiteX7" fmla="*/ 3846867 w 3846867"/>
              <a:gd name="connsiteY7" fmla="*/ 0 h 3379485"/>
              <a:gd name="connsiteX0" fmla="*/ 3358353 w 3358353"/>
              <a:gd name="connsiteY0" fmla="*/ 0 h 3379485"/>
              <a:gd name="connsiteX1" fmla="*/ 3214688 w 3358353"/>
              <a:gd name="connsiteY1" fmla="*/ 130383 h 3379485"/>
              <a:gd name="connsiteX2" fmla="*/ 1897572 w 3358353"/>
              <a:gd name="connsiteY2" fmla="*/ 2648869 h 3379485"/>
              <a:gd name="connsiteX3" fmla="*/ 1879501 w 3358353"/>
              <a:gd name="connsiteY3" fmla="*/ 3379485 h 3379485"/>
              <a:gd name="connsiteX4" fmla="*/ 837609 w 3358353"/>
              <a:gd name="connsiteY4" fmla="*/ 2990594 h 3379485"/>
              <a:gd name="connsiteX5" fmla="*/ 450254 w 3358353"/>
              <a:gd name="connsiteY5" fmla="*/ 1718205 h 3379485"/>
              <a:gd name="connsiteX6" fmla="*/ 0 w 3358353"/>
              <a:gd name="connsiteY6" fmla="*/ 549296 h 3379485"/>
              <a:gd name="connsiteX7" fmla="*/ 3358353 w 3358353"/>
              <a:gd name="connsiteY7" fmla="*/ 0 h 3379485"/>
              <a:gd name="connsiteX0" fmla="*/ 3358353 w 3358353"/>
              <a:gd name="connsiteY0" fmla="*/ 0 h 3379485"/>
              <a:gd name="connsiteX1" fmla="*/ 3214688 w 3358353"/>
              <a:gd name="connsiteY1" fmla="*/ 130383 h 3379485"/>
              <a:gd name="connsiteX2" fmla="*/ 1897572 w 3358353"/>
              <a:gd name="connsiteY2" fmla="*/ 2648869 h 3379485"/>
              <a:gd name="connsiteX3" fmla="*/ 1879501 w 3358353"/>
              <a:gd name="connsiteY3" fmla="*/ 3379485 h 3379485"/>
              <a:gd name="connsiteX4" fmla="*/ 837609 w 3358353"/>
              <a:gd name="connsiteY4" fmla="*/ 2990594 h 3379485"/>
              <a:gd name="connsiteX5" fmla="*/ 450254 w 3358353"/>
              <a:gd name="connsiteY5" fmla="*/ 1718205 h 3379485"/>
              <a:gd name="connsiteX6" fmla="*/ 0 w 3358353"/>
              <a:gd name="connsiteY6" fmla="*/ 549296 h 3379485"/>
              <a:gd name="connsiteX7" fmla="*/ 3358353 w 3358353"/>
              <a:gd name="connsiteY7" fmla="*/ 0 h 3379485"/>
              <a:gd name="connsiteX0" fmla="*/ 3412127 w 3412127"/>
              <a:gd name="connsiteY0" fmla="*/ 0 h 3379485"/>
              <a:gd name="connsiteX1" fmla="*/ 3268462 w 3412127"/>
              <a:gd name="connsiteY1" fmla="*/ 130383 h 3379485"/>
              <a:gd name="connsiteX2" fmla="*/ 1951346 w 3412127"/>
              <a:gd name="connsiteY2" fmla="*/ 2648869 h 3379485"/>
              <a:gd name="connsiteX3" fmla="*/ 1933275 w 3412127"/>
              <a:gd name="connsiteY3" fmla="*/ 3379485 h 3379485"/>
              <a:gd name="connsiteX4" fmla="*/ 891383 w 3412127"/>
              <a:gd name="connsiteY4" fmla="*/ 2990594 h 3379485"/>
              <a:gd name="connsiteX5" fmla="*/ 504028 w 3412127"/>
              <a:gd name="connsiteY5" fmla="*/ 1718205 h 3379485"/>
              <a:gd name="connsiteX6" fmla="*/ 0 w 3412127"/>
              <a:gd name="connsiteY6" fmla="*/ 483431 h 3379485"/>
              <a:gd name="connsiteX7" fmla="*/ 3412127 w 3412127"/>
              <a:gd name="connsiteY7" fmla="*/ 0 h 3379485"/>
              <a:gd name="connsiteX0" fmla="*/ 3656482 w 3656482"/>
              <a:gd name="connsiteY0" fmla="*/ 0 h 3379485"/>
              <a:gd name="connsiteX1" fmla="*/ 3512817 w 3656482"/>
              <a:gd name="connsiteY1" fmla="*/ 130383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48383 w 3656482"/>
              <a:gd name="connsiteY5" fmla="*/ 1718205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656482 w 3656482"/>
              <a:gd name="connsiteY0" fmla="*/ 0 h 3379485"/>
              <a:gd name="connsiteX1" fmla="*/ 3512817 w 3656482"/>
              <a:gd name="connsiteY1" fmla="*/ 130383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48383 w 3656482"/>
              <a:gd name="connsiteY5" fmla="*/ 1718205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656482 w 3656482"/>
              <a:gd name="connsiteY0" fmla="*/ 0 h 3379485"/>
              <a:gd name="connsiteX1" fmla="*/ 3512817 w 3656482"/>
              <a:gd name="connsiteY1" fmla="*/ 130383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92239 w 3656482"/>
              <a:gd name="connsiteY5" fmla="*/ 1590912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656482 w 3656482"/>
              <a:gd name="connsiteY0" fmla="*/ 0 h 3379485"/>
              <a:gd name="connsiteX1" fmla="*/ 3020776 w 3656482"/>
              <a:gd name="connsiteY1" fmla="*/ 722375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92239 w 3656482"/>
              <a:gd name="connsiteY5" fmla="*/ 1590912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371279 w 3371279"/>
              <a:gd name="connsiteY0" fmla="*/ 27497 h 3016182"/>
              <a:gd name="connsiteX1" fmla="*/ 3020776 w 3371279"/>
              <a:gd name="connsiteY1" fmla="*/ 359072 h 3016182"/>
              <a:gd name="connsiteX2" fmla="*/ 2195701 w 3371279"/>
              <a:gd name="connsiteY2" fmla="*/ 2285566 h 3016182"/>
              <a:gd name="connsiteX3" fmla="*/ 2177630 w 3371279"/>
              <a:gd name="connsiteY3" fmla="*/ 3016182 h 3016182"/>
              <a:gd name="connsiteX4" fmla="*/ 1135738 w 3371279"/>
              <a:gd name="connsiteY4" fmla="*/ 2627291 h 3016182"/>
              <a:gd name="connsiteX5" fmla="*/ 792239 w 3371279"/>
              <a:gd name="connsiteY5" fmla="*/ 1227609 h 3016182"/>
              <a:gd name="connsiteX6" fmla="*/ 0 w 3371279"/>
              <a:gd name="connsiteY6" fmla="*/ 275369 h 3016182"/>
              <a:gd name="connsiteX7" fmla="*/ 3371279 w 3371279"/>
              <a:gd name="connsiteY7" fmla="*/ 27497 h 3016182"/>
              <a:gd name="connsiteX0" fmla="*/ 3371279 w 3371279"/>
              <a:gd name="connsiteY0" fmla="*/ 124385 h 3113070"/>
              <a:gd name="connsiteX1" fmla="*/ 3020776 w 3371279"/>
              <a:gd name="connsiteY1" fmla="*/ 455960 h 3113070"/>
              <a:gd name="connsiteX2" fmla="*/ 2195701 w 3371279"/>
              <a:gd name="connsiteY2" fmla="*/ 2382454 h 3113070"/>
              <a:gd name="connsiteX3" fmla="*/ 2177630 w 3371279"/>
              <a:gd name="connsiteY3" fmla="*/ 3113070 h 3113070"/>
              <a:gd name="connsiteX4" fmla="*/ 1135738 w 3371279"/>
              <a:gd name="connsiteY4" fmla="*/ 2724179 h 3113070"/>
              <a:gd name="connsiteX5" fmla="*/ 792239 w 3371279"/>
              <a:gd name="connsiteY5" fmla="*/ 1324497 h 3113070"/>
              <a:gd name="connsiteX6" fmla="*/ 0 w 3371279"/>
              <a:gd name="connsiteY6" fmla="*/ 372257 h 3113070"/>
              <a:gd name="connsiteX7" fmla="*/ 3371279 w 3371279"/>
              <a:gd name="connsiteY7" fmla="*/ 124385 h 3113070"/>
              <a:gd name="connsiteX0" fmla="*/ 3371279 w 3371279"/>
              <a:gd name="connsiteY0" fmla="*/ 370784 h 3359469"/>
              <a:gd name="connsiteX1" fmla="*/ 3020776 w 3371279"/>
              <a:gd name="connsiteY1" fmla="*/ 702359 h 3359469"/>
              <a:gd name="connsiteX2" fmla="*/ 2195701 w 3371279"/>
              <a:gd name="connsiteY2" fmla="*/ 2628853 h 3359469"/>
              <a:gd name="connsiteX3" fmla="*/ 2177630 w 3371279"/>
              <a:gd name="connsiteY3" fmla="*/ 3359469 h 3359469"/>
              <a:gd name="connsiteX4" fmla="*/ 1135738 w 3371279"/>
              <a:gd name="connsiteY4" fmla="*/ 2970578 h 3359469"/>
              <a:gd name="connsiteX5" fmla="*/ 792239 w 3371279"/>
              <a:gd name="connsiteY5" fmla="*/ 1570896 h 3359469"/>
              <a:gd name="connsiteX6" fmla="*/ 0 w 3371279"/>
              <a:gd name="connsiteY6" fmla="*/ 618656 h 3359469"/>
              <a:gd name="connsiteX7" fmla="*/ 3371279 w 3371279"/>
              <a:gd name="connsiteY7" fmla="*/ 370784 h 3359469"/>
              <a:gd name="connsiteX0" fmla="*/ 3306755 w 3306755"/>
              <a:gd name="connsiteY0" fmla="*/ 377980 h 3341113"/>
              <a:gd name="connsiteX1" fmla="*/ 3020776 w 3306755"/>
              <a:gd name="connsiteY1" fmla="*/ 684003 h 3341113"/>
              <a:gd name="connsiteX2" fmla="*/ 2195701 w 3306755"/>
              <a:gd name="connsiteY2" fmla="*/ 2610497 h 3341113"/>
              <a:gd name="connsiteX3" fmla="*/ 2177630 w 3306755"/>
              <a:gd name="connsiteY3" fmla="*/ 3341113 h 3341113"/>
              <a:gd name="connsiteX4" fmla="*/ 1135738 w 3306755"/>
              <a:gd name="connsiteY4" fmla="*/ 2952222 h 3341113"/>
              <a:gd name="connsiteX5" fmla="*/ 792239 w 3306755"/>
              <a:gd name="connsiteY5" fmla="*/ 1552540 h 3341113"/>
              <a:gd name="connsiteX6" fmla="*/ 0 w 3306755"/>
              <a:gd name="connsiteY6" fmla="*/ 600300 h 3341113"/>
              <a:gd name="connsiteX7" fmla="*/ 3306755 w 3306755"/>
              <a:gd name="connsiteY7" fmla="*/ 377980 h 3341113"/>
              <a:gd name="connsiteX0" fmla="*/ 3306755 w 3306755"/>
              <a:gd name="connsiteY0" fmla="*/ 431773 h 3394906"/>
              <a:gd name="connsiteX1" fmla="*/ 3020776 w 3306755"/>
              <a:gd name="connsiteY1" fmla="*/ 737796 h 3394906"/>
              <a:gd name="connsiteX2" fmla="*/ 2195701 w 3306755"/>
              <a:gd name="connsiteY2" fmla="*/ 2664290 h 3394906"/>
              <a:gd name="connsiteX3" fmla="*/ 2177630 w 3306755"/>
              <a:gd name="connsiteY3" fmla="*/ 3394906 h 3394906"/>
              <a:gd name="connsiteX4" fmla="*/ 1135738 w 3306755"/>
              <a:gd name="connsiteY4" fmla="*/ 3006015 h 3394906"/>
              <a:gd name="connsiteX5" fmla="*/ 792239 w 3306755"/>
              <a:gd name="connsiteY5" fmla="*/ 1606333 h 3394906"/>
              <a:gd name="connsiteX6" fmla="*/ 0 w 3306755"/>
              <a:gd name="connsiteY6" fmla="*/ 654093 h 3394906"/>
              <a:gd name="connsiteX7" fmla="*/ 3306755 w 3306755"/>
              <a:gd name="connsiteY7" fmla="*/ 431773 h 3394906"/>
              <a:gd name="connsiteX0" fmla="*/ 3306755 w 3306755"/>
              <a:gd name="connsiteY0" fmla="*/ 414805 h 3377938"/>
              <a:gd name="connsiteX1" fmla="*/ 3020776 w 3306755"/>
              <a:gd name="connsiteY1" fmla="*/ 720828 h 3377938"/>
              <a:gd name="connsiteX2" fmla="*/ 2195701 w 3306755"/>
              <a:gd name="connsiteY2" fmla="*/ 2647322 h 3377938"/>
              <a:gd name="connsiteX3" fmla="*/ 2177630 w 3306755"/>
              <a:gd name="connsiteY3" fmla="*/ 3377938 h 3377938"/>
              <a:gd name="connsiteX4" fmla="*/ 1135738 w 3306755"/>
              <a:gd name="connsiteY4" fmla="*/ 2989047 h 3377938"/>
              <a:gd name="connsiteX5" fmla="*/ 792239 w 3306755"/>
              <a:gd name="connsiteY5" fmla="*/ 1589365 h 3377938"/>
              <a:gd name="connsiteX6" fmla="*/ 0 w 3306755"/>
              <a:gd name="connsiteY6" fmla="*/ 637125 h 3377938"/>
              <a:gd name="connsiteX7" fmla="*/ 3306755 w 3306755"/>
              <a:gd name="connsiteY7" fmla="*/ 414805 h 3377938"/>
              <a:gd name="connsiteX0" fmla="*/ 3306755 w 3306755"/>
              <a:gd name="connsiteY0" fmla="*/ 409909 h 3373042"/>
              <a:gd name="connsiteX1" fmla="*/ 3020776 w 3306755"/>
              <a:gd name="connsiteY1" fmla="*/ 715932 h 3373042"/>
              <a:gd name="connsiteX2" fmla="*/ 2195701 w 3306755"/>
              <a:gd name="connsiteY2" fmla="*/ 2642426 h 3373042"/>
              <a:gd name="connsiteX3" fmla="*/ 2177630 w 3306755"/>
              <a:gd name="connsiteY3" fmla="*/ 3373042 h 3373042"/>
              <a:gd name="connsiteX4" fmla="*/ 1135738 w 3306755"/>
              <a:gd name="connsiteY4" fmla="*/ 2984151 h 3373042"/>
              <a:gd name="connsiteX5" fmla="*/ 792239 w 3306755"/>
              <a:gd name="connsiteY5" fmla="*/ 1584469 h 3373042"/>
              <a:gd name="connsiteX6" fmla="*/ 0 w 3306755"/>
              <a:gd name="connsiteY6" fmla="*/ 632229 h 3373042"/>
              <a:gd name="connsiteX7" fmla="*/ 3306755 w 3306755"/>
              <a:gd name="connsiteY7" fmla="*/ 409909 h 3373042"/>
              <a:gd name="connsiteX0" fmla="*/ 3306755 w 3306755"/>
              <a:gd name="connsiteY0" fmla="*/ 428329 h 3391462"/>
              <a:gd name="connsiteX1" fmla="*/ 3020776 w 3306755"/>
              <a:gd name="connsiteY1" fmla="*/ 734352 h 3391462"/>
              <a:gd name="connsiteX2" fmla="*/ 2195701 w 3306755"/>
              <a:gd name="connsiteY2" fmla="*/ 2660846 h 3391462"/>
              <a:gd name="connsiteX3" fmla="*/ 2177630 w 3306755"/>
              <a:gd name="connsiteY3" fmla="*/ 3391462 h 3391462"/>
              <a:gd name="connsiteX4" fmla="*/ 1135738 w 3306755"/>
              <a:gd name="connsiteY4" fmla="*/ 3002571 h 3391462"/>
              <a:gd name="connsiteX5" fmla="*/ 792239 w 3306755"/>
              <a:gd name="connsiteY5" fmla="*/ 1602889 h 3391462"/>
              <a:gd name="connsiteX6" fmla="*/ 0 w 3306755"/>
              <a:gd name="connsiteY6" fmla="*/ 650649 h 3391462"/>
              <a:gd name="connsiteX7" fmla="*/ 3306755 w 3306755"/>
              <a:gd name="connsiteY7" fmla="*/ 428329 h 3391462"/>
              <a:gd name="connsiteX0" fmla="*/ 3306755 w 3306755"/>
              <a:gd name="connsiteY0" fmla="*/ 396784 h 3359917"/>
              <a:gd name="connsiteX1" fmla="*/ 3020776 w 3306755"/>
              <a:gd name="connsiteY1" fmla="*/ 702807 h 3359917"/>
              <a:gd name="connsiteX2" fmla="*/ 2195701 w 3306755"/>
              <a:gd name="connsiteY2" fmla="*/ 2629301 h 3359917"/>
              <a:gd name="connsiteX3" fmla="*/ 2177630 w 3306755"/>
              <a:gd name="connsiteY3" fmla="*/ 3359917 h 3359917"/>
              <a:gd name="connsiteX4" fmla="*/ 1135738 w 3306755"/>
              <a:gd name="connsiteY4" fmla="*/ 2971026 h 3359917"/>
              <a:gd name="connsiteX5" fmla="*/ 792239 w 3306755"/>
              <a:gd name="connsiteY5" fmla="*/ 1571344 h 3359917"/>
              <a:gd name="connsiteX6" fmla="*/ 0 w 3306755"/>
              <a:gd name="connsiteY6" fmla="*/ 619104 h 3359917"/>
              <a:gd name="connsiteX7" fmla="*/ 3306755 w 3306755"/>
              <a:gd name="connsiteY7" fmla="*/ 396784 h 3359917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381581 h 3344714"/>
              <a:gd name="connsiteX1" fmla="*/ 3020776 w 3306755"/>
              <a:gd name="connsiteY1" fmla="*/ 687604 h 3344714"/>
              <a:gd name="connsiteX2" fmla="*/ 2195701 w 3306755"/>
              <a:gd name="connsiteY2" fmla="*/ 2614098 h 3344714"/>
              <a:gd name="connsiteX3" fmla="*/ 2177630 w 3306755"/>
              <a:gd name="connsiteY3" fmla="*/ 3344714 h 3344714"/>
              <a:gd name="connsiteX4" fmla="*/ 1135738 w 3306755"/>
              <a:gd name="connsiteY4" fmla="*/ 2955823 h 3344714"/>
              <a:gd name="connsiteX5" fmla="*/ 792239 w 3306755"/>
              <a:gd name="connsiteY5" fmla="*/ 1556141 h 3344714"/>
              <a:gd name="connsiteX6" fmla="*/ 0 w 3306755"/>
              <a:gd name="connsiteY6" fmla="*/ 603901 h 3344714"/>
              <a:gd name="connsiteX7" fmla="*/ 3306755 w 3306755"/>
              <a:gd name="connsiteY7" fmla="*/ 381581 h 3344714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59869 w 3359869"/>
              <a:gd name="connsiteY0" fmla="*/ 398055 h 3361188"/>
              <a:gd name="connsiteX1" fmla="*/ 3073890 w 3359869"/>
              <a:gd name="connsiteY1" fmla="*/ 704078 h 3361188"/>
              <a:gd name="connsiteX2" fmla="*/ 2248815 w 3359869"/>
              <a:gd name="connsiteY2" fmla="*/ 2630572 h 3361188"/>
              <a:gd name="connsiteX3" fmla="*/ 2230744 w 3359869"/>
              <a:gd name="connsiteY3" fmla="*/ 3361188 h 3361188"/>
              <a:gd name="connsiteX4" fmla="*/ 1188852 w 3359869"/>
              <a:gd name="connsiteY4" fmla="*/ 2972297 h 3361188"/>
              <a:gd name="connsiteX5" fmla="*/ 872298 w 3359869"/>
              <a:gd name="connsiteY5" fmla="*/ 1583654 h 3361188"/>
              <a:gd name="connsiteX6" fmla="*/ 53114 w 3359869"/>
              <a:gd name="connsiteY6" fmla="*/ 620375 h 3361188"/>
              <a:gd name="connsiteX7" fmla="*/ 3359869 w 3359869"/>
              <a:gd name="connsiteY7" fmla="*/ 398055 h 3361188"/>
              <a:gd name="connsiteX0" fmla="*/ 3359869 w 3359869"/>
              <a:gd name="connsiteY0" fmla="*/ 398055 h 3361188"/>
              <a:gd name="connsiteX1" fmla="*/ 3073890 w 3359869"/>
              <a:gd name="connsiteY1" fmla="*/ 704078 h 3361188"/>
              <a:gd name="connsiteX2" fmla="*/ 2248815 w 3359869"/>
              <a:gd name="connsiteY2" fmla="*/ 2630572 h 3361188"/>
              <a:gd name="connsiteX3" fmla="*/ 2230744 w 3359869"/>
              <a:gd name="connsiteY3" fmla="*/ 3361188 h 3361188"/>
              <a:gd name="connsiteX4" fmla="*/ 1188852 w 3359869"/>
              <a:gd name="connsiteY4" fmla="*/ 2972297 h 3361188"/>
              <a:gd name="connsiteX5" fmla="*/ 872298 w 3359869"/>
              <a:gd name="connsiteY5" fmla="*/ 1583654 h 3361188"/>
              <a:gd name="connsiteX6" fmla="*/ 53114 w 3359869"/>
              <a:gd name="connsiteY6" fmla="*/ 620375 h 3361188"/>
              <a:gd name="connsiteX7" fmla="*/ 3359869 w 3359869"/>
              <a:gd name="connsiteY7" fmla="*/ 398055 h 3361188"/>
              <a:gd name="connsiteX0" fmla="*/ 3359869 w 3359869"/>
              <a:gd name="connsiteY0" fmla="*/ 409954 h 3373087"/>
              <a:gd name="connsiteX1" fmla="*/ 3073890 w 3359869"/>
              <a:gd name="connsiteY1" fmla="*/ 715977 h 3373087"/>
              <a:gd name="connsiteX2" fmla="*/ 2248815 w 3359869"/>
              <a:gd name="connsiteY2" fmla="*/ 2642471 h 3373087"/>
              <a:gd name="connsiteX3" fmla="*/ 2230744 w 3359869"/>
              <a:gd name="connsiteY3" fmla="*/ 3373087 h 3373087"/>
              <a:gd name="connsiteX4" fmla="*/ 1188852 w 3359869"/>
              <a:gd name="connsiteY4" fmla="*/ 2984196 h 3373087"/>
              <a:gd name="connsiteX5" fmla="*/ 872298 w 3359869"/>
              <a:gd name="connsiteY5" fmla="*/ 1595553 h 3373087"/>
              <a:gd name="connsiteX6" fmla="*/ 53114 w 3359869"/>
              <a:gd name="connsiteY6" fmla="*/ 632274 h 3373087"/>
              <a:gd name="connsiteX7" fmla="*/ 3359869 w 3359869"/>
              <a:gd name="connsiteY7" fmla="*/ 409954 h 3373087"/>
              <a:gd name="connsiteX0" fmla="*/ 3359869 w 3359869"/>
              <a:gd name="connsiteY0" fmla="*/ 382521 h 3345654"/>
              <a:gd name="connsiteX1" fmla="*/ 3073890 w 3359869"/>
              <a:gd name="connsiteY1" fmla="*/ 688544 h 3345654"/>
              <a:gd name="connsiteX2" fmla="*/ 2248815 w 3359869"/>
              <a:gd name="connsiteY2" fmla="*/ 2615038 h 3345654"/>
              <a:gd name="connsiteX3" fmla="*/ 2230744 w 3359869"/>
              <a:gd name="connsiteY3" fmla="*/ 3345654 h 3345654"/>
              <a:gd name="connsiteX4" fmla="*/ 1188852 w 3359869"/>
              <a:gd name="connsiteY4" fmla="*/ 2956763 h 3345654"/>
              <a:gd name="connsiteX5" fmla="*/ 872298 w 3359869"/>
              <a:gd name="connsiteY5" fmla="*/ 1568120 h 3345654"/>
              <a:gd name="connsiteX6" fmla="*/ 53114 w 3359869"/>
              <a:gd name="connsiteY6" fmla="*/ 604841 h 3345654"/>
              <a:gd name="connsiteX7" fmla="*/ 3359869 w 3359869"/>
              <a:gd name="connsiteY7" fmla="*/ 382521 h 3345654"/>
              <a:gd name="connsiteX0" fmla="*/ 3359869 w 3359869"/>
              <a:gd name="connsiteY0" fmla="*/ 409290 h 3372423"/>
              <a:gd name="connsiteX1" fmla="*/ 3073890 w 3359869"/>
              <a:gd name="connsiteY1" fmla="*/ 715313 h 3372423"/>
              <a:gd name="connsiteX2" fmla="*/ 2248815 w 3359869"/>
              <a:gd name="connsiteY2" fmla="*/ 2641807 h 3372423"/>
              <a:gd name="connsiteX3" fmla="*/ 2230744 w 3359869"/>
              <a:gd name="connsiteY3" fmla="*/ 3372423 h 3372423"/>
              <a:gd name="connsiteX4" fmla="*/ 1188852 w 3359869"/>
              <a:gd name="connsiteY4" fmla="*/ 2983532 h 3372423"/>
              <a:gd name="connsiteX5" fmla="*/ 872298 w 3359869"/>
              <a:gd name="connsiteY5" fmla="*/ 1594889 h 3372423"/>
              <a:gd name="connsiteX6" fmla="*/ 53114 w 3359869"/>
              <a:gd name="connsiteY6" fmla="*/ 631610 h 3372423"/>
              <a:gd name="connsiteX7" fmla="*/ 3359869 w 3359869"/>
              <a:gd name="connsiteY7" fmla="*/ 409290 h 3372423"/>
              <a:gd name="connsiteX0" fmla="*/ 3365544 w 3365544"/>
              <a:gd name="connsiteY0" fmla="*/ 421804 h 3345040"/>
              <a:gd name="connsiteX1" fmla="*/ 3073890 w 3365544"/>
              <a:gd name="connsiteY1" fmla="*/ 687930 h 3345040"/>
              <a:gd name="connsiteX2" fmla="*/ 2248815 w 3365544"/>
              <a:gd name="connsiteY2" fmla="*/ 2614424 h 3345040"/>
              <a:gd name="connsiteX3" fmla="*/ 2230744 w 3365544"/>
              <a:gd name="connsiteY3" fmla="*/ 3345040 h 3345040"/>
              <a:gd name="connsiteX4" fmla="*/ 1188852 w 3365544"/>
              <a:gd name="connsiteY4" fmla="*/ 2956149 h 3345040"/>
              <a:gd name="connsiteX5" fmla="*/ 872298 w 3365544"/>
              <a:gd name="connsiteY5" fmla="*/ 1567506 h 3345040"/>
              <a:gd name="connsiteX6" fmla="*/ 53114 w 3365544"/>
              <a:gd name="connsiteY6" fmla="*/ 604227 h 3345040"/>
              <a:gd name="connsiteX7" fmla="*/ 3365544 w 3365544"/>
              <a:gd name="connsiteY7" fmla="*/ 421804 h 3345040"/>
              <a:gd name="connsiteX0" fmla="*/ 3365544 w 3365544"/>
              <a:gd name="connsiteY0" fmla="*/ 443551 h 3366787"/>
              <a:gd name="connsiteX1" fmla="*/ 3073890 w 3365544"/>
              <a:gd name="connsiteY1" fmla="*/ 709677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  <a:gd name="connsiteX0" fmla="*/ 3365544 w 3365544"/>
              <a:gd name="connsiteY0" fmla="*/ 443551 h 3366787"/>
              <a:gd name="connsiteX1" fmla="*/ 3032617 w 3365544"/>
              <a:gd name="connsiteY1" fmla="*/ 895235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  <a:gd name="connsiteX0" fmla="*/ 3365544 w 3365544"/>
              <a:gd name="connsiteY0" fmla="*/ 443551 h 3366787"/>
              <a:gd name="connsiteX1" fmla="*/ 3032617 w 3365544"/>
              <a:gd name="connsiteY1" fmla="*/ 895235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  <a:gd name="connsiteX0" fmla="*/ 3365544 w 3365544"/>
              <a:gd name="connsiteY0" fmla="*/ 443551 h 3366787"/>
              <a:gd name="connsiteX1" fmla="*/ 3032617 w 3365544"/>
              <a:gd name="connsiteY1" fmla="*/ 895235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544" h="3366787">
                <a:moveTo>
                  <a:pt x="3365544" y="443551"/>
                </a:moveTo>
                <a:cubicBezTo>
                  <a:pt x="3315668" y="484753"/>
                  <a:pt x="3271523" y="484630"/>
                  <a:pt x="3032617" y="895235"/>
                </a:cubicBezTo>
                <a:cubicBezTo>
                  <a:pt x="2826373" y="1249704"/>
                  <a:pt x="2382461" y="2224246"/>
                  <a:pt x="2248815" y="2636171"/>
                </a:cubicBezTo>
                <a:cubicBezTo>
                  <a:pt x="2115170" y="3048096"/>
                  <a:pt x="2188457" y="3125628"/>
                  <a:pt x="2230744" y="3366787"/>
                </a:cubicBezTo>
                <a:lnTo>
                  <a:pt x="1188852" y="2977896"/>
                </a:lnTo>
                <a:cubicBezTo>
                  <a:pt x="1392917" y="2367148"/>
                  <a:pt x="1228338" y="2008829"/>
                  <a:pt x="872298" y="1589253"/>
                </a:cubicBezTo>
                <a:cubicBezTo>
                  <a:pt x="85576" y="694459"/>
                  <a:pt x="-109877" y="659847"/>
                  <a:pt x="53114" y="625974"/>
                </a:cubicBezTo>
                <a:cubicBezTo>
                  <a:pt x="1048009" y="154414"/>
                  <a:pt x="2867065" y="-414175"/>
                  <a:pt x="3365544" y="443551"/>
                </a:cubicBezTo>
                <a:close/>
              </a:path>
            </a:pathLst>
          </a:custGeom>
          <a:solidFill>
            <a:schemeClr val="bg1">
              <a:alpha val="43000"/>
            </a:schemeClr>
          </a:solidFill>
          <a:ln w="9026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grpSp>
        <p:nvGrpSpPr>
          <p:cNvPr id="92" name="Graphic 90">
            <a:extLst>
              <a:ext uri="{FF2B5EF4-FFF2-40B4-BE49-F238E27FC236}">
                <a16:creationId xmlns:a16="http://schemas.microsoft.com/office/drawing/2014/main" id="{34A25877-0D86-4D8D-A243-85A814F10295}"/>
              </a:ext>
            </a:extLst>
          </p:cNvPr>
          <p:cNvGrpSpPr/>
          <p:nvPr/>
        </p:nvGrpSpPr>
        <p:grpSpPr>
          <a:xfrm rot="781000">
            <a:off x="8311709" y="3262570"/>
            <a:ext cx="3125033" cy="4173815"/>
            <a:chOff x="5095909" y="2071631"/>
            <a:chExt cx="1998581" cy="2758414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75CEBBA-E8A3-44B9-A487-08DA5055FE84}"/>
                </a:ext>
              </a:extLst>
            </p:cNvPr>
            <p:cNvSpPr/>
            <p:nvPr/>
          </p:nvSpPr>
          <p:spPr>
            <a:xfrm>
              <a:off x="5162355" y="4477266"/>
              <a:ext cx="1860320" cy="352779"/>
            </a:xfrm>
            <a:custGeom>
              <a:avLst/>
              <a:gdLst>
                <a:gd name="connsiteX0" fmla="*/ 1636395 w 1636395"/>
                <a:gd name="connsiteY0" fmla="*/ 133731 h 267462"/>
                <a:gd name="connsiteX1" fmla="*/ 818198 w 1636395"/>
                <a:gd name="connsiteY1" fmla="*/ 267462 h 267462"/>
                <a:gd name="connsiteX2" fmla="*/ 0 w 1636395"/>
                <a:gd name="connsiteY2" fmla="*/ 133731 h 267462"/>
                <a:gd name="connsiteX3" fmla="*/ 818198 w 1636395"/>
                <a:gd name="connsiteY3" fmla="*/ 0 h 267462"/>
                <a:gd name="connsiteX4" fmla="*/ 1636395 w 1636395"/>
                <a:gd name="connsiteY4" fmla="*/ 133731 h 26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5" h="267462">
                  <a:moveTo>
                    <a:pt x="1636395" y="133731"/>
                  </a:moveTo>
                  <a:cubicBezTo>
                    <a:pt x="1636395" y="207589"/>
                    <a:pt x="1270076" y="267462"/>
                    <a:pt x="818198" y="267462"/>
                  </a:cubicBezTo>
                  <a:cubicBezTo>
                    <a:pt x="366320" y="267462"/>
                    <a:pt x="0" y="207589"/>
                    <a:pt x="0" y="133731"/>
                  </a:cubicBezTo>
                  <a:cubicBezTo>
                    <a:pt x="0" y="59873"/>
                    <a:pt x="366320" y="0"/>
                    <a:pt x="818198" y="0"/>
                  </a:cubicBezTo>
                  <a:cubicBezTo>
                    <a:pt x="1270076" y="0"/>
                    <a:pt x="1636395" y="59873"/>
                    <a:pt x="1636395" y="133731"/>
                  </a:cubicBezTo>
                  <a:close/>
                </a:path>
              </a:pathLst>
            </a:custGeom>
            <a:solidFill>
              <a:srgbClr val="1995B7">
                <a:alpha val="71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grpSp>
          <p:nvGrpSpPr>
            <p:cNvPr id="94" name="Graphic 90">
              <a:extLst>
                <a:ext uri="{FF2B5EF4-FFF2-40B4-BE49-F238E27FC236}">
                  <a16:creationId xmlns:a16="http://schemas.microsoft.com/office/drawing/2014/main" id="{34A25877-0D86-4D8D-A243-85A814F10295}"/>
                </a:ext>
              </a:extLst>
            </p:cNvPr>
            <p:cNvGrpSpPr/>
            <p:nvPr/>
          </p:nvGrpSpPr>
          <p:grpSpPr>
            <a:xfrm>
              <a:off x="5095909" y="2071631"/>
              <a:ext cx="1998581" cy="2630110"/>
              <a:chOff x="5095909" y="2071631"/>
              <a:chExt cx="1998581" cy="2630110"/>
            </a:xfrm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925B39D0-E00B-4534-AB04-9A814F84B339}"/>
                  </a:ext>
                </a:extLst>
              </p:cNvPr>
              <p:cNvSpPr/>
              <p:nvPr/>
            </p:nvSpPr>
            <p:spPr>
              <a:xfrm>
                <a:off x="5142869" y="3767924"/>
                <a:ext cx="405252" cy="862150"/>
              </a:xfrm>
              <a:custGeom>
                <a:avLst/>
                <a:gdLst>
                  <a:gd name="connsiteX0" fmla="*/ 268378 w 405252"/>
                  <a:gd name="connsiteY0" fmla="*/ 40360 h 862150"/>
                  <a:gd name="connsiteX1" fmla="*/ 102738 w 405252"/>
                  <a:gd name="connsiteY1" fmla="*/ 14833 h 862150"/>
                  <a:gd name="connsiteX2" fmla="*/ 10346 w 405252"/>
                  <a:gd name="connsiteY2" fmla="*/ 508514 h 862150"/>
                  <a:gd name="connsiteX3" fmla="*/ 191892 w 405252"/>
                  <a:gd name="connsiteY3" fmla="*/ 801503 h 862150"/>
                  <a:gd name="connsiteX4" fmla="*/ 405252 w 405252"/>
                  <a:gd name="connsiteY4" fmla="*/ 861987 h 862150"/>
                  <a:gd name="connsiteX5" fmla="*/ 303335 w 405252"/>
                  <a:gd name="connsiteY5" fmla="*/ 396976 h 862150"/>
                  <a:gd name="connsiteX6" fmla="*/ 268378 w 405252"/>
                  <a:gd name="connsiteY6" fmla="*/ 40360 h 862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252" h="862150">
                    <a:moveTo>
                      <a:pt x="268378" y="40360"/>
                    </a:moveTo>
                    <a:cubicBezTo>
                      <a:pt x="268378" y="40360"/>
                      <a:pt x="182367" y="-29744"/>
                      <a:pt x="102738" y="14833"/>
                    </a:cubicBezTo>
                    <a:cubicBezTo>
                      <a:pt x="23109" y="59410"/>
                      <a:pt x="-21468" y="352495"/>
                      <a:pt x="10346" y="508514"/>
                    </a:cubicBezTo>
                    <a:cubicBezTo>
                      <a:pt x="42159" y="664629"/>
                      <a:pt x="99500" y="734638"/>
                      <a:pt x="191892" y="801503"/>
                    </a:cubicBezTo>
                    <a:cubicBezTo>
                      <a:pt x="284285" y="868369"/>
                      <a:pt x="405252" y="861987"/>
                      <a:pt x="405252" y="861987"/>
                    </a:cubicBezTo>
                    <a:cubicBezTo>
                      <a:pt x="405252" y="861987"/>
                      <a:pt x="312860" y="597573"/>
                      <a:pt x="303335" y="396976"/>
                    </a:cubicBezTo>
                    <a:cubicBezTo>
                      <a:pt x="293905" y="196475"/>
                      <a:pt x="268378" y="40360"/>
                      <a:pt x="268378" y="40360"/>
                    </a:cubicBezTo>
                    <a:close/>
                  </a:path>
                </a:pathLst>
              </a:custGeom>
              <a:solidFill>
                <a:srgbClr val="EF7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405DB329-2A38-4723-A932-AFF94585AA7D}"/>
                  </a:ext>
                </a:extLst>
              </p:cNvPr>
              <p:cNvSpPr/>
              <p:nvPr/>
            </p:nvSpPr>
            <p:spPr>
              <a:xfrm>
                <a:off x="5142965" y="3768019"/>
                <a:ext cx="290475" cy="510704"/>
              </a:xfrm>
              <a:custGeom>
                <a:avLst/>
                <a:gdLst>
                  <a:gd name="connsiteX0" fmla="*/ 273045 w 290475"/>
                  <a:gd name="connsiteY0" fmla="*/ 250958 h 510704"/>
                  <a:gd name="connsiteX1" fmla="*/ 122360 w 290475"/>
                  <a:gd name="connsiteY1" fmla="*/ 440220 h 510704"/>
                  <a:gd name="connsiteX2" fmla="*/ 10822 w 290475"/>
                  <a:gd name="connsiteY2" fmla="*/ 510705 h 510704"/>
                  <a:gd name="connsiteX3" fmla="*/ 10346 w 290475"/>
                  <a:gd name="connsiteY3" fmla="*/ 508514 h 510704"/>
                  <a:gd name="connsiteX4" fmla="*/ 102738 w 290475"/>
                  <a:gd name="connsiteY4" fmla="*/ 14833 h 510704"/>
                  <a:gd name="connsiteX5" fmla="*/ 268378 w 290475"/>
                  <a:gd name="connsiteY5" fmla="*/ 40360 h 510704"/>
                  <a:gd name="connsiteX6" fmla="*/ 290476 w 290475"/>
                  <a:gd name="connsiteY6" fmla="*/ 219049 h 510704"/>
                  <a:gd name="connsiteX7" fmla="*/ 273045 w 290475"/>
                  <a:gd name="connsiteY7" fmla="*/ 250958 h 51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0475" h="510704">
                    <a:moveTo>
                      <a:pt x="273045" y="250958"/>
                    </a:moveTo>
                    <a:cubicBezTo>
                      <a:pt x="232945" y="320967"/>
                      <a:pt x="182939" y="386785"/>
                      <a:pt x="122360" y="440220"/>
                    </a:cubicBezTo>
                    <a:cubicBezTo>
                      <a:pt x="88355" y="470224"/>
                      <a:pt x="51398" y="494893"/>
                      <a:pt x="10822" y="510705"/>
                    </a:cubicBezTo>
                    <a:cubicBezTo>
                      <a:pt x="10631" y="509943"/>
                      <a:pt x="10536" y="509276"/>
                      <a:pt x="10346" y="508514"/>
                    </a:cubicBezTo>
                    <a:cubicBezTo>
                      <a:pt x="-21468" y="352399"/>
                      <a:pt x="23109" y="59410"/>
                      <a:pt x="102738" y="14833"/>
                    </a:cubicBezTo>
                    <a:cubicBezTo>
                      <a:pt x="182367" y="-29744"/>
                      <a:pt x="268378" y="40360"/>
                      <a:pt x="268378" y="40360"/>
                    </a:cubicBezTo>
                    <a:cubicBezTo>
                      <a:pt x="268378" y="40360"/>
                      <a:pt x="279998" y="111322"/>
                      <a:pt x="290476" y="219049"/>
                    </a:cubicBezTo>
                    <a:cubicBezTo>
                      <a:pt x="284856" y="229813"/>
                      <a:pt x="279046" y="240481"/>
                      <a:pt x="273045" y="250958"/>
                    </a:cubicBezTo>
                    <a:close/>
                  </a:path>
                </a:pathLst>
              </a:custGeom>
              <a:solidFill>
                <a:srgbClr val="D9DC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028EC13-B471-43C1-89C6-18F67742AB73}"/>
                  </a:ext>
                </a:extLst>
              </p:cNvPr>
              <p:cNvSpPr/>
              <p:nvPr/>
            </p:nvSpPr>
            <p:spPr>
              <a:xfrm>
                <a:off x="5095970" y="3755569"/>
                <a:ext cx="347772" cy="421681"/>
              </a:xfrm>
              <a:custGeom>
                <a:avLst/>
                <a:gdLst>
                  <a:gd name="connsiteX0" fmla="*/ 305753 w 347772"/>
                  <a:gd name="connsiteY0" fmla="*/ 24045 h 421681"/>
                  <a:gd name="connsiteX1" fmla="*/ 108299 w 347772"/>
                  <a:gd name="connsiteY1" fmla="*/ 24045 h 421681"/>
                  <a:gd name="connsiteX2" fmla="*/ 3143 w 347772"/>
                  <a:gd name="connsiteY2" fmla="*/ 272553 h 421681"/>
                  <a:gd name="connsiteX3" fmla="*/ 0 w 347772"/>
                  <a:gd name="connsiteY3" fmla="*/ 409522 h 421681"/>
                  <a:gd name="connsiteX4" fmla="*/ 168783 w 347772"/>
                  <a:gd name="connsiteY4" fmla="*/ 380852 h 421681"/>
                  <a:gd name="connsiteX5" fmla="*/ 347186 w 347772"/>
                  <a:gd name="connsiteY5" fmla="*/ 157872 h 421681"/>
                  <a:gd name="connsiteX6" fmla="*/ 305753 w 347772"/>
                  <a:gd name="connsiteY6" fmla="*/ 24045 h 421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7772" h="421681">
                    <a:moveTo>
                      <a:pt x="305753" y="24045"/>
                    </a:moveTo>
                    <a:cubicBezTo>
                      <a:pt x="305753" y="24045"/>
                      <a:pt x="187928" y="-30057"/>
                      <a:pt x="108299" y="24045"/>
                    </a:cubicBezTo>
                    <a:cubicBezTo>
                      <a:pt x="28670" y="78243"/>
                      <a:pt x="6382" y="189685"/>
                      <a:pt x="3143" y="272553"/>
                    </a:cubicBezTo>
                    <a:cubicBezTo>
                      <a:pt x="0" y="355325"/>
                      <a:pt x="0" y="409522"/>
                      <a:pt x="0" y="409522"/>
                    </a:cubicBezTo>
                    <a:cubicBezTo>
                      <a:pt x="0" y="409522"/>
                      <a:pt x="66866" y="450956"/>
                      <a:pt x="168783" y="380852"/>
                    </a:cubicBezTo>
                    <a:cubicBezTo>
                      <a:pt x="270701" y="310748"/>
                      <a:pt x="340805" y="215212"/>
                      <a:pt x="347186" y="157872"/>
                    </a:cubicBezTo>
                    <a:cubicBezTo>
                      <a:pt x="353568" y="100531"/>
                      <a:pt x="305753" y="24045"/>
                      <a:pt x="305753" y="24045"/>
                    </a:cubicBezTo>
                    <a:close/>
                  </a:path>
                </a:pathLst>
              </a:custGeom>
              <a:solidFill>
                <a:srgbClr val="F498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19B6C6D7-0A65-4C10-8BD9-606DDEFF84EC}"/>
                  </a:ext>
                </a:extLst>
              </p:cNvPr>
              <p:cNvSpPr/>
              <p:nvPr/>
            </p:nvSpPr>
            <p:spPr>
              <a:xfrm>
                <a:off x="5095970" y="3755569"/>
                <a:ext cx="347772" cy="421681"/>
              </a:xfrm>
              <a:custGeom>
                <a:avLst/>
                <a:gdLst>
                  <a:gd name="connsiteX0" fmla="*/ 305753 w 347772"/>
                  <a:gd name="connsiteY0" fmla="*/ 24045 h 421681"/>
                  <a:gd name="connsiteX1" fmla="*/ 108299 w 347772"/>
                  <a:gd name="connsiteY1" fmla="*/ 24045 h 421681"/>
                  <a:gd name="connsiteX2" fmla="*/ 3143 w 347772"/>
                  <a:gd name="connsiteY2" fmla="*/ 272553 h 421681"/>
                  <a:gd name="connsiteX3" fmla="*/ 0 w 347772"/>
                  <a:gd name="connsiteY3" fmla="*/ 409522 h 421681"/>
                  <a:gd name="connsiteX4" fmla="*/ 168783 w 347772"/>
                  <a:gd name="connsiteY4" fmla="*/ 380852 h 421681"/>
                  <a:gd name="connsiteX5" fmla="*/ 347186 w 347772"/>
                  <a:gd name="connsiteY5" fmla="*/ 157872 h 421681"/>
                  <a:gd name="connsiteX6" fmla="*/ 305753 w 347772"/>
                  <a:gd name="connsiteY6" fmla="*/ 24045 h 421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7772" h="421681">
                    <a:moveTo>
                      <a:pt x="305753" y="24045"/>
                    </a:moveTo>
                    <a:cubicBezTo>
                      <a:pt x="305753" y="24045"/>
                      <a:pt x="187928" y="-30057"/>
                      <a:pt x="108299" y="24045"/>
                    </a:cubicBezTo>
                    <a:cubicBezTo>
                      <a:pt x="28670" y="78243"/>
                      <a:pt x="6382" y="189685"/>
                      <a:pt x="3143" y="272553"/>
                    </a:cubicBezTo>
                    <a:cubicBezTo>
                      <a:pt x="0" y="355325"/>
                      <a:pt x="0" y="409522"/>
                      <a:pt x="0" y="409522"/>
                    </a:cubicBezTo>
                    <a:cubicBezTo>
                      <a:pt x="0" y="409522"/>
                      <a:pt x="66866" y="450956"/>
                      <a:pt x="168783" y="380852"/>
                    </a:cubicBezTo>
                    <a:cubicBezTo>
                      <a:pt x="270701" y="310748"/>
                      <a:pt x="340805" y="215212"/>
                      <a:pt x="347186" y="157872"/>
                    </a:cubicBezTo>
                    <a:cubicBezTo>
                      <a:pt x="353568" y="100531"/>
                      <a:pt x="305753" y="24045"/>
                      <a:pt x="305753" y="24045"/>
                    </a:cubicBezTo>
                    <a:close/>
                  </a:path>
                </a:pathLst>
              </a:custGeom>
              <a:solidFill>
                <a:srgbClr val="F6EB66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BCB44D03-C612-4527-B753-BA5B384379A4}"/>
                  </a:ext>
                </a:extLst>
              </p:cNvPr>
              <p:cNvSpPr/>
              <p:nvPr/>
            </p:nvSpPr>
            <p:spPr>
              <a:xfrm>
                <a:off x="5095909" y="4026397"/>
                <a:ext cx="291978" cy="155301"/>
              </a:xfrm>
              <a:custGeom>
                <a:avLst/>
                <a:gdLst>
                  <a:gd name="connsiteX0" fmla="*/ 1204 w 291978"/>
                  <a:gd name="connsiteY0" fmla="*/ 141551 h 155301"/>
                  <a:gd name="connsiteX1" fmla="*/ 159890 w 291978"/>
                  <a:gd name="connsiteY1" fmla="*/ 124978 h 155301"/>
                  <a:gd name="connsiteX2" fmla="*/ 227803 w 291978"/>
                  <a:gd name="connsiteY2" fmla="*/ 73924 h 155301"/>
                  <a:gd name="connsiteX3" fmla="*/ 262379 w 291978"/>
                  <a:gd name="connsiteY3" fmla="*/ 41062 h 155301"/>
                  <a:gd name="connsiteX4" fmla="*/ 291526 w 291978"/>
                  <a:gd name="connsiteY4" fmla="*/ 7249 h 155301"/>
                  <a:gd name="connsiteX5" fmla="*/ 285049 w 291978"/>
                  <a:gd name="connsiteY5" fmla="*/ 772 h 155301"/>
                  <a:gd name="connsiteX6" fmla="*/ 258283 w 291978"/>
                  <a:gd name="connsiteY6" fmla="*/ 27728 h 155301"/>
                  <a:gd name="connsiteX7" fmla="*/ 228851 w 291978"/>
                  <a:gd name="connsiteY7" fmla="*/ 56588 h 155301"/>
                  <a:gd name="connsiteX8" fmla="*/ 162557 w 291978"/>
                  <a:gd name="connsiteY8" fmla="*/ 109166 h 155301"/>
                  <a:gd name="connsiteX9" fmla="*/ 3013 w 291978"/>
                  <a:gd name="connsiteY9" fmla="*/ 137074 h 155301"/>
                  <a:gd name="connsiteX10" fmla="*/ 1204 w 291978"/>
                  <a:gd name="connsiteY10" fmla="*/ 141551 h 155301"/>
                  <a:gd name="connsiteX11" fmla="*/ 1204 w 291978"/>
                  <a:gd name="connsiteY11" fmla="*/ 141551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1978" h="155301">
                    <a:moveTo>
                      <a:pt x="1204" y="141551"/>
                    </a:moveTo>
                    <a:cubicBezTo>
                      <a:pt x="52067" y="168221"/>
                      <a:pt x="112837" y="152505"/>
                      <a:pt x="159890" y="124978"/>
                    </a:cubicBezTo>
                    <a:cubicBezTo>
                      <a:pt x="184369" y="110595"/>
                      <a:pt x="206658" y="92688"/>
                      <a:pt x="227803" y="73924"/>
                    </a:cubicBezTo>
                    <a:cubicBezTo>
                      <a:pt x="239710" y="63351"/>
                      <a:pt x="251235" y="52397"/>
                      <a:pt x="262379" y="41062"/>
                    </a:cubicBezTo>
                    <a:cubicBezTo>
                      <a:pt x="272190" y="31061"/>
                      <a:pt x="285715" y="20107"/>
                      <a:pt x="291526" y="7249"/>
                    </a:cubicBezTo>
                    <a:cubicBezTo>
                      <a:pt x="293335" y="3248"/>
                      <a:pt x="289430" y="-1991"/>
                      <a:pt x="285049" y="772"/>
                    </a:cubicBezTo>
                    <a:cubicBezTo>
                      <a:pt x="274571" y="7344"/>
                      <a:pt x="266856" y="18869"/>
                      <a:pt x="258283" y="27728"/>
                    </a:cubicBezTo>
                    <a:cubicBezTo>
                      <a:pt x="248758" y="37633"/>
                      <a:pt x="238948" y="47254"/>
                      <a:pt x="228851" y="56588"/>
                    </a:cubicBezTo>
                    <a:cubicBezTo>
                      <a:pt x="208182" y="75733"/>
                      <a:pt x="186370" y="94021"/>
                      <a:pt x="162557" y="109166"/>
                    </a:cubicBezTo>
                    <a:cubicBezTo>
                      <a:pt x="114551" y="139837"/>
                      <a:pt x="58735" y="154220"/>
                      <a:pt x="3013" y="137074"/>
                    </a:cubicBezTo>
                    <a:cubicBezTo>
                      <a:pt x="442" y="136217"/>
                      <a:pt x="-1273" y="140218"/>
                      <a:pt x="1204" y="141551"/>
                    </a:cubicBezTo>
                    <a:lnTo>
                      <a:pt x="1204" y="141551"/>
                    </a:lnTo>
                    <a:close/>
                  </a:path>
                </a:pathLst>
              </a:custGeom>
              <a:solidFill>
                <a:srgbClr val="FAF3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7F114885-B138-486E-96DB-C3CBDB7847B0}"/>
                  </a:ext>
                </a:extLst>
              </p:cNvPr>
              <p:cNvSpPr/>
              <p:nvPr/>
            </p:nvSpPr>
            <p:spPr>
              <a:xfrm>
                <a:off x="5109495" y="3763686"/>
                <a:ext cx="305181" cy="202998"/>
              </a:xfrm>
              <a:custGeom>
                <a:avLst/>
                <a:gdLst>
                  <a:gd name="connsiteX0" fmla="*/ 95822 w 305181"/>
                  <a:gd name="connsiteY0" fmla="*/ 56028 h 202998"/>
                  <a:gd name="connsiteX1" fmla="*/ 305181 w 305181"/>
                  <a:gd name="connsiteY1" fmla="*/ 53742 h 202998"/>
                  <a:gd name="connsiteX2" fmla="*/ 288989 w 305181"/>
                  <a:gd name="connsiteY2" fmla="*/ 23453 h 202998"/>
                  <a:gd name="connsiteX3" fmla="*/ 96393 w 305181"/>
                  <a:gd name="connsiteY3" fmla="*/ 23453 h 202998"/>
                  <a:gd name="connsiteX4" fmla="*/ 0 w 305181"/>
                  <a:gd name="connsiteY4" fmla="*/ 202999 h 202998"/>
                  <a:gd name="connsiteX5" fmla="*/ 95822 w 305181"/>
                  <a:gd name="connsiteY5" fmla="*/ 56028 h 20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181" h="202998">
                    <a:moveTo>
                      <a:pt x="95822" y="56028"/>
                    </a:moveTo>
                    <a:cubicBezTo>
                      <a:pt x="171926" y="4307"/>
                      <a:pt x="280130" y="43550"/>
                      <a:pt x="305181" y="53742"/>
                    </a:cubicBezTo>
                    <a:cubicBezTo>
                      <a:pt x="296513" y="35645"/>
                      <a:pt x="288989" y="23453"/>
                      <a:pt x="288989" y="23453"/>
                    </a:cubicBezTo>
                    <a:cubicBezTo>
                      <a:pt x="288989" y="23453"/>
                      <a:pt x="174117" y="-29316"/>
                      <a:pt x="96393" y="23453"/>
                    </a:cubicBezTo>
                    <a:cubicBezTo>
                      <a:pt x="37624" y="63458"/>
                      <a:pt x="10954" y="135371"/>
                      <a:pt x="0" y="202999"/>
                    </a:cubicBezTo>
                    <a:cubicBezTo>
                      <a:pt x="16383" y="145277"/>
                      <a:pt x="45625" y="90223"/>
                      <a:pt x="95822" y="56028"/>
                    </a:cubicBezTo>
                    <a:close/>
                  </a:path>
                </a:pathLst>
              </a:custGeom>
              <a:solidFill>
                <a:srgbClr val="FAF3AB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511FE457-05B6-4899-B779-69AF1EFC2251}"/>
                  </a:ext>
                </a:extLst>
              </p:cNvPr>
              <p:cNvSpPr/>
              <p:nvPr/>
            </p:nvSpPr>
            <p:spPr>
              <a:xfrm>
                <a:off x="6637496" y="3767924"/>
                <a:ext cx="405252" cy="862150"/>
              </a:xfrm>
              <a:custGeom>
                <a:avLst/>
                <a:gdLst>
                  <a:gd name="connsiteX0" fmla="*/ 136874 w 405252"/>
                  <a:gd name="connsiteY0" fmla="*/ 40360 h 862150"/>
                  <a:gd name="connsiteX1" fmla="*/ 302514 w 405252"/>
                  <a:gd name="connsiteY1" fmla="*/ 14833 h 862150"/>
                  <a:gd name="connsiteX2" fmla="*/ 394906 w 405252"/>
                  <a:gd name="connsiteY2" fmla="*/ 508514 h 862150"/>
                  <a:gd name="connsiteX3" fmla="*/ 213360 w 405252"/>
                  <a:gd name="connsiteY3" fmla="*/ 801503 h 862150"/>
                  <a:gd name="connsiteX4" fmla="*/ 0 w 405252"/>
                  <a:gd name="connsiteY4" fmla="*/ 861987 h 862150"/>
                  <a:gd name="connsiteX5" fmla="*/ 101917 w 405252"/>
                  <a:gd name="connsiteY5" fmla="*/ 396976 h 862150"/>
                  <a:gd name="connsiteX6" fmla="*/ 136874 w 405252"/>
                  <a:gd name="connsiteY6" fmla="*/ 40360 h 862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252" h="862150">
                    <a:moveTo>
                      <a:pt x="136874" y="40360"/>
                    </a:moveTo>
                    <a:cubicBezTo>
                      <a:pt x="136874" y="40360"/>
                      <a:pt x="222885" y="-29744"/>
                      <a:pt x="302514" y="14833"/>
                    </a:cubicBezTo>
                    <a:cubicBezTo>
                      <a:pt x="382143" y="59410"/>
                      <a:pt x="426720" y="352495"/>
                      <a:pt x="394906" y="508514"/>
                    </a:cubicBezTo>
                    <a:cubicBezTo>
                      <a:pt x="363093" y="664629"/>
                      <a:pt x="305752" y="734638"/>
                      <a:pt x="213360" y="801503"/>
                    </a:cubicBezTo>
                    <a:cubicBezTo>
                      <a:pt x="120967" y="868369"/>
                      <a:pt x="0" y="861987"/>
                      <a:pt x="0" y="861987"/>
                    </a:cubicBezTo>
                    <a:cubicBezTo>
                      <a:pt x="0" y="861987"/>
                      <a:pt x="92392" y="597573"/>
                      <a:pt x="101917" y="396976"/>
                    </a:cubicBezTo>
                    <a:cubicBezTo>
                      <a:pt x="111347" y="196475"/>
                      <a:pt x="136874" y="40360"/>
                      <a:pt x="136874" y="40360"/>
                    </a:cubicBezTo>
                    <a:close/>
                  </a:path>
                </a:pathLst>
              </a:custGeom>
              <a:solidFill>
                <a:srgbClr val="EF7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5C9335B-7A81-439A-9101-0ED2D09A52A3}"/>
                  </a:ext>
                </a:extLst>
              </p:cNvPr>
              <p:cNvSpPr/>
              <p:nvPr/>
            </p:nvSpPr>
            <p:spPr>
              <a:xfrm>
                <a:off x="6752177" y="3768019"/>
                <a:ext cx="290475" cy="510704"/>
              </a:xfrm>
              <a:custGeom>
                <a:avLst/>
                <a:gdLst>
                  <a:gd name="connsiteX0" fmla="*/ 17431 w 290475"/>
                  <a:gd name="connsiteY0" fmla="*/ 250958 h 510704"/>
                  <a:gd name="connsiteX1" fmla="*/ 168116 w 290475"/>
                  <a:gd name="connsiteY1" fmla="*/ 440220 h 510704"/>
                  <a:gd name="connsiteX2" fmla="*/ 279654 w 290475"/>
                  <a:gd name="connsiteY2" fmla="*/ 510705 h 510704"/>
                  <a:gd name="connsiteX3" fmla="*/ 280130 w 290475"/>
                  <a:gd name="connsiteY3" fmla="*/ 508514 h 510704"/>
                  <a:gd name="connsiteX4" fmla="*/ 187738 w 290475"/>
                  <a:gd name="connsiteY4" fmla="*/ 14833 h 510704"/>
                  <a:gd name="connsiteX5" fmla="*/ 22098 w 290475"/>
                  <a:gd name="connsiteY5" fmla="*/ 40360 h 510704"/>
                  <a:gd name="connsiteX6" fmla="*/ 0 w 290475"/>
                  <a:gd name="connsiteY6" fmla="*/ 219049 h 510704"/>
                  <a:gd name="connsiteX7" fmla="*/ 17431 w 290475"/>
                  <a:gd name="connsiteY7" fmla="*/ 250958 h 51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0475" h="510704">
                    <a:moveTo>
                      <a:pt x="17431" y="250958"/>
                    </a:moveTo>
                    <a:cubicBezTo>
                      <a:pt x="57531" y="320967"/>
                      <a:pt x="107537" y="386785"/>
                      <a:pt x="168116" y="440220"/>
                    </a:cubicBezTo>
                    <a:cubicBezTo>
                      <a:pt x="202121" y="470224"/>
                      <a:pt x="239078" y="494893"/>
                      <a:pt x="279654" y="510705"/>
                    </a:cubicBezTo>
                    <a:cubicBezTo>
                      <a:pt x="279845" y="509943"/>
                      <a:pt x="279940" y="509276"/>
                      <a:pt x="280130" y="508514"/>
                    </a:cubicBezTo>
                    <a:cubicBezTo>
                      <a:pt x="311944" y="352399"/>
                      <a:pt x="267367" y="59410"/>
                      <a:pt x="187738" y="14833"/>
                    </a:cubicBezTo>
                    <a:cubicBezTo>
                      <a:pt x="108109" y="-29744"/>
                      <a:pt x="22098" y="40360"/>
                      <a:pt x="22098" y="40360"/>
                    </a:cubicBezTo>
                    <a:cubicBezTo>
                      <a:pt x="22098" y="40360"/>
                      <a:pt x="10478" y="111322"/>
                      <a:pt x="0" y="219049"/>
                    </a:cubicBezTo>
                    <a:cubicBezTo>
                      <a:pt x="5620" y="229813"/>
                      <a:pt x="11430" y="240481"/>
                      <a:pt x="17431" y="250958"/>
                    </a:cubicBezTo>
                    <a:close/>
                  </a:path>
                </a:pathLst>
              </a:custGeom>
              <a:solidFill>
                <a:srgbClr val="D9DC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328827DE-FC1E-401A-8A00-5F72CF0A212A}"/>
                  </a:ext>
                </a:extLst>
              </p:cNvPr>
              <p:cNvSpPr/>
              <p:nvPr/>
            </p:nvSpPr>
            <p:spPr>
              <a:xfrm>
                <a:off x="6741875" y="3755569"/>
                <a:ext cx="347772" cy="421585"/>
              </a:xfrm>
              <a:custGeom>
                <a:avLst/>
                <a:gdLst>
                  <a:gd name="connsiteX0" fmla="*/ 42020 w 347772"/>
                  <a:gd name="connsiteY0" fmla="*/ 24045 h 421585"/>
                  <a:gd name="connsiteX1" fmla="*/ 239473 w 347772"/>
                  <a:gd name="connsiteY1" fmla="*/ 24045 h 421585"/>
                  <a:gd name="connsiteX2" fmla="*/ 344629 w 347772"/>
                  <a:gd name="connsiteY2" fmla="*/ 272457 h 421585"/>
                  <a:gd name="connsiteX3" fmla="*/ 347773 w 347772"/>
                  <a:gd name="connsiteY3" fmla="*/ 409427 h 421585"/>
                  <a:gd name="connsiteX4" fmla="*/ 178990 w 347772"/>
                  <a:gd name="connsiteY4" fmla="*/ 380757 h 421585"/>
                  <a:gd name="connsiteX5" fmla="*/ 586 w 347772"/>
                  <a:gd name="connsiteY5" fmla="*/ 157776 h 421585"/>
                  <a:gd name="connsiteX6" fmla="*/ 42020 w 347772"/>
                  <a:gd name="connsiteY6" fmla="*/ 24045 h 42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7772" h="421585">
                    <a:moveTo>
                      <a:pt x="42020" y="24045"/>
                    </a:moveTo>
                    <a:cubicBezTo>
                      <a:pt x="42020" y="24045"/>
                      <a:pt x="159844" y="-30057"/>
                      <a:pt x="239473" y="24045"/>
                    </a:cubicBezTo>
                    <a:cubicBezTo>
                      <a:pt x="319102" y="78147"/>
                      <a:pt x="341391" y="189685"/>
                      <a:pt x="344629" y="272457"/>
                    </a:cubicBezTo>
                    <a:cubicBezTo>
                      <a:pt x="347773" y="355230"/>
                      <a:pt x="347773" y="409427"/>
                      <a:pt x="347773" y="409427"/>
                    </a:cubicBezTo>
                    <a:cubicBezTo>
                      <a:pt x="347773" y="409427"/>
                      <a:pt x="280907" y="450861"/>
                      <a:pt x="178990" y="380757"/>
                    </a:cubicBezTo>
                    <a:cubicBezTo>
                      <a:pt x="77072" y="310653"/>
                      <a:pt x="6968" y="215117"/>
                      <a:pt x="586" y="157776"/>
                    </a:cubicBezTo>
                    <a:cubicBezTo>
                      <a:pt x="-5795" y="100531"/>
                      <a:pt x="42020" y="24045"/>
                      <a:pt x="42020" y="24045"/>
                    </a:cubicBezTo>
                    <a:close/>
                  </a:path>
                </a:pathLst>
              </a:custGeom>
              <a:solidFill>
                <a:srgbClr val="F498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3F7F7300-C9CA-4AD3-802F-7F5A23E3E9ED}"/>
                  </a:ext>
                </a:extLst>
              </p:cNvPr>
              <p:cNvSpPr/>
              <p:nvPr/>
            </p:nvSpPr>
            <p:spPr>
              <a:xfrm>
                <a:off x="6741875" y="3755569"/>
                <a:ext cx="347772" cy="421585"/>
              </a:xfrm>
              <a:custGeom>
                <a:avLst/>
                <a:gdLst>
                  <a:gd name="connsiteX0" fmla="*/ 42020 w 347772"/>
                  <a:gd name="connsiteY0" fmla="*/ 24045 h 421585"/>
                  <a:gd name="connsiteX1" fmla="*/ 239473 w 347772"/>
                  <a:gd name="connsiteY1" fmla="*/ 24045 h 421585"/>
                  <a:gd name="connsiteX2" fmla="*/ 344629 w 347772"/>
                  <a:gd name="connsiteY2" fmla="*/ 272457 h 421585"/>
                  <a:gd name="connsiteX3" fmla="*/ 347773 w 347772"/>
                  <a:gd name="connsiteY3" fmla="*/ 409427 h 421585"/>
                  <a:gd name="connsiteX4" fmla="*/ 178990 w 347772"/>
                  <a:gd name="connsiteY4" fmla="*/ 380757 h 421585"/>
                  <a:gd name="connsiteX5" fmla="*/ 586 w 347772"/>
                  <a:gd name="connsiteY5" fmla="*/ 157776 h 421585"/>
                  <a:gd name="connsiteX6" fmla="*/ 42020 w 347772"/>
                  <a:gd name="connsiteY6" fmla="*/ 24045 h 42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7772" h="421585">
                    <a:moveTo>
                      <a:pt x="42020" y="24045"/>
                    </a:moveTo>
                    <a:cubicBezTo>
                      <a:pt x="42020" y="24045"/>
                      <a:pt x="159844" y="-30057"/>
                      <a:pt x="239473" y="24045"/>
                    </a:cubicBezTo>
                    <a:cubicBezTo>
                      <a:pt x="319102" y="78147"/>
                      <a:pt x="341391" y="189685"/>
                      <a:pt x="344629" y="272457"/>
                    </a:cubicBezTo>
                    <a:cubicBezTo>
                      <a:pt x="347773" y="355230"/>
                      <a:pt x="347773" y="409427"/>
                      <a:pt x="347773" y="409427"/>
                    </a:cubicBezTo>
                    <a:cubicBezTo>
                      <a:pt x="347773" y="409427"/>
                      <a:pt x="280907" y="450861"/>
                      <a:pt x="178990" y="380757"/>
                    </a:cubicBezTo>
                    <a:cubicBezTo>
                      <a:pt x="77072" y="310653"/>
                      <a:pt x="6968" y="215117"/>
                      <a:pt x="586" y="157776"/>
                    </a:cubicBezTo>
                    <a:cubicBezTo>
                      <a:pt x="-5795" y="100531"/>
                      <a:pt x="42020" y="24045"/>
                      <a:pt x="42020" y="24045"/>
                    </a:cubicBezTo>
                    <a:close/>
                  </a:path>
                </a:pathLst>
              </a:custGeom>
              <a:solidFill>
                <a:srgbClr val="F6EB66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46328640-4C10-4EBF-B019-641AE359982A}"/>
                  </a:ext>
                </a:extLst>
              </p:cNvPr>
              <p:cNvSpPr/>
              <p:nvPr/>
            </p:nvSpPr>
            <p:spPr>
              <a:xfrm>
                <a:off x="6799828" y="4029696"/>
                <a:ext cx="294663" cy="153316"/>
              </a:xfrm>
              <a:custGeom>
                <a:avLst/>
                <a:gdLst>
                  <a:gd name="connsiteX0" fmla="*/ 450 w 294663"/>
                  <a:gd name="connsiteY0" fmla="*/ 4045 h 153316"/>
                  <a:gd name="connsiteX1" fmla="*/ 130371 w 294663"/>
                  <a:gd name="connsiteY1" fmla="*/ 121965 h 153316"/>
                  <a:gd name="connsiteX2" fmla="*/ 210858 w 294663"/>
                  <a:gd name="connsiteY2" fmla="*/ 151683 h 153316"/>
                  <a:gd name="connsiteX3" fmla="*/ 292011 w 294663"/>
                  <a:gd name="connsiteY3" fmla="*/ 139205 h 153316"/>
                  <a:gd name="connsiteX4" fmla="*/ 287534 w 294663"/>
                  <a:gd name="connsiteY4" fmla="*/ 128537 h 153316"/>
                  <a:gd name="connsiteX5" fmla="*/ 247053 w 294663"/>
                  <a:gd name="connsiteY5" fmla="*/ 139681 h 153316"/>
                  <a:gd name="connsiteX6" fmla="*/ 206667 w 294663"/>
                  <a:gd name="connsiteY6" fmla="*/ 138252 h 153316"/>
                  <a:gd name="connsiteX7" fmla="*/ 129419 w 294663"/>
                  <a:gd name="connsiteY7" fmla="*/ 107106 h 153316"/>
                  <a:gd name="connsiteX8" fmla="*/ 4737 w 294663"/>
                  <a:gd name="connsiteY8" fmla="*/ 807 h 153316"/>
                  <a:gd name="connsiteX9" fmla="*/ 450 w 294663"/>
                  <a:gd name="connsiteY9" fmla="*/ 4045 h 153316"/>
                  <a:gd name="connsiteX10" fmla="*/ 450 w 294663"/>
                  <a:gd name="connsiteY10" fmla="*/ 4045 h 153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4663" h="153316">
                    <a:moveTo>
                      <a:pt x="450" y="4045"/>
                    </a:moveTo>
                    <a:cubicBezTo>
                      <a:pt x="35217" y="51194"/>
                      <a:pt x="79698" y="92437"/>
                      <a:pt x="130371" y="121965"/>
                    </a:cubicBezTo>
                    <a:cubicBezTo>
                      <a:pt x="155136" y="136443"/>
                      <a:pt x="182283" y="147777"/>
                      <a:pt x="210858" y="151683"/>
                    </a:cubicBezTo>
                    <a:cubicBezTo>
                      <a:pt x="236956" y="155207"/>
                      <a:pt x="269055" y="153873"/>
                      <a:pt x="292011" y="139205"/>
                    </a:cubicBezTo>
                    <a:cubicBezTo>
                      <a:pt x="297345" y="135776"/>
                      <a:pt x="294011" y="126346"/>
                      <a:pt x="287534" y="128537"/>
                    </a:cubicBezTo>
                    <a:cubicBezTo>
                      <a:pt x="274008" y="133109"/>
                      <a:pt x="261435" y="138157"/>
                      <a:pt x="247053" y="139681"/>
                    </a:cubicBezTo>
                    <a:cubicBezTo>
                      <a:pt x="233622" y="141015"/>
                      <a:pt x="219906" y="140539"/>
                      <a:pt x="206667" y="138252"/>
                    </a:cubicBezTo>
                    <a:cubicBezTo>
                      <a:pt x="179044" y="133490"/>
                      <a:pt x="153231" y="121584"/>
                      <a:pt x="129419" y="107106"/>
                    </a:cubicBezTo>
                    <a:cubicBezTo>
                      <a:pt x="82461" y="78531"/>
                      <a:pt x="41027" y="41860"/>
                      <a:pt x="4737" y="807"/>
                    </a:cubicBezTo>
                    <a:cubicBezTo>
                      <a:pt x="2736" y="-1479"/>
                      <a:pt x="-1359" y="1569"/>
                      <a:pt x="450" y="4045"/>
                    </a:cubicBezTo>
                    <a:lnTo>
                      <a:pt x="450" y="4045"/>
                    </a:lnTo>
                    <a:close/>
                  </a:path>
                </a:pathLst>
              </a:custGeom>
              <a:solidFill>
                <a:srgbClr val="FAF3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3FDEFB02-73E6-4252-8B64-11EB43BE170F}"/>
                  </a:ext>
                </a:extLst>
              </p:cNvPr>
              <p:cNvSpPr/>
              <p:nvPr/>
            </p:nvSpPr>
            <p:spPr>
              <a:xfrm>
                <a:off x="6767226" y="3763686"/>
                <a:ext cx="305180" cy="202998"/>
              </a:xfrm>
              <a:custGeom>
                <a:avLst/>
                <a:gdLst>
                  <a:gd name="connsiteX0" fmla="*/ 209359 w 305180"/>
                  <a:gd name="connsiteY0" fmla="*/ 56028 h 202998"/>
                  <a:gd name="connsiteX1" fmla="*/ 0 w 305180"/>
                  <a:gd name="connsiteY1" fmla="*/ 53742 h 202998"/>
                  <a:gd name="connsiteX2" fmla="*/ 16192 w 305180"/>
                  <a:gd name="connsiteY2" fmla="*/ 23453 h 202998"/>
                  <a:gd name="connsiteX3" fmla="*/ 208788 w 305180"/>
                  <a:gd name="connsiteY3" fmla="*/ 23453 h 202998"/>
                  <a:gd name="connsiteX4" fmla="*/ 305181 w 305180"/>
                  <a:gd name="connsiteY4" fmla="*/ 202999 h 202998"/>
                  <a:gd name="connsiteX5" fmla="*/ 209359 w 305180"/>
                  <a:gd name="connsiteY5" fmla="*/ 56028 h 20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180" h="202998">
                    <a:moveTo>
                      <a:pt x="209359" y="56028"/>
                    </a:moveTo>
                    <a:cubicBezTo>
                      <a:pt x="133255" y="4307"/>
                      <a:pt x="25051" y="43550"/>
                      <a:pt x="0" y="53742"/>
                    </a:cubicBezTo>
                    <a:cubicBezTo>
                      <a:pt x="8668" y="35645"/>
                      <a:pt x="16192" y="23453"/>
                      <a:pt x="16192" y="23453"/>
                    </a:cubicBezTo>
                    <a:cubicBezTo>
                      <a:pt x="16192" y="23453"/>
                      <a:pt x="131064" y="-29316"/>
                      <a:pt x="208788" y="23453"/>
                    </a:cubicBezTo>
                    <a:cubicBezTo>
                      <a:pt x="267557" y="63458"/>
                      <a:pt x="294227" y="135371"/>
                      <a:pt x="305181" y="202999"/>
                    </a:cubicBezTo>
                    <a:cubicBezTo>
                      <a:pt x="288703" y="145277"/>
                      <a:pt x="259556" y="90223"/>
                      <a:pt x="209359" y="56028"/>
                    </a:cubicBezTo>
                    <a:close/>
                  </a:path>
                </a:pathLst>
              </a:custGeom>
              <a:solidFill>
                <a:srgbClr val="FAF3AB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07" name="Graphic 90">
                <a:extLst>
                  <a:ext uri="{FF2B5EF4-FFF2-40B4-BE49-F238E27FC236}">
                    <a16:creationId xmlns:a16="http://schemas.microsoft.com/office/drawing/2014/main" id="{34A25877-0D86-4D8D-A243-85A814F10295}"/>
                  </a:ext>
                </a:extLst>
              </p:cNvPr>
              <p:cNvGrpSpPr/>
              <p:nvPr/>
            </p:nvGrpSpPr>
            <p:grpSpPr>
              <a:xfrm>
                <a:off x="5263800" y="3765612"/>
                <a:ext cx="1669256" cy="864748"/>
                <a:chOff x="5263800" y="3765612"/>
                <a:chExt cx="1669256" cy="864748"/>
              </a:xfrm>
              <a:solidFill>
                <a:srgbClr val="56707B">
                  <a:alpha val="35000"/>
                </a:srgbClr>
              </a:solidFill>
            </p:grpSpPr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E845772D-0678-4171-96A3-EEC17432567C}"/>
                    </a:ext>
                  </a:extLst>
                </p:cNvPr>
                <p:cNvSpPr/>
                <p:nvPr/>
              </p:nvSpPr>
              <p:spPr>
                <a:xfrm>
                  <a:off x="5263800" y="3768946"/>
                  <a:ext cx="284226" cy="861414"/>
                </a:xfrm>
                <a:custGeom>
                  <a:avLst/>
                  <a:gdLst>
                    <a:gd name="connsiteX0" fmla="*/ 182499 w 284226"/>
                    <a:gd name="connsiteY0" fmla="*/ 396145 h 861414"/>
                    <a:gd name="connsiteX1" fmla="*/ 166307 w 284226"/>
                    <a:gd name="connsiteY1" fmla="*/ 186880 h 861414"/>
                    <a:gd name="connsiteX2" fmla="*/ 179261 w 284226"/>
                    <a:gd name="connsiteY2" fmla="*/ 144494 h 861414"/>
                    <a:gd name="connsiteX3" fmla="*/ 137827 w 284226"/>
                    <a:gd name="connsiteY3" fmla="*/ 10763 h 861414"/>
                    <a:gd name="connsiteX4" fmla="*/ 108490 w 284226"/>
                    <a:gd name="connsiteY4" fmla="*/ 0 h 861414"/>
                    <a:gd name="connsiteX5" fmla="*/ 104870 w 284226"/>
                    <a:gd name="connsiteY5" fmla="*/ 37243 h 861414"/>
                    <a:gd name="connsiteX6" fmla="*/ 101441 w 284226"/>
                    <a:gd name="connsiteY6" fmla="*/ 115538 h 861414"/>
                    <a:gd name="connsiteX7" fmla="*/ 58484 w 284226"/>
                    <a:gd name="connsiteY7" fmla="*/ 521684 h 861414"/>
                    <a:gd name="connsiteX8" fmla="*/ 8477 w 284226"/>
                    <a:gd name="connsiteY8" fmla="*/ 715423 h 861414"/>
                    <a:gd name="connsiteX9" fmla="*/ 0 w 284226"/>
                    <a:gd name="connsiteY9" fmla="*/ 740569 h 861414"/>
                    <a:gd name="connsiteX10" fmla="*/ 70866 w 284226"/>
                    <a:gd name="connsiteY10" fmla="*/ 800767 h 861414"/>
                    <a:gd name="connsiteX11" fmla="*/ 284226 w 284226"/>
                    <a:gd name="connsiteY11" fmla="*/ 861250 h 861414"/>
                    <a:gd name="connsiteX12" fmla="*/ 182499 w 284226"/>
                    <a:gd name="connsiteY12" fmla="*/ 396145 h 86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4226" h="861414">
                      <a:moveTo>
                        <a:pt x="182499" y="396145"/>
                      </a:moveTo>
                      <a:cubicBezTo>
                        <a:pt x="178784" y="317183"/>
                        <a:pt x="172498" y="245269"/>
                        <a:pt x="166307" y="186880"/>
                      </a:cubicBezTo>
                      <a:cubicBezTo>
                        <a:pt x="173450" y="171355"/>
                        <a:pt x="177832" y="157067"/>
                        <a:pt x="179261" y="144494"/>
                      </a:cubicBezTo>
                      <a:cubicBezTo>
                        <a:pt x="185642" y="87154"/>
                        <a:pt x="137827" y="10763"/>
                        <a:pt x="137827" y="10763"/>
                      </a:cubicBezTo>
                      <a:cubicBezTo>
                        <a:pt x="137827" y="10763"/>
                        <a:pt x="126492" y="5525"/>
                        <a:pt x="108490" y="0"/>
                      </a:cubicBezTo>
                      <a:cubicBezTo>
                        <a:pt x="106013" y="12859"/>
                        <a:pt x="105537" y="26575"/>
                        <a:pt x="104870" y="37243"/>
                      </a:cubicBezTo>
                      <a:cubicBezTo>
                        <a:pt x="103156" y="63246"/>
                        <a:pt x="102584" y="89440"/>
                        <a:pt x="101441" y="115538"/>
                      </a:cubicBezTo>
                      <a:cubicBezTo>
                        <a:pt x="95536" y="251365"/>
                        <a:pt x="83249" y="387763"/>
                        <a:pt x="58484" y="521684"/>
                      </a:cubicBezTo>
                      <a:cubicBezTo>
                        <a:pt x="46387" y="587407"/>
                        <a:pt x="29528" y="651986"/>
                        <a:pt x="8477" y="715423"/>
                      </a:cubicBezTo>
                      <a:cubicBezTo>
                        <a:pt x="5715" y="723709"/>
                        <a:pt x="2858" y="732092"/>
                        <a:pt x="0" y="740569"/>
                      </a:cubicBezTo>
                      <a:cubicBezTo>
                        <a:pt x="20955" y="762190"/>
                        <a:pt x="44482" y="781622"/>
                        <a:pt x="70866" y="800767"/>
                      </a:cubicBezTo>
                      <a:cubicBezTo>
                        <a:pt x="163259" y="867632"/>
                        <a:pt x="284226" y="861250"/>
                        <a:pt x="284226" y="861250"/>
                      </a:cubicBezTo>
                      <a:cubicBezTo>
                        <a:pt x="284226" y="861250"/>
                        <a:pt x="192024" y="596741"/>
                        <a:pt x="182499" y="396145"/>
                      </a:cubicBezTo>
                      <a:close/>
                    </a:path>
                  </a:pathLst>
                </a:custGeom>
                <a:solidFill>
                  <a:srgbClr val="56707B">
                    <a:alpha val="3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341B07C8-46C9-4165-AA03-FE7A62078C55}"/>
                    </a:ext>
                  </a:extLst>
                </p:cNvPr>
                <p:cNvSpPr/>
                <p:nvPr/>
              </p:nvSpPr>
              <p:spPr>
                <a:xfrm>
                  <a:off x="6637305" y="3765612"/>
                  <a:ext cx="295751" cy="864653"/>
                </a:xfrm>
                <a:custGeom>
                  <a:avLst/>
                  <a:gdLst>
                    <a:gd name="connsiteX0" fmla="*/ 285083 w 295751"/>
                    <a:gd name="connsiteY0" fmla="*/ 706565 h 864653"/>
                    <a:gd name="connsiteX1" fmla="*/ 219932 w 295751"/>
                    <a:gd name="connsiteY1" fmla="*/ 351949 h 864653"/>
                    <a:gd name="connsiteX2" fmla="*/ 187262 w 295751"/>
                    <a:gd name="connsiteY2" fmla="*/ 0 h 864653"/>
                    <a:gd name="connsiteX3" fmla="*/ 146590 w 295751"/>
                    <a:gd name="connsiteY3" fmla="*/ 14097 h 864653"/>
                    <a:gd name="connsiteX4" fmla="*/ 105156 w 295751"/>
                    <a:gd name="connsiteY4" fmla="*/ 147828 h 864653"/>
                    <a:gd name="connsiteX5" fmla="*/ 118110 w 295751"/>
                    <a:gd name="connsiteY5" fmla="*/ 190214 h 864653"/>
                    <a:gd name="connsiteX6" fmla="*/ 101917 w 295751"/>
                    <a:gd name="connsiteY6" fmla="*/ 399479 h 864653"/>
                    <a:gd name="connsiteX7" fmla="*/ 0 w 295751"/>
                    <a:gd name="connsiteY7" fmla="*/ 864489 h 864653"/>
                    <a:gd name="connsiteX8" fmla="*/ 213360 w 295751"/>
                    <a:gd name="connsiteY8" fmla="*/ 804005 h 864653"/>
                    <a:gd name="connsiteX9" fmla="*/ 295751 w 295751"/>
                    <a:gd name="connsiteY9" fmla="*/ 731425 h 864653"/>
                    <a:gd name="connsiteX10" fmla="*/ 285083 w 295751"/>
                    <a:gd name="connsiteY10" fmla="*/ 706565 h 864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5751" h="864653">
                      <a:moveTo>
                        <a:pt x="285083" y="706565"/>
                      </a:moveTo>
                      <a:cubicBezTo>
                        <a:pt x="237172" y="595217"/>
                        <a:pt x="230696" y="471107"/>
                        <a:pt x="219932" y="351949"/>
                      </a:cubicBezTo>
                      <a:cubicBezTo>
                        <a:pt x="209455" y="234601"/>
                        <a:pt x="198310" y="117253"/>
                        <a:pt x="187262" y="0"/>
                      </a:cubicBezTo>
                      <a:cubicBezTo>
                        <a:pt x="162782" y="6572"/>
                        <a:pt x="146590" y="14097"/>
                        <a:pt x="146590" y="14097"/>
                      </a:cubicBezTo>
                      <a:cubicBezTo>
                        <a:pt x="146590" y="14097"/>
                        <a:pt x="98774" y="90583"/>
                        <a:pt x="105156" y="147828"/>
                      </a:cubicBezTo>
                      <a:cubicBezTo>
                        <a:pt x="106585" y="160306"/>
                        <a:pt x="110966" y="174688"/>
                        <a:pt x="118110" y="190214"/>
                      </a:cubicBezTo>
                      <a:cubicBezTo>
                        <a:pt x="111919" y="248603"/>
                        <a:pt x="105727" y="320516"/>
                        <a:pt x="101917" y="399479"/>
                      </a:cubicBezTo>
                      <a:cubicBezTo>
                        <a:pt x="92392" y="600170"/>
                        <a:pt x="0" y="864489"/>
                        <a:pt x="0" y="864489"/>
                      </a:cubicBezTo>
                      <a:cubicBezTo>
                        <a:pt x="0" y="864489"/>
                        <a:pt x="121063" y="870871"/>
                        <a:pt x="213360" y="804005"/>
                      </a:cubicBezTo>
                      <a:cubicBezTo>
                        <a:pt x="244792" y="781240"/>
                        <a:pt x="272129" y="758190"/>
                        <a:pt x="295751" y="731425"/>
                      </a:cubicBezTo>
                      <a:cubicBezTo>
                        <a:pt x="292227" y="723138"/>
                        <a:pt x="288703" y="714851"/>
                        <a:pt x="285083" y="706565"/>
                      </a:cubicBezTo>
                      <a:close/>
                    </a:path>
                  </a:pathLst>
                </a:custGeom>
                <a:solidFill>
                  <a:srgbClr val="56707B">
                    <a:alpha val="3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10" name="Graphic 90">
                <a:extLst>
                  <a:ext uri="{FF2B5EF4-FFF2-40B4-BE49-F238E27FC236}">
                    <a16:creationId xmlns:a16="http://schemas.microsoft.com/office/drawing/2014/main" id="{34A25877-0D86-4D8D-A243-85A814F10295}"/>
                  </a:ext>
                </a:extLst>
              </p:cNvPr>
              <p:cNvGrpSpPr/>
              <p:nvPr/>
            </p:nvGrpSpPr>
            <p:grpSpPr>
              <a:xfrm>
                <a:off x="6437280" y="2608176"/>
                <a:ext cx="554238" cy="873591"/>
                <a:chOff x="6437280" y="2608176"/>
                <a:chExt cx="554238" cy="873591"/>
              </a:xfrm>
            </p:grpSpPr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EEC45394-DE82-4C77-8254-BD5BF4D681CB}"/>
                    </a:ext>
                  </a:extLst>
                </p:cNvPr>
                <p:cNvSpPr/>
                <p:nvPr/>
              </p:nvSpPr>
              <p:spPr>
                <a:xfrm>
                  <a:off x="6706457" y="2674232"/>
                  <a:ext cx="285062" cy="807535"/>
                </a:xfrm>
                <a:custGeom>
                  <a:avLst/>
                  <a:gdLst>
                    <a:gd name="connsiteX0" fmla="*/ 272320 w 285062"/>
                    <a:gd name="connsiteY0" fmla="*/ 110020 h 807535"/>
                    <a:gd name="connsiteX1" fmla="*/ 272320 w 285062"/>
                    <a:gd name="connsiteY1" fmla="*/ 348907 h 807535"/>
                    <a:gd name="connsiteX2" fmla="*/ 133731 w 285062"/>
                    <a:gd name="connsiteY2" fmla="*/ 678567 h 807535"/>
                    <a:gd name="connsiteX3" fmla="*/ 50959 w 285062"/>
                    <a:gd name="connsiteY3" fmla="*/ 807536 h 807535"/>
                    <a:gd name="connsiteX4" fmla="*/ 0 w 285062"/>
                    <a:gd name="connsiteY4" fmla="*/ 613226 h 807535"/>
                    <a:gd name="connsiteX5" fmla="*/ 168783 w 285062"/>
                    <a:gd name="connsiteY5" fmla="*/ 380721 h 807535"/>
                    <a:gd name="connsiteX6" fmla="*/ 218408 w 285062"/>
                    <a:gd name="connsiteY6" fmla="*/ 133928 h 807535"/>
                    <a:gd name="connsiteX7" fmla="*/ 111442 w 285062"/>
                    <a:gd name="connsiteY7" fmla="*/ 68586 h 807535"/>
                    <a:gd name="connsiteX8" fmla="*/ 31813 w 285062"/>
                    <a:gd name="connsiteY8" fmla="*/ 86112 h 807535"/>
                    <a:gd name="connsiteX9" fmla="*/ 97155 w 285062"/>
                    <a:gd name="connsiteY9" fmla="*/ 102 h 807535"/>
                    <a:gd name="connsiteX10" fmla="*/ 216599 w 285062"/>
                    <a:gd name="connsiteY10" fmla="*/ 25629 h 807535"/>
                    <a:gd name="connsiteX11" fmla="*/ 272320 w 285062"/>
                    <a:gd name="connsiteY11" fmla="*/ 110020 h 80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5062" h="807535">
                      <a:moveTo>
                        <a:pt x="272320" y="110020"/>
                      </a:moveTo>
                      <a:cubicBezTo>
                        <a:pt x="272320" y="110020"/>
                        <a:pt x="300990" y="221463"/>
                        <a:pt x="272320" y="348907"/>
                      </a:cubicBezTo>
                      <a:cubicBezTo>
                        <a:pt x="243650" y="476352"/>
                        <a:pt x="170402" y="616464"/>
                        <a:pt x="133731" y="678567"/>
                      </a:cubicBezTo>
                      <a:cubicBezTo>
                        <a:pt x="97060" y="740670"/>
                        <a:pt x="50959" y="807536"/>
                        <a:pt x="50959" y="807536"/>
                      </a:cubicBezTo>
                      <a:lnTo>
                        <a:pt x="0" y="613226"/>
                      </a:lnTo>
                      <a:cubicBezTo>
                        <a:pt x="0" y="613226"/>
                        <a:pt x="111442" y="492163"/>
                        <a:pt x="168783" y="380721"/>
                      </a:cubicBezTo>
                      <a:cubicBezTo>
                        <a:pt x="226124" y="269278"/>
                        <a:pt x="237935" y="184696"/>
                        <a:pt x="218408" y="133928"/>
                      </a:cubicBezTo>
                      <a:cubicBezTo>
                        <a:pt x="199930" y="86017"/>
                        <a:pt x="168783" y="49441"/>
                        <a:pt x="111442" y="68586"/>
                      </a:cubicBezTo>
                      <a:cubicBezTo>
                        <a:pt x="54102" y="87732"/>
                        <a:pt x="31813" y="86112"/>
                        <a:pt x="31813" y="86112"/>
                      </a:cubicBezTo>
                      <a:lnTo>
                        <a:pt x="97155" y="102"/>
                      </a:lnTo>
                      <a:cubicBezTo>
                        <a:pt x="97155" y="102"/>
                        <a:pt x="192691" y="-3042"/>
                        <a:pt x="216599" y="25629"/>
                      </a:cubicBezTo>
                      <a:cubicBezTo>
                        <a:pt x="240506" y="54299"/>
                        <a:pt x="272320" y="110020"/>
                        <a:pt x="272320" y="110020"/>
                      </a:cubicBezTo>
                      <a:close/>
                    </a:path>
                  </a:pathLst>
                </a:custGeom>
                <a:solidFill>
                  <a:srgbClr val="EF7B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0B070D03-D98A-4525-AE23-EFF60804F72C}"/>
                    </a:ext>
                  </a:extLst>
                </p:cNvPr>
                <p:cNvSpPr/>
                <p:nvPr/>
              </p:nvSpPr>
              <p:spPr>
                <a:xfrm>
                  <a:off x="6706457" y="2674232"/>
                  <a:ext cx="285062" cy="807535"/>
                </a:xfrm>
                <a:custGeom>
                  <a:avLst/>
                  <a:gdLst>
                    <a:gd name="connsiteX0" fmla="*/ 272320 w 285062"/>
                    <a:gd name="connsiteY0" fmla="*/ 110020 h 807535"/>
                    <a:gd name="connsiteX1" fmla="*/ 272320 w 285062"/>
                    <a:gd name="connsiteY1" fmla="*/ 348907 h 807535"/>
                    <a:gd name="connsiteX2" fmla="*/ 133731 w 285062"/>
                    <a:gd name="connsiteY2" fmla="*/ 678567 h 807535"/>
                    <a:gd name="connsiteX3" fmla="*/ 50959 w 285062"/>
                    <a:gd name="connsiteY3" fmla="*/ 807536 h 807535"/>
                    <a:gd name="connsiteX4" fmla="*/ 0 w 285062"/>
                    <a:gd name="connsiteY4" fmla="*/ 613226 h 807535"/>
                    <a:gd name="connsiteX5" fmla="*/ 168783 w 285062"/>
                    <a:gd name="connsiteY5" fmla="*/ 380721 h 807535"/>
                    <a:gd name="connsiteX6" fmla="*/ 218408 w 285062"/>
                    <a:gd name="connsiteY6" fmla="*/ 133928 h 807535"/>
                    <a:gd name="connsiteX7" fmla="*/ 111442 w 285062"/>
                    <a:gd name="connsiteY7" fmla="*/ 68586 h 807535"/>
                    <a:gd name="connsiteX8" fmla="*/ 31813 w 285062"/>
                    <a:gd name="connsiteY8" fmla="*/ 86112 h 807535"/>
                    <a:gd name="connsiteX9" fmla="*/ 97155 w 285062"/>
                    <a:gd name="connsiteY9" fmla="*/ 102 h 807535"/>
                    <a:gd name="connsiteX10" fmla="*/ 216599 w 285062"/>
                    <a:gd name="connsiteY10" fmla="*/ 25629 h 807535"/>
                    <a:gd name="connsiteX11" fmla="*/ 272320 w 285062"/>
                    <a:gd name="connsiteY11" fmla="*/ 110020 h 80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5062" h="807535">
                      <a:moveTo>
                        <a:pt x="272320" y="110020"/>
                      </a:moveTo>
                      <a:cubicBezTo>
                        <a:pt x="272320" y="110020"/>
                        <a:pt x="300990" y="221463"/>
                        <a:pt x="272320" y="348907"/>
                      </a:cubicBezTo>
                      <a:cubicBezTo>
                        <a:pt x="243650" y="476352"/>
                        <a:pt x="170402" y="616464"/>
                        <a:pt x="133731" y="678567"/>
                      </a:cubicBezTo>
                      <a:cubicBezTo>
                        <a:pt x="97060" y="740670"/>
                        <a:pt x="50959" y="807536"/>
                        <a:pt x="50959" y="807536"/>
                      </a:cubicBezTo>
                      <a:lnTo>
                        <a:pt x="0" y="613226"/>
                      </a:lnTo>
                      <a:cubicBezTo>
                        <a:pt x="0" y="613226"/>
                        <a:pt x="111442" y="492163"/>
                        <a:pt x="168783" y="380721"/>
                      </a:cubicBezTo>
                      <a:cubicBezTo>
                        <a:pt x="226124" y="269278"/>
                        <a:pt x="237935" y="184696"/>
                        <a:pt x="218408" y="133928"/>
                      </a:cubicBezTo>
                      <a:cubicBezTo>
                        <a:pt x="199930" y="86017"/>
                        <a:pt x="168783" y="49441"/>
                        <a:pt x="111442" y="68586"/>
                      </a:cubicBezTo>
                      <a:cubicBezTo>
                        <a:pt x="54102" y="87732"/>
                        <a:pt x="31813" y="86112"/>
                        <a:pt x="31813" y="86112"/>
                      </a:cubicBezTo>
                      <a:lnTo>
                        <a:pt x="97155" y="102"/>
                      </a:lnTo>
                      <a:cubicBezTo>
                        <a:pt x="97155" y="102"/>
                        <a:pt x="192691" y="-3042"/>
                        <a:pt x="216599" y="25629"/>
                      </a:cubicBezTo>
                      <a:cubicBezTo>
                        <a:pt x="240506" y="54299"/>
                        <a:pt x="272320" y="110020"/>
                        <a:pt x="272320" y="11002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38A91978-096A-4550-86C6-96DC36B10A4E}"/>
                    </a:ext>
                  </a:extLst>
                </p:cNvPr>
                <p:cNvSpPr/>
                <p:nvPr/>
              </p:nvSpPr>
              <p:spPr>
                <a:xfrm>
                  <a:off x="6437280" y="2608176"/>
                  <a:ext cx="553921" cy="400675"/>
                </a:xfrm>
                <a:custGeom>
                  <a:avLst/>
                  <a:gdLst>
                    <a:gd name="connsiteX0" fmla="*/ 152876 w 553921"/>
                    <a:gd name="connsiteY0" fmla="*/ 400675 h 400675"/>
                    <a:gd name="connsiteX1" fmla="*/ 414433 w 553921"/>
                    <a:gd name="connsiteY1" fmla="*/ 128356 h 400675"/>
                    <a:gd name="connsiteX2" fmla="*/ 553784 w 553921"/>
                    <a:gd name="connsiteY2" fmla="*/ 275231 h 400675"/>
                    <a:gd name="connsiteX3" fmla="*/ 415671 w 553921"/>
                    <a:gd name="connsiteY3" fmla="*/ 18437 h 400675"/>
                    <a:gd name="connsiteX4" fmla="*/ 117062 w 553921"/>
                    <a:gd name="connsiteY4" fmla="*/ 121117 h 400675"/>
                    <a:gd name="connsiteX5" fmla="*/ 0 w 553921"/>
                    <a:gd name="connsiteY5" fmla="*/ 271612 h 400675"/>
                    <a:gd name="connsiteX6" fmla="*/ 152876 w 553921"/>
                    <a:gd name="connsiteY6" fmla="*/ 400675 h 40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53921" h="400675">
                      <a:moveTo>
                        <a:pt x="152876" y="400675"/>
                      </a:moveTo>
                      <a:cubicBezTo>
                        <a:pt x="160020" y="393532"/>
                        <a:pt x="346710" y="143024"/>
                        <a:pt x="414433" y="128356"/>
                      </a:cubicBezTo>
                      <a:cubicBezTo>
                        <a:pt x="513588" y="106829"/>
                        <a:pt x="553784" y="275231"/>
                        <a:pt x="553784" y="275231"/>
                      </a:cubicBezTo>
                      <a:cubicBezTo>
                        <a:pt x="553784" y="275231"/>
                        <a:pt x="563689" y="82921"/>
                        <a:pt x="415671" y="18437"/>
                      </a:cubicBezTo>
                      <a:cubicBezTo>
                        <a:pt x="267652" y="-46047"/>
                        <a:pt x="152876" y="75778"/>
                        <a:pt x="117062" y="121117"/>
                      </a:cubicBezTo>
                      <a:cubicBezTo>
                        <a:pt x="81248" y="166551"/>
                        <a:pt x="0" y="271612"/>
                        <a:pt x="0" y="271612"/>
                      </a:cubicBezTo>
                      <a:lnTo>
                        <a:pt x="152876" y="400675"/>
                      </a:lnTo>
                      <a:close/>
                    </a:path>
                  </a:pathLst>
                </a:custGeom>
                <a:solidFill>
                  <a:srgbClr val="EF7B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14" name="Graphic 90">
                <a:extLst>
                  <a:ext uri="{FF2B5EF4-FFF2-40B4-BE49-F238E27FC236}">
                    <a16:creationId xmlns:a16="http://schemas.microsoft.com/office/drawing/2014/main" id="{34A25877-0D86-4D8D-A243-85A814F10295}"/>
                  </a:ext>
                </a:extLst>
              </p:cNvPr>
              <p:cNvGrpSpPr/>
              <p:nvPr/>
            </p:nvGrpSpPr>
            <p:grpSpPr>
              <a:xfrm>
                <a:off x="5207624" y="2608176"/>
                <a:ext cx="554143" cy="873591"/>
                <a:chOff x="5207624" y="2608176"/>
                <a:chExt cx="554143" cy="873591"/>
              </a:xfrm>
            </p:grpSpPr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E7EF9AC3-3BE9-4A37-8F44-B46BF5AAE2C9}"/>
                    </a:ext>
                  </a:extLst>
                </p:cNvPr>
                <p:cNvSpPr/>
                <p:nvPr/>
              </p:nvSpPr>
              <p:spPr>
                <a:xfrm>
                  <a:off x="5207624" y="2674232"/>
                  <a:ext cx="285062" cy="807535"/>
                </a:xfrm>
                <a:custGeom>
                  <a:avLst/>
                  <a:gdLst>
                    <a:gd name="connsiteX0" fmla="*/ 12742 w 285062"/>
                    <a:gd name="connsiteY0" fmla="*/ 110020 h 807535"/>
                    <a:gd name="connsiteX1" fmla="*/ 12742 w 285062"/>
                    <a:gd name="connsiteY1" fmla="*/ 348907 h 807535"/>
                    <a:gd name="connsiteX2" fmla="*/ 151331 w 285062"/>
                    <a:gd name="connsiteY2" fmla="*/ 678567 h 807535"/>
                    <a:gd name="connsiteX3" fmla="*/ 234103 w 285062"/>
                    <a:gd name="connsiteY3" fmla="*/ 807536 h 807535"/>
                    <a:gd name="connsiteX4" fmla="*/ 285062 w 285062"/>
                    <a:gd name="connsiteY4" fmla="*/ 613226 h 807535"/>
                    <a:gd name="connsiteX5" fmla="*/ 116279 w 285062"/>
                    <a:gd name="connsiteY5" fmla="*/ 380721 h 807535"/>
                    <a:gd name="connsiteX6" fmla="*/ 66654 w 285062"/>
                    <a:gd name="connsiteY6" fmla="*/ 133928 h 807535"/>
                    <a:gd name="connsiteX7" fmla="*/ 173620 w 285062"/>
                    <a:gd name="connsiteY7" fmla="*/ 68586 h 807535"/>
                    <a:gd name="connsiteX8" fmla="*/ 253249 w 285062"/>
                    <a:gd name="connsiteY8" fmla="*/ 86112 h 807535"/>
                    <a:gd name="connsiteX9" fmla="*/ 187907 w 285062"/>
                    <a:gd name="connsiteY9" fmla="*/ 102 h 807535"/>
                    <a:gd name="connsiteX10" fmla="*/ 68464 w 285062"/>
                    <a:gd name="connsiteY10" fmla="*/ 25629 h 807535"/>
                    <a:gd name="connsiteX11" fmla="*/ 12742 w 285062"/>
                    <a:gd name="connsiteY11" fmla="*/ 110020 h 80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5062" h="807535">
                      <a:moveTo>
                        <a:pt x="12742" y="110020"/>
                      </a:moveTo>
                      <a:cubicBezTo>
                        <a:pt x="12742" y="110020"/>
                        <a:pt x="-15928" y="221463"/>
                        <a:pt x="12742" y="348907"/>
                      </a:cubicBezTo>
                      <a:cubicBezTo>
                        <a:pt x="41413" y="476352"/>
                        <a:pt x="114660" y="616464"/>
                        <a:pt x="151331" y="678567"/>
                      </a:cubicBezTo>
                      <a:cubicBezTo>
                        <a:pt x="188002" y="740670"/>
                        <a:pt x="234103" y="807536"/>
                        <a:pt x="234103" y="807536"/>
                      </a:cubicBezTo>
                      <a:lnTo>
                        <a:pt x="285062" y="613226"/>
                      </a:lnTo>
                      <a:cubicBezTo>
                        <a:pt x="285062" y="613226"/>
                        <a:pt x="173620" y="492163"/>
                        <a:pt x="116279" y="380721"/>
                      </a:cubicBezTo>
                      <a:cubicBezTo>
                        <a:pt x="58939" y="269278"/>
                        <a:pt x="47128" y="184696"/>
                        <a:pt x="66654" y="133928"/>
                      </a:cubicBezTo>
                      <a:cubicBezTo>
                        <a:pt x="85132" y="86017"/>
                        <a:pt x="116279" y="49441"/>
                        <a:pt x="173620" y="68586"/>
                      </a:cubicBezTo>
                      <a:cubicBezTo>
                        <a:pt x="230960" y="87732"/>
                        <a:pt x="253249" y="86112"/>
                        <a:pt x="253249" y="86112"/>
                      </a:cubicBezTo>
                      <a:lnTo>
                        <a:pt x="187907" y="102"/>
                      </a:lnTo>
                      <a:cubicBezTo>
                        <a:pt x="187907" y="102"/>
                        <a:pt x="92371" y="-3042"/>
                        <a:pt x="68464" y="25629"/>
                      </a:cubicBezTo>
                      <a:cubicBezTo>
                        <a:pt x="44556" y="54299"/>
                        <a:pt x="12742" y="110020"/>
                        <a:pt x="12742" y="110020"/>
                      </a:cubicBezTo>
                      <a:close/>
                    </a:path>
                  </a:pathLst>
                </a:custGeom>
                <a:solidFill>
                  <a:srgbClr val="EF7B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3C484FF2-CF3C-4DCA-967E-49C8DA2EADF4}"/>
                    </a:ext>
                  </a:extLst>
                </p:cNvPr>
                <p:cNvSpPr/>
                <p:nvPr/>
              </p:nvSpPr>
              <p:spPr>
                <a:xfrm>
                  <a:off x="5207624" y="2674232"/>
                  <a:ext cx="285062" cy="807535"/>
                </a:xfrm>
                <a:custGeom>
                  <a:avLst/>
                  <a:gdLst>
                    <a:gd name="connsiteX0" fmla="*/ 12742 w 285062"/>
                    <a:gd name="connsiteY0" fmla="*/ 110020 h 807535"/>
                    <a:gd name="connsiteX1" fmla="*/ 12742 w 285062"/>
                    <a:gd name="connsiteY1" fmla="*/ 348907 h 807535"/>
                    <a:gd name="connsiteX2" fmla="*/ 151331 w 285062"/>
                    <a:gd name="connsiteY2" fmla="*/ 678567 h 807535"/>
                    <a:gd name="connsiteX3" fmla="*/ 234103 w 285062"/>
                    <a:gd name="connsiteY3" fmla="*/ 807536 h 807535"/>
                    <a:gd name="connsiteX4" fmla="*/ 285062 w 285062"/>
                    <a:gd name="connsiteY4" fmla="*/ 613226 h 807535"/>
                    <a:gd name="connsiteX5" fmla="*/ 116279 w 285062"/>
                    <a:gd name="connsiteY5" fmla="*/ 380721 h 807535"/>
                    <a:gd name="connsiteX6" fmla="*/ 66654 w 285062"/>
                    <a:gd name="connsiteY6" fmla="*/ 133928 h 807535"/>
                    <a:gd name="connsiteX7" fmla="*/ 173620 w 285062"/>
                    <a:gd name="connsiteY7" fmla="*/ 68586 h 807535"/>
                    <a:gd name="connsiteX8" fmla="*/ 253249 w 285062"/>
                    <a:gd name="connsiteY8" fmla="*/ 86112 h 807535"/>
                    <a:gd name="connsiteX9" fmla="*/ 187907 w 285062"/>
                    <a:gd name="connsiteY9" fmla="*/ 102 h 807535"/>
                    <a:gd name="connsiteX10" fmla="*/ 68464 w 285062"/>
                    <a:gd name="connsiteY10" fmla="*/ 25629 h 807535"/>
                    <a:gd name="connsiteX11" fmla="*/ 12742 w 285062"/>
                    <a:gd name="connsiteY11" fmla="*/ 110020 h 80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5062" h="807535">
                      <a:moveTo>
                        <a:pt x="12742" y="110020"/>
                      </a:moveTo>
                      <a:cubicBezTo>
                        <a:pt x="12742" y="110020"/>
                        <a:pt x="-15928" y="221463"/>
                        <a:pt x="12742" y="348907"/>
                      </a:cubicBezTo>
                      <a:cubicBezTo>
                        <a:pt x="41413" y="476352"/>
                        <a:pt x="114660" y="616464"/>
                        <a:pt x="151331" y="678567"/>
                      </a:cubicBezTo>
                      <a:cubicBezTo>
                        <a:pt x="188002" y="740670"/>
                        <a:pt x="234103" y="807536"/>
                        <a:pt x="234103" y="807536"/>
                      </a:cubicBezTo>
                      <a:lnTo>
                        <a:pt x="285062" y="613226"/>
                      </a:lnTo>
                      <a:cubicBezTo>
                        <a:pt x="285062" y="613226"/>
                        <a:pt x="173620" y="492163"/>
                        <a:pt x="116279" y="380721"/>
                      </a:cubicBezTo>
                      <a:cubicBezTo>
                        <a:pt x="58939" y="269278"/>
                        <a:pt x="47128" y="184696"/>
                        <a:pt x="66654" y="133928"/>
                      </a:cubicBezTo>
                      <a:cubicBezTo>
                        <a:pt x="85132" y="86017"/>
                        <a:pt x="116279" y="49441"/>
                        <a:pt x="173620" y="68586"/>
                      </a:cubicBezTo>
                      <a:cubicBezTo>
                        <a:pt x="230960" y="87732"/>
                        <a:pt x="253249" y="86112"/>
                        <a:pt x="253249" y="86112"/>
                      </a:cubicBezTo>
                      <a:lnTo>
                        <a:pt x="187907" y="102"/>
                      </a:lnTo>
                      <a:cubicBezTo>
                        <a:pt x="187907" y="102"/>
                        <a:pt x="92371" y="-3042"/>
                        <a:pt x="68464" y="25629"/>
                      </a:cubicBezTo>
                      <a:cubicBezTo>
                        <a:pt x="44556" y="54299"/>
                        <a:pt x="12742" y="110020"/>
                        <a:pt x="12742" y="11002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436EF143-ECDF-44C1-B5B4-B180779C6C1F}"/>
                    </a:ext>
                  </a:extLst>
                </p:cNvPr>
                <p:cNvSpPr/>
                <p:nvPr/>
              </p:nvSpPr>
              <p:spPr>
                <a:xfrm>
                  <a:off x="5207842" y="2608176"/>
                  <a:ext cx="553925" cy="400675"/>
                </a:xfrm>
                <a:custGeom>
                  <a:avLst/>
                  <a:gdLst>
                    <a:gd name="connsiteX0" fmla="*/ 401144 w 553925"/>
                    <a:gd name="connsiteY0" fmla="*/ 400675 h 400675"/>
                    <a:gd name="connsiteX1" fmla="*/ 139492 w 553925"/>
                    <a:gd name="connsiteY1" fmla="*/ 128356 h 400675"/>
                    <a:gd name="connsiteX2" fmla="*/ 142 w 553925"/>
                    <a:gd name="connsiteY2" fmla="*/ 275231 h 400675"/>
                    <a:gd name="connsiteX3" fmla="*/ 138254 w 553925"/>
                    <a:gd name="connsiteY3" fmla="*/ 18437 h 400675"/>
                    <a:gd name="connsiteX4" fmla="*/ 436863 w 553925"/>
                    <a:gd name="connsiteY4" fmla="*/ 121117 h 400675"/>
                    <a:gd name="connsiteX5" fmla="*/ 553925 w 553925"/>
                    <a:gd name="connsiteY5" fmla="*/ 271612 h 400675"/>
                    <a:gd name="connsiteX6" fmla="*/ 401144 w 553925"/>
                    <a:gd name="connsiteY6" fmla="*/ 400675 h 40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53925" h="400675">
                      <a:moveTo>
                        <a:pt x="401144" y="400675"/>
                      </a:moveTo>
                      <a:cubicBezTo>
                        <a:pt x="393905" y="393532"/>
                        <a:pt x="207215" y="143024"/>
                        <a:pt x="139492" y="128356"/>
                      </a:cubicBezTo>
                      <a:cubicBezTo>
                        <a:pt x="40432" y="106829"/>
                        <a:pt x="142" y="275231"/>
                        <a:pt x="142" y="275231"/>
                      </a:cubicBezTo>
                      <a:cubicBezTo>
                        <a:pt x="142" y="275231"/>
                        <a:pt x="-9860" y="82921"/>
                        <a:pt x="138254" y="18437"/>
                      </a:cubicBezTo>
                      <a:cubicBezTo>
                        <a:pt x="286368" y="-46047"/>
                        <a:pt x="401049" y="75778"/>
                        <a:pt x="436863" y="121117"/>
                      </a:cubicBezTo>
                      <a:cubicBezTo>
                        <a:pt x="472677" y="166551"/>
                        <a:pt x="553925" y="271612"/>
                        <a:pt x="553925" y="271612"/>
                      </a:cubicBezTo>
                      <a:lnTo>
                        <a:pt x="401144" y="400675"/>
                      </a:lnTo>
                      <a:close/>
                    </a:path>
                  </a:pathLst>
                </a:custGeom>
                <a:solidFill>
                  <a:srgbClr val="EF7B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F9F24973-C827-42F1-B881-39E2F61DD45F}"/>
                  </a:ext>
                </a:extLst>
              </p:cNvPr>
              <p:cNvSpPr/>
              <p:nvPr/>
            </p:nvSpPr>
            <p:spPr>
              <a:xfrm>
                <a:off x="5368334" y="2813342"/>
                <a:ext cx="1460138" cy="1888400"/>
              </a:xfrm>
              <a:custGeom>
                <a:avLst/>
                <a:gdLst>
                  <a:gd name="connsiteX0" fmla="*/ 699472 w 1460138"/>
                  <a:gd name="connsiteY0" fmla="*/ 4438 h 1888400"/>
                  <a:gd name="connsiteX1" fmla="*/ 247225 w 1460138"/>
                  <a:gd name="connsiteY1" fmla="*/ 99974 h 1888400"/>
                  <a:gd name="connsiteX2" fmla="*/ 65678 w 1460138"/>
                  <a:gd name="connsiteY2" fmla="*/ 523646 h 1888400"/>
                  <a:gd name="connsiteX3" fmla="*/ 5195 w 1460138"/>
                  <a:gd name="connsiteY3" fmla="*/ 1421854 h 1888400"/>
                  <a:gd name="connsiteX4" fmla="*/ 218555 w 1460138"/>
                  <a:gd name="connsiteY4" fmla="*/ 1861432 h 1888400"/>
                  <a:gd name="connsiteX5" fmla="*/ 849205 w 1460138"/>
                  <a:gd name="connsiteY5" fmla="*/ 1874196 h 1888400"/>
                  <a:gd name="connsiteX6" fmla="*/ 1365174 w 1460138"/>
                  <a:gd name="connsiteY6" fmla="*/ 1775422 h 1888400"/>
                  <a:gd name="connsiteX7" fmla="*/ 1441660 w 1460138"/>
                  <a:gd name="connsiteY7" fmla="*/ 1090574 h 1888400"/>
                  <a:gd name="connsiteX8" fmla="*/ 1326979 w 1460138"/>
                  <a:gd name="connsiteY8" fmla="*/ 278377 h 1888400"/>
                  <a:gd name="connsiteX9" fmla="*/ 992556 w 1460138"/>
                  <a:gd name="connsiteY9" fmla="*/ 17202 h 1888400"/>
                  <a:gd name="connsiteX10" fmla="*/ 699472 w 1460138"/>
                  <a:gd name="connsiteY10" fmla="*/ 4438 h 188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60138" h="1888400">
                    <a:moveTo>
                      <a:pt x="699472" y="4438"/>
                    </a:moveTo>
                    <a:cubicBezTo>
                      <a:pt x="699472" y="4438"/>
                      <a:pt x="358667" y="26727"/>
                      <a:pt x="247225" y="99974"/>
                    </a:cubicBezTo>
                    <a:cubicBezTo>
                      <a:pt x="135782" y="173221"/>
                      <a:pt x="87967" y="354768"/>
                      <a:pt x="65678" y="523646"/>
                    </a:cubicBezTo>
                    <a:cubicBezTo>
                      <a:pt x="43390" y="692429"/>
                      <a:pt x="11576" y="1259452"/>
                      <a:pt x="5195" y="1421854"/>
                    </a:cubicBezTo>
                    <a:cubicBezTo>
                      <a:pt x="-1187" y="1584255"/>
                      <a:pt x="-36239" y="1807235"/>
                      <a:pt x="218555" y="1861432"/>
                    </a:cubicBezTo>
                    <a:cubicBezTo>
                      <a:pt x="473348" y="1915534"/>
                      <a:pt x="715474" y="1870957"/>
                      <a:pt x="849205" y="1874196"/>
                    </a:cubicBezTo>
                    <a:cubicBezTo>
                      <a:pt x="982936" y="1877339"/>
                      <a:pt x="1240968" y="1915630"/>
                      <a:pt x="1365174" y="1775422"/>
                    </a:cubicBezTo>
                    <a:cubicBezTo>
                      <a:pt x="1489380" y="1635309"/>
                      <a:pt x="1463949" y="1370895"/>
                      <a:pt x="1441660" y="1090574"/>
                    </a:cubicBezTo>
                    <a:cubicBezTo>
                      <a:pt x="1419371" y="810253"/>
                      <a:pt x="1425753" y="447160"/>
                      <a:pt x="1326979" y="278377"/>
                    </a:cubicBezTo>
                    <a:cubicBezTo>
                      <a:pt x="1228205" y="109594"/>
                      <a:pt x="1119905" y="45872"/>
                      <a:pt x="992556" y="17202"/>
                    </a:cubicBezTo>
                    <a:cubicBezTo>
                      <a:pt x="865112" y="-11564"/>
                      <a:pt x="699472" y="4438"/>
                      <a:pt x="699472" y="4438"/>
                    </a:cubicBezTo>
                    <a:close/>
                  </a:path>
                </a:pathLst>
              </a:custGeom>
              <a:solidFill>
                <a:srgbClr val="EF7B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9BC172E-E295-4185-A9C0-02FAF17747C9}"/>
                  </a:ext>
                </a:extLst>
              </p:cNvPr>
              <p:cNvSpPr/>
              <p:nvPr/>
            </p:nvSpPr>
            <p:spPr>
              <a:xfrm>
                <a:off x="5143309" y="2813379"/>
                <a:ext cx="1899189" cy="1888267"/>
              </a:xfrm>
              <a:custGeom>
                <a:avLst/>
                <a:gdLst>
                  <a:gd name="connsiteX0" fmla="*/ 1777556 w 1899189"/>
                  <a:gd name="connsiteY0" fmla="*/ 1323042 h 1888267"/>
                  <a:gd name="connsiteX1" fmla="*/ 1677924 w 1899189"/>
                  <a:gd name="connsiteY1" fmla="*/ 1236745 h 1888267"/>
                  <a:gd name="connsiteX2" fmla="*/ 1666685 w 1899189"/>
                  <a:gd name="connsiteY2" fmla="*/ 1090537 h 1888267"/>
                  <a:gd name="connsiteX3" fmla="*/ 1659160 w 1899189"/>
                  <a:gd name="connsiteY3" fmla="*/ 976903 h 1888267"/>
                  <a:gd name="connsiteX4" fmla="*/ 1659160 w 1899189"/>
                  <a:gd name="connsiteY4" fmla="*/ 976903 h 1888267"/>
                  <a:gd name="connsiteX5" fmla="*/ 1658398 w 1899189"/>
                  <a:gd name="connsiteY5" fmla="*/ 964235 h 1888267"/>
                  <a:gd name="connsiteX6" fmla="*/ 1658112 w 1899189"/>
                  <a:gd name="connsiteY6" fmla="*/ 959473 h 1888267"/>
                  <a:gd name="connsiteX7" fmla="*/ 1658112 w 1899189"/>
                  <a:gd name="connsiteY7" fmla="*/ 959473 h 1888267"/>
                  <a:gd name="connsiteX8" fmla="*/ 1552004 w 1899189"/>
                  <a:gd name="connsiteY8" fmla="*/ 278340 h 1888267"/>
                  <a:gd name="connsiteX9" fmla="*/ 1217581 w 1899189"/>
                  <a:gd name="connsiteY9" fmla="*/ 17164 h 1888267"/>
                  <a:gd name="connsiteX10" fmla="*/ 924592 w 1899189"/>
                  <a:gd name="connsiteY10" fmla="*/ 4401 h 1888267"/>
                  <a:gd name="connsiteX11" fmla="*/ 472345 w 1899189"/>
                  <a:gd name="connsiteY11" fmla="*/ 99936 h 1888267"/>
                  <a:gd name="connsiteX12" fmla="*/ 290798 w 1899189"/>
                  <a:gd name="connsiteY12" fmla="*/ 523608 h 1888267"/>
                  <a:gd name="connsiteX13" fmla="*/ 255175 w 1899189"/>
                  <a:gd name="connsiteY13" fmla="*/ 965473 h 1888267"/>
                  <a:gd name="connsiteX14" fmla="*/ 240506 w 1899189"/>
                  <a:gd name="connsiteY14" fmla="*/ 1214457 h 1888267"/>
                  <a:gd name="connsiteX15" fmla="*/ 121634 w 1899189"/>
                  <a:gd name="connsiteY15" fmla="*/ 1323042 h 1888267"/>
                  <a:gd name="connsiteX16" fmla="*/ 0 w 1899189"/>
                  <a:gd name="connsiteY16" fmla="*/ 1363713 h 1888267"/>
                  <a:gd name="connsiteX17" fmla="*/ 10096 w 1899189"/>
                  <a:gd name="connsiteY17" fmla="*/ 1463250 h 1888267"/>
                  <a:gd name="connsiteX18" fmla="*/ 191643 w 1899189"/>
                  <a:gd name="connsiteY18" fmla="*/ 1756239 h 1888267"/>
                  <a:gd name="connsiteX19" fmla="*/ 321945 w 1899189"/>
                  <a:gd name="connsiteY19" fmla="*/ 1809579 h 1888267"/>
                  <a:gd name="connsiteX20" fmla="*/ 443675 w 1899189"/>
                  <a:gd name="connsiteY20" fmla="*/ 1861300 h 1888267"/>
                  <a:gd name="connsiteX21" fmla="*/ 1074325 w 1899189"/>
                  <a:gd name="connsiteY21" fmla="*/ 1874063 h 1888267"/>
                  <a:gd name="connsiteX22" fmla="*/ 1546098 w 1899189"/>
                  <a:gd name="connsiteY22" fmla="*/ 1814341 h 1888267"/>
                  <a:gd name="connsiteX23" fmla="*/ 1707547 w 1899189"/>
                  <a:gd name="connsiteY23" fmla="*/ 1756239 h 1888267"/>
                  <a:gd name="connsiteX24" fmla="*/ 1889093 w 1899189"/>
                  <a:gd name="connsiteY24" fmla="*/ 1463250 h 1888267"/>
                  <a:gd name="connsiteX25" fmla="*/ 1899190 w 1899189"/>
                  <a:gd name="connsiteY25" fmla="*/ 1363713 h 1888267"/>
                  <a:gd name="connsiteX26" fmla="*/ 1777556 w 1899189"/>
                  <a:gd name="connsiteY26" fmla="*/ 1323042 h 188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99189" h="1888267">
                    <a:moveTo>
                      <a:pt x="1777556" y="1323042"/>
                    </a:moveTo>
                    <a:cubicBezTo>
                      <a:pt x="1739265" y="1296753"/>
                      <a:pt x="1705546" y="1266844"/>
                      <a:pt x="1677924" y="1236745"/>
                    </a:cubicBezTo>
                    <a:cubicBezTo>
                      <a:pt x="1674590" y="1188930"/>
                      <a:pt x="1670590" y="1139971"/>
                      <a:pt x="1666685" y="1090537"/>
                    </a:cubicBezTo>
                    <a:cubicBezTo>
                      <a:pt x="1663732" y="1053865"/>
                      <a:pt x="1661351" y="1015765"/>
                      <a:pt x="1659160" y="976903"/>
                    </a:cubicBezTo>
                    <a:cubicBezTo>
                      <a:pt x="1659160" y="976903"/>
                      <a:pt x="1659160" y="976903"/>
                      <a:pt x="1659160" y="976903"/>
                    </a:cubicBezTo>
                    <a:cubicBezTo>
                      <a:pt x="1658874" y="972712"/>
                      <a:pt x="1658684" y="968426"/>
                      <a:pt x="1658398" y="964235"/>
                    </a:cubicBezTo>
                    <a:cubicBezTo>
                      <a:pt x="1658303" y="962616"/>
                      <a:pt x="1658207" y="961092"/>
                      <a:pt x="1658112" y="959473"/>
                    </a:cubicBezTo>
                    <a:cubicBezTo>
                      <a:pt x="1658112" y="959473"/>
                      <a:pt x="1658112" y="959473"/>
                      <a:pt x="1658112" y="959473"/>
                    </a:cubicBezTo>
                    <a:cubicBezTo>
                      <a:pt x="1643920" y="705441"/>
                      <a:pt x="1635919" y="421786"/>
                      <a:pt x="1552004" y="278340"/>
                    </a:cubicBezTo>
                    <a:cubicBezTo>
                      <a:pt x="1453229" y="109557"/>
                      <a:pt x="1344930" y="45834"/>
                      <a:pt x="1217581" y="17164"/>
                    </a:cubicBezTo>
                    <a:cubicBezTo>
                      <a:pt x="1090136" y="-11506"/>
                      <a:pt x="924592" y="4401"/>
                      <a:pt x="924592" y="4401"/>
                    </a:cubicBezTo>
                    <a:cubicBezTo>
                      <a:pt x="924592" y="4401"/>
                      <a:pt x="583787" y="26689"/>
                      <a:pt x="472345" y="99936"/>
                    </a:cubicBezTo>
                    <a:cubicBezTo>
                      <a:pt x="360902" y="173184"/>
                      <a:pt x="313087" y="354730"/>
                      <a:pt x="290798" y="523608"/>
                    </a:cubicBezTo>
                    <a:cubicBezTo>
                      <a:pt x="279845" y="606571"/>
                      <a:pt x="266605" y="785546"/>
                      <a:pt x="255175" y="965473"/>
                    </a:cubicBezTo>
                    <a:cubicBezTo>
                      <a:pt x="249746" y="1051770"/>
                      <a:pt x="244697" y="1138257"/>
                      <a:pt x="240506" y="1214457"/>
                    </a:cubicBezTo>
                    <a:cubicBezTo>
                      <a:pt x="210026" y="1251890"/>
                      <a:pt x="169259" y="1290276"/>
                      <a:pt x="121634" y="1323042"/>
                    </a:cubicBezTo>
                    <a:cubicBezTo>
                      <a:pt x="71247" y="1357713"/>
                      <a:pt x="29432" y="1365047"/>
                      <a:pt x="0" y="1363713"/>
                    </a:cubicBezTo>
                    <a:cubicBezTo>
                      <a:pt x="857" y="1400004"/>
                      <a:pt x="4191" y="1434008"/>
                      <a:pt x="10096" y="1463250"/>
                    </a:cubicBezTo>
                    <a:cubicBezTo>
                      <a:pt x="41910" y="1619365"/>
                      <a:pt x="99251" y="1689373"/>
                      <a:pt x="191643" y="1756239"/>
                    </a:cubicBezTo>
                    <a:cubicBezTo>
                      <a:pt x="233839" y="1786814"/>
                      <a:pt x="282035" y="1802054"/>
                      <a:pt x="321945" y="1809579"/>
                    </a:cubicBezTo>
                    <a:cubicBezTo>
                      <a:pt x="352425" y="1832439"/>
                      <a:pt x="392144" y="1850346"/>
                      <a:pt x="443675" y="1861300"/>
                    </a:cubicBezTo>
                    <a:cubicBezTo>
                      <a:pt x="698468" y="1915401"/>
                      <a:pt x="940594" y="1870825"/>
                      <a:pt x="1074325" y="1874063"/>
                    </a:cubicBezTo>
                    <a:cubicBezTo>
                      <a:pt x="1193768" y="1876921"/>
                      <a:pt x="1412272" y="1907591"/>
                      <a:pt x="1546098" y="1814341"/>
                    </a:cubicBezTo>
                    <a:cubicBezTo>
                      <a:pt x="1589818" y="1809388"/>
                      <a:pt x="1653540" y="1795386"/>
                      <a:pt x="1707547" y="1756239"/>
                    </a:cubicBezTo>
                    <a:cubicBezTo>
                      <a:pt x="1799939" y="1689373"/>
                      <a:pt x="1857280" y="1619269"/>
                      <a:pt x="1889093" y="1463250"/>
                    </a:cubicBezTo>
                    <a:cubicBezTo>
                      <a:pt x="1895094" y="1434008"/>
                      <a:pt x="1898333" y="1400004"/>
                      <a:pt x="1899190" y="1363713"/>
                    </a:cubicBezTo>
                    <a:cubicBezTo>
                      <a:pt x="1869758" y="1365047"/>
                      <a:pt x="1827943" y="1357617"/>
                      <a:pt x="1777556" y="13230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9123532D-1DB4-41A7-A63B-E8CF68036B2A}"/>
                  </a:ext>
                </a:extLst>
              </p:cNvPr>
              <p:cNvSpPr/>
              <p:nvPr/>
            </p:nvSpPr>
            <p:spPr>
              <a:xfrm>
                <a:off x="5537652" y="2856044"/>
                <a:ext cx="1111019" cy="714485"/>
              </a:xfrm>
              <a:custGeom>
                <a:avLst/>
                <a:gdLst>
                  <a:gd name="connsiteX0" fmla="*/ 147153 w 1111019"/>
                  <a:gd name="connsiteY0" fmla="*/ 97848 h 714485"/>
                  <a:gd name="connsiteX1" fmla="*/ 3802 w 1111019"/>
                  <a:gd name="connsiteY1" fmla="*/ 398838 h 714485"/>
                  <a:gd name="connsiteX2" fmla="*/ 534154 w 1111019"/>
                  <a:gd name="connsiteY2" fmla="*/ 714211 h 714485"/>
                  <a:gd name="connsiteX3" fmla="*/ 1023834 w 1111019"/>
                  <a:gd name="connsiteY3" fmla="*/ 546952 h 714485"/>
                  <a:gd name="connsiteX4" fmla="*/ 1105082 w 1111019"/>
                  <a:gd name="connsiteY4" fmla="*/ 298540 h 714485"/>
                  <a:gd name="connsiteX5" fmla="*/ 761039 w 1111019"/>
                  <a:gd name="connsiteY5" fmla="*/ 30983 h 714485"/>
                  <a:gd name="connsiteX6" fmla="*/ 147153 w 1111019"/>
                  <a:gd name="connsiteY6" fmla="*/ 97848 h 714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1019" h="714485">
                    <a:moveTo>
                      <a:pt x="147153" y="97848"/>
                    </a:moveTo>
                    <a:cubicBezTo>
                      <a:pt x="10945" y="191003"/>
                      <a:pt x="-10486" y="315209"/>
                      <a:pt x="3802" y="398838"/>
                    </a:cubicBezTo>
                    <a:cubicBezTo>
                      <a:pt x="18089" y="482468"/>
                      <a:pt x="290504" y="723736"/>
                      <a:pt x="534154" y="714211"/>
                    </a:cubicBezTo>
                    <a:cubicBezTo>
                      <a:pt x="777803" y="704686"/>
                      <a:pt x="971351" y="606674"/>
                      <a:pt x="1023834" y="546952"/>
                    </a:cubicBezTo>
                    <a:cubicBezTo>
                      <a:pt x="1076412" y="487230"/>
                      <a:pt x="1128990" y="398838"/>
                      <a:pt x="1105082" y="298540"/>
                    </a:cubicBezTo>
                    <a:cubicBezTo>
                      <a:pt x="1081175" y="198242"/>
                      <a:pt x="990401" y="93086"/>
                      <a:pt x="761039" y="30983"/>
                    </a:cubicBezTo>
                    <a:cubicBezTo>
                      <a:pt x="531772" y="-31120"/>
                      <a:pt x="283360" y="4694"/>
                      <a:pt x="147153" y="97848"/>
                    </a:cubicBezTo>
                    <a:close/>
                  </a:path>
                </a:pathLst>
              </a:custGeom>
              <a:solidFill>
                <a:srgbClr val="6A52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DA059CF4-3583-4F1C-8E2D-A9E935F00092}"/>
                  </a:ext>
                </a:extLst>
              </p:cNvPr>
              <p:cNvSpPr/>
              <p:nvPr/>
            </p:nvSpPr>
            <p:spPr>
              <a:xfrm>
                <a:off x="5542071" y="3725878"/>
                <a:ext cx="1112379" cy="855445"/>
              </a:xfrm>
              <a:custGeom>
                <a:avLst/>
                <a:gdLst>
                  <a:gd name="connsiteX0" fmla="*/ 171691 w 1112379"/>
                  <a:gd name="connsiteY0" fmla="*/ 13922 h 855445"/>
                  <a:gd name="connsiteX1" fmla="*/ 35483 w 1112379"/>
                  <a:gd name="connsiteY1" fmla="*/ 176323 h 855445"/>
                  <a:gd name="connsiteX2" fmla="*/ 61772 w 1112379"/>
                  <a:gd name="connsiteY2" fmla="*/ 742489 h 855445"/>
                  <a:gd name="connsiteX3" fmla="*/ 697185 w 1112379"/>
                  <a:gd name="connsiteY3" fmla="*/ 850026 h 855445"/>
                  <a:gd name="connsiteX4" fmla="*/ 1093711 w 1112379"/>
                  <a:gd name="connsiteY4" fmla="*/ 591994 h 855445"/>
                  <a:gd name="connsiteX5" fmla="*/ 1050753 w 1112379"/>
                  <a:gd name="connsiteY5" fmla="*/ 64023 h 855445"/>
                  <a:gd name="connsiteX6" fmla="*/ 857300 w 1112379"/>
                  <a:gd name="connsiteY6" fmla="*/ 6683 h 855445"/>
                  <a:gd name="connsiteX7" fmla="*/ 171691 w 1112379"/>
                  <a:gd name="connsiteY7" fmla="*/ 13922 h 85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2379" h="855445">
                    <a:moveTo>
                      <a:pt x="171691" y="13922"/>
                    </a:moveTo>
                    <a:cubicBezTo>
                      <a:pt x="73774" y="35448"/>
                      <a:pt x="52247" y="80787"/>
                      <a:pt x="35483" y="176323"/>
                    </a:cubicBezTo>
                    <a:cubicBezTo>
                      <a:pt x="18719" y="271859"/>
                      <a:pt x="-48146" y="613520"/>
                      <a:pt x="61772" y="742489"/>
                    </a:cubicBezTo>
                    <a:cubicBezTo>
                      <a:pt x="171691" y="871457"/>
                      <a:pt x="496588" y="859551"/>
                      <a:pt x="697185" y="850026"/>
                    </a:cubicBezTo>
                    <a:cubicBezTo>
                      <a:pt x="897877" y="840501"/>
                      <a:pt x="1045990" y="821356"/>
                      <a:pt x="1093711" y="591994"/>
                    </a:cubicBezTo>
                    <a:cubicBezTo>
                      <a:pt x="1141526" y="362632"/>
                      <a:pt x="1086567" y="123745"/>
                      <a:pt x="1050753" y="64023"/>
                    </a:cubicBezTo>
                    <a:cubicBezTo>
                      <a:pt x="1014939" y="4301"/>
                      <a:pt x="933690" y="6683"/>
                      <a:pt x="857300" y="6683"/>
                    </a:cubicBezTo>
                    <a:cubicBezTo>
                      <a:pt x="780910" y="6778"/>
                      <a:pt x="291991" y="-12463"/>
                      <a:pt x="171691" y="13922"/>
                    </a:cubicBezTo>
                    <a:close/>
                  </a:path>
                </a:pathLst>
              </a:custGeom>
              <a:solidFill>
                <a:srgbClr val="D9DC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C40F1D17-ED7B-4543-A3B7-81F7EC0E920E}"/>
                  </a:ext>
                </a:extLst>
              </p:cNvPr>
              <p:cNvSpPr/>
              <p:nvPr/>
            </p:nvSpPr>
            <p:spPr>
              <a:xfrm>
                <a:off x="5542136" y="3725885"/>
                <a:ext cx="1112284" cy="727828"/>
              </a:xfrm>
              <a:custGeom>
                <a:avLst/>
                <a:gdLst>
                  <a:gd name="connsiteX0" fmla="*/ 857235 w 1112284"/>
                  <a:gd name="connsiteY0" fmla="*/ 6772 h 727828"/>
                  <a:gd name="connsiteX1" fmla="*/ 171625 w 1112284"/>
                  <a:gd name="connsiteY1" fmla="*/ 13915 h 727828"/>
                  <a:gd name="connsiteX2" fmla="*/ 35418 w 1112284"/>
                  <a:gd name="connsiteY2" fmla="*/ 176316 h 727828"/>
                  <a:gd name="connsiteX3" fmla="*/ 271 w 1112284"/>
                  <a:gd name="connsiteY3" fmla="*/ 517788 h 727828"/>
                  <a:gd name="connsiteX4" fmla="*/ 295546 w 1112284"/>
                  <a:gd name="connsiteY4" fmla="*/ 697144 h 727828"/>
                  <a:gd name="connsiteX5" fmla="*/ 964391 w 1112284"/>
                  <a:gd name="connsiteY5" fmla="*/ 666092 h 727828"/>
                  <a:gd name="connsiteX6" fmla="*/ 1106123 w 1112284"/>
                  <a:gd name="connsiteY6" fmla="*/ 513692 h 727828"/>
                  <a:gd name="connsiteX7" fmla="*/ 1050688 w 1112284"/>
                  <a:gd name="connsiteY7" fmla="*/ 64112 h 727828"/>
                  <a:gd name="connsiteX8" fmla="*/ 857235 w 1112284"/>
                  <a:gd name="connsiteY8" fmla="*/ 6772 h 727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2284" h="727828">
                    <a:moveTo>
                      <a:pt x="857235" y="6772"/>
                    </a:moveTo>
                    <a:cubicBezTo>
                      <a:pt x="780749" y="6772"/>
                      <a:pt x="291926" y="-12469"/>
                      <a:pt x="171625" y="13915"/>
                    </a:cubicBezTo>
                    <a:cubicBezTo>
                      <a:pt x="73708" y="35442"/>
                      <a:pt x="52182" y="80781"/>
                      <a:pt x="35418" y="176316"/>
                    </a:cubicBezTo>
                    <a:cubicBezTo>
                      <a:pt x="25321" y="234038"/>
                      <a:pt x="-3063" y="381580"/>
                      <a:pt x="271" y="517788"/>
                    </a:cubicBezTo>
                    <a:cubicBezTo>
                      <a:pt x="41228" y="586177"/>
                      <a:pt x="124762" y="663425"/>
                      <a:pt x="295546" y="697144"/>
                    </a:cubicBezTo>
                    <a:cubicBezTo>
                      <a:pt x="634731" y="764009"/>
                      <a:pt x="875999" y="706669"/>
                      <a:pt x="964391" y="666092"/>
                    </a:cubicBezTo>
                    <a:cubicBezTo>
                      <a:pt x="1016302" y="642280"/>
                      <a:pt x="1069071" y="581224"/>
                      <a:pt x="1106123" y="513692"/>
                    </a:cubicBezTo>
                    <a:cubicBezTo>
                      <a:pt x="1129174" y="310714"/>
                      <a:pt x="1082406" y="116976"/>
                      <a:pt x="1050688" y="64112"/>
                    </a:cubicBezTo>
                    <a:cubicBezTo>
                      <a:pt x="1014969" y="4390"/>
                      <a:pt x="933721" y="6772"/>
                      <a:pt x="857235" y="6772"/>
                    </a:cubicBezTo>
                    <a:close/>
                  </a:path>
                </a:pathLst>
              </a:custGeom>
              <a:solidFill>
                <a:srgbClr val="F289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9D06154D-7F7F-4B71-86A3-6531DE40B1F6}"/>
                  </a:ext>
                </a:extLst>
              </p:cNvPr>
              <p:cNvSpPr/>
              <p:nvPr/>
            </p:nvSpPr>
            <p:spPr>
              <a:xfrm>
                <a:off x="5542136" y="3725885"/>
                <a:ext cx="1112284" cy="727828"/>
              </a:xfrm>
              <a:custGeom>
                <a:avLst/>
                <a:gdLst>
                  <a:gd name="connsiteX0" fmla="*/ 857235 w 1112284"/>
                  <a:gd name="connsiteY0" fmla="*/ 6772 h 727828"/>
                  <a:gd name="connsiteX1" fmla="*/ 171625 w 1112284"/>
                  <a:gd name="connsiteY1" fmla="*/ 13915 h 727828"/>
                  <a:gd name="connsiteX2" fmla="*/ 35418 w 1112284"/>
                  <a:gd name="connsiteY2" fmla="*/ 176316 h 727828"/>
                  <a:gd name="connsiteX3" fmla="*/ 271 w 1112284"/>
                  <a:gd name="connsiteY3" fmla="*/ 517788 h 727828"/>
                  <a:gd name="connsiteX4" fmla="*/ 295546 w 1112284"/>
                  <a:gd name="connsiteY4" fmla="*/ 697144 h 727828"/>
                  <a:gd name="connsiteX5" fmla="*/ 964391 w 1112284"/>
                  <a:gd name="connsiteY5" fmla="*/ 666092 h 727828"/>
                  <a:gd name="connsiteX6" fmla="*/ 1106123 w 1112284"/>
                  <a:gd name="connsiteY6" fmla="*/ 513692 h 727828"/>
                  <a:gd name="connsiteX7" fmla="*/ 1050688 w 1112284"/>
                  <a:gd name="connsiteY7" fmla="*/ 64112 h 727828"/>
                  <a:gd name="connsiteX8" fmla="*/ 857235 w 1112284"/>
                  <a:gd name="connsiteY8" fmla="*/ 6772 h 727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2284" h="727828">
                    <a:moveTo>
                      <a:pt x="857235" y="6772"/>
                    </a:moveTo>
                    <a:cubicBezTo>
                      <a:pt x="780749" y="6772"/>
                      <a:pt x="291926" y="-12469"/>
                      <a:pt x="171625" y="13915"/>
                    </a:cubicBezTo>
                    <a:cubicBezTo>
                      <a:pt x="73708" y="35442"/>
                      <a:pt x="52182" y="80781"/>
                      <a:pt x="35418" y="176316"/>
                    </a:cubicBezTo>
                    <a:cubicBezTo>
                      <a:pt x="25321" y="234038"/>
                      <a:pt x="-3063" y="381580"/>
                      <a:pt x="271" y="517788"/>
                    </a:cubicBezTo>
                    <a:cubicBezTo>
                      <a:pt x="41228" y="586177"/>
                      <a:pt x="124762" y="663425"/>
                      <a:pt x="295546" y="697144"/>
                    </a:cubicBezTo>
                    <a:cubicBezTo>
                      <a:pt x="634731" y="764009"/>
                      <a:pt x="875999" y="706669"/>
                      <a:pt x="964391" y="666092"/>
                    </a:cubicBezTo>
                    <a:cubicBezTo>
                      <a:pt x="1016302" y="642280"/>
                      <a:pt x="1069071" y="581224"/>
                      <a:pt x="1106123" y="513692"/>
                    </a:cubicBezTo>
                    <a:cubicBezTo>
                      <a:pt x="1129174" y="310714"/>
                      <a:pt x="1082406" y="116976"/>
                      <a:pt x="1050688" y="64112"/>
                    </a:cubicBezTo>
                    <a:cubicBezTo>
                      <a:pt x="1014969" y="4390"/>
                      <a:pt x="933721" y="6772"/>
                      <a:pt x="857235" y="6772"/>
                    </a:cubicBezTo>
                    <a:close/>
                  </a:path>
                </a:pathLst>
              </a:custGeom>
              <a:solidFill>
                <a:srgbClr val="F6EB66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6BE9A5E2-2DF4-46D0-AA0F-4F1EEB2715A0}"/>
                  </a:ext>
                </a:extLst>
              </p:cNvPr>
              <p:cNvSpPr/>
              <p:nvPr/>
            </p:nvSpPr>
            <p:spPr>
              <a:xfrm>
                <a:off x="5551372" y="3731798"/>
                <a:ext cx="1092982" cy="517494"/>
              </a:xfrm>
              <a:custGeom>
                <a:avLst/>
                <a:gdLst>
                  <a:gd name="connsiteX0" fmla="*/ 39612 w 1092982"/>
                  <a:gd name="connsiteY0" fmla="*/ 238031 h 517494"/>
                  <a:gd name="connsiteX1" fmla="*/ 173534 w 1092982"/>
                  <a:gd name="connsiteY1" fmla="*/ 78297 h 517494"/>
                  <a:gd name="connsiteX2" fmla="*/ 847904 w 1092982"/>
                  <a:gd name="connsiteY2" fmla="*/ 71248 h 517494"/>
                  <a:gd name="connsiteX3" fmla="*/ 1038213 w 1092982"/>
                  <a:gd name="connsiteY3" fmla="*/ 127636 h 517494"/>
                  <a:gd name="connsiteX4" fmla="*/ 1092982 w 1092982"/>
                  <a:gd name="connsiteY4" fmla="*/ 348997 h 517494"/>
                  <a:gd name="connsiteX5" fmla="*/ 1033451 w 1092982"/>
                  <a:gd name="connsiteY5" fmla="*/ 63057 h 517494"/>
                  <a:gd name="connsiteX6" fmla="*/ 843141 w 1092982"/>
                  <a:gd name="connsiteY6" fmla="*/ 6669 h 517494"/>
                  <a:gd name="connsiteX7" fmla="*/ 168771 w 1092982"/>
                  <a:gd name="connsiteY7" fmla="*/ 13717 h 517494"/>
                  <a:gd name="connsiteX8" fmla="*/ 34850 w 1092982"/>
                  <a:gd name="connsiteY8" fmla="*/ 173451 h 517494"/>
                  <a:gd name="connsiteX9" fmla="*/ 274 w 1092982"/>
                  <a:gd name="connsiteY9" fmla="*/ 509303 h 517494"/>
                  <a:gd name="connsiteX10" fmla="*/ 5417 w 1092982"/>
                  <a:gd name="connsiteY10" fmla="*/ 517494 h 517494"/>
                  <a:gd name="connsiteX11" fmla="*/ 39612 w 1092982"/>
                  <a:gd name="connsiteY11" fmla="*/ 238031 h 51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2982" h="517494">
                    <a:moveTo>
                      <a:pt x="39612" y="238031"/>
                    </a:moveTo>
                    <a:cubicBezTo>
                      <a:pt x="56090" y="144019"/>
                      <a:pt x="77236" y="99442"/>
                      <a:pt x="173534" y="78297"/>
                    </a:cubicBezTo>
                    <a:cubicBezTo>
                      <a:pt x="291834" y="52293"/>
                      <a:pt x="772751" y="71248"/>
                      <a:pt x="847904" y="71248"/>
                    </a:cubicBezTo>
                    <a:cubicBezTo>
                      <a:pt x="923056" y="71248"/>
                      <a:pt x="1002971" y="68867"/>
                      <a:pt x="1038213" y="127636"/>
                    </a:cubicBezTo>
                    <a:cubicBezTo>
                      <a:pt x="1057359" y="159450"/>
                      <a:pt x="1081933" y="243174"/>
                      <a:pt x="1092982" y="348997"/>
                    </a:cubicBezTo>
                    <a:cubicBezTo>
                      <a:pt x="1086981" y="213361"/>
                      <a:pt x="1056311" y="101157"/>
                      <a:pt x="1033451" y="63057"/>
                    </a:cubicBezTo>
                    <a:cubicBezTo>
                      <a:pt x="998208" y="4287"/>
                      <a:pt x="918293" y="6669"/>
                      <a:pt x="843141" y="6669"/>
                    </a:cubicBezTo>
                    <a:cubicBezTo>
                      <a:pt x="767989" y="6669"/>
                      <a:pt x="287072" y="-12286"/>
                      <a:pt x="168771" y="13717"/>
                    </a:cubicBezTo>
                    <a:cubicBezTo>
                      <a:pt x="72473" y="34863"/>
                      <a:pt x="51328" y="79535"/>
                      <a:pt x="34850" y="173451"/>
                    </a:cubicBezTo>
                    <a:cubicBezTo>
                      <a:pt x="24944" y="230220"/>
                      <a:pt x="-3060" y="375286"/>
                      <a:pt x="274" y="509303"/>
                    </a:cubicBezTo>
                    <a:cubicBezTo>
                      <a:pt x="1893" y="512065"/>
                      <a:pt x="3608" y="514732"/>
                      <a:pt x="5417" y="517494"/>
                    </a:cubicBezTo>
                    <a:cubicBezTo>
                      <a:pt x="9132" y="401289"/>
                      <a:pt x="31040" y="286989"/>
                      <a:pt x="39612" y="238031"/>
                    </a:cubicBezTo>
                    <a:close/>
                  </a:path>
                </a:pathLst>
              </a:custGeom>
              <a:solidFill>
                <a:srgbClr val="FAF3AB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31316FA5-130B-4B3A-AA13-04DD19384B51}"/>
                  </a:ext>
                </a:extLst>
              </p:cNvPr>
              <p:cNvSpPr/>
              <p:nvPr/>
            </p:nvSpPr>
            <p:spPr>
              <a:xfrm>
                <a:off x="5562581" y="4233565"/>
                <a:ext cx="1088595" cy="227311"/>
              </a:xfrm>
              <a:custGeom>
                <a:avLst/>
                <a:gdLst>
                  <a:gd name="connsiteX0" fmla="*/ 399 w 1088595"/>
                  <a:gd name="connsiteY0" fmla="*/ 30300 h 227311"/>
                  <a:gd name="connsiteX1" fmla="*/ 392353 w 1088595"/>
                  <a:gd name="connsiteY1" fmla="*/ 215847 h 227311"/>
                  <a:gd name="connsiteX2" fmla="*/ 671341 w 1088595"/>
                  <a:gd name="connsiteY2" fmla="*/ 223372 h 227311"/>
                  <a:gd name="connsiteX3" fmla="*/ 925658 w 1088595"/>
                  <a:gd name="connsiteY3" fmla="*/ 171937 h 227311"/>
                  <a:gd name="connsiteX4" fmla="*/ 1027290 w 1088595"/>
                  <a:gd name="connsiteY4" fmla="*/ 104405 h 227311"/>
                  <a:gd name="connsiteX5" fmla="*/ 1088536 w 1088595"/>
                  <a:gd name="connsiteY5" fmla="*/ 4297 h 227311"/>
                  <a:gd name="connsiteX6" fmla="*/ 1082440 w 1088595"/>
                  <a:gd name="connsiteY6" fmla="*/ 1725 h 227311"/>
                  <a:gd name="connsiteX7" fmla="*/ 1025385 w 1088595"/>
                  <a:gd name="connsiteY7" fmla="*/ 89736 h 227311"/>
                  <a:gd name="connsiteX8" fmla="*/ 940993 w 1088595"/>
                  <a:gd name="connsiteY8" fmla="*/ 151649 h 227311"/>
                  <a:gd name="connsiteX9" fmla="*/ 694581 w 1088595"/>
                  <a:gd name="connsiteY9" fmla="*/ 210037 h 227311"/>
                  <a:gd name="connsiteX10" fmla="*/ 429120 w 1088595"/>
                  <a:gd name="connsiteY10" fmla="*/ 209084 h 227311"/>
                  <a:gd name="connsiteX11" fmla="*/ 200520 w 1088595"/>
                  <a:gd name="connsiteY11" fmla="*/ 160793 h 227311"/>
                  <a:gd name="connsiteX12" fmla="*/ 4209 w 1088595"/>
                  <a:gd name="connsiteY12" fmla="*/ 27157 h 227311"/>
                  <a:gd name="connsiteX13" fmla="*/ 399 w 1088595"/>
                  <a:gd name="connsiteY13" fmla="*/ 30300 h 227311"/>
                  <a:gd name="connsiteX14" fmla="*/ 399 w 1088595"/>
                  <a:gd name="connsiteY14" fmla="*/ 30300 h 227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88595" h="227311">
                    <a:moveTo>
                      <a:pt x="399" y="30300"/>
                    </a:moveTo>
                    <a:cubicBezTo>
                      <a:pt x="88887" y="153935"/>
                      <a:pt x="249288" y="196797"/>
                      <a:pt x="392353" y="215847"/>
                    </a:cubicBezTo>
                    <a:cubicBezTo>
                      <a:pt x="484746" y="228230"/>
                      <a:pt x="578376" y="230325"/>
                      <a:pt x="671341" y="223372"/>
                    </a:cubicBezTo>
                    <a:cubicBezTo>
                      <a:pt x="757256" y="216990"/>
                      <a:pt x="845934" y="206703"/>
                      <a:pt x="925658" y="171937"/>
                    </a:cubicBezTo>
                    <a:cubicBezTo>
                      <a:pt x="963091" y="155649"/>
                      <a:pt x="998048" y="133075"/>
                      <a:pt x="1027290" y="104405"/>
                    </a:cubicBezTo>
                    <a:cubicBezTo>
                      <a:pt x="1054817" y="77449"/>
                      <a:pt x="1080915" y="42778"/>
                      <a:pt x="1088536" y="4297"/>
                    </a:cubicBezTo>
                    <a:cubicBezTo>
                      <a:pt x="1089202" y="773"/>
                      <a:pt x="1084154" y="-1894"/>
                      <a:pt x="1082440" y="1725"/>
                    </a:cubicBezTo>
                    <a:cubicBezTo>
                      <a:pt x="1066628" y="33729"/>
                      <a:pt x="1050340" y="63733"/>
                      <a:pt x="1025385" y="89736"/>
                    </a:cubicBezTo>
                    <a:cubicBezTo>
                      <a:pt x="1001001" y="115073"/>
                      <a:pt x="972140" y="135551"/>
                      <a:pt x="940993" y="151649"/>
                    </a:cubicBezTo>
                    <a:cubicBezTo>
                      <a:pt x="865269" y="190606"/>
                      <a:pt x="778401" y="202417"/>
                      <a:pt x="694581" y="210037"/>
                    </a:cubicBezTo>
                    <a:cubicBezTo>
                      <a:pt x="606380" y="218038"/>
                      <a:pt x="517321" y="218229"/>
                      <a:pt x="429120" y="209084"/>
                    </a:cubicBezTo>
                    <a:cubicBezTo>
                      <a:pt x="351586" y="201084"/>
                      <a:pt x="274148" y="186891"/>
                      <a:pt x="200520" y="160793"/>
                    </a:cubicBezTo>
                    <a:cubicBezTo>
                      <a:pt x="124891" y="133932"/>
                      <a:pt x="54025" y="91165"/>
                      <a:pt x="4209" y="27157"/>
                    </a:cubicBezTo>
                    <a:cubicBezTo>
                      <a:pt x="2495" y="25157"/>
                      <a:pt x="-1220" y="28014"/>
                      <a:pt x="399" y="30300"/>
                    </a:cubicBezTo>
                    <a:lnTo>
                      <a:pt x="399" y="30300"/>
                    </a:lnTo>
                    <a:close/>
                  </a:path>
                </a:pathLst>
              </a:custGeom>
              <a:solidFill>
                <a:srgbClr val="FAF3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40F51E6-0134-4208-A753-D23C4CDD6A06}"/>
                  </a:ext>
                </a:extLst>
              </p:cNvPr>
              <p:cNvSpPr/>
              <p:nvPr/>
            </p:nvSpPr>
            <p:spPr>
              <a:xfrm>
                <a:off x="6437280" y="2608176"/>
                <a:ext cx="553921" cy="400675"/>
              </a:xfrm>
              <a:custGeom>
                <a:avLst/>
                <a:gdLst>
                  <a:gd name="connsiteX0" fmla="*/ 152876 w 553921"/>
                  <a:gd name="connsiteY0" fmla="*/ 400675 h 400675"/>
                  <a:gd name="connsiteX1" fmla="*/ 414433 w 553921"/>
                  <a:gd name="connsiteY1" fmla="*/ 128356 h 400675"/>
                  <a:gd name="connsiteX2" fmla="*/ 553784 w 553921"/>
                  <a:gd name="connsiteY2" fmla="*/ 275231 h 400675"/>
                  <a:gd name="connsiteX3" fmla="*/ 415671 w 553921"/>
                  <a:gd name="connsiteY3" fmla="*/ 18437 h 400675"/>
                  <a:gd name="connsiteX4" fmla="*/ 117062 w 553921"/>
                  <a:gd name="connsiteY4" fmla="*/ 121117 h 400675"/>
                  <a:gd name="connsiteX5" fmla="*/ 0 w 553921"/>
                  <a:gd name="connsiteY5" fmla="*/ 271612 h 400675"/>
                  <a:gd name="connsiteX6" fmla="*/ 152876 w 553921"/>
                  <a:gd name="connsiteY6" fmla="*/ 400675 h 40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3921" h="400675">
                    <a:moveTo>
                      <a:pt x="152876" y="400675"/>
                    </a:moveTo>
                    <a:cubicBezTo>
                      <a:pt x="160020" y="393532"/>
                      <a:pt x="346710" y="143024"/>
                      <a:pt x="414433" y="128356"/>
                    </a:cubicBezTo>
                    <a:cubicBezTo>
                      <a:pt x="513588" y="106829"/>
                      <a:pt x="553784" y="275231"/>
                      <a:pt x="553784" y="275231"/>
                    </a:cubicBezTo>
                    <a:cubicBezTo>
                      <a:pt x="553784" y="275231"/>
                      <a:pt x="563689" y="82921"/>
                      <a:pt x="415671" y="18437"/>
                    </a:cubicBezTo>
                    <a:cubicBezTo>
                      <a:pt x="267652" y="-46047"/>
                      <a:pt x="152876" y="75778"/>
                      <a:pt x="117062" y="121117"/>
                    </a:cubicBezTo>
                    <a:cubicBezTo>
                      <a:pt x="81248" y="166551"/>
                      <a:pt x="0" y="271612"/>
                      <a:pt x="0" y="271612"/>
                    </a:cubicBezTo>
                    <a:lnTo>
                      <a:pt x="152876" y="400675"/>
                    </a:lnTo>
                    <a:close/>
                  </a:path>
                </a:pathLst>
              </a:custGeom>
              <a:solidFill>
                <a:srgbClr val="F6EB66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FBB857D1-3701-4552-ADA2-70F103A420A3}"/>
                  </a:ext>
                </a:extLst>
              </p:cNvPr>
              <p:cNvSpPr/>
              <p:nvPr/>
            </p:nvSpPr>
            <p:spPr>
              <a:xfrm>
                <a:off x="5207842" y="2608176"/>
                <a:ext cx="553925" cy="400675"/>
              </a:xfrm>
              <a:custGeom>
                <a:avLst/>
                <a:gdLst>
                  <a:gd name="connsiteX0" fmla="*/ 401144 w 553925"/>
                  <a:gd name="connsiteY0" fmla="*/ 400675 h 400675"/>
                  <a:gd name="connsiteX1" fmla="*/ 139492 w 553925"/>
                  <a:gd name="connsiteY1" fmla="*/ 128356 h 400675"/>
                  <a:gd name="connsiteX2" fmla="*/ 142 w 553925"/>
                  <a:gd name="connsiteY2" fmla="*/ 275231 h 400675"/>
                  <a:gd name="connsiteX3" fmla="*/ 138254 w 553925"/>
                  <a:gd name="connsiteY3" fmla="*/ 18437 h 400675"/>
                  <a:gd name="connsiteX4" fmla="*/ 436863 w 553925"/>
                  <a:gd name="connsiteY4" fmla="*/ 121117 h 400675"/>
                  <a:gd name="connsiteX5" fmla="*/ 553925 w 553925"/>
                  <a:gd name="connsiteY5" fmla="*/ 271612 h 400675"/>
                  <a:gd name="connsiteX6" fmla="*/ 401144 w 553925"/>
                  <a:gd name="connsiteY6" fmla="*/ 400675 h 40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3925" h="400675">
                    <a:moveTo>
                      <a:pt x="401144" y="400675"/>
                    </a:moveTo>
                    <a:cubicBezTo>
                      <a:pt x="393905" y="393532"/>
                      <a:pt x="207215" y="143024"/>
                      <a:pt x="139492" y="128356"/>
                    </a:cubicBezTo>
                    <a:cubicBezTo>
                      <a:pt x="40432" y="106829"/>
                      <a:pt x="142" y="275231"/>
                      <a:pt x="142" y="275231"/>
                    </a:cubicBezTo>
                    <a:cubicBezTo>
                      <a:pt x="142" y="275231"/>
                      <a:pt x="-9860" y="82921"/>
                      <a:pt x="138254" y="18437"/>
                    </a:cubicBezTo>
                    <a:cubicBezTo>
                      <a:pt x="286368" y="-46047"/>
                      <a:pt x="401049" y="75778"/>
                      <a:pt x="436863" y="121117"/>
                    </a:cubicBezTo>
                    <a:cubicBezTo>
                      <a:pt x="472677" y="166551"/>
                      <a:pt x="553925" y="271612"/>
                      <a:pt x="553925" y="271612"/>
                    </a:cubicBezTo>
                    <a:lnTo>
                      <a:pt x="401144" y="400675"/>
                    </a:lnTo>
                    <a:close/>
                  </a:path>
                </a:pathLst>
              </a:custGeom>
              <a:solidFill>
                <a:srgbClr val="F6EB66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23D70245-B7A9-47C3-86C2-F3F02D4CDB22}"/>
                  </a:ext>
                </a:extLst>
              </p:cNvPr>
              <p:cNvSpPr/>
              <p:nvPr/>
            </p:nvSpPr>
            <p:spPr>
              <a:xfrm>
                <a:off x="5612618" y="3930416"/>
                <a:ext cx="972966" cy="24949"/>
              </a:xfrm>
              <a:custGeom>
                <a:avLst/>
                <a:gdLst>
                  <a:gd name="connsiteX0" fmla="*/ 7703 w 972966"/>
                  <a:gd name="connsiteY0" fmla="*/ 20458 h 24949"/>
                  <a:gd name="connsiteX1" fmla="*/ 195536 w 972966"/>
                  <a:gd name="connsiteY1" fmla="*/ 24363 h 24949"/>
                  <a:gd name="connsiteX2" fmla="*/ 383369 w 972966"/>
                  <a:gd name="connsiteY2" fmla="*/ 24744 h 24949"/>
                  <a:gd name="connsiteX3" fmla="*/ 756559 w 972966"/>
                  <a:gd name="connsiteY3" fmla="*/ 24934 h 24949"/>
                  <a:gd name="connsiteX4" fmla="*/ 861143 w 972966"/>
                  <a:gd name="connsiteY4" fmla="*/ 24934 h 24949"/>
                  <a:gd name="connsiteX5" fmla="*/ 968109 w 972966"/>
                  <a:gd name="connsiteY5" fmla="*/ 17600 h 24949"/>
                  <a:gd name="connsiteX6" fmla="*/ 968109 w 972966"/>
                  <a:gd name="connsiteY6" fmla="*/ 7504 h 24949"/>
                  <a:gd name="connsiteX7" fmla="*/ 873050 w 972966"/>
                  <a:gd name="connsiteY7" fmla="*/ 169 h 24949"/>
                  <a:gd name="connsiteX8" fmla="*/ 780371 w 972966"/>
                  <a:gd name="connsiteY8" fmla="*/ 169 h 24949"/>
                  <a:gd name="connsiteX9" fmla="*/ 592538 w 972966"/>
                  <a:gd name="connsiteY9" fmla="*/ 169 h 24949"/>
                  <a:gd name="connsiteX10" fmla="*/ 219349 w 972966"/>
                  <a:gd name="connsiteY10" fmla="*/ 646 h 24949"/>
                  <a:gd name="connsiteX11" fmla="*/ 114764 w 972966"/>
                  <a:gd name="connsiteY11" fmla="*/ 1122 h 24949"/>
                  <a:gd name="connsiteX12" fmla="*/ 7799 w 972966"/>
                  <a:gd name="connsiteY12" fmla="*/ 4646 h 24949"/>
                  <a:gd name="connsiteX13" fmla="*/ 7703 w 972966"/>
                  <a:gd name="connsiteY13" fmla="*/ 20458 h 24949"/>
                  <a:gd name="connsiteX14" fmla="*/ 7703 w 972966"/>
                  <a:gd name="connsiteY14" fmla="*/ 20458 h 24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72966" h="24949">
                    <a:moveTo>
                      <a:pt x="7703" y="20458"/>
                    </a:moveTo>
                    <a:cubicBezTo>
                      <a:pt x="69521" y="27125"/>
                      <a:pt x="133338" y="24268"/>
                      <a:pt x="195536" y="24363"/>
                    </a:cubicBezTo>
                    <a:cubicBezTo>
                      <a:pt x="258116" y="24458"/>
                      <a:pt x="320695" y="24649"/>
                      <a:pt x="383369" y="24744"/>
                    </a:cubicBezTo>
                    <a:cubicBezTo>
                      <a:pt x="507766" y="25030"/>
                      <a:pt x="632162" y="24934"/>
                      <a:pt x="756559" y="24934"/>
                    </a:cubicBezTo>
                    <a:cubicBezTo>
                      <a:pt x="791420" y="24934"/>
                      <a:pt x="826282" y="24934"/>
                      <a:pt x="861143" y="24934"/>
                    </a:cubicBezTo>
                    <a:cubicBezTo>
                      <a:pt x="897148" y="24934"/>
                      <a:pt x="932390" y="21124"/>
                      <a:pt x="968109" y="17600"/>
                    </a:cubicBezTo>
                    <a:cubicBezTo>
                      <a:pt x="974586" y="16933"/>
                      <a:pt x="974586" y="8170"/>
                      <a:pt x="968109" y="7504"/>
                    </a:cubicBezTo>
                    <a:cubicBezTo>
                      <a:pt x="936391" y="4265"/>
                      <a:pt x="904958" y="550"/>
                      <a:pt x="873050" y="169"/>
                    </a:cubicBezTo>
                    <a:cubicBezTo>
                      <a:pt x="842189" y="-212"/>
                      <a:pt x="811232" y="169"/>
                      <a:pt x="780371" y="169"/>
                    </a:cubicBezTo>
                    <a:cubicBezTo>
                      <a:pt x="717792" y="169"/>
                      <a:pt x="655213" y="169"/>
                      <a:pt x="592538" y="169"/>
                    </a:cubicBezTo>
                    <a:cubicBezTo>
                      <a:pt x="468142" y="169"/>
                      <a:pt x="343745" y="455"/>
                      <a:pt x="219349" y="646"/>
                    </a:cubicBezTo>
                    <a:cubicBezTo>
                      <a:pt x="184487" y="741"/>
                      <a:pt x="149626" y="741"/>
                      <a:pt x="114764" y="1122"/>
                    </a:cubicBezTo>
                    <a:cubicBezTo>
                      <a:pt x="79141" y="1503"/>
                      <a:pt x="43232" y="741"/>
                      <a:pt x="7799" y="4646"/>
                    </a:cubicBezTo>
                    <a:cubicBezTo>
                      <a:pt x="-2584" y="5599"/>
                      <a:pt x="-2584" y="19315"/>
                      <a:pt x="7703" y="20458"/>
                    </a:cubicBezTo>
                    <a:lnTo>
                      <a:pt x="7703" y="20458"/>
                    </a:lnTo>
                    <a:close/>
                  </a:path>
                </a:pathLst>
              </a:custGeom>
              <a:solidFill>
                <a:srgbClr val="5670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29" name="Graphic 90">
                <a:extLst>
                  <a:ext uri="{FF2B5EF4-FFF2-40B4-BE49-F238E27FC236}">
                    <a16:creationId xmlns:a16="http://schemas.microsoft.com/office/drawing/2014/main" id="{34A25877-0D86-4D8D-A243-85A814F10295}"/>
                  </a:ext>
                </a:extLst>
              </p:cNvPr>
              <p:cNvGrpSpPr/>
              <p:nvPr/>
            </p:nvGrpSpPr>
            <p:grpSpPr>
              <a:xfrm>
                <a:off x="6555029" y="3916869"/>
                <a:ext cx="48737" cy="193167"/>
                <a:chOff x="6555029" y="3916869"/>
                <a:chExt cx="48737" cy="193167"/>
              </a:xfrm>
            </p:grpSpPr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D3667691-F3D8-4B77-A125-E2B28327C3A4}"/>
                    </a:ext>
                  </a:extLst>
                </p:cNvPr>
                <p:cNvSpPr/>
                <p:nvPr/>
              </p:nvSpPr>
              <p:spPr>
                <a:xfrm>
                  <a:off x="6557425" y="3963447"/>
                  <a:ext cx="46342" cy="146590"/>
                </a:xfrm>
                <a:custGeom>
                  <a:avLst/>
                  <a:gdLst>
                    <a:gd name="connsiteX0" fmla="*/ 12825 w 46342"/>
                    <a:gd name="connsiteY0" fmla="*/ 1048 h 146590"/>
                    <a:gd name="connsiteX1" fmla="*/ 6253 w 46342"/>
                    <a:gd name="connsiteY1" fmla="*/ 13621 h 146590"/>
                    <a:gd name="connsiteX2" fmla="*/ 1014 w 46342"/>
                    <a:gd name="connsiteY2" fmla="*/ 41338 h 146590"/>
                    <a:gd name="connsiteX3" fmla="*/ 2347 w 46342"/>
                    <a:gd name="connsiteY3" fmla="*/ 120015 h 146590"/>
                    <a:gd name="connsiteX4" fmla="*/ 16444 w 46342"/>
                    <a:gd name="connsiteY4" fmla="*/ 145542 h 146590"/>
                    <a:gd name="connsiteX5" fmla="*/ 36542 w 46342"/>
                    <a:gd name="connsiteY5" fmla="*/ 140303 h 146590"/>
                    <a:gd name="connsiteX6" fmla="*/ 44733 w 46342"/>
                    <a:gd name="connsiteY6" fmla="*/ 122396 h 146590"/>
                    <a:gd name="connsiteX7" fmla="*/ 46162 w 46342"/>
                    <a:gd name="connsiteY7" fmla="*/ 92964 h 146590"/>
                    <a:gd name="connsiteX8" fmla="*/ 30160 w 46342"/>
                    <a:gd name="connsiteY8" fmla="*/ 4382 h 146590"/>
                    <a:gd name="connsiteX9" fmla="*/ 27970 w 46342"/>
                    <a:gd name="connsiteY9" fmla="*/ 1714 h 146590"/>
                    <a:gd name="connsiteX10" fmla="*/ 25588 w 46342"/>
                    <a:gd name="connsiteY10" fmla="*/ 1143 h 146590"/>
                    <a:gd name="connsiteX11" fmla="*/ 16635 w 46342"/>
                    <a:gd name="connsiteY11" fmla="*/ 0 h 14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6342" h="146590">
                      <a:moveTo>
                        <a:pt x="12825" y="1048"/>
                      </a:moveTo>
                      <a:cubicBezTo>
                        <a:pt x="11587" y="5620"/>
                        <a:pt x="8443" y="9430"/>
                        <a:pt x="6253" y="13621"/>
                      </a:cubicBezTo>
                      <a:cubicBezTo>
                        <a:pt x="1871" y="22003"/>
                        <a:pt x="1395" y="31813"/>
                        <a:pt x="1014" y="41338"/>
                      </a:cubicBezTo>
                      <a:cubicBezTo>
                        <a:pt x="-34" y="67532"/>
                        <a:pt x="-1082" y="94012"/>
                        <a:pt x="2347" y="120015"/>
                      </a:cubicBezTo>
                      <a:cubicBezTo>
                        <a:pt x="3681" y="130112"/>
                        <a:pt x="6919" y="141827"/>
                        <a:pt x="16444" y="145542"/>
                      </a:cubicBezTo>
                      <a:cubicBezTo>
                        <a:pt x="23302" y="148209"/>
                        <a:pt x="31399" y="145542"/>
                        <a:pt x="36542" y="140303"/>
                      </a:cubicBezTo>
                      <a:cubicBezTo>
                        <a:pt x="41686" y="135160"/>
                        <a:pt x="43400" y="129635"/>
                        <a:pt x="44733" y="122396"/>
                      </a:cubicBezTo>
                      <a:cubicBezTo>
                        <a:pt x="46638" y="112681"/>
                        <a:pt x="46448" y="102775"/>
                        <a:pt x="46162" y="92964"/>
                      </a:cubicBezTo>
                      <a:cubicBezTo>
                        <a:pt x="45305" y="63151"/>
                        <a:pt x="44638" y="30480"/>
                        <a:pt x="30160" y="4382"/>
                      </a:cubicBezTo>
                      <a:cubicBezTo>
                        <a:pt x="29589" y="3334"/>
                        <a:pt x="28922" y="2286"/>
                        <a:pt x="27970" y="1714"/>
                      </a:cubicBezTo>
                      <a:cubicBezTo>
                        <a:pt x="27208" y="1333"/>
                        <a:pt x="26446" y="1238"/>
                        <a:pt x="25588" y="1143"/>
                      </a:cubicBezTo>
                      <a:cubicBezTo>
                        <a:pt x="22636" y="762"/>
                        <a:pt x="19587" y="381"/>
                        <a:pt x="16635" y="0"/>
                      </a:cubicBezTo>
                    </a:path>
                  </a:pathLst>
                </a:custGeom>
                <a:solidFill>
                  <a:srgbClr val="56707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90CA582A-BE4D-48A1-ADBA-FFB8100000B1}"/>
                    </a:ext>
                  </a:extLst>
                </p:cNvPr>
                <p:cNvSpPr/>
                <p:nvPr/>
              </p:nvSpPr>
              <p:spPr>
                <a:xfrm>
                  <a:off x="6555029" y="3916869"/>
                  <a:ext cx="46717" cy="56768"/>
                </a:xfrm>
                <a:custGeom>
                  <a:avLst/>
                  <a:gdLst>
                    <a:gd name="connsiteX0" fmla="*/ 42175 w 46717"/>
                    <a:gd name="connsiteY0" fmla="*/ 5525 h 56768"/>
                    <a:gd name="connsiteX1" fmla="*/ 17125 w 46717"/>
                    <a:gd name="connsiteY1" fmla="*/ 0 h 56768"/>
                    <a:gd name="connsiteX2" fmla="*/ 266 w 46717"/>
                    <a:gd name="connsiteY2" fmla="*/ 42958 h 56768"/>
                    <a:gd name="connsiteX3" fmla="*/ 742 w 46717"/>
                    <a:gd name="connsiteY3" fmla="*/ 47530 h 56768"/>
                    <a:gd name="connsiteX4" fmla="*/ 4266 w 46717"/>
                    <a:gd name="connsiteY4" fmla="*/ 52197 h 56768"/>
                    <a:gd name="connsiteX5" fmla="*/ 29317 w 46717"/>
                    <a:gd name="connsiteY5" fmla="*/ 55626 h 56768"/>
                    <a:gd name="connsiteX6" fmla="*/ 43033 w 46717"/>
                    <a:gd name="connsiteY6" fmla="*/ 48387 h 56768"/>
                    <a:gd name="connsiteX7" fmla="*/ 46367 w 46717"/>
                    <a:gd name="connsiteY7" fmla="*/ 32766 h 56768"/>
                    <a:gd name="connsiteX8" fmla="*/ 42175 w 46717"/>
                    <a:gd name="connsiteY8" fmla="*/ 5525 h 56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717" h="56768">
                      <a:moveTo>
                        <a:pt x="42175" y="5525"/>
                      </a:moveTo>
                      <a:cubicBezTo>
                        <a:pt x="37127" y="857"/>
                        <a:pt x="23887" y="95"/>
                        <a:pt x="17125" y="0"/>
                      </a:cubicBezTo>
                      <a:cubicBezTo>
                        <a:pt x="-4211" y="-95"/>
                        <a:pt x="551" y="28004"/>
                        <a:pt x="266" y="42958"/>
                      </a:cubicBezTo>
                      <a:cubicBezTo>
                        <a:pt x="266" y="44482"/>
                        <a:pt x="266" y="46101"/>
                        <a:pt x="742" y="47530"/>
                      </a:cubicBezTo>
                      <a:cubicBezTo>
                        <a:pt x="1313" y="49435"/>
                        <a:pt x="2742" y="50959"/>
                        <a:pt x="4266" y="52197"/>
                      </a:cubicBezTo>
                      <a:cubicBezTo>
                        <a:pt x="11124" y="57627"/>
                        <a:pt x="20744" y="57436"/>
                        <a:pt x="29317" y="55626"/>
                      </a:cubicBezTo>
                      <a:cubicBezTo>
                        <a:pt x="34460" y="54483"/>
                        <a:pt x="39890" y="52673"/>
                        <a:pt x="43033" y="48387"/>
                      </a:cubicBezTo>
                      <a:cubicBezTo>
                        <a:pt x="46271" y="44006"/>
                        <a:pt x="46367" y="38195"/>
                        <a:pt x="46367" y="32766"/>
                      </a:cubicBezTo>
                      <a:cubicBezTo>
                        <a:pt x="46271" y="24956"/>
                        <a:pt x="48653" y="11525"/>
                        <a:pt x="42175" y="5525"/>
                      </a:cubicBezTo>
                      <a:close/>
                    </a:path>
                  </a:pathLst>
                </a:custGeom>
                <a:solidFill>
                  <a:srgbClr val="6C7E8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32" name="Graphic 90">
                <a:extLst>
                  <a:ext uri="{FF2B5EF4-FFF2-40B4-BE49-F238E27FC236}">
                    <a16:creationId xmlns:a16="http://schemas.microsoft.com/office/drawing/2014/main" id="{34A25877-0D86-4D8D-A243-85A814F10295}"/>
                  </a:ext>
                </a:extLst>
              </p:cNvPr>
              <p:cNvGrpSpPr/>
              <p:nvPr/>
            </p:nvGrpSpPr>
            <p:grpSpPr>
              <a:xfrm>
                <a:off x="5496707" y="3267074"/>
                <a:ext cx="48832" cy="193167"/>
                <a:chOff x="5496707" y="3267074"/>
                <a:chExt cx="48832" cy="193167"/>
              </a:xfrm>
            </p:grpSpPr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EC80FD66-845E-46D5-9159-8C7D0BDD2D03}"/>
                    </a:ext>
                  </a:extLst>
                </p:cNvPr>
                <p:cNvSpPr/>
                <p:nvPr/>
              </p:nvSpPr>
              <p:spPr>
                <a:xfrm>
                  <a:off x="5499197" y="3313651"/>
                  <a:ext cx="46342" cy="146590"/>
                </a:xfrm>
                <a:custGeom>
                  <a:avLst/>
                  <a:gdLst>
                    <a:gd name="connsiteX0" fmla="*/ 12825 w 46342"/>
                    <a:gd name="connsiteY0" fmla="*/ 1048 h 146590"/>
                    <a:gd name="connsiteX1" fmla="*/ 6253 w 46342"/>
                    <a:gd name="connsiteY1" fmla="*/ 13621 h 146590"/>
                    <a:gd name="connsiteX2" fmla="*/ 1014 w 46342"/>
                    <a:gd name="connsiteY2" fmla="*/ 41338 h 146590"/>
                    <a:gd name="connsiteX3" fmla="*/ 2347 w 46342"/>
                    <a:gd name="connsiteY3" fmla="*/ 120015 h 146590"/>
                    <a:gd name="connsiteX4" fmla="*/ 16444 w 46342"/>
                    <a:gd name="connsiteY4" fmla="*/ 145542 h 146590"/>
                    <a:gd name="connsiteX5" fmla="*/ 36542 w 46342"/>
                    <a:gd name="connsiteY5" fmla="*/ 140303 h 146590"/>
                    <a:gd name="connsiteX6" fmla="*/ 44734 w 46342"/>
                    <a:gd name="connsiteY6" fmla="*/ 122396 h 146590"/>
                    <a:gd name="connsiteX7" fmla="*/ 46162 w 46342"/>
                    <a:gd name="connsiteY7" fmla="*/ 92964 h 146590"/>
                    <a:gd name="connsiteX8" fmla="*/ 30160 w 46342"/>
                    <a:gd name="connsiteY8" fmla="*/ 4382 h 146590"/>
                    <a:gd name="connsiteX9" fmla="*/ 27969 w 46342"/>
                    <a:gd name="connsiteY9" fmla="*/ 1715 h 146590"/>
                    <a:gd name="connsiteX10" fmla="*/ 25588 w 46342"/>
                    <a:gd name="connsiteY10" fmla="*/ 1143 h 146590"/>
                    <a:gd name="connsiteX11" fmla="*/ 16635 w 46342"/>
                    <a:gd name="connsiteY11" fmla="*/ 0 h 146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6342" h="146590">
                      <a:moveTo>
                        <a:pt x="12825" y="1048"/>
                      </a:moveTo>
                      <a:cubicBezTo>
                        <a:pt x="11587" y="5620"/>
                        <a:pt x="8443" y="9430"/>
                        <a:pt x="6253" y="13621"/>
                      </a:cubicBezTo>
                      <a:cubicBezTo>
                        <a:pt x="1871" y="22003"/>
                        <a:pt x="1395" y="31813"/>
                        <a:pt x="1014" y="41338"/>
                      </a:cubicBezTo>
                      <a:cubicBezTo>
                        <a:pt x="-34" y="67532"/>
                        <a:pt x="-1082" y="94012"/>
                        <a:pt x="2347" y="120015"/>
                      </a:cubicBezTo>
                      <a:cubicBezTo>
                        <a:pt x="3681" y="130112"/>
                        <a:pt x="6919" y="141827"/>
                        <a:pt x="16444" y="145542"/>
                      </a:cubicBezTo>
                      <a:cubicBezTo>
                        <a:pt x="23302" y="148209"/>
                        <a:pt x="31399" y="145542"/>
                        <a:pt x="36542" y="140303"/>
                      </a:cubicBezTo>
                      <a:cubicBezTo>
                        <a:pt x="41686" y="135160"/>
                        <a:pt x="43400" y="129635"/>
                        <a:pt x="44734" y="122396"/>
                      </a:cubicBezTo>
                      <a:cubicBezTo>
                        <a:pt x="46639" y="112681"/>
                        <a:pt x="46448" y="102775"/>
                        <a:pt x="46162" y="92964"/>
                      </a:cubicBezTo>
                      <a:cubicBezTo>
                        <a:pt x="45305" y="63151"/>
                        <a:pt x="44638" y="30480"/>
                        <a:pt x="30160" y="4382"/>
                      </a:cubicBezTo>
                      <a:cubicBezTo>
                        <a:pt x="29589" y="3334"/>
                        <a:pt x="28922" y="2286"/>
                        <a:pt x="27969" y="1715"/>
                      </a:cubicBezTo>
                      <a:cubicBezTo>
                        <a:pt x="27208" y="1333"/>
                        <a:pt x="26446" y="1238"/>
                        <a:pt x="25588" y="1143"/>
                      </a:cubicBezTo>
                      <a:cubicBezTo>
                        <a:pt x="22636" y="762"/>
                        <a:pt x="19588" y="381"/>
                        <a:pt x="16635" y="0"/>
                      </a:cubicBezTo>
                    </a:path>
                  </a:pathLst>
                </a:custGeom>
                <a:solidFill>
                  <a:srgbClr val="56707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98D4907B-9FF5-45FF-B6BD-D8CF846BFE83}"/>
                    </a:ext>
                  </a:extLst>
                </p:cNvPr>
                <p:cNvSpPr/>
                <p:nvPr/>
              </p:nvSpPr>
              <p:spPr>
                <a:xfrm>
                  <a:off x="5496707" y="3267074"/>
                  <a:ext cx="46739" cy="56768"/>
                </a:xfrm>
                <a:custGeom>
                  <a:avLst/>
                  <a:gdLst>
                    <a:gd name="connsiteX0" fmla="*/ 42176 w 46739"/>
                    <a:gd name="connsiteY0" fmla="*/ 5525 h 56768"/>
                    <a:gd name="connsiteX1" fmla="*/ 17125 w 46739"/>
                    <a:gd name="connsiteY1" fmla="*/ 0 h 56768"/>
                    <a:gd name="connsiteX2" fmla="*/ 266 w 46739"/>
                    <a:gd name="connsiteY2" fmla="*/ 42958 h 56768"/>
                    <a:gd name="connsiteX3" fmla="*/ 647 w 46739"/>
                    <a:gd name="connsiteY3" fmla="*/ 47530 h 56768"/>
                    <a:gd name="connsiteX4" fmla="*/ 4171 w 46739"/>
                    <a:gd name="connsiteY4" fmla="*/ 52197 h 56768"/>
                    <a:gd name="connsiteX5" fmla="*/ 29222 w 46739"/>
                    <a:gd name="connsiteY5" fmla="*/ 55626 h 56768"/>
                    <a:gd name="connsiteX6" fmla="*/ 42938 w 46739"/>
                    <a:gd name="connsiteY6" fmla="*/ 48387 h 56768"/>
                    <a:gd name="connsiteX7" fmla="*/ 46271 w 46739"/>
                    <a:gd name="connsiteY7" fmla="*/ 32766 h 56768"/>
                    <a:gd name="connsiteX8" fmla="*/ 42176 w 46739"/>
                    <a:gd name="connsiteY8" fmla="*/ 5525 h 56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739" h="56768">
                      <a:moveTo>
                        <a:pt x="42176" y="5525"/>
                      </a:moveTo>
                      <a:cubicBezTo>
                        <a:pt x="37127" y="857"/>
                        <a:pt x="23888" y="96"/>
                        <a:pt x="17125" y="0"/>
                      </a:cubicBezTo>
                      <a:cubicBezTo>
                        <a:pt x="-4211" y="-95"/>
                        <a:pt x="551" y="28004"/>
                        <a:pt x="266" y="42958"/>
                      </a:cubicBezTo>
                      <a:cubicBezTo>
                        <a:pt x="266" y="44482"/>
                        <a:pt x="266" y="46101"/>
                        <a:pt x="647" y="47530"/>
                      </a:cubicBezTo>
                      <a:cubicBezTo>
                        <a:pt x="1218" y="49435"/>
                        <a:pt x="2647" y="50959"/>
                        <a:pt x="4171" y="52197"/>
                      </a:cubicBezTo>
                      <a:cubicBezTo>
                        <a:pt x="11029" y="57627"/>
                        <a:pt x="20649" y="57436"/>
                        <a:pt x="29222" y="55626"/>
                      </a:cubicBezTo>
                      <a:cubicBezTo>
                        <a:pt x="34365" y="54483"/>
                        <a:pt x="39794" y="52673"/>
                        <a:pt x="42938" y="48387"/>
                      </a:cubicBezTo>
                      <a:cubicBezTo>
                        <a:pt x="46176" y="44006"/>
                        <a:pt x="46271" y="38195"/>
                        <a:pt x="46271" y="32766"/>
                      </a:cubicBezTo>
                      <a:cubicBezTo>
                        <a:pt x="46367" y="24956"/>
                        <a:pt x="48653" y="11525"/>
                        <a:pt x="42176" y="5525"/>
                      </a:cubicBezTo>
                      <a:close/>
                    </a:path>
                  </a:pathLst>
                </a:custGeom>
                <a:solidFill>
                  <a:srgbClr val="6C7E8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1BCE8A86-55A2-48EA-932C-EBBC54C60527}"/>
                  </a:ext>
                </a:extLst>
              </p:cNvPr>
              <p:cNvSpPr/>
              <p:nvPr/>
            </p:nvSpPr>
            <p:spPr>
              <a:xfrm>
                <a:off x="5528500" y="3211986"/>
                <a:ext cx="1128431" cy="536439"/>
              </a:xfrm>
              <a:custGeom>
                <a:avLst/>
                <a:gdLst>
                  <a:gd name="connsiteX0" fmla="*/ 71152 w 1128431"/>
                  <a:gd name="connsiteY0" fmla="*/ 274926 h 536439"/>
                  <a:gd name="connsiteX1" fmla="*/ 253556 w 1128431"/>
                  <a:gd name="connsiteY1" fmla="*/ 431993 h 536439"/>
                  <a:gd name="connsiteX2" fmla="*/ 732949 w 1128431"/>
                  <a:gd name="connsiteY2" fmla="*/ 519623 h 536439"/>
                  <a:gd name="connsiteX3" fmla="*/ 909542 w 1128431"/>
                  <a:gd name="connsiteY3" fmla="*/ 434088 h 536439"/>
                  <a:gd name="connsiteX4" fmla="*/ 1128332 w 1128431"/>
                  <a:gd name="connsiteY4" fmla="*/ 66138 h 536439"/>
                  <a:gd name="connsiteX5" fmla="*/ 1125665 w 1128431"/>
                  <a:gd name="connsiteY5" fmla="*/ 54993 h 536439"/>
                  <a:gd name="connsiteX6" fmla="*/ 1113092 w 1128431"/>
                  <a:gd name="connsiteY6" fmla="*/ 48992 h 536439"/>
                  <a:gd name="connsiteX7" fmla="*/ 117348 w 1128431"/>
                  <a:gd name="connsiteY7" fmla="*/ 30800 h 536439"/>
                  <a:gd name="connsiteX8" fmla="*/ 0 w 1128431"/>
                  <a:gd name="connsiteY8" fmla="*/ 98427 h 536439"/>
                  <a:gd name="connsiteX9" fmla="*/ 71152 w 1128431"/>
                  <a:gd name="connsiteY9" fmla="*/ 274926 h 536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8431" h="536439">
                    <a:moveTo>
                      <a:pt x="71152" y="274926"/>
                    </a:moveTo>
                    <a:cubicBezTo>
                      <a:pt x="118967" y="339981"/>
                      <a:pt x="184023" y="390845"/>
                      <a:pt x="253556" y="431993"/>
                    </a:cubicBezTo>
                    <a:cubicBezTo>
                      <a:pt x="397193" y="516956"/>
                      <a:pt x="571976" y="563533"/>
                      <a:pt x="732949" y="519623"/>
                    </a:cubicBezTo>
                    <a:cubicBezTo>
                      <a:pt x="796385" y="502383"/>
                      <a:pt x="855631" y="471712"/>
                      <a:pt x="909542" y="434088"/>
                    </a:cubicBezTo>
                    <a:cubicBezTo>
                      <a:pt x="1031653" y="349125"/>
                      <a:pt x="1132046" y="214823"/>
                      <a:pt x="1128332" y="66138"/>
                    </a:cubicBezTo>
                    <a:cubicBezTo>
                      <a:pt x="1128236" y="62232"/>
                      <a:pt x="1127951" y="58136"/>
                      <a:pt x="1125665" y="54993"/>
                    </a:cubicBezTo>
                    <a:cubicBezTo>
                      <a:pt x="1122807" y="51183"/>
                      <a:pt x="1117759" y="49945"/>
                      <a:pt x="1113092" y="48992"/>
                    </a:cubicBezTo>
                    <a:cubicBezTo>
                      <a:pt x="786479" y="-17873"/>
                      <a:pt x="448437" y="-8539"/>
                      <a:pt x="117348" y="30800"/>
                    </a:cubicBezTo>
                    <a:cubicBezTo>
                      <a:pt x="68866" y="36515"/>
                      <a:pt x="0" y="37753"/>
                      <a:pt x="0" y="98427"/>
                    </a:cubicBezTo>
                    <a:cubicBezTo>
                      <a:pt x="95" y="159483"/>
                      <a:pt x="36005" y="227110"/>
                      <a:pt x="71152" y="274926"/>
                    </a:cubicBezTo>
                    <a:close/>
                  </a:path>
                </a:pathLst>
              </a:custGeom>
              <a:solidFill>
                <a:srgbClr val="D9DC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36" name="Graphic 90">
                <a:extLst>
                  <a:ext uri="{FF2B5EF4-FFF2-40B4-BE49-F238E27FC236}">
                    <a16:creationId xmlns:a16="http://schemas.microsoft.com/office/drawing/2014/main" id="{34A25877-0D86-4D8D-A243-85A814F10295}"/>
                  </a:ext>
                </a:extLst>
              </p:cNvPr>
              <p:cNvGrpSpPr/>
              <p:nvPr/>
            </p:nvGrpSpPr>
            <p:grpSpPr>
              <a:xfrm>
                <a:off x="6344161" y="2071631"/>
                <a:ext cx="261108" cy="803776"/>
                <a:chOff x="6344161" y="2071631"/>
                <a:chExt cx="261108" cy="803776"/>
              </a:xfrm>
            </p:grpSpPr>
            <p:grpSp>
              <p:nvGrpSpPr>
                <p:cNvPr id="137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6464290" y="2071631"/>
                  <a:ext cx="140980" cy="249844"/>
                  <a:chOff x="6464290" y="2071631"/>
                  <a:chExt cx="140980" cy="249844"/>
                </a:xfrm>
              </p:grpSpPr>
              <p:sp>
                <p:nvSpPr>
                  <p:cNvPr id="138" name="Freeform: Shape 137">
                    <a:extLst>
                      <a:ext uri="{FF2B5EF4-FFF2-40B4-BE49-F238E27FC236}">
                        <a16:creationId xmlns:a16="http://schemas.microsoft.com/office/drawing/2014/main" id="{426E97BF-D05C-4B60-9474-4F5DBDB33819}"/>
                      </a:ext>
                    </a:extLst>
                  </p:cNvPr>
                  <p:cNvSpPr/>
                  <p:nvPr/>
                </p:nvSpPr>
                <p:spPr>
                  <a:xfrm>
                    <a:off x="6464290" y="2071631"/>
                    <a:ext cx="140980" cy="249844"/>
                  </a:xfrm>
                  <a:custGeom>
                    <a:avLst/>
                    <a:gdLst>
                      <a:gd name="connsiteX0" fmla="*/ 132915 w 140980"/>
                      <a:gd name="connsiteY0" fmla="*/ 120451 h 249844"/>
                      <a:gd name="connsiteX1" fmla="*/ 83385 w 140980"/>
                      <a:gd name="connsiteY1" fmla="*/ 55 h 249844"/>
                      <a:gd name="connsiteX2" fmla="*/ 56905 w 140980"/>
                      <a:gd name="connsiteY2" fmla="*/ 104640 h 249844"/>
                      <a:gd name="connsiteX3" fmla="*/ 5851 w 140980"/>
                      <a:gd name="connsiteY3" fmla="*/ 170934 h 249844"/>
                      <a:gd name="connsiteX4" fmla="*/ 32617 w 140980"/>
                      <a:gd name="connsiteY4" fmla="*/ 240180 h 249844"/>
                      <a:gd name="connsiteX5" fmla="*/ 32902 w 140980"/>
                      <a:gd name="connsiteY5" fmla="*/ 240561 h 249844"/>
                      <a:gd name="connsiteX6" fmla="*/ 35379 w 140980"/>
                      <a:gd name="connsiteY6" fmla="*/ 241609 h 249844"/>
                      <a:gd name="connsiteX7" fmla="*/ 43189 w 140980"/>
                      <a:gd name="connsiteY7" fmla="*/ 245133 h 249844"/>
                      <a:gd name="connsiteX8" fmla="*/ 44047 w 140980"/>
                      <a:gd name="connsiteY8" fmla="*/ 245038 h 249844"/>
                      <a:gd name="connsiteX9" fmla="*/ 135963 w 140980"/>
                      <a:gd name="connsiteY9" fmla="*/ 200461 h 249844"/>
                      <a:gd name="connsiteX10" fmla="*/ 132915 w 140980"/>
                      <a:gd name="connsiteY10" fmla="*/ 120451 h 249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0980" h="249844">
                        <a:moveTo>
                          <a:pt x="132915" y="120451"/>
                        </a:moveTo>
                        <a:cubicBezTo>
                          <a:pt x="120628" y="79303"/>
                          <a:pt x="82718" y="-2421"/>
                          <a:pt x="83385" y="55"/>
                        </a:cubicBezTo>
                        <a:cubicBezTo>
                          <a:pt x="93672" y="38536"/>
                          <a:pt x="79861" y="73874"/>
                          <a:pt x="56905" y="104640"/>
                        </a:cubicBezTo>
                        <a:cubicBezTo>
                          <a:pt x="40332" y="126833"/>
                          <a:pt x="17567" y="145311"/>
                          <a:pt x="5851" y="170934"/>
                        </a:cubicBezTo>
                        <a:cubicBezTo>
                          <a:pt x="-8817" y="203128"/>
                          <a:pt x="5566" y="225988"/>
                          <a:pt x="32617" y="240180"/>
                        </a:cubicBezTo>
                        <a:cubicBezTo>
                          <a:pt x="32712" y="240276"/>
                          <a:pt x="32712" y="240466"/>
                          <a:pt x="32902" y="240561"/>
                        </a:cubicBezTo>
                        <a:cubicBezTo>
                          <a:pt x="33760" y="240942"/>
                          <a:pt x="34617" y="241228"/>
                          <a:pt x="35379" y="241609"/>
                        </a:cubicBezTo>
                        <a:cubicBezTo>
                          <a:pt x="37951" y="242847"/>
                          <a:pt x="40522" y="243990"/>
                          <a:pt x="43189" y="245133"/>
                        </a:cubicBezTo>
                        <a:cubicBezTo>
                          <a:pt x="43570" y="245229"/>
                          <a:pt x="43856" y="245229"/>
                          <a:pt x="44047" y="245038"/>
                        </a:cubicBezTo>
                        <a:cubicBezTo>
                          <a:pt x="83575" y="258468"/>
                          <a:pt x="121199" y="243800"/>
                          <a:pt x="135963" y="200461"/>
                        </a:cubicBezTo>
                        <a:cubicBezTo>
                          <a:pt x="144916" y="174458"/>
                          <a:pt x="140630" y="146264"/>
                          <a:pt x="132915" y="120451"/>
                        </a:cubicBezTo>
                        <a:close/>
                      </a:path>
                    </a:pathLst>
                  </a:custGeom>
                  <a:solidFill>
                    <a:srgbClr val="EF7B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139" name="Graphic 90">
                    <a:extLst>
                      <a:ext uri="{FF2B5EF4-FFF2-40B4-BE49-F238E27FC236}">
                        <a16:creationId xmlns:a16="http://schemas.microsoft.com/office/drawing/2014/main" id="{34A25877-0D86-4D8D-A243-85A814F10295}"/>
                      </a:ext>
                    </a:extLst>
                  </p:cNvPr>
                  <p:cNvGrpSpPr/>
                  <p:nvPr/>
                </p:nvGrpSpPr>
                <p:grpSpPr>
                  <a:xfrm>
                    <a:off x="6481995" y="2094165"/>
                    <a:ext cx="122925" cy="227266"/>
                    <a:chOff x="6481995" y="2094165"/>
                    <a:chExt cx="122925" cy="227266"/>
                  </a:xfrm>
                  <a:solidFill>
                    <a:srgbClr val="B7BDC3"/>
                  </a:solidFill>
                </p:grpSpPr>
                <p:sp>
                  <p:nvSpPr>
                    <p:cNvPr id="140" name="Freeform: Shape 139">
                      <a:extLst>
                        <a:ext uri="{FF2B5EF4-FFF2-40B4-BE49-F238E27FC236}">
                          <a16:creationId xmlns:a16="http://schemas.microsoft.com/office/drawing/2014/main" id="{C4C1E760-7269-491E-AF91-BC8A7CA0CF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1995" y="2147887"/>
                      <a:ext cx="56821" cy="163980"/>
                    </a:xfrm>
                    <a:custGeom>
                      <a:avLst/>
                      <a:gdLst>
                        <a:gd name="connsiteX0" fmla="*/ 23199 w 56821"/>
                        <a:gd name="connsiteY0" fmla="*/ 162116 h 163980"/>
                        <a:gd name="connsiteX1" fmla="*/ 50440 w 56821"/>
                        <a:gd name="connsiteY1" fmla="*/ 33909 h 163980"/>
                        <a:gd name="connsiteX2" fmla="*/ 56822 w 56821"/>
                        <a:gd name="connsiteY2" fmla="*/ 0 h 163980"/>
                        <a:gd name="connsiteX3" fmla="*/ 51202 w 56821"/>
                        <a:gd name="connsiteY3" fmla="*/ 10478 h 163980"/>
                        <a:gd name="connsiteX4" fmla="*/ 44058 w 56821"/>
                        <a:gd name="connsiteY4" fmla="*/ 41434 h 163980"/>
                        <a:gd name="connsiteX5" fmla="*/ 5768 w 56821"/>
                        <a:gd name="connsiteY5" fmla="*/ 105251 h 163980"/>
                        <a:gd name="connsiteX6" fmla="*/ 22341 w 56821"/>
                        <a:gd name="connsiteY6" fmla="*/ 163925 h 163980"/>
                        <a:gd name="connsiteX7" fmla="*/ 23199 w 56821"/>
                        <a:gd name="connsiteY7" fmla="*/ 162116 h 1639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6821" h="163980">
                          <a:moveTo>
                            <a:pt x="23199" y="162116"/>
                          </a:moveTo>
                          <a:cubicBezTo>
                            <a:pt x="-29760" y="134398"/>
                            <a:pt x="39296" y="69152"/>
                            <a:pt x="50440" y="33909"/>
                          </a:cubicBezTo>
                          <a:cubicBezTo>
                            <a:pt x="53869" y="23146"/>
                            <a:pt x="56060" y="11621"/>
                            <a:pt x="56822" y="0"/>
                          </a:cubicBezTo>
                          <a:cubicBezTo>
                            <a:pt x="55107" y="3524"/>
                            <a:pt x="53202" y="7048"/>
                            <a:pt x="51202" y="10478"/>
                          </a:cubicBezTo>
                          <a:cubicBezTo>
                            <a:pt x="50154" y="20669"/>
                            <a:pt x="48059" y="30956"/>
                            <a:pt x="44058" y="41434"/>
                          </a:cubicBezTo>
                          <a:cubicBezTo>
                            <a:pt x="35010" y="65246"/>
                            <a:pt x="16055" y="82391"/>
                            <a:pt x="5768" y="105251"/>
                          </a:cubicBezTo>
                          <a:cubicBezTo>
                            <a:pt x="-4138" y="127254"/>
                            <a:pt x="-2900" y="154210"/>
                            <a:pt x="22341" y="163925"/>
                          </a:cubicBezTo>
                          <a:cubicBezTo>
                            <a:pt x="23484" y="164306"/>
                            <a:pt x="24246" y="162592"/>
                            <a:pt x="23199" y="162116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41" name="Freeform: Shape 140">
                      <a:extLst>
                        <a:ext uri="{FF2B5EF4-FFF2-40B4-BE49-F238E27FC236}">
                          <a16:creationId xmlns:a16="http://schemas.microsoft.com/office/drawing/2014/main" id="{70BAFB2A-8BCD-4930-8921-C64CF5CD14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7003" y="2094165"/>
                      <a:ext cx="61402" cy="222694"/>
                    </a:xfrm>
                    <a:custGeom>
                      <a:avLst/>
                      <a:gdLst>
                        <a:gd name="connsiteX0" fmla="*/ 572 w 61402"/>
                        <a:gd name="connsiteY0" fmla="*/ 222599 h 222694"/>
                        <a:gd name="connsiteX1" fmla="*/ 1429 w 61402"/>
                        <a:gd name="connsiteY1" fmla="*/ 222504 h 222694"/>
                        <a:gd name="connsiteX2" fmla="*/ 2000 w 61402"/>
                        <a:gd name="connsiteY2" fmla="*/ 222695 h 222694"/>
                        <a:gd name="connsiteX3" fmla="*/ 60865 w 61402"/>
                        <a:gd name="connsiteY3" fmla="*/ 22003 h 222694"/>
                        <a:gd name="connsiteX4" fmla="*/ 51149 w 61402"/>
                        <a:gd name="connsiteY4" fmla="*/ 0 h 222694"/>
                        <a:gd name="connsiteX5" fmla="*/ 0 w 61402"/>
                        <a:gd name="connsiteY5" fmla="*/ 222409 h 222694"/>
                        <a:gd name="connsiteX6" fmla="*/ 572 w 61402"/>
                        <a:gd name="connsiteY6" fmla="*/ 222599 h 2226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1402" h="222694">
                          <a:moveTo>
                            <a:pt x="572" y="222599"/>
                          </a:moveTo>
                          <a:cubicBezTo>
                            <a:pt x="953" y="222695"/>
                            <a:pt x="1238" y="222695"/>
                            <a:pt x="1429" y="222504"/>
                          </a:cubicBezTo>
                          <a:cubicBezTo>
                            <a:pt x="1619" y="222599"/>
                            <a:pt x="1810" y="222599"/>
                            <a:pt x="2000" y="222695"/>
                          </a:cubicBezTo>
                          <a:cubicBezTo>
                            <a:pt x="26765" y="164878"/>
                            <a:pt x="66485" y="89630"/>
                            <a:pt x="60865" y="22003"/>
                          </a:cubicBezTo>
                          <a:cubicBezTo>
                            <a:pt x="57436" y="14002"/>
                            <a:pt x="54102" y="6477"/>
                            <a:pt x="51149" y="0"/>
                          </a:cubicBezTo>
                          <a:cubicBezTo>
                            <a:pt x="66961" y="76486"/>
                            <a:pt x="27337" y="150495"/>
                            <a:pt x="0" y="222409"/>
                          </a:cubicBezTo>
                          <a:cubicBezTo>
                            <a:pt x="191" y="222409"/>
                            <a:pt x="381" y="222504"/>
                            <a:pt x="572" y="222599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42" name="Freeform: Shape 141">
                      <a:extLst>
                        <a:ext uri="{FF2B5EF4-FFF2-40B4-BE49-F238E27FC236}">
                          <a16:creationId xmlns:a16="http://schemas.microsoft.com/office/drawing/2014/main" id="{896D16A3-6922-4E24-BFFD-305357F750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1862" y="2175033"/>
                      <a:ext cx="74485" cy="145446"/>
                    </a:xfrm>
                    <a:custGeom>
                      <a:avLst/>
                      <a:gdLst>
                        <a:gd name="connsiteX0" fmla="*/ 2191 w 74485"/>
                        <a:gd name="connsiteY0" fmla="*/ 145447 h 145446"/>
                        <a:gd name="connsiteX1" fmla="*/ 74485 w 74485"/>
                        <a:gd name="connsiteY1" fmla="*/ 14192 h 145446"/>
                        <a:gd name="connsiteX2" fmla="*/ 69723 w 74485"/>
                        <a:gd name="connsiteY2" fmla="*/ 0 h 145446"/>
                        <a:gd name="connsiteX3" fmla="*/ 0 w 74485"/>
                        <a:gd name="connsiteY3" fmla="*/ 145066 h 145446"/>
                        <a:gd name="connsiteX4" fmla="*/ 2191 w 74485"/>
                        <a:gd name="connsiteY4" fmla="*/ 145447 h 1454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4485" h="145446">
                          <a:moveTo>
                            <a:pt x="2191" y="145447"/>
                          </a:moveTo>
                          <a:cubicBezTo>
                            <a:pt x="32861" y="108585"/>
                            <a:pt x="64294" y="62675"/>
                            <a:pt x="74485" y="14192"/>
                          </a:cubicBezTo>
                          <a:cubicBezTo>
                            <a:pt x="73152" y="9811"/>
                            <a:pt x="71533" y="5048"/>
                            <a:pt x="69723" y="0"/>
                          </a:cubicBezTo>
                          <a:cubicBezTo>
                            <a:pt x="62674" y="53721"/>
                            <a:pt x="36195" y="99727"/>
                            <a:pt x="0" y="145066"/>
                          </a:cubicBezTo>
                          <a:cubicBezTo>
                            <a:pt x="667" y="145161"/>
                            <a:pt x="1429" y="145352"/>
                            <a:pt x="2191" y="145447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43" name="Freeform: Shape 142">
                      <a:extLst>
                        <a:ext uri="{FF2B5EF4-FFF2-40B4-BE49-F238E27FC236}">
                          <a16:creationId xmlns:a16="http://schemas.microsoft.com/office/drawing/2014/main" id="{6F989A64-FE14-45CA-847A-CA94A5FD10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6150" y="2248185"/>
                      <a:ext cx="68770" cy="73247"/>
                    </a:xfrm>
                    <a:custGeom>
                      <a:avLst/>
                      <a:gdLst>
                        <a:gd name="connsiteX0" fmla="*/ 65532 w 68770"/>
                        <a:gd name="connsiteY0" fmla="*/ 19050 h 73247"/>
                        <a:gd name="connsiteX1" fmla="*/ 68770 w 68770"/>
                        <a:gd name="connsiteY1" fmla="*/ 0 h 73247"/>
                        <a:gd name="connsiteX2" fmla="*/ 54864 w 68770"/>
                        <a:gd name="connsiteY2" fmla="*/ 31814 h 73247"/>
                        <a:gd name="connsiteX3" fmla="*/ 0 w 68770"/>
                        <a:gd name="connsiteY3" fmla="*/ 73247 h 73247"/>
                        <a:gd name="connsiteX4" fmla="*/ 4286 w 68770"/>
                        <a:gd name="connsiteY4" fmla="*/ 73057 h 73247"/>
                        <a:gd name="connsiteX5" fmla="*/ 61627 w 68770"/>
                        <a:gd name="connsiteY5" fmla="*/ 26384 h 73247"/>
                        <a:gd name="connsiteX6" fmla="*/ 65532 w 68770"/>
                        <a:gd name="connsiteY6" fmla="*/ 19050 h 732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770" h="73247">
                          <a:moveTo>
                            <a:pt x="65532" y="19050"/>
                          </a:moveTo>
                          <a:cubicBezTo>
                            <a:pt x="67246" y="12764"/>
                            <a:pt x="68294" y="6382"/>
                            <a:pt x="68770" y="0"/>
                          </a:cubicBezTo>
                          <a:cubicBezTo>
                            <a:pt x="66294" y="10858"/>
                            <a:pt x="61913" y="21431"/>
                            <a:pt x="54864" y="31814"/>
                          </a:cubicBezTo>
                          <a:cubicBezTo>
                            <a:pt x="40767" y="52578"/>
                            <a:pt x="20288" y="61722"/>
                            <a:pt x="0" y="73247"/>
                          </a:cubicBezTo>
                          <a:cubicBezTo>
                            <a:pt x="1429" y="73247"/>
                            <a:pt x="2857" y="73152"/>
                            <a:pt x="4286" y="73057"/>
                          </a:cubicBezTo>
                          <a:cubicBezTo>
                            <a:pt x="26479" y="60769"/>
                            <a:pt x="47625" y="50673"/>
                            <a:pt x="61627" y="26384"/>
                          </a:cubicBezTo>
                          <a:cubicBezTo>
                            <a:pt x="63151" y="24003"/>
                            <a:pt x="64389" y="21527"/>
                            <a:pt x="65532" y="19050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4F83905-B49F-41A8-B92A-D2692DD4AF5C}"/>
                    </a:ext>
                  </a:extLst>
                </p:cNvPr>
                <p:cNvSpPr/>
                <p:nvPr/>
              </p:nvSpPr>
              <p:spPr>
                <a:xfrm>
                  <a:off x="6344161" y="2387059"/>
                  <a:ext cx="157222" cy="488348"/>
                </a:xfrm>
                <a:custGeom>
                  <a:avLst/>
                  <a:gdLst>
                    <a:gd name="connsiteX0" fmla="*/ 125028 w 157222"/>
                    <a:gd name="connsiteY0" fmla="*/ 0 h 488348"/>
                    <a:gd name="connsiteX1" fmla="*/ 536 w 157222"/>
                    <a:gd name="connsiteY1" fmla="*/ 447484 h 488348"/>
                    <a:gd name="connsiteX2" fmla="*/ 2917 w 157222"/>
                    <a:gd name="connsiteY2" fmla="*/ 482441 h 488348"/>
                    <a:gd name="connsiteX3" fmla="*/ 7394 w 157222"/>
                    <a:gd name="connsiteY3" fmla="*/ 488156 h 488348"/>
                    <a:gd name="connsiteX4" fmla="*/ 15395 w 157222"/>
                    <a:gd name="connsiteY4" fmla="*/ 483775 h 488348"/>
                    <a:gd name="connsiteX5" fmla="*/ 59781 w 157222"/>
                    <a:gd name="connsiteY5" fmla="*/ 388715 h 488348"/>
                    <a:gd name="connsiteX6" fmla="*/ 157222 w 157222"/>
                    <a:gd name="connsiteY6" fmla="*/ 11811 h 488348"/>
                    <a:gd name="connsiteX7" fmla="*/ 125028 w 157222"/>
                    <a:gd name="connsiteY7" fmla="*/ 0 h 488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7222" h="488348">
                      <a:moveTo>
                        <a:pt x="125028" y="0"/>
                      </a:moveTo>
                      <a:cubicBezTo>
                        <a:pt x="68735" y="137827"/>
                        <a:pt x="10251" y="298894"/>
                        <a:pt x="536" y="447484"/>
                      </a:cubicBezTo>
                      <a:cubicBezTo>
                        <a:pt x="-226" y="459200"/>
                        <a:pt x="-702" y="471297"/>
                        <a:pt x="2917" y="482441"/>
                      </a:cubicBezTo>
                      <a:cubicBezTo>
                        <a:pt x="3679" y="484823"/>
                        <a:pt x="4917" y="487490"/>
                        <a:pt x="7394" y="488156"/>
                      </a:cubicBezTo>
                      <a:cubicBezTo>
                        <a:pt x="10537" y="489109"/>
                        <a:pt x="13395" y="486346"/>
                        <a:pt x="15395" y="483775"/>
                      </a:cubicBezTo>
                      <a:cubicBezTo>
                        <a:pt x="37112" y="456057"/>
                        <a:pt x="48637" y="422053"/>
                        <a:pt x="59781" y="388715"/>
                      </a:cubicBezTo>
                      <a:cubicBezTo>
                        <a:pt x="101025" y="265367"/>
                        <a:pt x="142268" y="140970"/>
                        <a:pt x="157222" y="11811"/>
                      </a:cubicBezTo>
                      <a:lnTo>
                        <a:pt x="125028" y="0"/>
                      </a:lnTo>
                      <a:close/>
                    </a:path>
                  </a:pathLst>
                </a:custGeom>
                <a:solidFill>
                  <a:srgbClr val="79628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A2358675-6BE9-4C67-B4BE-42BFBE845989}"/>
                    </a:ext>
                  </a:extLst>
                </p:cNvPr>
                <p:cNvSpPr/>
                <p:nvPr/>
              </p:nvSpPr>
              <p:spPr>
                <a:xfrm>
                  <a:off x="6453519" y="2307554"/>
                  <a:ext cx="86062" cy="109113"/>
                </a:xfrm>
                <a:custGeom>
                  <a:avLst/>
                  <a:gdLst>
                    <a:gd name="connsiteX0" fmla="*/ 81869 w 86062"/>
                    <a:gd name="connsiteY0" fmla="*/ 74171 h 109113"/>
                    <a:gd name="connsiteX1" fmla="*/ 86060 w 86062"/>
                    <a:gd name="connsiteY1" fmla="*/ 41024 h 109113"/>
                    <a:gd name="connsiteX2" fmla="*/ 76916 w 86062"/>
                    <a:gd name="connsiteY2" fmla="*/ 11401 h 109113"/>
                    <a:gd name="connsiteX3" fmla="*/ 55770 w 86062"/>
                    <a:gd name="connsiteY3" fmla="*/ 638 h 109113"/>
                    <a:gd name="connsiteX4" fmla="*/ 39482 w 86062"/>
                    <a:gd name="connsiteY4" fmla="*/ 1876 h 109113"/>
                    <a:gd name="connsiteX5" fmla="*/ 16241 w 86062"/>
                    <a:gd name="connsiteY5" fmla="*/ 25022 h 109113"/>
                    <a:gd name="connsiteX6" fmla="*/ 5288 w 86062"/>
                    <a:gd name="connsiteY6" fmla="*/ 48263 h 109113"/>
                    <a:gd name="connsiteX7" fmla="*/ 30053 w 86062"/>
                    <a:gd name="connsiteY7" fmla="*/ 106366 h 109113"/>
                    <a:gd name="connsiteX8" fmla="*/ 81869 w 86062"/>
                    <a:gd name="connsiteY8" fmla="*/ 74171 h 109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6062" h="109113">
                      <a:moveTo>
                        <a:pt x="81869" y="74171"/>
                      </a:moveTo>
                      <a:cubicBezTo>
                        <a:pt x="84155" y="63313"/>
                        <a:pt x="86155" y="52168"/>
                        <a:pt x="86060" y="41024"/>
                      </a:cubicBezTo>
                      <a:cubicBezTo>
                        <a:pt x="85964" y="30642"/>
                        <a:pt x="84155" y="19402"/>
                        <a:pt x="76916" y="11401"/>
                      </a:cubicBezTo>
                      <a:cubicBezTo>
                        <a:pt x="71486" y="5401"/>
                        <a:pt x="63485" y="2162"/>
                        <a:pt x="55770" y="638"/>
                      </a:cubicBezTo>
                      <a:cubicBezTo>
                        <a:pt x="50341" y="-505"/>
                        <a:pt x="44626" y="-124"/>
                        <a:pt x="39482" y="1876"/>
                      </a:cubicBezTo>
                      <a:cubicBezTo>
                        <a:pt x="29005" y="5877"/>
                        <a:pt x="21671" y="15592"/>
                        <a:pt x="16241" y="25022"/>
                      </a:cubicBezTo>
                      <a:cubicBezTo>
                        <a:pt x="11955" y="32452"/>
                        <a:pt x="8526" y="40357"/>
                        <a:pt x="5288" y="48263"/>
                      </a:cubicBezTo>
                      <a:cubicBezTo>
                        <a:pt x="-7095" y="78457"/>
                        <a:pt x="2716" y="98746"/>
                        <a:pt x="30053" y="106366"/>
                      </a:cubicBezTo>
                      <a:cubicBezTo>
                        <a:pt x="55770" y="114462"/>
                        <a:pt x="75392" y="104937"/>
                        <a:pt x="81869" y="74171"/>
                      </a:cubicBezTo>
                      <a:close/>
                    </a:path>
                  </a:pathLst>
                </a:custGeom>
                <a:solidFill>
                  <a:srgbClr val="D4D7D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DE663998-C3AA-4F8A-B966-7FCAAD8B8EB6}"/>
                    </a:ext>
                  </a:extLst>
                </p:cNvPr>
                <p:cNvSpPr/>
                <p:nvPr/>
              </p:nvSpPr>
              <p:spPr>
                <a:xfrm>
                  <a:off x="6465717" y="2314383"/>
                  <a:ext cx="49025" cy="68295"/>
                </a:xfrm>
                <a:custGeom>
                  <a:avLst/>
                  <a:gdLst>
                    <a:gd name="connsiteX0" fmla="*/ 18807 w 49025"/>
                    <a:gd name="connsiteY0" fmla="*/ 15050 h 68295"/>
                    <a:gd name="connsiteX1" fmla="*/ 43 w 49025"/>
                    <a:gd name="connsiteY1" fmla="*/ 61151 h 68295"/>
                    <a:gd name="connsiteX2" fmla="*/ 2424 w 49025"/>
                    <a:gd name="connsiteY2" fmla="*/ 67914 h 68295"/>
                    <a:gd name="connsiteX3" fmla="*/ 7853 w 49025"/>
                    <a:gd name="connsiteY3" fmla="*/ 66390 h 68295"/>
                    <a:gd name="connsiteX4" fmla="*/ 10330 w 49025"/>
                    <a:gd name="connsiteY4" fmla="*/ 60865 h 68295"/>
                    <a:gd name="connsiteX5" fmla="*/ 29666 w 49025"/>
                    <a:gd name="connsiteY5" fmla="*/ 22956 h 68295"/>
                    <a:gd name="connsiteX6" fmla="*/ 45477 w 49025"/>
                    <a:gd name="connsiteY6" fmla="*/ 11621 h 68295"/>
                    <a:gd name="connsiteX7" fmla="*/ 48335 w 49025"/>
                    <a:gd name="connsiteY7" fmla="*/ 9335 h 68295"/>
                    <a:gd name="connsiteX8" fmla="*/ 46144 w 49025"/>
                    <a:gd name="connsiteY8" fmla="*/ 2001 h 68295"/>
                    <a:gd name="connsiteX9" fmla="*/ 18807 w 49025"/>
                    <a:gd name="connsiteY9" fmla="*/ 15050 h 68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025" h="68295">
                      <a:moveTo>
                        <a:pt x="18807" y="15050"/>
                      </a:moveTo>
                      <a:cubicBezTo>
                        <a:pt x="8996" y="28671"/>
                        <a:pt x="1091" y="44387"/>
                        <a:pt x="43" y="61151"/>
                      </a:cubicBezTo>
                      <a:cubicBezTo>
                        <a:pt x="-147" y="63723"/>
                        <a:pt x="233" y="66771"/>
                        <a:pt x="2424" y="67914"/>
                      </a:cubicBezTo>
                      <a:cubicBezTo>
                        <a:pt x="4234" y="68866"/>
                        <a:pt x="6520" y="67914"/>
                        <a:pt x="7853" y="66390"/>
                      </a:cubicBezTo>
                      <a:cubicBezTo>
                        <a:pt x="9187" y="64866"/>
                        <a:pt x="9758" y="62866"/>
                        <a:pt x="10330" y="60865"/>
                      </a:cubicBezTo>
                      <a:cubicBezTo>
                        <a:pt x="14426" y="47149"/>
                        <a:pt x="19379" y="32957"/>
                        <a:pt x="29666" y="22956"/>
                      </a:cubicBezTo>
                      <a:cubicBezTo>
                        <a:pt x="34333" y="18384"/>
                        <a:pt x="39857" y="14860"/>
                        <a:pt x="45477" y="11621"/>
                      </a:cubicBezTo>
                      <a:cubicBezTo>
                        <a:pt x="46525" y="11050"/>
                        <a:pt x="47668" y="10383"/>
                        <a:pt x="48335" y="9335"/>
                      </a:cubicBezTo>
                      <a:cubicBezTo>
                        <a:pt x="49954" y="6954"/>
                        <a:pt x="48525" y="3525"/>
                        <a:pt x="46144" y="2001"/>
                      </a:cubicBezTo>
                      <a:cubicBezTo>
                        <a:pt x="35476" y="-4762"/>
                        <a:pt x="24427" y="7144"/>
                        <a:pt x="18807" y="150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47" name="Graphic 90">
                <a:extLst>
                  <a:ext uri="{FF2B5EF4-FFF2-40B4-BE49-F238E27FC236}">
                    <a16:creationId xmlns:a16="http://schemas.microsoft.com/office/drawing/2014/main" id="{34A25877-0D86-4D8D-A243-85A814F10295}"/>
                  </a:ext>
                </a:extLst>
              </p:cNvPr>
              <p:cNvGrpSpPr/>
              <p:nvPr/>
            </p:nvGrpSpPr>
            <p:grpSpPr>
              <a:xfrm>
                <a:off x="6344066" y="2219246"/>
                <a:ext cx="507076" cy="658734"/>
                <a:chOff x="6344066" y="2219246"/>
                <a:chExt cx="507076" cy="658734"/>
              </a:xfrm>
            </p:grpSpPr>
            <p:grpSp>
              <p:nvGrpSpPr>
                <p:cNvPr id="148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6692854" y="2219246"/>
                  <a:ext cx="158288" cy="171462"/>
                  <a:chOff x="6692854" y="2219246"/>
                  <a:chExt cx="158288" cy="171462"/>
                </a:xfrm>
              </p:grpSpPr>
              <p:sp>
                <p:nvSpPr>
                  <p:cNvPr id="149" name="Freeform: Shape 148">
                    <a:extLst>
                      <a:ext uri="{FF2B5EF4-FFF2-40B4-BE49-F238E27FC236}">
                        <a16:creationId xmlns:a16="http://schemas.microsoft.com/office/drawing/2014/main" id="{4A5A250A-A779-478A-9536-3831E20CF639}"/>
                      </a:ext>
                    </a:extLst>
                  </p:cNvPr>
                  <p:cNvSpPr/>
                  <p:nvPr/>
                </p:nvSpPr>
                <p:spPr>
                  <a:xfrm>
                    <a:off x="6692854" y="2219246"/>
                    <a:ext cx="158288" cy="171462"/>
                  </a:xfrm>
                  <a:custGeom>
                    <a:avLst/>
                    <a:gdLst>
                      <a:gd name="connsiteX0" fmla="*/ 158287 w 158288"/>
                      <a:gd name="connsiteY0" fmla="*/ 87708 h 171462"/>
                      <a:gd name="connsiteX1" fmla="*/ 150001 w 158288"/>
                      <a:gd name="connsiteY1" fmla="*/ 73230 h 171462"/>
                      <a:gd name="connsiteX2" fmla="*/ 42273 w 158288"/>
                      <a:gd name="connsiteY2" fmla="*/ 3126 h 171462"/>
                      <a:gd name="connsiteX3" fmla="*/ 25033 w 158288"/>
                      <a:gd name="connsiteY3" fmla="*/ 745 h 171462"/>
                      <a:gd name="connsiteX4" fmla="*/ 11221 w 158288"/>
                      <a:gd name="connsiteY4" fmla="*/ 19414 h 171462"/>
                      <a:gd name="connsiteX5" fmla="*/ 7411 w 158288"/>
                      <a:gd name="connsiteY5" fmla="*/ 152764 h 171462"/>
                      <a:gd name="connsiteX6" fmla="*/ 4554 w 158288"/>
                      <a:gd name="connsiteY6" fmla="*/ 151240 h 171462"/>
                      <a:gd name="connsiteX7" fmla="*/ 43797 w 158288"/>
                      <a:gd name="connsiteY7" fmla="*/ 171433 h 171462"/>
                      <a:gd name="connsiteX8" fmla="*/ 68371 w 158288"/>
                      <a:gd name="connsiteY8" fmla="*/ 162194 h 171462"/>
                      <a:gd name="connsiteX9" fmla="*/ 149429 w 158288"/>
                      <a:gd name="connsiteY9" fmla="*/ 102091 h 171462"/>
                      <a:gd name="connsiteX10" fmla="*/ 158287 w 158288"/>
                      <a:gd name="connsiteY10" fmla="*/ 87708 h 17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8288" h="171462">
                        <a:moveTo>
                          <a:pt x="158287" y="87708"/>
                        </a:moveTo>
                        <a:cubicBezTo>
                          <a:pt x="158383" y="81993"/>
                          <a:pt x="154096" y="77231"/>
                          <a:pt x="150001" y="73230"/>
                        </a:cubicBezTo>
                        <a:cubicBezTo>
                          <a:pt x="119235" y="43036"/>
                          <a:pt x="82373" y="19033"/>
                          <a:pt x="42273" y="3126"/>
                        </a:cubicBezTo>
                        <a:cubicBezTo>
                          <a:pt x="36748" y="936"/>
                          <a:pt x="30652" y="-1160"/>
                          <a:pt x="25033" y="745"/>
                        </a:cubicBezTo>
                        <a:cubicBezTo>
                          <a:pt x="17413" y="3222"/>
                          <a:pt x="13603" y="11699"/>
                          <a:pt x="11221" y="19414"/>
                        </a:cubicBezTo>
                        <a:cubicBezTo>
                          <a:pt x="-2304" y="62372"/>
                          <a:pt x="-3638" y="109044"/>
                          <a:pt x="7411" y="152764"/>
                        </a:cubicBezTo>
                        <a:lnTo>
                          <a:pt x="4554" y="151240"/>
                        </a:lnTo>
                        <a:cubicBezTo>
                          <a:pt x="15793" y="161337"/>
                          <a:pt x="28747" y="172100"/>
                          <a:pt x="43797" y="171433"/>
                        </a:cubicBezTo>
                        <a:cubicBezTo>
                          <a:pt x="52655" y="171052"/>
                          <a:pt x="60751" y="166671"/>
                          <a:pt x="68371" y="162194"/>
                        </a:cubicBezTo>
                        <a:cubicBezTo>
                          <a:pt x="97423" y="145144"/>
                          <a:pt x="124664" y="125046"/>
                          <a:pt x="149429" y="102091"/>
                        </a:cubicBezTo>
                        <a:cubicBezTo>
                          <a:pt x="153715" y="98091"/>
                          <a:pt x="158192" y="93423"/>
                          <a:pt x="158287" y="87708"/>
                        </a:cubicBezTo>
                        <a:close/>
                      </a:path>
                    </a:pathLst>
                  </a:custGeom>
                  <a:solidFill>
                    <a:srgbClr val="EF7B2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150" name="Graphic 90">
                    <a:extLst>
                      <a:ext uri="{FF2B5EF4-FFF2-40B4-BE49-F238E27FC236}">
                        <a16:creationId xmlns:a16="http://schemas.microsoft.com/office/drawing/2014/main" id="{34A25877-0D86-4D8D-A243-85A814F10295}"/>
                      </a:ext>
                    </a:extLst>
                  </p:cNvPr>
                  <p:cNvGrpSpPr/>
                  <p:nvPr/>
                </p:nvGrpSpPr>
                <p:grpSpPr>
                  <a:xfrm>
                    <a:off x="6700932" y="2221705"/>
                    <a:ext cx="141351" cy="167925"/>
                    <a:chOff x="6700932" y="2221705"/>
                    <a:chExt cx="141351" cy="167925"/>
                  </a:xfrm>
                  <a:solidFill>
                    <a:srgbClr val="B7BDC3"/>
                  </a:solidFill>
                </p:grpSpPr>
                <p:sp>
                  <p:nvSpPr>
                    <p:cNvPr id="151" name="Freeform: Shape 150">
                      <a:extLst>
                        <a:ext uri="{FF2B5EF4-FFF2-40B4-BE49-F238E27FC236}">
                          <a16:creationId xmlns:a16="http://schemas.microsoft.com/office/drawing/2014/main" id="{0D5C6159-2AEE-4E55-83F2-CE238B1181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0932" y="2221705"/>
                      <a:ext cx="35052" cy="153352"/>
                    </a:xfrm>
                    <a:custGeom>
                      <a:avLst/>
                      <a:gdLst>
                        <a:gd name="connsiteX0" fmla="*/ 35052 w 35052"/>
                        <a:gd name="connsiteY0" fmla="*/ 953 h 153352"/>
                        <a:gd name="connsiteX1" fmla="*/ 34290 w 35052"/>
                        <a:gd name="connsiteY1" fmla="*/ 667 h 153352"/>
                        <a:gd name="connsiteX2" fmla="*/ 32480 w 35052"/>
                        <a:gd name="connsiteY2" fmla="*/ 0 h 153352"/>
                        <a:gd name="connsiteX3" fmla="*/ 0 w 35052"/>
                        <a:gd name="connsiteY3" fmla="*/ 151733 h 153352"/>
                        <a:gd name="connsiteX4" fmla="*/ 1905 w 35052"/>
                        <a:gd name="connsiteY4" fmla="*/ 153353 h 153352"/>
                        <a:gd name="connsiteX5" fmla="*/ 35052 w 35052"/>
                        <a:gd name="connsiteY5" fmla="*/ 953 h 153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5052" h="153352">
                          <a:moveTo>
                            <a:pt x="35052" y="953"/>
                          </a:moveTo>
                          <a:cubicBezTo>
                            <a:pt x="34766" y="857"/>
                            <a:pt x="34576" y="762"/>
                            <a:pt x="34290" y="667"/>
                          </a:cubicBezTo>
                          <a:cubicBezTo>
                            <a:pt x="33719" y="476"/>
                            <a:pt x="33052" y="191"/>
                            <a:pt x="32480" y="0"/>
                          </a:cubicBezTo>
                          <a:cubicBezTo>
                            <a:pt x="13907" y="48101"/>
                            <a:pt x="4096" y="100394"/>
                            <a:pt x="0" y="151733"/>
                          </a:cubicBezTo>
                          <a:cubicBezTo>
                            <a:pt x="572" y="152305"/>
                            <a:pt x="1238" y="152781"/>
                            <a:pt x="1905" y="153353"/>
                          </a:cubicBezTo>
                          <a:cubicBezTo>
                            <a:pt x="11144" y="101537"/>
                            <a:pt x="17145" y="50482"/>
                            <a:pt x="35052" y="953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52" name="Freeform: Shape 151">
                      <a:extLst>
                        <a:ext uri="{FF2B5EF4-FFF2-40B4-BE49-F238E27FC236}">
                          <a16:creationId xmlns:a16="http://schemas.microsoft.com/office/drawing/2014/main" id="{28BE5300-92B2-4FA2-915A-E8FAE956BE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1791" y="2240660"/>
                      <a:ext cx="64103" cy="142398"/>
                    </a:xfrm>
                    <a:custGeom>
                      <a:avLst/>
                      <a:gdLst>
                        <a:gd name="connsiteX0" fmla="*/ 64103 w 64103"/>
                        <a:gd name="connsiteY0" fmla="*/ 1238 h 142398"/>
                        <a:gd name="connsiteX1" fmla="*/ 61817 w 64103"/>
                        <a:gd name="connsiteY1" fmla="*/ 0 h 142398"/>
                        <a:gd name="connsiteX2" fmla="*/ 0 w 64103"/>
                        <a:gd name="connsiteY2" fmla="*/ 141351 h 142398"/>
                        <a:gd name="connsiteX3" fmla="*/ 1715 w 64103"/>
                        <a:gd name="connsiteY3" fmla="*/ 142399 h 142398"/>
                        <a:gd name="connsiteX4" fmla="*/ 64103 w 64103"/>
                        <a:gd name="connsiteY4" fmla="*/ 1238 h 1423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4103" h="142398">
                          <a:moveTo>
                            <a:pt x="64103" y="1238"/>
                          </a:moveTo>
                          <a:cubicBezTo>
                            <a:pt x="63341" y="857"/>
                            <a:pt x="62579" y="381"/>
                            <a:pt x="61817" y="0"/>
                          </a:cubicBezTo>
                          <a:cubicBezTo>
                            <a:pt x="39719" y="46292"/>
                            <a:pt x="12478" y="91440"/>
                            <a:pt x="0" y="141351"/>
                          </a:cubicBezTo>
                          <a:cubicBezTo>
                            <a:pt x="572" y="141732"/>
                            <a:pt x="1143" y="142113"/>
                            <a:pt x="1715" y="142399"/>
                          </a:cubicBezTo>
                          <a:cubicBezTo>
                            <a:pt x="14764" y="91916"/>
                            <a:pt x="45529" y="49435"/>
                            <a:pt x="64103" y="1238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53" name="Freeform: Shape 152">
                      <a:extLst>
                        <a:ext uri="{FF2B5EF4-FFF2-40B4-BE49-F238E27FC236}">
                          <a16:creationId xmlns:a16="http://schemas.microsoft.com/office/drawing/2014/main" id="{98D532AC-C07B-4DB7-9A87-2A0B791744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2937" y="2258186"/>
                      <a:ext cx="62389" cy="96629"/>
                    </a:xfrm>
                    <a:custGeom>
                      <a:avLst/>
                      <a:gdLst>
                        <a:gd name="connsiteX0" fmla="*/ 953 w 62389"/>
                        <a:gd name="connsiteY0" fmla="*/ 96393 h 96629"/>
                        <a:gd name="connsiteX1" fmla="*/ 62389 w 62389"/>
                        <a:gd name="connsiteY1" fmla="*/ 2572 h 96629"/>
                        <a:gd name="connsiteX2" fmla="*/ 58674 w 62389"/>
                        <a:gd name="connsiteY2" fmla="*/ 0 h 96629"/>
                        <a:gd name="connsiteX3" fmla="*/ 95 w 62389"/>
                        <a:gd name="connsiteY3" fmla="*/ 95821 h 96629"/>
                        <a:gd name="connsiteX4" fmla="*/ 953 w 62389"/>
                        <a:gd name="connsiteY4" fmla="*/ 96393 h 966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2389" h="96629">
                          <a:moveTo>
                            <a:pt x="953" y="96393"/>
                          </a:moveTo>
                          <a:cubicBezTo>
                            <a:pt x="22098" y="66866"/>
                            <a:pt x="45815" y="35719"/>
                            <a:pt x="62389" y="2572"/>
                          </a:cubicBezTo>
                          <a:cubicBezTo>
                            <a:pt x="61151" y="1715"/>
                            <a:pt x="59913" y="857"/>
                            <a:pt x="58674" y="0"/>
                          </a:cubicBezTo>
                          <a:cubicBezTo>
                            <a:pt x="39053" y="31814"/>
                            <a:pt x="21336" y="64865"/>
                            <a:pt x="95" y="95821"/>
                          </a:cubicBezTo>
                          <a:cubicBezTo>
                            <a:pt x="-286" y="96393"/>
                            <a:pt x="572" y="96965"/>
                            <a:pt x="953" y="96393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54" name="Freeform: Shape 153">
                      <a:extLst>
                        <a:ext uri="{FF2B5EF4-FFF2-40B4-BE49-F238E27FC236}">
                          <a16:creationId xmlns:a16="http://schemas.microsoft.com/office/drawing/2014/main" id="{ADF81239-2DE4-498F-BA85-73B9B84FD9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5030" y="2289047"/>
                      <a:ext cx="117252" cy="100584"/>
                    </a:xfrm>
                    <a:custGeom>
                      <a:avLst/>
                      <a:gdLst>
                        <a:gd name="connsiteX0" fmla="*/ 82296 w 117252"/>
                        <a:gd name="connsiteY0" fmla="*/ 34481 h 100584"/>
                        <a:gd name="connsiteX1" fmla="*/ 117253 w 117252"/>
                        <a:gd name="connsiteY1" fmla="*/ 2858 h 100584"/>
                        <a:gd name="connsiteX2" fmla="*/ 114205 w 117252"/>
                        <a:gd name="connsiteY2" fmla="*/ 0 h 100584"/>
                        <a:gd name="connsiteX3" fmla="*/ 56293 w 117252"/>
                        <a:gd name="connsiteY3" fmla="*/ 53531 h 100584"/>
                        <a:gd name="connsiteX4" fmla="*/ 0 w 117252"/>
                        <a:gd name="connsiteY4" fmla="*/ 99822 h 100584"/>
                        <a:gd name="connsiteX5" fmla="*/ 2953 w 117252"/>
                        <a:gd name="connsiteY5" fmla="*/ 100584 h 100584"/>
                        <a:gd name="connsiteX6" fmla="*/ 82296 w 117252"/>
                        <a:gd name="connsiteY6" fmla="*/ 34481 h 1005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17252" h="100584">
                          <a:moveTo>
                            <a:pt x="82296" y="34481"/>
                          </a:moveTo>
                          <a:cubicBezTo>
                            <a:pt x="93155" y="25051"/>
                            <a:pt x="107918" y="15240"/>
                            <a:pt x="117253" y="2858"/>
                          </a:cubicBezTo>
                          <a:cubicBezTo>
                            <a:pt x="116205" y="1905"/>
                            <a:pt x="115157" y="953"/>
                            <a:pt x="114205" y="0"/>
                          </a:cubicBezTo>
                          <a:cubicBezTo>
                            <a:pt x="99536" y="21241"/>
                            <a:pt x="72866" y="39433"/>
                            <a:pt x="56293" y="53531"/>
                          </a:cubicBezTo>
                          <a:cubicBezTo>
                            <a:pt x="37814" y="69342"/>
                            <a:pt x="18764" y="84392"/>
                            <a:pt x="0" y="99822"/>
                          </a:cubicBezTo>
                          <a:cubicBezTo>
                            <a:pt x="953" y="100108"/>
                            <a:pt x="1905" y="100394"/>
                            <a:pt x="2953" y="100584"/>
                          </a:cubicBezTo>
                          <a:cubicBezTo>
                            <a:pt x="30290" y="79534"/>
                            <a:pt x="56293" y="56959"/>
                            <a:pt x="82296" y="34481"/>
                          </a:cubicBezTo>
                          <a:close/>
                        </a:path>
                      </a:pathLst>
                    </a:custGeom>
                    <a:solidFill>
                      <a:srgbClr val="B7BD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DF8ECC81-E045-44E3-B7E4-3058B9955260}"/>
                    </a:ext>
                  </a:extLst>
                </p:cNvPr>
                <p:cNvSpPr/>
                <p:nvPr/>
              </p:nvSpPr>
              <p:spPr>
                <a:xfrm>
                  <a:off x="6404853" y="2438399"/>
                  <a:ext cx="274648" cy="439580"/>
                </a:xfrm>
                <a:custGeom>
                  <a:avLst/>
                  <a:gdLst>
                    <a:gd name="connsiteX0" fmla="*/ 246740 w 274648"/>
                    <a:gd name="connsiteY0" fmla="*/ 0 h 439580"/>
                    <a:gd name="connsiteX1" fmla="*/ 7091 w 274648"/>
                    <a:gd name="connsiteY1" fmla="*/ 397955 h 439580"/>
                    <a:gd name="connsiteX2" fmla="*/ 42 w 274648"/>
                    <a:gd name="connsiteY2" fmla="*/ 432244 h 439580"/>
                    <a:gd name="connsiteX3" fmla="*/ 2805 w 274648"/>
                    <a:gd name="connsiteY3" fmla="*/ 438912 h 439580"/>
                    <a:gd name="connsiteX4" fmla="*/ 11758 w 274648"/>
                    <a:gd name="connsiteY4" fmla="*/ 436817 h 439580"/>
                    <a:gd name="connsiteX5" fmla="*/ 79957 w 274648"/>
                    <a:gd name="connsiteY5" fmla="*/ 357092 h 439580"/>
                    <a:gd name="connsiteX6" fmla="*/ 274648 w 274648"/>
                    <a:gd name="connsiteY6" fmla="*/ 19907 h 439580"/>
                    <a:gd name="connsiteX7" fmla="*/ 246740 w 274648"/>
                    <a:gd name="connsiteY7" fmla="*/ 0 h 439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4648" h="439580">
                      <a:moveTo>
                        <a:pt x="246740" y="0"/>
                      </a:moveTo>
                      <a:cubicBezTo>
                        <a:pt x="155586" y="117729"/>
                        <a:pt x="56240" y="257365"/>
                        <a:pt x="7091" y="397955"/>
                      </a:cubicBezTo>
                      <a:cubicBezTo>
                        <a:pt x="3186" y="409004"/>
                        <a:pt x="-434" y="420529"/>
                        <a:pt x="42" y="432244"/>
                      </a:cubicBezTo>
                      <a:cubicBezTo>
                        <a:pt x="138" y="434721"/>
                        <a:pt x="614" y="437579"/>
                        <a:pt x="2805" y="438912"/>
                      </a:cubicBezTo>
                      <a:cubicBezTo>
                        <a:pt x="5567" y="440627"/>
                        <a:pt x="9091" y="438721"/>
                        <a:pt x="11758" y="436817"/>
                      </a:cubicBezTo>
                      <a:cubicBezTo>
                        <a:pt x="40047" y="415957"/>
                        <a:pt x="60336" y="386239"/>
                        <a:pt x="79957" y="357092"/>
                      </a:cubicBezTo>
                      <a:cubicBezTo>
                        <a:pt x="152728" y="249269"/>
                        <a:pt x="225690" y="140399"/>
                        <a:pt x="274648" y="19907"/>
                      </a:cubicBezTo>
                      <a:lnTo>
                        <a:pt x="246740" y="0"/>
                      </a:lnTo>
                      <a:close/>
                    </a:path>
                  </a:pathLst>
                </a:custGeom>
                <a:solidFill>
                  <a:srgbClr val="79628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CBDBEC57-0056-4C9E-B964-DFB578966F7A}"/>
                    </a:ext>
                  </a:extLst>
                </p:cNvPr>
                <p:cNvSpPr/>
                <p:nvPr/>
              </p:nvSpPr>
              <p:spPr>
                <a:xfrm>
                  <a:off x="6637189" y="2369814"/>
                  <a:ext cx="94902" cy="106683"/>
                </a:xfrm>
                <a:custGeom>
                  <a:avLst/>
                  <a:gdLst>
                    <a:gd name="connsiteX0" fmla="*/ 79650 w 94902"/>
                    <a:gd name="connsiteY0" fmla="*/ 81158 h 106683"/>
                    <a:gd name="connsiteX1" fmla="*/ 92508 w 94902"/>
                    <a:gd name="connsiteY1" fmla="*/ 50297 h 106683"/>
                    <a:gd name="connsiteX2" fmla="*/ 91651 w 94902"/>
                    <a:gd name="connsiteY2" fmla="*/ 19341 h 106683"/>
                    <a:gd name="connsiteX3" fmla="*/ 74125 w 94902"/>
                    <a:gd name="connsiteY3" fmla="*/ 3339 h 106683"/>
                    <a:gd name="connsiteX4" fmla="*/ 58123 w 94902"/>
                    <a:gd name="connsiteY4" fmla="*/ 101 h 106683"/>
                    <a:gd name="connsiteX5" fmla="*/ 29548 w 94902"/>
                    <a:gd name="connsiteY5" fmla="*/ 16198 h 106683"/>
                    <a:gd name="connsiteX6" fmla="*/ 12784 w 94902"/>
                    <a:gd name="connsiteY6" fmla="*/ 35724 h 106683"/>
                    <a:gd name="connsiteX7" fmla="*/ 21071 w 94902"/>
                    <a:gd name="connsiteY7" fmla="*/ 98303 h 106683"/>
                    <a:gd name="connsiteX8" fmla="*/ 79650 w 94902"/>
                    <a:gd name="connsiteY8" fmla="*/ 81158 h 106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902" h="106683">
                      <a:moveTo>
                        <a:pt x="79650" y="81158"/>
                      </a:moveTo>
                      <a:cubicBezTo>
                        <a:pt x="84793" y="71252"/>
                        <a:pt x="89651" y="61156"/>
                        <a:pt x="92508" y="50297"/>
                      </a:cubicBezTo>
                      <a:cubicBezTo>
                        <a:pt x="95271" y="40296"/>
                        <a:pt x="96414" y="28961"/>
                        <a:pt x="91651" y="19341"/>
                      </a:cubicBezTo>
                      <a:cubicBezTo>
                        <a:pt x="88032" y="12197"/>
                        <a:pt x="81174" y="6863"/>
                        <a:pt x="74125" y="3339"/>
                      </a:cubicBezTo>
                      <a:cubicBezTo>
                        <a:pt x="69172" y="863"/>
                        <a:pt x="63648" y="-376"/>
                        <a:pt x="58123" y="101"/>
                      </a:cubicBezTo>
                      <a:cubicBezTo>
                        <a:pt x="46884" y="1148"/>
                        <a:pt x="37359" y="8483"/>
                        <a:pt x="29548" y="16198"/>
                      </a:cubicBezTo>
                      <a:cubicBezTo>
                        <a:pt x="23452" y="22199"/>
                        <a:pt x="18023" y="28866"/>
                        <a:pt x="12784" y="35724"/>
                      </a:cubicBezTo>
                      <a:cubicBezTo>
                        <a:pt x="-7218" y="61537"/>
                        <a:pt x="-3218" y="83635"/>
                        <a:pt x="21071" y="98303"/>
                      </a:cubicBezTo>
                      <a:cubicBezTo>
                        <a:pt x="43740" y="112972"/>
                        <a:pt x="65172" y="109067"/>
                        <a:pt x="79650" y="81158"/>
                      </a:cubicBezTo>
                      <a:close/>
                    </a:path>
                  </a:pathLst>
                </a:custGeom>
                <a:solidFill>
                  <a:srgbClr val="D4D7D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44951327-09E6-434C-842B-EFA6649D872A}"/>
                    </a:ext>
                  </a:extLst>
                </p:cNvPr>
                <p:cNvSpPr/>
                <p:nvPr/>
              </p:nvSpPr>
              <p:spPr>
                <a:xfrm>
                  <a:off x="6650652" y="2377624"/>
                  <a:ext cx="62684" cy="56847"/>
                </a:xfrm>
                <a:custGeom>
                  <a:avLst/>
                  <a:gdLst>
                    <a:gd name="connsiteX0" fmla="*/ 31135 w 62684"/>
                    <a:gd name="connsiteY0" fmla="*/ 9340 h 56847"/>
                    <a:gd name="connsiteX1" fmla="*/ 750 w 62684"/>
                    <a:gd name="connsiteY1" fmla="*/ 48773 h 56847"/>
                    <a:gd name="connsiteX2" fmla="*/ 1322 w 62684"/>
                    <a:gd name="connsiteY2" fmla="*/ 55917 h 56847"/>
                    <a:gd name="connsiteX3" fmla="*/ 6942 w 62684"/>
                    <a:gd name="connsiteY3" fmla="*/ 55917 h 56847"/>
                    <a:gd name="connsiteX4" fmla="*/ 10847 w 62684"/>
                    <a:gd name="connsiteY4" fmla="*/ 51250 h 56847"/>
                    <a:gd name="connsiteX5" fmla="*/ 39612 w 62684"/>
                    <a:gd name="connsiteY5" fmla="*/ 19913 h 56847"/>
                    <a:gd name="connsiteX6" fmla="*/ 57900 w 62684"/>
                    <a:gd name="connsiteY6" fmla="*/ 13245 h 56847"/>
                    <a:gd name="connsiteX7" fmla="*/ 61234 w 62684"/>
                    <a:gd name="connsiteY7" fmla="*/ 11816 h 56847"/>
                    <a:gd name="connsiteX8" fmla="*/ 61044 w 62684"/>
                    <a:gd name="connsiteY8" fmla="*/ 4196 h 56847"/>
                    <a:gd name="connsiteX9" fmla="*/ 31135 w 62684"/>
                    <a:gd name="connsiteY9" fmla="*/ 9340 h 56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2684" h="56847">
                      <a:moveTo>
                        <a:pt x="31135" y="9340"/>
                      </a:moveTo>
                      <a:cubicBezTo>
                        <a:pt x="17991" y="19913"/>
                        <a:pt x="6180" y="32867"/>
                        <a:pt x="750" y="48773"/>
                      </a:cubicBezTo>
                      <a:cubicBezTo>
                        <a:pt x="-107" y="51155"/>
                        <a:pt x="-583" y="54203"/>
                        <a:pt x="1322" y="55917"/>
                      </a:cubicBezTo>
                      <a:cubicBezTo>
                        <a:pt x="2846" y="57251"/>
                        <a:pt x="5322" y="57060"/>
                        <a:pt x="6942" y="55917"/>
                      </a:cubicBezTo>
                      <a:cubicBezTo>
                        <a:pt x="8656" y="54774"/>
                        <a:pt x="9799" y="53060"/>
                        <a:pt x="10847" y="51250"/>
                      </a:cubicBezTo>
                      <a:cubicBezTo>
                        <a:pt x="18467" y="39058"/>
                        <a:pt x="27039" y="26771"/>
                        <a:pt x="39612" y="19913"/>
                      </a:cubicBezTo>
                      <a:cubicBezTo>
                        <a:pt x="45327" y="16769"/>
                        <a:pt x="51614" y="14864"/>
                        <a:pt x="57900" y="13245"/>
                      </a:cubicBezTo>
                      <a:cubicBezTo>
                        <a:pt x="59043" y="12959"/>
                        <a:pt x="60282" y="12578"/>
                        <a:pt x="61234" y="11816"/>
                      </a:cubicBezTo>
                      <a:cubicBezTo>
                        <a:pt x="63425" y="10007"/>
                        <a:pt x="62949" y="6292"/>
                        <a:pt x="61044" y="4196"/>
                      </a:cubicBezTo>
                      <a:cubicBezTo>
                        <a:pt x="52471" y="-5233"/>
                        <a:pt x="38660" y="3339"/>
                        <a:pt x="31135" y="93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08BD3905-18C9-462E-9EC9-C6EF3FA840E8}"/>
                    </a:ext>
                  </a:extLst>
                </p:cNvPr>
                <p:cNvSpPr/>
                <p:nvPr/>
              </p:nvSpPr>
              <p:spPr>
                <a:xfrm>
                  <a:off x="6344066" y="2493490"/>
                  <a:ext cx="140743" cy="381822"/>
                </a:xfrm>
                <a:custGeom>
                  <a:avLst/>
                  <a:gdLst>
                    <a:gd name="connsiteX0" fmla="*/ 125123 w 140743"/>
                    <a:gd name="connsiteY0" fmla="*/ 2440 h 381822"/>
                    <a:gd name="connsiteX1" fmla="*/ 83213 w 140743"/>
                    <a:gd name="connsiteY1" fmla="*/ 821 h 381822"/>
                    <a:gd name="connsiteX2" fmla="*/ 536 w 140743"/>
                    <a:gd name="connsiteY2" fmla="*/ 340959 h 381822"/>
                    <a:gd name="connsiteX3" fmla="*/ 2917 w 140743"/>
                    <a:gd name="connsiteY3" fmla="*/ 375915 h 381822"/>
                    <a:gd name="connsiteX4" fmla="*/ 7394 w 140743"/>
                    <a:gd name="connsiteY4" fmla="*/ 381630 h 381822"/>
                    <a:gd name="connsiteX5" fmla="*/ 15395 w 140743"/>
                    <a:gd name="connsiteY5" fmla="*/ 377249 h 381822"/>
                    <a:gd name="connsiteX6" fmla="*/ 59781 w 140743"/>
                    <a:gd name="connsiteY6" fmla="*/ 282189 h 381822"/>
                    <a:gd name="connsiteX7" fmla="*/ 140744 w 140743"/>
                    <a:gd name="connsiteY7" fmla="*/ 4631 h 381822"/>
                    <a:gd name="connsiteX8" fmla="*/ 125123 w 140743"/>
                    <a:gd name="connsiteY8" fmla="*/ 2440 h 381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0743" h="381822">
                      <a:moveTo>
                        <a:pt x="125123" y="2440"/>
                      </a:moveTo>
                      <a:cubicBezTo>
                        <a:pt x="113121" y="916"/>
                        <a:pt x="97405" y="-1179"/>
                        <a:pt x="83213" y="821"/>
                      </a:cubicBezTo>
                      <a:cubicBezTo>
                        <a:pt x="42541" y="111216"/>
                        <a:pt x="7870" y="229611"/>
                        <a:pt x="536" y="340959"/>
                      </a:cubicBezTo>
                      <a:cubicBezTo>
                        <a:pt x="-226" y="352674"/>
                        <a:pt x="-702" y="364771"/>
                        <a:pt x="2917" y="375915"/>
                      </a:cubicBezTo>
                      <a:cubicBezTo>
                        <a:pt x="3679" y="378297"/>
                        <a:pt x="4917" y="380964"/>
                        <a:pt x="7394" y="381630"/>
                      </a:cubicBezTo>
                      <a:cubicBezTo>
                        <a:pt x="10537" y="382583"/>
                        <a:pt x="13395" y="379821"/>
                        <a:pt x="15395" y="377249"/>
                      </a:cubicBezTo>
                      <a:cubicBezTo>
                        <a:pt x="37112" y="349531"/>
                        <a:pt x="48637" y="315527"/>
                        <a:pt x="59781" y="282189"/>
                      </a:cubicBezTo>
                      <a:cubicBezTo>
                        <a:pt x="90357" y="190845"/>
                        <a:pt x="120932" y="98738"/>
                        <a:pt x="140744" y="4631"/>
                      </a:cubicBezTo>
                      <a:cubicBezTo>
                        <a:pt x="135600" y="3869"/>
                        <a:pt x="130362" y="3107"/>
                        <a:pt x="125123" y="2440"/>
                      </a:cubicBezTo>
                      <a:close/>
                    </a:path>
                  </a:pathLst>
                </a:custGeom>
                <a:solidFill>
                  <a:srgbClr val="BBC0C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C250A8ED-BAB5-4CE0-A851-416EF9B3EBA1}"/>
                    </a:ext>
                  </a:extLst>
                </p:cNvPr>
                <p:cNvSpPr/>
                <p:nvPr/>
              </p:nvSpPr>
              <p:spPr>
                <a:xfrm>
                  <a:off x="6404948" y="2527363"/>
                  <a:ext cx="231595" cy="350617"/>
                </a:xfrm>
                <a:custGeom>
                  <a:avLst/>
                  <a:gdLst>
                    <a:gd name="connsiteX0" fmla="*/ 179970 w 231595"/>
                    <a:gd name="connsiteY0" fmla="*/ 0 h 350617"/>
                    <a:gd name="connsiteX1" fmla="*/ 7091 w 231595"/>
                    <a:gd name="connsiteY1" fmla="*/ 308991 h 350617"/>
                    <a:gd name="connsiteX2" fmla="*/ 42 w 231595"/>
                    <a:gd name="connsiteY2" fmla="*/ 343281 h 350617"/>
                    <a:gd name="connsiteX3" fmla="*/ 2805 w 231595"/>
                    <a:gd name="connsiteY3" fmla="*/ 349949 h 350617"/>
                    <a:gd name="connsiteX4" fmla="*/ 11758 w 231595"/>
                    <a:gd name="connsiteY4" fmla="*/ 347853 h 350617"/>
                    <a:gd name="connsiteX5" fmla="*/ 79957 w 231595"/>
                    <a:gd name="connsiteY5" fmla="*/ 268129 h 350617"/>
                    <a:gd name="connsiteX6" fmla="*/ 231595 w 231595"/>
                    <a:gd name="connsiteY6" fmla="*/ 23527 h 350617"/>
                    <a:gd name="connsiteX7" fmla="*/ 179970 w 231595"/>
                    <a:gd name="connsiteY7" fmla="*/ 0 h 350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1595" h="350617">
                      <a:moveTo>
                        <a:pt x="179970" y="0"/>
                      </a:moveTo>
                      <a:cubicBezTo>
                        <a:pt x="110437" y="96393"/>
                        <a:pt x="44238" y="202406"/>
                        <a:pt x="7091" y="308991"/>
                      </a:cubicBezTo>
                      <a:cubicBezTo>
                        <a:pt x="3186" y="320040"/>
                        <a:pt x="-434" y="331565"/>
                        <a:pt x="42" y="343281"/>
                      </a:cubicBezTo>
                      <a:cubicBezTo>
                        <a:pt x="138" y="345758"/>
                        <a:pt x="614" y="348615"/>
                        <a:pt x="2805" y="349949"/>
                      </a:cubicBezTo>
                      <a:cubicBezTo>
                        <a:pt x="5567" y="351663"/>
                        <a:pt x="9091" y="349758"/>
                        <a:pt x="11758" y="347853"/>
                      </a:cubicBezTo>
                      <a:cubicBezTo>
                        <a:pt x="40047" y="326993"/>
                        <a:pt x="60336" y="297275"/>
                        <a:pt x="79957" y="268129"/>
                      </a:cubicBezTo>
                      <a:cubicBezTo>
                        <a:pt x="133583" y="188595"/>
                        <a:pt x="187399" y="108490"/>
                        <a:pt x="231595" y="23527"/>
                      </a:cubicBezTo>
                      <a:cubicBezTo>
                        <a:pt x="214355" y="15716"/>
                        <a:pt x="197305" y="7525"/>
                        <a:pt x="179970" y="0"/>
                      </a:cubicBezTo>
                      <a:close/>
                    </a:path>
                  </a:pathLst>
                </a:custGeom>
                <a:solidFill>
                  <a:srgbClr val="BBC0C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60" name="Graphic 90">
                <a:extLst>
                  <a:ext uri="{FF2B5EF4-FFF2-40B4-BE49-F238E27FC236}">
                    <a16:creationId xmlns:a16="http://schemas.microsoft.com/office/drawing/2014/main" id="{34A25877-0D86-4D8D-A243-85A814F10295}"/>
                  </a:ext>
                </a:extLst>
              </p:cNvPr>
              <p:cNvGrpSpPr/>
              <p:nvPr/>
            </p:nvGrpSpPr>
            <p:grpSpPr>
              <a:xfrm>
                <a:off x="5427440" y="2429350"/>
                <a:ext cx="307451" cy="516181"/>
                <a:chOff x="5427440" y="2429350"/>
                <a:chExt cx="307451" cy="516181"/>
              </a:xfrm>
            </p:grpSpPr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CD0ADF78-608D-4F62-A631-4681192B91EF}"/>
                    </a:ext>
                  </a:extLst>
                </p:cNvPr>
                <p:cNvSpPr/>
                <p:nvPr/>
              </p:nvSpPr>
              <p:spPr>
                <a:xfrm>
                  <a:off x="5427440" y="2429350"/>
                  <a:ext cx="46291" cy="46196"/>
                </a:xfrm>
                <a:custGeom>
                  <a:avLst/>
                  <a:gdLst>
                    <a:gd name="connsiteX0" fmla="*/ 20860 w 46291"/>
                    <a:gd name="connsiteY0" fmla="*/ 46196 h 46196"/>
                    <a:gd name="connsiteX1" fmla="*/ 0 w 46291"/>
                    <a:gd name="connsiteY1" fmla="*/ 4953 h 46196"/>
                    <a:gd name="connsiteX2" fmla="*/ 32671 w 46291"/>
                    <a:gd name="connsiteY2" fmla="*/ 0 h 46196"/>
                    <a:gd name="connsiteX3" fmla="*/ 46291 w 46291"/>
                    <a:gd name="connsiteY3" fmla="*/ 36767 h 46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91" h="46196">
                      <a:moveTo>
                        <a:pt x="20860" y="46196"/>
                      </a:moveTo>
                      <a:lnTo>
                        <a:pt x="0" y="4953"/>
                      </a:lnTo>
                      <a:lnTo>
                        <a:pt x="32671" y="0"/>
                      </a:lnTo>
                      <a:lnTo>
                        <a:pt x="46291" y="36767"/>
                      </a:lnTo>
                      <a:close/>
                    </a:path>
                  </a:pathLst>
                </a:custGeom>
                <a:solidFill>
                  <a:srgbClr val="F3E7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196ACBC0-FBB7-4C45-B6FB-F8C99E90D97C}"/>
                    </a:ext>
                  </a:extLst>
                </p:cNvPr>
                <p:cNvSpPr/>
                <p:nvPr/>
              </p:nvSpPr>
              <p:spPr>
                <a:xfrm>
                  <a:off x="5443728" y="2455353"/>
                  <a:ext cx="30003" cy="20193"/>
                </a:xfrm>
                <a:custGeom>
                  <a:avLst/>
                  <a:gdLst>
                    <a:gd name="connsiteX0" fmla="*/ 0 w 30003"/>
                    <a:gd name="connsiteY0" fmla="*/ 11049 h 20193"/>
                    <a:gd name="connsiteX1" fmla="*/ 4572 w 30003"/>
                    <a:gd name="connsiteY1" fmla="*/ 20193 h 20193"/>
                    <a:gd name="connsiteX2" fmla="*/ 30004 w 30003"/>
                    <a:gd name="connsiteY2" fmla="*/ 10858 h 20193"/>
                    <a:gd name="connsiteX3" fmla="*/ 26003 w 30003"/>
                    <a:gd name="connsiteY3" fmla="*/ 0 h 20193"/>
                    <a:gd name="connsiteX4" fmla="*/ 0 w 30003"/>
                    <a:gd name="connsiteY4" fmla="*/ 11049 h 20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003" h="20193">
                      <a:moveTo>
                        <a:pt x="0" y="11049"/>
                      </a:moveTo>
                      <a:lnTo>
                        <a:pt x="4572" y="20193"/>
                      </a:lnTo>
                      <a:lnTo>
                        <a:pt x="30004" y="10858"/>
                      </a:lnTo>
                      <a:lnTo>
                        <a:pt x="26003" y="0"/>
                      </a:lnTo>
                      <a:cubicBezTo>
                        <a:pt x="17240" y="3334"/>
                        <a:pt x="8572" y="7049"/>
                        <a:pt x="0" y="11049"/>
                      </a:cubicBezTo>
                      <a:close/>
                    </a:path>
                  </a:pathLst>
                </a:custGeom>
                <a:solidFill>
                  <a:srgbClr val="B7BDC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12314AA6-6380-41F0-94FE-39CF3D143015}"/>
                    </a:ext>
                  </a:extLst>
                </p:cNvPr>
                <p:cNvSpPr/>
                <p:nvPr/>
              </p:nvSpPr>
              <p:spPr>
                <a:xfrm>
                  <a:off x="5427721" y="2459354"/>
                  <a:ext cx="307170" cy="486178"/>
                </a:xfrm>
                <a:custGeom>
                  <a:avLst/>
                  <a:gdLst>
                    <a:gd name="connsiteX0" fmla="*/ 120687 w 307170"/>
                    <a:gd name="connsiteY0" fmla="*/ 40862 h 486178"/>
                    <a:gd name="connsiteX1" fmla="*/ 63727 w 307170"/>
                    <a:gd name="connsiteY1" fmla="*/ 29432 h 486178"/>
                    <a:gd name="connsiteX2" fmla="*/ 45344 w 307170"/>
                    <a:gd name="connsiteY2" fmla="*/ 0 h 486178"/>
                    <a:gd name="connsiteX3" fmla="*/ 30675 w 307170"/>
                    <a:gd name="connsiteY3" fmla="*/ 7334 h 486178"/>
                    <a:gd name="connsiteX4" fmla="*/ 15721 w 307170"/>
                    <a:gd name="connsiteY4" fmla="*/ 14192 h 486178"/>
                    <a:gd name="connsiteX5" fmla="*/ 27056 w 307170"/>
                    <a:gd name="connsiteY5" fmla="*/ 46958 h 486178"/>
                    <a:gd name="connsiteX6" fmla="*/ 5 w 307170"/>
                    <a:gd name="connsiteY6" fmla="*/ 98393 h 486178"/>
                    <a:gd name="connsiteX7" fmla="*/ 183075 w 307170"/>
                    <a:gd name="connsiteY7" fmla="*/ 486156 h 486178"/>
                    <a:gd name="connsiteX8" fmla="*/ 248703 w 307170"/>
                    <a:gd name="connsiteY8" fmla="*/ 464630 h 486178"/>
                    <a:gd name="connsiteX9" fmla="*/ 306710 w 307170"/>
                    <a:gd name="connsiteY9" fmla="*/ 427196 h 486178"/>
                    <a:gd name="connsiteX10" fmla="*/ 120687 w 307170"/>
                    <a:gd name="connsiteY10" fmla="*/ 40862 h 486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7170" h="486178">
                      <a:moveTo>
                        <a:pt x="120687" y="40862"/>
                      </a:moveTo>
                      <a:cubicBezTo>
                        <a:pt x="103256" y="28003"/>
                        <a:pt x="75157" y="36290"/>
                        <a:pt x="63727" y="29432"/>
                      </a:cubicBezTo>
                      <a:cubicBezTo>
                        <a:pt x="56202" y="24955"/>
                        <a:pt x="45344" y="0"/>
                        <a:pt x="45344" y="0"/>
                      </a:cubicBezTo>
                      <a:lnTo>
                        <a:pt x="30675" y="7334"/>
                      </a:lnTo>
                      <a:lnTo>
                        <a:pt x="15721" y="14192"/>
                      </a:lnTo>
                      <a:cubicBezTo>
                        <a:pt x="15721" y="14192"/>
                        <a:pt x="28294" y="38291"/>
                        <a:pt x="27056" y="46958"/>
                      </a:cubicBezTo>
                      <a:cubicBezTo>
                        <a:pt x="25151" y="60198"/>
                        <a:pt x="1053" y="76771"/>
                        <a:pt x="5" y="98393"/>
                      </a:cubicBezTo>
                      <a:cubicBezTo>
                        <a:pt x="-1043" y="121729"/>
                        <a:pt x="164978" y="485299"/>
                        <a:pt x="183075" y="486156"/>
                      </a:cubicBezTo>
                      <a:cubicBezTo>
                        <a:pt x="198696" y="486823"/>
                        <a:pt x="233558" y="472249"/>
                        <a:pt x="248703" y="464630"/>
                      </a:cubicBezTo>
                      <a:cubicBezTo>
                        <a:pt x="264133" y="457676"/>
                        <a:pt x="297375" y="439769"/>
                        <a:pt x="306710" y="427196"/>
                      </a:cubicBezTo>
                      <a:cubicBezTo>
                        <a:pt x="317378" y="412623"/>
                        <a:pt x="139451" y="54673"/>
                        <a:pt x="120687" y="40862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45FDB792-5A67-40F0-879A-63C0FC8D916F}"/>
                    </a:ext>
                  </a:extLst>
                </p:cNvPr>
                <p:cNvSpPr/>
                <p:nvPr/>
              </p:nvSpPr>
              <p:spPr>
                <a:xfrm>
                  <a:off x="5432202" y="2512599"/>
                  <a:ext cx="285368" cy="389477"/>
                </a:xfrm>
                <a:custGeom>
                  <a:avLst/>
                  <a:gdLst>
                    <a:gd name="connsiteX0" fmla="*/ 230600 w 285368"/>
                    <a:gd name="connsiteY0" fmla="*/ 357569 h 389477"/>
                    <a:gd name="connsiteX1" fmla="*/ 285369 w 285368"/>
                    <a:gd name="connsiteY1" fmla="*/ 321373 h 389477"/>
                    <a:gd name="connsiteX2" fmla="*/ 125444 w 285368"/>
                    <a:gd name="connsiteY2" fmla="*/ 0 h 389477"/>
                    <a:gd name="connsiteX3" fmla="*/ 83915 w 285368"/>
                    <a:gd name="connsiteY3" fmla="*/ 26575 h 389477"/>
                    <a:gd name="connsiteX4" fmla="*/ 0 w 285368"/>
                    <a:gd name="connsiteY4" fmla="*/ 62008 h 389477"/>
                    <a:gd name="connsiteX5" fmla="*/ 149733 w 285368"/>
                    <a:gd name="connsiteY5" fmla="*/ 389477 h 389477"/>
                    <a:gd name="connsiteX6" fmla="*/ 230600 w 285368"/>
                    <a:gd name="connsiteY6" fmla="*/ 357569 h 389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5368" h="389477">
                      <a:moveTo>
                        <a:pt x="230600" y="357569"/>
                      </a:moveTo>
                      <a:cubicBezTo>
                        <a:pt x="250508" y="346519"/>
                        <a:pt x="268795" y="335185"/>
                        <a:pt x="285369" y="321373"/>
                      </a:cubicBezTo>
                      <a:cubicBezTo>
                        <a:pt x="247269" y="230410"/>
                        <a:pt x="156686" y="49625"/>
                        <a:pt x="125444" y="0"/>
                      </a:cubicBezTo>
                      <a:cubicBezTo>
                        <a:pt x="112204" y="10096"/>
                        <a:pt x="97822" y="18764"/>
                        <a:pt x="83915" y="26575"/>
                      </a:cubicBezTo>
                      <a:cubicBezTo>
                        <a:pt x="57341" y="41529"/>
                        <a:pt x="29146" y="53340"/>
                        <a:pt x="0" y="62008"/>
                      </a:cubicBezTo>
                      <a:cubicBezTo>
                        <a:pt x="20288" y="120301"/>
                        <a:pt x="103918" y="304705"/>
                        <a:pt x="149733" y="389477"/>
                      </a:cubicBezTo>
                      <a:cubicBezTo>
                        <a:pt x="178498" y="385858"/>
                        <a:pt x="205549" y="371380"/>
                        <a:pt x="230600" y="357569"/>
                      </a:cubicBezTo>
                      <a:close/>
                    </a:path>
                  </a:pathLst>
                </a:custGeom>
                <a:solidFill>
                  <a:srgbClr val="56707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393858EC-026F-4142-A719-5A29BEADCB44}"/>
                    </a:ext>
                  </a:extLst>
                </p:cNvPr>
                <p:cNvSpPr/>
                <p:nvPr/>
              </p:nvSpPr>
              <p:spPr>
                <a:xfrm>
                  <a:off x="5457825" y="2638424"/>
                  <a:ext cx="219265" cy="176307"/>
                </a:xfrm>
                <a:custGeom>
                  <a:avLst/>
                  <a:gdLst>
                    <a:gd name="connsiteX0" fmla="*/ 217742 w 219265"/>
                    <a:gd name="connsiteY0" fmla="*/ 102679 h 176307"/>
                    <a:gd name="connsiteX1" fmla="*/ 217456 w 219265"/>
                    <a:gd name="connsiteY1" fmla="*/ 102108 h 176307"/>
                    <a:gd name="connsiteX2" fmla="*/ 206407 w 219265"/>
                    <a:gd name="connsiteY2" fmla="*/ 78867 h 176307"/>
                    <a:gd name="connsiteX3" fmla="*/ 206407 w 219265"/>
                    <a:gd name="connsiteY3" fmla="*/ 78867 h 176307"/>
                    <a:gd name="connsiteX4" fmla="*/ 200977 w 219265"/>
                    <a:gd name="connsiteY4" fmla="*/ 67627 h 176307"/>
                    <a:gd name="connsiteX5" fmla="*/ 200406 w 219265"/>
                    <a:gd name="connsiteY5" fmla="*/ 66485 h 176307"/>
                    <a:gd name="connsiteX6" fmla="*/ 189167 w 219265"/>
                    <a:gd name="connsiteY6" fmla="*/ 43529 h 176307"/>
                    <a:gd name="connsiteX7" fmla="*/ 188690 w 219265"/>
                    <a:gd name="connsiteY7" fmla="*/ 42481 h 176307"/>
                    <a:gd name="connsiteX8" fmla="*/ 183547 w 219265"/>
                    <a:gd name="connsiteY8" fmla="*/ 32004 h 176307"/>
                    <a:gd name="connsiteX9" fmla="*/ 182975 w 219265"/>
                    <a:gd name="connsiteY9" fmla="*/ 30766 h 176307"/>
                    <a:gd name="connsiteX10" fmla="*/ 182213 w 219265"/>
                    <a:gd name="connsiteY10" fmla="*/ 29242 h 176307"/>
                    <a:gd name="connsiteX11" fmla="*/ 178213 w 219265"/>
                    <a:gd name="connsiteY11" fmla="*/ 31528 h 176307"/>
                    <a:gd name="connsiteX12" fmla="*/ 119634 w 219265"/>
                    <a:gd name="connsiteY12" fmla="*/ 60960 h 176307"/>
                    <a:gd name="connsiteX13" fmla="*/ 86677 w 219265"/>
                    <a:gd name="connsiteY13" fmla="*/ 68675 h 176307"/>
                    <a:gd name="connsiteX14" fmla="*/ 35243 w 219265"/>
                    <a:gd name="connsiteY14" fmla="*/ 41624 h 176307"/>
                    <a:gd name="connsiteX15" fmla="*/ 0 w 219265"/>
                    <a:gd name="connsiteY15" fmla="*/ 0 h 176307"/>
                    <a:gd name="connsiteX16" fmla="*/ 39719 w 219265"/>
                    <a:gd name="connsiteY16" fmla="*/ 89916 h 176307"/>
                    <a:gd name="connsiteX17" fmla="*/ 39910 w 219265"/>
                    <a:gd name="connsiteY17" fmla="*/ 90392 h 176307"/>
                    <a:gd name="connsiteX18" fmla="*/ 56293 w 219265"/>
                    <a:gd name="connsiteY18" fmla="*/ 126016 h 176307"/>
                    <a:gd name="connsiteX19" fmla="*/ 56578 w 219265"/>
                    <a:gd name="connsiteY19" fmla="*/ 126587 h 176307"/>
                    <a:gd name="connsiteX20" fmla="*/ 73152 w 219265"/>
                    <a:gd name="connsiteY20" fmla="*/ 161735 h 176307"/>
                    <a:gd name="connsiteX21" fmla="*/ 73343 w 219265"/>
                    <a:gd name="connsiteY21" fmla="*/ 162211 h 176307"/>
                    <a:gd name="connsiteX22" fmla="*/ 80105 w 219265"/>
                    <a:gd name="connsiteY22" fmla="*/ 176308 h 176307"/>
                    <a:gd name="connsiteX23" fmla="*/ 219266 w 219265"/>
                    <a:gd name="connsiteY23" fmla="*/ 105918 h 176307"/>
                    <a:gd name="connsiteX24" fmla="*/ 217742 w 219265"/>
                    <a:gd name="connsiteY24" fmla="*/ 102679 h 176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9265" h="176307">
                      <a:moveTo>
                        <a:pt x="217742" y="102679"/>
                      </a:moveTo>
                      <a:cubicBezTo>
                        <a:pt x="217646" y="102489"/>
                        <a:pt x="217551" y="102298"/>
                        <a:pt x="217456" y="102108"/>
                      </a:cubicBezTo>
                      <a:cubicBezTo>
                        <a:pt x="213836" y="94488"/>
                        <a:pt x="210122" y="86677"/>
                        <a:pt x="206407" y="78867"/>
                      </a:cubicBezTo>
                      <a:cubicBezTo>
                        <a:pt x="206407" y="78867"/>
                        <a:pt x="206407" y="78867"/>
                        <a:pt x="206407" y="78867"/>
                      </a:cubicBezTo>
                      <a:cubicBezTo>
                        <a:pt x="204597" y="75152"/>
                        <a:pt x="202787" y="71342"/>
                        <a:pt x="200977" y="67627"/>
                      </a:cubicBezTo>
                      <a:cubicBezTo>
                        <a:pt x="200787" y="67246"/>
                        <a:pt x="200597" y="66865"/>
                        <a:pt x="200406" y="66485"/>
                      </a:cubicBezTo>
                      <a:cubicBezTo>
                        <a:pt x="196691" y="58865"/>
                        <a:pt x="192976" y="51149"/>
                        <a:pt x="189167" y="43529"/>
                      </a:cubicBezTo>
                      <a:cubicBezTo>
                        <a:pt x="188976" y="43148"/>
                        <a:pt x="188786" y="42863"/>
                        <a:pt x="188690" y="42481"/>
                      </a:cubicBezTo>
                      <a:cubicBezTo>
                        <a:pt x="186976" y="38957"/>
                        <a:pt x="185261" y="35528"/>
                        <a:pt x="183547" y="32004"/>
                      </a:cubicBezTo>
                      <a:cubicBezTo>
                        <a:pt x="183356" y="31623"/>
                        <a:pt x="183166" y="31147"/>
                        <a:pt x="182975" y="30766"/>
                      </a:cubicBezTo>
                      <a:cubicBezTo>
                        <a:pt x="182690" y="30194"/>
                        <a:pt x="182499" y="29718"/>
                        <a:pt x="182213" y="29242"/>
                      </a:cubicBezTo>
                      <a:cubicBezTo>
                        <a:pt x="180785" y="29908"/>
                        <a:pt x="179451" y="30766"/>
                        <a:pt x="178213" y="31528"/>
                      </a:cubicBezTo>
                      <a:cubicBezTo>
                        <a:pt x="159544" y="42958"/>
                        <a:pt x="139922" y="52864"/>
                        <a:pt x="119634" y="60960"/>
                      </a:cubicBezTo>
                      <a:cubicBezTo>
                        <a:pt x="109061" y="65151"/>
                        <a:pt x="98107" y="69056"/>
                        <a:pt x="86677" y="68675"/>
                      </a:cubicBezTo>
                      <a:cubicBezTo>
                        <a:pt x="66866" y="68104"/>
                        <a:pt x="49721" y="55245"/>
                        <a:pt x="35243" y="41624"/>
                      </a:cubicBezTo>
                      <a:cubicBezTo>
                        <a:pt x="21526" y="28670"/>
                        <a:pt x="10477" y="14573"/>
                        <a:pt x="0" y="0"/>
                      </a:cubicBezTo>
                      <a:cubicBezTo>
                        <a:pt x="11430" y="26765"/>
                        <a:pt x="25146" y="57912"/>
                        <a:pt x="39719" y="89916"/>
                      </a:cubicBezTo>
                      <a:cubicBezTo>
                        <a:pt x="39815" y="90106"/>
                        <a:pt x="39910" y="90202"/>
                        <a:pt x="39910" y="90392"/>
                      </a:cubicBezTo>
                      <a:cubicBezTo>
                        <a:pt x="45339" y="102203"/>
                        <a:pt x="50768" y="114110"/>
                        <a:pt x="56293" y="126016"/>
                      </a:cubicBezTo>
                      <a:cubicBezTo>
                        <a:pt x="56388" y="126206"/>
                        <a:pt x="56483" y="126397"/>
                        <a:pt x="56578" y="126587"/>
                      </a:cubicBezTo>
                      <a:cubicBezTo>
                        <a:pt x="62103" y="138398"/>
                        <a:pt x="67627" y="150209"/>
                        <a:pt x="73152" y="161735"/>
                      </a:cubicBezTo>
                      <a:cubicBezTo>
                        <a:pt x="73247" y="161925"/>
                        <a:pt x="73343" y="162020"/>
                        <a:pt x="73343" y="162211"/>
                      </a:cubicBezTo>
                      <a:cubicBezTo>
                        <a:pt x="75628" y="166973"/>
                        <a:pt x="77819" y="171640"/>
                        <a:pt x="80105" y="176308"/>
                      </a:cubicBezTo>
                      <a:cubicBezTo>
                        <a:pt x="126492" y="152876"/>
                        <a:pt x="172879" y="129350"/>
                        <a:pt x="219266" y="105918"/>
                      </a:cubicBezTo>
                      <a:cubicBezTo>
                        <a:pt x="218694" y="104775"/>
                        <a:pt x="218218" y="103727"/>
                        <a:pt x="217742" y="102679"/>
                      </a:cubicBezTo>
                      <a:close/>
                    </a:path>
                  </a:pathLst>
                </a:custGeom>
                <a:solidFill>
                  <a:srgbClr val="C9CDD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66" name="Graphic 90">
                <a:extLst>
                  <a:ext uri="{FF2B5EF4-FFF2-40B4-BE49-F238E27FC236}">
                    <a16:creationId xmlns:a16="http://schemas.microsoft.com/office/drawing/2014/main" id="{34A25877-0D86-4D8D-A243-85A814F10295}"/>
                  </a:ext>
                </a:extLst>
              </p:cNvPr>
              <p:cNvGrpSpPr/>
              <p:nvPr/>
            </p:nvGrpSpPr>
            <p:grpSpPr>
              <a:xfrm>
                <a:off x="5156168" y="2768715"/>
                <a:ext cx="574447" cy="491405"/>
                <a:chOff x="5156168" y="2768715"/>
                <a:chExt cx="574447" cy="491405"/>
              </a:xfrm>
            </p:grpSpPr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02F9E77B-6848-4E61-B458-F0C29EA6F7CF}"/>
                    </a:ext>
                  </a:extLst>
                </p:cNvPr>
                <p:cNvSpPr/>
                <p:nvPr/>
              </p:nvSpPr>
              <p:spPr>
                <a:xfrm>
                  <a:off x="5156168" y="2768715"/>
                  <a:ext cx="574447" cy="491405"/>
                </a:xfrm>
                <a:custGeom>
                  <a:avLst/>
                  <a:gdLst>
                    <a:gd name="connsiteX0" fmla="*/ 425196 w 574447"/>
                    <a:gd name="connsiteY0" fmla="*/ 30967 h 491405"/>
                    <a:gd name="connsiteX1" fmla="*/ 0 w 574447"/>
                    <a:gd name="connsiteY1" fmla="*/ 172604 h 491405"/>
                    <a:gd name="connsiteX2" fmla="*/ 553784 w 574447"/>
                    <a:gd name="connsiteY2" fmla="*/ 491406 h 491405"/>
                    <a:gd name="connsiteX3" fmla="*/ 425196 w 574447"/>
                    <a:gd name="connsiteY3" fmla="*/ 30967 h 491405"/>
                    <a:gd name="connsiteX4" fmla="*/ 176498 w 574447"/>
                    <a:gd name="connsiteY4" fmla="*/ 152888 h 491405"/>
                    <a:gd name="connsiteX5" fmla="*/ 381762 w 574447"/>
                    <a:gd name="connsiteY5" fmla="*/ 119074 h 491405"/>
                    <a:gd name="connsiteX6" fmla="*/ 482251 w 574447"/>
                    <a:gd name="connsiteY6" fmla="*/ 328814 h 491405"/>
                    <a:gd name="connsiteX7" fmla="*/ 176498 w 574447"/>
                    <a:gd name="connsiteY7" fmla="*/ 152888 h 491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4447" h="491405">
                      <a:moveTo>
                        <a:pt x="425196" y="30967"/>
                      </a:moveTo>
                      <a:cubicBezTo>
                        <a:pt x="199930" y="-87619"/>
                        <a:pt x="0" y="172604"/>
                        <a:pt x="0" y="172604"/>
                      </a:cubicBezTo>
                      <a:lnTo>
                        <a:pt x="553784" y="491406"/>
                      </a:lnTo>
                      <a:cubicBezTo>
                        <a:pt x="553879" y="491406"/>
                        <a:pt x="650462" y="149649"/>
                        <a:pt x="425196" y="30967"/>
                      </a:cubicBezTo>
                      <a:close/>
                      <a:moveTo>
                        <a:pt x="176498" y="152888"/>
                      </a:moveTo>
                      <a:cubicBezTo>
                        <a:pt x="176498" y="152888"/>
                        <a:pt x="274606" y="67448"/>
                        <a:pt x="381762" y="119074"/>
                      </a:cubicBezTo>
                      <a:cubicBezTo>
                        <a:pt x="488918" y="170699"/>
                        <a:pt x="482251" y="328814"/>
                        <a:pt x="482251" y="328814"/>
                      </a:cubicBezTo>
                      <a:lnTo>
                        <a:pt x="176498" y="152888"/>
                      </a:lnTo>
                      <a:close/>
                    </a:path>
                  </a:pathLst>
                </a:custGeom>
                <a:solidFill>
                  <a:srgbClr val="5FBFB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168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185600" y="2933536"/>
                  <a:ext cx="495571" cy="302391"/>
                  <a:chOff x="5185600" y="2933536"/>
                  <a:chExt cx="495571" cy="302391"/>
                </a:xfrm>
                <a:solidFill>
                  <a:srgbClr val="4D3365"/>
                </a:solidFill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1920905-3A2A-4F9F-AD2A-B588B39E220C}"/>
                      </a:ext>
                    </a:extLst>
                  </p:cNvPr>
                  <p:cNvSpPr/>
                  <p:nvPr/>
                </p:nvSpPr>
                <p:spPr>
                  <a:xfrm>
                    <a:off x="5185600" y="2933536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097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E4803C6A-C00E-4D73-8A7E-15AAE36D8FAF}"/>
                      </a:ext>
                    </a:extLst>
                  </p:cNvPr>
                  <p:cNvSpPr/>
                  <p:nvPr/>
                </p:nvSpPr>
                <p:spPr>
                  <a:xfrm>
                    <a:off x="5222271" y="2954681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715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1" name="Freeform: Shape 170">
                    <a:extLst>
                      <a:ext uri="{FF2B5EF4-FFF2-40B4-BE49-F238E27FC236}">
                        <a16:creationId xmlns:a16="http://schemas.microsoft.com/office/drawing/2014/main" id="{0915653D-E9C1-46F7-A70C-5A1D794FCD3E}"/>
                      </a:ext>
                    </a:extLst>
                  </p:cNvPr>
                  <p:cNvSpPr/>
                  <p:nvPr/>
                </p:nvSpPr>
                <p:spPr>
                  <a:xfrm>
                    <a:off x="5259038" y="2975827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763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763" y="27500"/>
                        </a:lnTo>
                        <a:cubicBezTo>
                          <a:pt x="9620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2" name="Freeform: Shape 171">
                    <a:extLst>
                      <a:ext uri="{FF2B5EF4-FFF2-40B4-BE49-F238E27FC236}">
                        <a16:creationId xmlns:a16="http://schemas.microsoft.com/office/drawing/2014/main" id="{C4378249-36C5-4C3E-BD89-80DC6300A0F5}"/>
                      </a:ext>
                    </a:extLst>
                  </p:cNvPr>
                  <p:cNvSpPr/>
                  <p:nvPr/>
                </p:nvSpPr>
                <p:spPr>
                  <a:xfrm>
                    <a:off x="5295804" y="2996972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097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3" name="Freeform: Shape 172">
                    <a:extLst>
                      <a:ext uri="{FF2B5EF4-FFF2-40B4-BE49-F238E27FC236}">
                        <a16:creationId xmlns:a16="http://schemas.microsoft.com/office/drawing/2014/main" id="{6ADEA46C-2501-43FB-BD95-A4DF7EBEDBDF}"/>
                      </a:ext>
                    </a:extLst>
                  </p:cNvPr>
                  <p:cNvSpPr/>
                  <p:nvPr/>
                </p:nvSpPr>
                <p:spPr>
                  <a:xfrm>
                    <a:off x="5332476" y="3018118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716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4" name="Freeform: Shape 173">
                    <a:extLst>
                      <a:ext uri="{FF2B5EF4-FFF2-40B4-BE49-F238E27FC236}">
                        <a16:creationId xmlns:a16="http://schemas.microsoft.com/office/drawing/2014/main" id="{F36AC190-33C2-47EF-A973-F41552B4D05C}"/>
                      </a:ext>
                    </a:extLst>
                  </p:cNvPr>
                  <p:cNvSpPr/>
                  <p:nvPr/>
                </p:nvSpPr>
                <p:spPr>
                  <a:xfrm>
                    <a:off x="5369242" y="3039263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525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5" name="Freeform: Shape 174">
                    <a:extLst>
                      <a:ext uri="{FF2B5EF4-FFF2-40B4-BE49-F238E27FC236}">
                        <a16:creationId xmlns:a16="http://schemas.microsoft.com/office/drawing/2014/main" id="{F087F2C4-0D19-401C-B30A-D90E32D8F458}"/>
                      </a:ext>
                    </a:extLst>
                  </p:cNvPr>
                  <p:cNvSpPr/>
                  <p:nvPr/>
                </p:nvSpPr>
                <p:spPr>
                  <a:xfrm>
                    <a:off x="5406009" y="3060409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097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6" name="Freeform: Shape 175">
                    <a:extLst>
                      <a:ext uri="{FF2B5EF4-FFF2-40B4-BE49-F238E27FC236}">
                        <a16:creationId xmlns:a16="http://schemas.microsoft.com/office/drawing/2014/main" id="{1F03BB89-E2A4-43DC-910E-3DCD5DF2F974}"/>
                      </a:ext>
                    </a:extLst>
                  </p:cNvPr>
                  <p:cNvSpPr/>
                  <p:nvPr/>
                </p:nvSpPr>
                <p:spPr>
                  <a:xfrm>
                    <a:off x="5442680" y="3081554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50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50" y="830"/>
                        </a:cubicBezTo>
                        <a:cubicBezTo>
                          <a:pt x="9525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716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7" name="Freeform: Shape 176">
                    <a:extLst>
                      <a:ext uri="{FF2B5EF4-FFF2-40B4-BE49-F238E27FC236}">
                        <a16:creationId xmlns:a16="http://schemas.microsoft.com/office/drawing/2014/main" id="{94842BD5-C06C-4DFD-9D7D-C60143F220AB}"/>
                      </a:ext>
                    </a:extLst>
                  </p:cNvPr>
                  <p:cNvSpPr/>
                  <p:nvPr/>
                </p:nvSpPr>
                <p:spPr>
                  <a:xfrm>
                    <a:off x="5479446" y="3102700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525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8" name="Freeform: Shape 177">
                    <a:extLst>
                      <a:ext uri="{FF2B5EF4-FFF2-40B4-BE49-F238E27FC236}">
                        <a16:creationId xmlns:a16="http://schemas.microsoft.com/office/drawing/2014/main" id="{B32BF8AD-B9CF-4403-B7D2-997397A2E2C4}"/>
                      </a:ext>
                    </a:extLst>
                  </p:cNvPr>
                  <p:cNvSpPr/>
                  <p:nvPr/>
                </p:nvSpPr>
                <p:spPr>
                  <a:xfrm>
                    <a:off x="5516213" y="3123845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097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79" name="Freeform: Shape 178">
                    <a:extLst>
                      <a:ext uri="{FF2B5EF4-FFF2-40B4-BE49-F238E27FC236}">
                        <a16:creationId xmlns:a16="http://schemas.microsoft.com/office/drawing/2014/main" id="{FE740227-D12B-430B-AB3B-D96726E6F30A}"/>
                      </a:ext>
                    </a:extLst>
                  </p:cNvPr>
                  <p:cNvSpPr/>
                  <p:nvPr/>
                </p:nvSpPr>
                <p:spPr>
                  <a:xfrm>
                    <a:off x="5552884" y="3144991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50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50" y="830"/>
                        </a:cubicBezTo>
                        <a:cubicBezTo>
                          <a:pt x="9525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716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80" name="Freeform: Shape 179">
                    <a:extLst>
                      <a:ext uri="{FF2B5EF4-FFF2-40B4-BE49-F238E27FC236}">
                        <a16:creationId xmlns:a16="http://schemas.microsoft.com/office/drawing/2014/main" id="{66C8A930-7503-499B-B6FE-B42B13CF6B90}"/>
                      </a:ext>
                    </a:extLst>
                  </p:cNvPr>
                  <p:cNvSpPr/>
                  <p:nvPr/>
                </p:nvSpPr>
                <p:spPr>
                  <a:xfrm>
                    <a:off x="5589651" y="3166136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81" name="Freeform: Shape 180">
                    <a:extLst>
                      <a:ext uri="{FF2B5EF4-FFF2-40B4-BE49-F238E27FC236}">
                        <a16:creationId xmlns:a16="http://schemas.microsoft.com/office/drawing/2014/main" id="{C44C5B00-D637-4E0F-9F66-4A860C0EF343}"/>
                      </a:ext>
                    </a:extLst>
                  </p:cNvPr>
                  <p:cNvSpPr/>
                  <p:nvPr/>
                </p:nvSpPr>
                <p:spPr>
                  <a:xfrm>
                    <a:off x="5626417" y="3187282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49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49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620" y="19308"/>
                          <a:pt x="14097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id="{459008B6-19B9-4B63-AE8C-A9DEDF6EA21B}"/>
                      </a:ext>
                    </a:extLst>
                  </p:cNvPr>
                  <p:cNvSpPr/>
                  <p:nvPr/>
                </p:nvSpPr>
                <p:spPr>
                  <a:xfrm>
                    <a:off x="5663088" y="3208427"/>
                    <a:ext cx="18083" cy="27499"/>
                  </a:xfrm>
                  <a:custGeom>
                    <a:avLst/>
                    <a:gdLst>
                      <a:gd name="connsiteX0" fmla="*/ 17907 w 18083"/>
                      <a:gd name="connsiteY0" fmla="*/ 2449 h 27499"/>
                      <a:gd name="connsiteX1" fmla="*/ 15050 w 18083"/>
                      <a:gd name="connsiteY1" fmla="*/ 830 h 27499"/>
                      <a:gd name="connsiteX2" fmla="*/ 0 w 18083"/>
                      <a:gd name="connsiteY2" fmla="*/ 24833 h 27499"/>
                      <a:gd name="connsiteX3" fmla="*/ 4667 w 18083"/>
                      <a:gd name="connsiteY3" fmla="*/ 27500 h 27499"/>
                      <a:gd name="connsiteX4" fmla="*/ 17907 w 18083"/>
                      <a:gd name="connsiteY4" fmla="*/ 2449 h 27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3" h="27499">
                        <a:moveTo>
                          <a:pt x="17907" y="2449"/>
                        </a:moveTo>
                        <a:cubicBezTo>
                          <a:pt x="18764" y="449"/>
                          <a:pt x="16288" y="-980"/>
                          <a:pt x="15050" y="830"/>
                        </a:cubicBezTo>
                        <a:cubicBezTo>
                          <a:pt x="9620" y="8355"/>
                          <a:pt x="4572" y="16451"/>
                          <a:pt x="0" y="24833"/>
                        </a:cubicBezTo>
                        <a:lnTo>
                          <a:pt x="4667" y="27500"/>
                        </a:lnTo>
                        <a:cubicBezTo>
                          <a:pt x="9716" y="19308"/>
                          <a:pt x="14192" y="10926"/>
                          <a:pt x="17907" y="2449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83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492591" y="2865329"/>
                  <a:ext cx="142589" cy="351833"/>
                  <a:chOff x="5492591" y="2865329"/>
                  <a:chExt cx="142589" cy="351833"/>
                </a:xfrm>
                <a:solidFill>
                  <a:srgbClr val="C9CDD2"/>
                </a:solidFill>
              </p:grpSpPr>
              <p:sp>
                <p:nvSpPr>
                  <p:cNvPr id="184" name="Freeform: Shape 183">
                    <a:extLst>
                      <a:ext uri="{FF2B5EF4-FFF2-40B4-BE49-F238E27FC236}">
                        <a16:creationId xmlns:a16="http://schemas.microsoft.com/office/drawing/2014/main" id="{02449FF4-E607-4525-B203-7671266DF6C9}"/>
                      </a:ext>
                    </a:extLst>
                  </p:cNvPr>
                  <p:cNvSpPr/>
                  <p:nvPr/>
                </p:nvSpPr>
                <p:spPr>
                  <a:xfrm>
                    <a:off x="5497067" y="3016186"/>
                    <a:ext cx="138112" cy="200977"/>
                  </a:xfrm>
                  <a:custGeom>
                    <a:avLst/>
                    <a:gdLst>
                      <a:gd name="connsiteX0" fmla="*/ 97250 w 138112"/>
                      <a:gd name="connsiteY0" fmla="*/ 56007 h 200977"/>
                      <a:gd name="connsiteX1" fmla="*/ 0 w 138112"/>
                      <a:gd name="connsiteY1" fmla="*/ 0 h 200977"/>
                      <a:gd name="connsiteX2" fmla="*/ 10954 w 138112"/>
                      <a:gd name="connsiteY2" fmla="*/ 127730 h 200977"/>
                      <a:gd name="connsiteX3" fmla="*/ 19145 w 138112"/>
                      <a:gd name="connsiteY3" fmla="*/ 132397 h 200977"/>
                      <a:gd name="connsiteX4" fmla="*/ 19145 w 138112"/>
                      <a:gd name="connsiteY4" fmla="*/ 132397 h 200977"/>
                      <a:gd name="connsiteX5" fmla="*/ 23813 w 138112"/>
                      <a:gd name="connsiteY5" fmla="*/ 135064 h 200977"/>
                      <a:gd name="connsiteX6" fmla="*/ 58198 w 138112"/>
                      <a:gd name="connsiteY6" fmla="*/ 154876 h 200977"/>
                      <a:gd name="connsiteX7" fmla="*/ 60484 w 138112"/>
                      <a:gd name="connsiteY7" fmla="*/ 156210 h 200977"/>
                      <a:gd name="connsiteX8" fmla="*/ 92488 w 138112"/>
                      <a:gd name="connsiteY8" fmla="*/ 174688 h 200977"/>
                      <a:gd name="connsiteX9" fmla="*/ 97155 w 138112"/>
                      <a:gd name="connsiteY9" fmla="*/ 177355 h 200977"/>
                      <a:gd name="connsiteX10" fmla="*/ 97155 w 138112"/>
                      <a:gd name="connsiteY10" fmla="*/ 177355 h 200977"/>
                      <a:gd name="connsiteX11" fmla="*/ 129159 w 138112"/>
                      <a:gd name="connsiteY11" fmla="*/ 195834 h 200977"/>
                      <a:gd name="connsiteX12" fmla="*/ 133826 w 138112"/>
                      <a:gd name="connsiteY12" fmla="*/ 198501 h 200977"/>
                      <a:gd name="connsiteX13" fmla="*/ 138113 w 138112"/>
                      <a:gd name="connsiteY13" fmla="*/ 200977 h 200977"/>
                      <a:gd name="connsiteX14" fmla="*/ 97250 w 138112"/>
                      <a:gd name="connsiteY14" fmla="*/ 56007 h 2009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38112" h="200977">
                        <a:moveTo>
                          <a:pt x="97250" y="56007"/>
                        </a:moveTo>
                        <a:lnTo>
                          <a:pt x="0" y="0"/>
                        </a:lnTo>
                        <a:cubicBezTo>
                          <a:pt x="3048" y="42577"/>
                          <a:pt x="6763" y="85153"/>
                          <a:pt x="10954" y="127730"/>
                        </a:cubicBezTo>
                        <a:lnTo>
                          <a:pt x="19145" y="132397"/>
                        </a:lnTo>
                        <a:lnTo>
                          <a:pt x="19145" y="132397"/>
                        </a:lnTo>
                        <a:lnTo>
                          <a:pt x="23813" y="135064"/>
                        </a:lnTo>
                        <a:lnTo>
                          <a:pt x="58198" y="154876"/>
                        </a:lnTo>
                        <a:lnTo>
                          <a:pt x="60484" y="156210"/>
                        </a:lnTo>
                        <a:lnTo>
                          <a:pt x="92488" y="174688"/>
                        </a:lnTo>
                        <a:lnTo>
                          <a:pt x="97155" y="177355"/>
                        </a:lnTo>
                        <a:lnTo>
                          <a:pt x="97155" y="177355"/>
                        </a:lnTo>
                        <a:lnTo>
                          <a:pt x="129159" y="195834"/>
                        </a:lnTo>
                        <a:lnTo>
                          <a:pt x="133826" y="198501"/>
                        </a:lnTo>
                        <a:lnTo>
                          <a:pt x="138113" y="200977"/>
                        </a:lnTo>
                        <a:cubicBezTo>
                          <a:pt x="123158" y="153067"/>
                          <a:pt x="109442" y="104680"/>
                          <a:pt x="97250" y="56007"/>
                        </a:cubicBezTo>
                        <a:close/>
                      </a:path>
                    </a:pathLst>
                  </a:custGeom>
                  <a:solidFill>
                    <a:srgbClr val="C9CDD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85" name="Freeform: Shape 184">
                    <a:extLst>
                      <a:ext uri="{FF2B5EF4-FFF2-40B4-BE49-F238E27FC236}">
                        <a16:creationId xmlns:a16="http://schemas.microsoft.com/office/drawing/2014/main" id="{61517330-A3D8-4BDE-B9CA-060A40744479}"/>
                      </a:ext>
                    </a:extLst>
                  </p:cNvPr>
                  <p:cNvSpPr/>
                  <p:nvPr/>
                </p:nvSpPr>
                <p:spPr>
                  <a:xfrm>
                    <a:off x="5492591" y="2865329"/>
                    <a:ext cx="50958" cy="25411"/>
                  </a:xfrm>
                  <a:custGeom>
                    <a:avLst/>
                    <a:gdLst>
                      <a:gd name="connsiteX0" fmla="*/ 50959 w 50958"/>
                      <a:gd name="connsiteY0" fmla="*/ 25412 h 25411"/>
                      <a:gd name="connsiteX1" fmla="*/ 5905 w 50958"/>
                      <a:gd name="connsiteY1" fmla="*/ 1790 h 25411"/>
                      <a:gd name="connsiteX2" fmla="*/ 0 w 50958"/>
                      <a:gd name="connsiteY2" fmla="*/ 8076 h 25411"/>
                      <a:gd name="connsiteX3" fmla="*/ 45339 w 50958"/>
                      <a:gd name="connsiteY3" fmla="*/ 22459 h 25411"/>
                      <a:gd name="connsiteX4" fmla="*/ 50959 w 50958"/>
                      <a:gd name="connsiteY4" fmla="*/ 25412 h 25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958" h="25411">
                        <a:moveTo>
                          <a:pt x="50959" y="25412"/>
                        </a:moveTo>
                        <a:cubicBezTo>
                          <a:pt x="38290" y="10648"/>
                          <a:pt x="18859" y="-5449"/>
                          <a:pt x="5905" y="1790"/>
                        </a:cubicBezTo>
                        <a:cubicBezTo>
                          <a:pt x="3429" y="3219"/>
                          <a:pt x="1524" y="5314"/>
                          <a:pt x="0" y="8076"/>
                        </a:cubicBezTo>
                        <a:cubicBezTo>
                          <a:pt x="14764" y="10458"/>
                          <a:pt x="30004" y="15030"/>
                          <a:pt x="45339" y="22459"/>
                        </a:cubicBezTo>
                        <a:cubicBezTo>
                          <a:pt x="47339" y="23412"/>
                          <a:pt x="49149" y="24459"/>
                          <a:pt x="50959" y="25412"/>
                        </a:cubicBezTo>
                        <a:close/>
                      </a:path>
                    </a:pathLst>
                  </a:custGeom>
                  <a:solidFill>
                    <a:srgbClr val="C9CDD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186" name="Graphic 90">
                <a:extLst>
                  <a:ext uri="{FF2B5EF4-FFF2-40B4-BE49-F238E27FC236}">
                    <a16:creationId xmlns:a16="http://schemas.microsoft.com/office/drawing/2014/main" id="{34A25877-0D86-4D8D-A243-85A814F10295}"/>
                  </a:ext>
                </a:extLst>
              </p:cNvPr>
              <p:cNvGrpSpPr/>
              <p:nvPr/>
            </p:nvGrpSpPr>
            <p:grpSpPr>
              <a:xfrm>
                <a:off x="5658561" y="2240487"/>
                <a:ext cx="791202" cy="916858"/>
                <a:chOff x="5658561" y="2240487"/>
                <a:chExt cx="791202" cy="916858"/>
              </a:xfrm>
            </p:grpSpPr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702C0051-9A5E-4F1A-9404-B40BE68B37EF}"/>
                    </a:ext>
                  </a:extLst>
                </p:cNvPr>
                <p:cNvSpPr/>
                <p:nvPr/>
              </p:nvSpPr>
              <p:spPr>
                <a:xfrm>
                  <a:off x="5703950" y="2240487"/>
                  <a:ext cx="745814" cy="911429"/>
                </a:xfrm>
                <a:custGeom>
                  <a:avLst/>
                  <a:gdLst>
                    <a:gd name="connsiteX0" fmla="*/ 687230 w 745814"/>
                    <a:gd name="connsiteY0" fmla="*/ 441276 h 911429"/>
                    <a:gd name="connsiteX1" fmla="*/ 677609 w 745814"/>
                    <a:gd name="connsiteY1" fmla="*/ 392222 h 911429"/>
                    <a:gd name="connsiteX2" fmla="*/ 672371 w 745814"/>
                    <a:gd name="connsiteY2" fmla="*/ 364218 h 911429"/>
                    <a:gd name="connsiteX3" fmla="*/ 669132 w 745814"/>
                    <a:gd name="connsiteY3" fmla="*/ 348883 h 911429"/>
                    <a:gd name="connsiteX4" fmla="*/ 661131 w 745814"/>
                    <a:gd name="connsiteY4" fmla="*/ 308307 h 911429"/>
                    <a:gd name="connsiteX5" fmla="*/ 608744 w 745814"/>
                    <a:gd name="connsiteY5" fmla="*/ 45512 h 911429"/>
                    <a:gd name="connsiteX6" fmla="*/ 553213 w 745814"/>
                    <a:gd name="connsiteY6" fmla="*/ 1411 h 911429"/>
                    <a:gd name="connsiteX7" fmla="*/ 552260 w 745814"/>
                    <a:gd name="connsiteY7" fmla="*/ 1792 h 911429"/>
                    <a:gd name="connsiteX8" fmla="*/ 550832 w 745814"/>
                    <a:gd name="connsiteY8" fmla="*/ 1316 h 911429"/>
                    <a:gd name="connsiteX9" fmla="*/ 419482 w 745814"/>
                    <a:gd name="connsiteY9" fmla="*/ 24843 h 911429"/>
                    <a:gd name="connsiteX10" fmla="*/ 280988 w 745814"/>
                    <a:gd name="connsiteY10" fmla="*/ 51512 h 911429"/>
                    <a:gd name="connsiteX11" fmla="*/ 1 w 745814"/>
                    <a:gd name="connsiteY11" fmla="*/ 108567 h 911429"/>
                    <a:gd name="connsiteX12" fmla="*/ 154211 w 745814"/>
                    <a:gd name="connsiteY12" fmla="*/ 908858 h 911429"/>
                    <a:gd name="connsiteX13" fmla="*/ 155258 w 745814"/>
                    <a:gd name="connsiteY13" fmla="*/ 911430 h 911429"/>
                    <a:gd name="connsiteX14" fmla="*/ 436151 w 745814"/>
                    <a:gd name="connsiteY14" fmla="*/ 860376 h 911429"/>
                    <a:gd name="connsiteX15" fmla="*/ 574644 w 745814"/>
                    <a:gd name="connsiteY15" fmla="*/ 833896 h 911429"/>
                    <a:gd name="connsiteX16" fmla="*/ 705327 w 745814"/>
                    <a:gd name="connsiteY16" fmla="*/ 807131 h 911429"/>
                    <a:gd name="connsiteX17" fmla="*/ 706470 w 745814"/>
                    <a:gd name="connsiteY17" fmla="*/ 806178 h 911429"/>
                    <a:gd name="connsiteX18" fmla="*/ 707518 w 745814"/>
                    <a:gd name="connsiteY18" fmla="*/ 806178 h 911429"/>
                    <a:gd name="connsiteX19" fmla="*/ 744570 w 745814"/>
                    <a:gd name="connsiteY19" fmla="*/ 755601 h 911429"/>
                    <a:gd name="connsiteX20" fmla="*/ 725234 w 745814"/>
                    <a:gd name="connsiteY20" fmla="*/ 648540 h 911429"/>
                    <a:gd name="connsiteX21" fmla="*/ 689897 w 745814"/>
                    <a:gd name="connsiteY21" fmla="*/ 458992 h 911429"/>
                    <a:gd name="connsiteX22" fmla="*/ 687230 w 745814"/>
                    <a:gd name="connsiteY22" fmla="*/ 441276 h 911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45814" h="911429">
                      <a:moveTo>
                        <a:pt x="687230" y="441276"/>
                      </a:moveTo>
                      <a:cubicBezTo>
                        <a:pt x="683991" y="424893"/>
                        <a:pt x="680848" y="408605"/>
                        <a:pt x="677609" y="392222"/>
                      </a:cubicBezTo>
                      <a:cubicBezTo>
                        <a:pt x="675895" y="382887"/>
                        <a:pt x="674085" y="373553"/>
                        <a:pt x="672371" y="364218"/>
                      </a:cubicBezTo>
                      <a:cubicBezTo>
                        <a:pt x="671418" y="359170"/>
                        <a:pt x="670275" y="354027"/>
                        <a:pt x="669132" y="348883"/>
                      </a:cubicBezTo>
                      <a:cubicBezTo>
                        <a:pt x="666465" y="335358"/>
                        <a:pt x="663798" y="321832"/>
                        <a:pt x="661131" y="308307"/>
                      </a:cubicBezTo>
                      <a:cubicBezTo>
                        <a:pt x="643796" y="220677"/>
                        <a:pt x="627127" y="132951"/>
                        <a:pt x="608744" y="45512"/>
                      </a:cubicBezTo>
                      <a:cubicBezTo>
                        <a:pt x="601695" y="12079"/>
                        <a:pt x="594932" y="-5256"/>
                        <a:pt x="553213" y="1411"/>
                      </a:cubicBezTo>
                      <a:cubicBezTo>
                        <a:pt x="552832" y="1506"/>
                        <a:pt x="552546" y="1601"/>
                        <a:pt x="552260" y="1792"/>
                      </a:cubicBezTo>
                      <a:cubicBezTo>
                        <a:pt x="551879" y="1506"/>
                        <a:pt x="551403" y="1316"/>
                        <a:pt x="550832" y="1316"/>
                      </a:cubicBezTo>
                      <a:cubicBezTo>
                        <a:pt x="507683" y="2459"/>
                        <a:pt x="461868" y="16746"/>
                        <a:pt x="419482" y="24843"/>
                      </a:cubicBezTo>
                      <a:cubicBezTo>
                        <a:pt x="373286" y="33701"/>
                        <a:pt x="327185" y="42654"/>
                        <a:pt x="280988" y="51512"/>
                      </a:cubicBezTo>
                      <a:cubicBezTo>
                        <a:pt x="189929" y="69038"/>
                        <a:pt x="-475" y="105329"/>
                        <a:pt x="1" y="108567"/>
                      </a:cubicBezTo>
                      <a:cubicBezTo>
                        <a:pt x="18860" y="242965"/>
                        <a:pt x="134018" y="844755"/>
                        <a:pt x="154211" y="908858"/>
                      </a:cubicBezTo>
                      <a:cubicBezTo>
                        <a:pt x="154020" y="909810"/>
                        <a:pt x="154401" y="910858"/>
                        <a:pt x="155258" y="911430"/>
                      </a:cubicBezTo>
                      <a:cubicBezTo>
                        <a:pt x="212789" y="905715"/>
                        <a:pt x="344520" y="877902"/>
                        <a:pt x="436151" y="860376"/>
                      </a:cubicBezTo>
                      <a:cubicBezTo>
                        <a:pt x="482347" y="851517"/>
                        <a:pt x="528543" y="842659"/>
                        <a:pt x="574644" y="833896"/>
                      </a:cubicBezTo>
                      <a:cubicBezTo>
                        <a:pt x="617030" y="825800"/>
                        <a:pt x="664846" y="822085"/>
                        <a:pt x="705327" y="807131"/>
                      </a:cubicBezTo>
                      <a:cubicBezTo>
                        <a:pt x="705899" y="806940"/>
                        <a:pt x="706184" y="806559"/>
                        <a:pt x="706470" y="806178"/>
                      </a:cubicBezTo>
                      <a:cubicBezTo>
                        <a:pt x="706756" y="806274"/>
                        <a:pt x="707137" y="806274"/>
                        <a:pt x="707518" y="806178"/>
                      </a:cubicBezTo>
                      <a:cubicBezTo>
                        <a:pt x="740189" y="798844"/>
                        <a:pt x="749523" y="785223"/>
                        <a:pt x="744570" y="755601"/>
                      </a:cubicBezTo>
                      <a:cubicBezTo>
                        <a:pt x="738665" y="719882"/>
                        <a:pt x="731807" y="684258"/>
                        <a:pt x="725234" y="648540"/>
                      </a:cubicBezTo>
                      <a:cubicBezTo>
                        <a:pt x="713519" y="585294"/>
                        <a:pt x="701708" y="522143"/>
                        <a:pt x="689897" y="458992"/>
                      </a:cubicBezTo>
                      <a:cubicBezTo>
                        <a:pt x="689230" y="452896"/>
                        <a:pt x="688277" y="446991"/>
                        <a:pt x="687230" y="4412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E6AFBD38-8BA4-42C9-ADA6-F5931406CD46}"/>
                    </a:ext>
                  </a:extLst>
                </p:cNvPr>
                <p:cNvSpPr/>
                <p:nvPr/>
              </p:nvSpPr>
              <p:spPr>
                <a:xfrm>
                  <a:off x="5675565" y="2245916"/>
                  <a:ext cx="745814" cy="911429"/>
                </a:xfrm>
                <a:custGeom>
                  <a:avLst/>
                  <a:gdLst>
                    <a:gd name="connsiteX0" fmla="*/ 687230 w 745814"/>
                    <a:gd name="connsiteY0" fmla="*/ 441276 h 911429"/>
                    <a:gd name="connsiteX1" fmla="*/ 677609 w 745814"/>
                    <a:gd name="connsiteY1" fmla="*/ 392222 h 911429"/>
                    <a:gd name="connsiteX2" fmla="*/ 672371 w 745814"/>
                    <a:gd name="connsiteY2" fmla="*/ 364218 h 911429"/>
                    <a:gd name="connsiteX3" fmla="*/ 669132 w 745814"/>
                    <a:gd name="connsiteY3" fmla="*/ 348883 h 911429"/>
                    <a:gd name="connsiteX4" fmla="*/ 661131 w 745814"/>
                    <a:gd name="connsiteY4" fmla="*/ 308307 h 911429"/>
                    <a:gd name="connsiteX5" fmla="*/ 608744 w 745814"/>
                    <a:gd name="connsiteY5" fmla="*/ 45512 h 911429"/>
                    <a:gd name="connsiteX6" fmla="*/ 553213 w 745814"/>
                    <a:gd name="connsiteY6" fmla="*/ 1411 h 911429"/>
                    <a:gd name="connsiteX7" fmla="*/ 552260 w 745814"/>
                    <a:gd name="connsiteY7" fmla="*/ 1792 h 911429"/>
                    <a:gd name="connsiteX8" fmla="*/ 550832 w 745814"/>
                    <a:gd name="connsiteY8" fmla="*/ 1316 h 911429"/>
                    <a:gd name="connsiteX9" fmla="*/ 419482 w 745814"/>
                    <a:gd name="connsiteY9" fmla="*/ 24843 h 911429"/>
                    <a:gd name="connsiteX10" fmla="*/ 280988 w 745814"/>
                    <a:gd name="connsiteY10" fmla="*/ 51513 h 911429"/>
                    <a:gd name="connsiteX11" fmla="*/ 1 w 745814"/>
                    <a:gd name="connsiteY11" fmla="*/ 108567 h 911429"/>
                    <a:gd name="connsiteX12" fmla="*/ 154211 w 745814"/>
                    <a:gd name="connsiteY12" fmla="*/ 908858 h 911429"/>
                    <a:gd name="connsiteX13" fmla="*/ 155258 w 745814"/>
                    <a:gd name="connsiteY13" fmla="*/ 911430 h 911429"/>
                    <a:gd name="connsiteX14" fmla="*/ 436151 w 745814"/>
                    <a:gd name="connsiteY14" fmla="*/ 860376 h 911429"/>
                    <a:gd name="connsiteX15" fmla="*/ 574644 w 745814"/>
                    <a:gd name="connsiteY15" fmla="*/ 833896 h 911429"/>
                    <a:gd name="connsiteX16" fmla="*/ 705327 w 745814"/>
                    <a:gd name="connsiteY16" fmla="*/ 807131 h 911429"/>
                    <a:gd name="connsiteX17" fmla="*/ 706470 w 745814"/>
                    <a:gd name="connsiteY17" fmla="*/ 806178 h 911429"/>
                    <a:gd name="connsiteX18" fmla="*/ 707518 w 745814"/>
                    <a:gd name="connsiteY18" fmla="*/ 806178 h 911429"/>
                    <a:gd name="connsiteX19" fmla="*/ 744570 w 745814"/>
                    <a:gd name="connsiteY19" fmla="*/ 755601 h 911429"/>
                    <a:gd name="connsiteX20" fmla="*/ 725234 w 745814"/>
                    <a:gd name="connsiteY20" fmla="*/ 648540 h 911429"/>
                    <a:gd name="connsiteX21" fmla="*/ 689897 w 745814"/>
                    <a:gd name="connsiteY21" fmla="*/ 458992 h 911429"/>
                    <a:gd name="connsiteX22" fmla="*/ 687230 w 745814"/>
                    <a:gd name="connsiteY22" fmla="*/ 441276 h 911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45814" h="911429">
                      <a:moveTo>
                        <a:pt x="687230" y="441276"/>
                      </a:moveTo>
                      <a:cubicBezTo>
                        <a:pt x="683991" y="424893"/>
                        <a:pt x="680848" y="408605"/>
                        <a:pt x="677609" y="392222"/>
                      </a:cubicBezTo>
                      <a:cubicBezTo>
                        <a:pt x="675895" y="382887"/>
                        <a:pt x="674085" y="373553"/>
                        <a:pt x="672371" y="364218"/>
                      </a:cubicBezTo>
                      <a:cubicBezTo>
                        <a:pt x="671418" y="359170"/>
                        <a:pt x="670275" y="354027"/>
                        <a:pt x="669132" y="348883"/>
                      </a:cubicBezTo>
                      <a:cubicBezTo>
                        <a:pt x="666465" y="335358"/>
                        <a:pt x="663798" y="321832"/>
                        <a:pt x="661131" y="308307"/>
                      </a:cubicBezTo>
                      <a:cubicBezTo>
                        <a:pt x="643796" y="220677"/>
                        <a:pt x="627127" y="132951"/>
                        <a:pt x="608744" y="45512"/>
                      </a:cubicBezTo>
                      <a:cubicBezTo>
                        <a:pt x="601695" y="12079"/>
                        <a:pt x="594932" y="-5256"/>
                        <a:pt x="553213" y="1411"/>
                      </a:cubicBezTo>
                      <a:cubicBezTo>
                        <a:pt x="552832" y="1506"/>
                        <a:pt x="552546" y="1601"/>
                        <a:pt x="552260" y="1792"/>
                      </a:cubicBezTo>
                      <a:cubicBezTo>
                        <a:pt x="551879" y="1506"/>
                        <a:pt x="551403" y="1316"/>
                        <a:pt x="550832" y="1316"/>
                      </a:cubicBezTo>
                      <a:cubicBezTo>
                        <a:pt x="507683" y="2459"/>
                        <a:pt x="461868" y="16746"/>
                        <a:pt x="419482" y="24843"/>
                      </a:cubicBezTo>
                      <a:cubicBezTo>
                        <a:pt x="373286" y="33701"/>
                        <a:pt x="327185" y="42654"/>
                        <a:pt x="280988" y="51513"/>
                      </a:cubicBezTo>
                      <a:cubicBezTo>
                        <a:pt x="189929" y="69039"/>
                        <a:pt x="-475" y="105329"/>
                        <a:pt x="1" y="108567"/>
                      </a:cubicBezTo>
                      <a:cubicBezTo>
                        <a:pt x="18860" y="242965"/>
                        <a:pt x="134018" y="844755"/>
                        <a:pt x="154211" y="908858"/>
                      </a:cubicBezTo>
                      <a:cubicBezTo>
                        <a:pt x="154020" y="909810"/>
                        <a:pt x="154401" y="910858"/>
                        <a:pt x="155258" y="911430"/>
                      </a:cubicBezTo>
                      <a:cubicBezTo>
                        <a:pt x="212789" y="905715"/>
                        <a:pt x="344520" y="877902"/>
                        <a:pt x="436151" y="860376"/>
                      </a:cubicBezTo>
                      <a:cubicBezTo>
                        <a:pt x="482347" y="851517"/>
                        <a:pt x="528543" y="842659"/>
                        <a:pt x="574644" y="833896"/>
                      </a:cubicBezTo>
                      <a:cubicBezTo>
                        <a:pt x="617030" y="825800"/>
                        <a:pt x="664846" y="822085"/>
                        <a:pt x="705327" y="807131"/>
                      </a:cubicBezTo>
                      <a:cubicBezTo>
                        <a:pt x="705899" y="806940"/>
                        <a:pt x="706184" y="806559"/>
                        <a:pt x="706470" y="806178"/>
                      </a:cubicBezTo>
                      <a:cubicBezTo>
                        <a:pt x="706756" y="806274"/>
                        <a:pt x="707137" y="806274"/>
                        <a:pt x="707518" y="806178"/>
                      </a:cubicBezTo>
                      <a:cubicBezTo>
                        <a:pt x="740189" y="798844"/>
                        <a:pt x="749523" y="785223"/>
                        <a:pt x="744570" y="755601"/>
                      </a:cubicBezTo>
                      <a:cubicBezTo>
                        <a:pt x="738665" y="719882"/>
                        <a:pt x="731807" y="684258"/>
                        <a:pt x="725234" y="648540"/>
                      </a:cubicBezTo>
                      <a:cubicBezTo>
                        <a:pt x="713519" y="585294"/>
                        <a:pt x="701708" y="522143"/>
                        <a:pt x="689897" y="458992"/>
                      </a:cubicBezTo>
                      <a:cubicBezTo>
                        <a:pt x="689230" y="452896"/>
                        <a:pt x="688373" y="446991"/>
                        <a:pt x="687230" y="441276"/>
                      </a:cubicBezTo>
                      <a:close/>
                    </a:path>
                  </a:pathLst>
                </a:custGeom>
                <a:solidFill>
                  <a:srgbClr val="0F5B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grpSp>
              <p:nvGrpSpPr>
                <p:cNvPr id="189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658561" y="2386792"/>
                  <a:ext cx="84579" cy="81324"/>
                  <a:chOff x="5658561" y="2386792"/>
                  <a:chExt cx="84579" cy="81324"/>
                </a:xfrm>
              </p:grpSpPr>
              <p:sp>
                <p:nvSpPr>
                  <p:cNvPr id="190" name="Freeform: Shape 189">
                    <a:extLst>
                      <a:ext uri="{FF2B5EF4-FFF2-40B4-BE49-F238E27FC236}">
                        <a16:creationId xmlns:a16="http://schemas.microsoft.com/office/drawing/2014/main" id="{4FA73F17-AC75-4C6B-99F7-65581FE7B198}"/>
                      </a:ext>
                    </a:extLst>
                  </p:cNvPr>
                  <p:cNvSpPr/>
                  <p:nvPr/>
                </p:nvSpPr>
                <p:spPr>
                  <a:xfrm>
                    <a:off x="5722028" y="2399775"/>
                    <a:ext cx="21112" cy="20596"/>
                  </a:xfrm>
                  <a:custGeom>
                    <a:avLst/>
                    <a:gdLst>
                      <a:gd name="connsiteX0" fmla="*/ 972 w 21112"/>
                      <a:gd name="connsiteY0" fmla="*/ 5668 h 20596"/>
                      <a:gd name="connsiteX1" fmla="*/ 2877 w 21112"/>
                      <a:gd name="connsiteY1" fmla="*/ 17383 h 20596"/>
                      <a:gd name="connsiteX2" fmla="*/ 6402 w 21112"/>
                      <a:gd name="connsiteY2" fmla="*/ 19765 h 20596"/>
                      <a:gd name="connsiteX3" fmla="*/ 20403 w 21112"/>
                      <a:gd name="connsiteY3" fmla="*/ 6049 h 20596"/>
                      <a:gd name="connsiteX4" fmla="*/ 972 w 21112"/>
                      <a:gd name="connsiteY4" fmla="*/ 5668 h 20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96">
                        <a:moveTo>
                          <a:pt x="972" y="5668"/>
                        </a:moveTo>
                        <a:cubicBezTo>
                          <a:pt x="-837" y="9478"/>
                          <a:pt x="-75" y="14335"/>
                          <a:pt x="2877" y="17383"/>
                        </a:cubicBezTo>
                        <a:cubicBezTo>
                          <a:pt x="3925" y="18431"/>
                          <a:pt x="5068" y="19193"/>
                          <a:pt x="6402" y="19765"/>
                        </a:cubicBezTo>
                        <a:cubicBezTo>
                          <a:pt x="14688" y="23384"/>
                          <a:pt x="23737" y="14526"/>
                          <a:pt x="20403" y="6049"/>
                        </a:cubicBezTo>
                        <a:cubicBezTo>
                          <a:pt x="17260" y="-2048"/>
                          <a:pt x="4592" y="-1857"/>
                          <a:pt x="972" y="5668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91" name="Freeform: Shape 190">
                    <a:extLst>
                      <a:ext uri="{FF2B5EF4-FFF2-40B4-BE49-F238E27FC236}">
                        <a16:creationId xmlns:a16="http://schemas.microsoft.com/office/drawing/2014/main" id="{2EEE26FE-04E3-4B18-B3C7-75FEEC9D7DB8}"/>
                      </a:ext>
                    </a:extLst>
                  </p:cNvPr>
                  <p:cNvSpPr/>
                  <p:nvPr/>
                </p:nvSpPr>
                <p:spPr>
                  <a:xfrm>
                    <a:off x="5658561" y="2386792"/>
                    <a:ext cx="77362" cy="81324"/>
                  </a:xfrm>
                  <a:custGeom>
                    <a:avLst/>
                    <a:gdLst>
                      <a:gd name="connsiteX0" fmla="*/ 22339 w 77362"/>
                      <a:gd name="connsiteY0" fmla="*/ 4744 h 81324"/>
                      <a:gd name="connsiteX1" fmla="*/ 1670 w 77362"/>
                      <a:gd name="connsiteY1" fmla="*/ 30366 h 81324"/>
                      <a:gd name="connsiteX2" fmla="*/ 15862 w 77362"/>
                      <a:gd name="connsiteY2" fmla="*/ 73133 h 81324"/>
                      <a:gd name="connsiteX3" fmla="*/ 35769 w 77362"/>
                      <a:gd name="connsiteY3" fmla="*/ 81325 h 81324"/>
                      <a:gd name="connsiteX4" fmla="*/ 32912 w 77362"/>
                      <a:gd name="connsiteY4" fmla="*/ 64942 h 81324"/>
                      <a:gd name="connsiteX5" fmla="*/ 27482 w 77362"/>
                      <a:gd name="connsiteY5" fmla="*/ 62465 h 81324"/>
                      <a:gd name="connsiteX6" fmla="*/ 17862 w 77362"/>
                      <a:gd name="connsiteY6" fmla="*/ 33890 h 81324"/>
                      <a:gd name="connsiteX7" fmla="*/ 25292 w 77362"/>
                      <a:gd name="connsiteY7" fmla="*/ 22270 h 81324"/>
                      <a:gd name="connsiteX8" fmla="*/ 73203 w 77362"/>
                      <a:gd name="connsiteY8" fmla="*/ 24651 h 81324"/>
                      <a:gd name="connsiteX9" fmla="*/ 77108 w 77362"/>
                      <a:gd name="connsiteY9" fmla="*/ 21317 h 81324"/>
                      <a:gd name="connsiteX10" fmla="*/ 22339 w 77362"/>
                      <a:gd name="connsiteY10" fmla="*/ 4744 h 81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324">
                        <a:moveTo>
                          <a:pt x="22339" y="4744"/>
                        </a:moveTo>
                        <a:cubicBezTo>
                          <a:pt x="13004" y="9602"/>
                          <a:pt x="5289" y="18269"/>
                          <a:pt x="1670" y="30366"/>
                        </a:cubicBezTo>
                        <a:cubicBezTo>
                          <a:pt x="-2998" y="46273"/>
                          <a:pt x="2241" y="63418"/>
                          <a:pt x="15862" y="73133"/>
                        </a:cubicBezTo>
                        <a:cubicBezTo>
                          <a:pt x="20720" y="76658"/>
                          <a:pt x="28530" y="80182"/>
                          <a:pt x="35769" y="81325"/>
                        </a:cubicBezTo>
                        <a:cubicBezTo>
                          <a:pt x="34817" y="75705"/>
                          <a:pt x="33864" y="70276"/>
                          <a:pt x="32912" y="64942"/>
                        </a:cubicBezTo>
                        <a:cubicBezTo>
                          <a:pt x="31197" y="64370"/>
                          <a:pt x="29102" y="63608"/>
                          <a:pt x="27482" y="62465"/>
                        </a:cubicBezTo>
                        <a:cubicBezTo>
                          <a:pt x="18053" y="56084"/>
                          <a:pt x="14243" y="44749"/>
                          <a:pt x="17862" y="33890"/>
                        </a:cubicBezTo>
                        <a:cubicBezTo>
                          <a:pt x="19481" y="29033"/>
                          <a:pt x="22053" y="25223"/>
                          <a:pt x="25292" y="22270"/>
                        </a:cubicBezTo>
                        <a:cubicBezTo>
                          <a:pt x="37769" y="10840"/>
                          <a:pt x="59772" y="13602"/>
                          <a:pt x="73203" y="24651"/>
                        </a:cubicBezTo>
                        <a:cubicBezTo>
                          <a:pt x="75298" y="26366"/>
                          <a:pt x="78251" y="23508"/>
                          <a:pt x="77108" y="21317"/>
                        </a:cubicBezTo>
                        <a:cubicBezTo>
                          <a:pt x="65201" y="-114"/>
                          <a:pt x="40627" y="-4876"/>
                          <a:pt x="22339" y="4744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92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670467" y="2452634"/>
                  <a:ext cx="84579" cy="81301"/>
                  <a:chOff x="5670467" y="2452634"/>
                  <a:chExt cx="84579" cy="81301"/>
                </a:xfrm>
              </p:grpSpPr>
              <p:sp>
                <p:nvSpPr>
                  <p:cNvPr id="193" name="Freeform: Shape 192">
                    <a:extLst>
                      <a:ext uri="{FF2B5EF4-FFF2-40B4-BE49-F238E27FC236}">
                        <a16:creationId xmlns:a16="http://schemas.microsoft.com/office/drawing/2014/main" id="{8C81C390-E72F-415A-9DEF-E3201F3FBAF7}"/>
                      </a:ext>
                    </a:extLst>
                  </p:cNvPr>
                  <p:cNvSpPr/>
                  <p:nvPr/>
                </p:nvSpPr>
                <p:spPr>
                  <a:xfrm>
                    <a:off x="5733934" y="2465629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94" name="Freeform: Shape 193">
                    <a:extLst>
                      <a:ext uri="{FF2B5EF4-FFF2-40B4-BE49-F238E27FC236}">
                        <a16:creationId xmlns:a16="http://schemas.microsoft.com/office/drawing/2014/main" id="{091D1F06-E87B-420D-9C72-77062A3F3300}"/>
                      </a:ext>
                    </a:extLst>
                  </p:cNvPr>
                  <p:cNvSpPr/>
                  <p:nvPr/>
                </p:nvSpPr>
                <p:spPr>
                  <a:xfrm>
                    <a:off x="5670467" y="2452634"/>
                    <a:ext cx="77362" cy="81301"/>
                  </a:xfrm>
                  <a:custGeom>
                    <a:avLst/>
                    <a:gdLst>
                      <a:gd name="connsiteX0" fmla="*/ 22339 w 77362"/>
                      <a:gd name="connsiteY0" fmla="*/ 4720 h 81301"/>
                      <a:gd name="connsiteX1" fmla="*/ 1670 w 77362"/>
                      <a:gd name="connsiteY1" fmla="*/ 30342 h 81301"/>
                      <a:gd name="connsiteX2" fmla="*/ 15862 w 77362"/>
                      <a:gd name="connsiteY2" fmla="*/ 73110 h 81301"/>
                      <a:gd name="connsiteX3" fmla="*/ 35579 w 77362"/>
                      <a:gd name="connsiteY3" fmla="*/ 81301 h 81301"/>
                      <a:gd name="connsiteX4" fmla="*/ 32626 w 77362"/>
                      <a:gd name="connsiteY4" fmla="*/ 64918 h 81301"/>
                      <a:gd name="connsiteX5" fmla="*/ 27482 w 77362"/>
                      <a:gd name="connsiteY5" fmla="*/ 62537 h 81301"/>
                      <a:gd name="connsiteX6" fmla="*/ 17862 w 77362"/>
                      <a:gd name="connsiteY6" fmla="*/ 33962 h 81301"/>
                      <a:gd name="connsiteX7" fmla="*/ 25292 w 77362"/>
                      <a:gd name="connsiteY7" fmla="*/ 22341 h 81301"/>
                      <a:gd name="connsiteX8" fmla="*/ 73203 w 77362"/>
                      <a:gd name="connsiteY8" fmla="*/ 24723 h 81301"/>
                      <a:gd name="connsiteX9" fmla="*/ 77108 w 77362"/>
                      <a:gd name="connsiteY9" fmla="*/ 21389 h 81301"/>
                      <a:gd name="connsiteX10" fmla="*/ 22339 w 77362"/>
                      <a:gd name="connsiteY10" fmla="*/ 4720 h 81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301">
                        <a:moveTo>
                          <a:pt x="22339" y="4720"/>
                        </a:moveTo>
                        <a:cubicBezTo>
                          <a:pt x="13004" y="9578"/>
                          <a:pt x="5289" y="18246"/>
                          <a:pt x="1670" y="30342"/>
                        </a:cubicBezTo>
                        <a:cubicBezTo>
                          <a:pt x="-2998" y="46249"/>
                          <a:pt x="2241" y="63394"/>
                          <a:pt x="15862" y="73110"/>
                        </a:cubicBezTo>
                        <a:cubicBezTo>
                          <a:pt x="20720" y="76634"/>
                          <a:pt x="28340" y="80158"/>
                          <a:pt x="35579" y="81301"/>
                        </a:cubicBezTo>
                        <a:cubicBezTo>
                          <a:pt x="34626" y="75681"/>
                          <a:pt x="33578" y="70252"/>
                          <a:pt x="32626" y="64918"/>
                        </a:cubicBezTo>
                        <a:cubicBezTo>
                          <a:pt x="30911" y="64347"/>
                          <a:pt x="29102" y="63585"/>
                          <a:pt x="27482" y="62537"/>
                        </a:cubicBezTo>
                        <a:cubicBezTo>
                          <a:pt x="18053" y="56155"/>
                          <a:pt x="14243" y="44820"/>
                          <a:pt x="17862" y="33962"/>
                        </a:cubicBezTo>
                        <a:cubicBezTo>
                          <a:pt x="19481" y="29104"/>
                          <a:pt x="22053" y="25294"/>
                          <a:pt x="25292" y="22341"/>
                        </a:cubicBezTo>
                        <a:cubicBezTo>
                          <a:pt x="37769" y="10911"/>
                          <a:pt x="59772" y="13674"/>
                          <a:pt x="73203" y="24723"/>
                        </a:cubicBezTo>
                        <a:cubicBezTo>
                          <a:pt x="75298" y="26437"/>
                          <a:pt x="78251" y="23580"/>
                          <a:pt x="77108" y="21389"/>
                        </a:cubicBezTo>
                        <a:cubicBezTo>
                          <a:pt x="65106" y="-42"/>
                          <a:pt x="40627" y="-4900"/>
                          <a:pt x="22339" y="4720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95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682755" y="2518428"/>
                  <a:ext cx="84579" cy="81324"/>
                  <a:chOff x="5682755" y="2518428"/>
                  <a:chExt cx="84579" cy="81324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4E0C918-504F-486F-88F4-0BDB8BEC61DE}"/>
                      </a:ext>
                    </a:extLst>
                  </p:cNvPr>
                  <p:cNvSpPr/>
                  <p:nvPr/>
                </p:nvSpPr>
                <p:spPr>
                  <a:xfrm>
                    <a:off x="5746222" y="2531351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4D358CF1-DDDA-431A-A61C-A3518F6A715A}"/>
                      </a:ext>
                    </a:extLst>
                  </p:cNvPr>
                  <p:cNvSpPr/>
                  <p:nvPr/>
                </p:nvSpPr>
                <p:spPr>
                  <a:xfrm>
                    <a:off x="5682755" y="2518428"/>
                    <a:ext cx="77362" cy="81324"/>
                  </a:xfrm>
                  <a:custGeom>
                    <a:avLst/>
                    <a:gdLst>
                      <a:gd name="connsiteX0" fmla="*/ 22339 w 77362"/>
                      <a:gd name="connsiteY0" fmla="*/ 4744 h 81324"/>
                      <a:gd name="connsiteX1" fmla="*/ 1670 w 77362"/>
                      <a:gd name="connsiteY1" fmla="*/ 30366 h 81324"/>
                      <a:gd name="connsiteX2" fmla="*/ 15862 w 77362"/>
                      <a:gd name="connsiteY2" fmla="*/ 73133 h 81324"/>
                      <a:gd name="connsiteX3" fmla="*/ 35579 w 77362"/>
                      <a:gd name="connsiteY3" fmla="*/ 81325 h 81324"/>
                      <a:gd name="connsiteX4" fmla="*/ 32435 w 77362"/>
                      <a:gd name="connsiteY4" fmla="*/ 64847 h 81324"/>
                      <a:gd name="connsiteX5" fmla="*/ 27482 w 77362"/>
                      <a:gd name="connsiteY5" fmla="*/ 62465 h 81324"/>
                      <a:gd name="connsiteX6" fmla="*/ 17862 w 77362"/>
                      <a:gd name="connsiteY6" fmla="*/ 33890 h 81324"/>
                      <a:gd name="connsiteX7" fmla="*/ 25292 w 77362"/>
                      <a:gd name="connsiteY7" fmla="*/ 22270 h 81324"/>
                      <a:gd name="connsiteX8" fmla="*/ 73203 w 77362"/>
                      <a:gd name="connsiteY8" fmla="*/ 24651 h 81324"/>
                      <a:gd name="connsiteX9" fmla="*/ 77108 w 77362"/>
                      <a:gd name="connsiteY9" fmla="*/ 21317 h 81324"/>
                      <a:gd name="connsiteX10" fmla="*/ 22339 w 77362"/>
                      <a:gd name="connsiteY10" fmla="*/ 4744 h 81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324">
                        <a:moveTo>
                          <a:pt x="22339" y="4744"/>
                        </a:moveTo>
                        <a:cubicBezTo>
                          <a:pt x="13004" y="9602"/>
                          <a:pt x="5289" y="18269"/>
                          <a:pt x="1670" y="30366"/>
                        </a:cubicBezTo>
                        <a:cubicBezTo>
                          <a:pt x="-2998" y="46273"/>
                          <a:pt x="2241" y="63418"/>
                          <a:pt x="15862" y="73133"/>
                        </a:cubicBezTo>
                        <a:cubicBezTo>
                          <a:pt x="20720" y="76658"/>
                          <a:pt x="28340" y="80182"/>
                          <a:pt x="35579" y="81325"/>
                        </a:cubicBezTo>
                        <a:cubicBezTo>
                          <a:pt x="34626" y="75705"/>
                          <a:pt x="33293" y="70181"/>
                          <a:pt x="32435" y="64847"/>
                        </a:cubicBezTo>
                        <a:cubicBezTo>
                          <a:pt x="30721" y="64275"/>
                          <a:pt x="29197" y="63608"/>
                          <a:pt x="27482" y="62465"/>
                        </a:cubicBezTo>
                        <a:cubicBezTo>
                          <a:pt x="18053" y="56084"/>
                          <a:pt x="14243" y="44749"/>
                          <a:pt x="17862" y="33890"/>
                        </a:cubicBezTo>
                        <a:cubicBezTo>
                          <a:pt x="19481" y="29033"/>
                          <a:pt x="22053" y="25223"/>
                          <a:pt x="25292" y="22270"/>
                        </a:cubicBezTo>
                        <a:cubicBezTo>
                          <a:pt x="37770" y="10840"/>
                          <a:pt x="59772" y="13602"/>
                          <a:pt x="73203" y="24651"/>
                        </a:cubicBezTo>
                        <a:cubicBezTo>
                          <a:pt x="75298" y="26366"/>
                          <a:pt x="78251" y="23508"/>
                          <a:pt x="77108" y="21317"/>
                        </a:cubicBezTo>
                        <a:cubicBezTo>
                          <a:pt x="65106" y="-114"/>
                          <a:pt x="40627" y="-4876"/>
                          <a:pt x="22339" y="4744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98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695042" y="2584213"/>
                  <a:ext cx="84484" cy="81262"/>
                  <a:chOff x="5695042" y="2584213"/>
                  <a:chExt cx="84484" cy="81262"/>
                </a:xfrm>
              </p:grpSpPr>
              <p:sp>
                <p:nvSpPr>
                  <p:cNvPr id="199" name="Freeform: Shape 198">
                    <a:extLst>
                      <a:ext uri="{FF2B5EF4-FFF2-40B4-BE49-F238E27FC236}">
                        <a16:creationId xmlns:a16="http://schemas.microsoft.com/office/drawing/2014/main" id="{837F24E5-DDFB-4464-90CB-EC3C75018064}"/>
                      </a:ext>
                    </a:extLst>
                  </p:cNvPr>
                  <p:cNvSpPr/>
                  <p:nvPr/>
                </p:nvSpPr>
                <p:spPr>
                  <a:xfrm>
                    <a:off x="5758414" y="2597169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00" name="Freeform: Shape 199">
                    <a:extLst>
                      <a:ext uri="{FF2B5EF4-FFF2-40B4-BE49-F238E27FC236}">
                        <a16:creationId xmlns:a16="http://schemas.microsoft.com/office/drawing/2014/main" id="{B54F090A-D8F7-431F-AF00-6EC3912A2D5D}"/>
                      </a:ext>
                    </a:extLst>
                  </p:cNvPr>
                  <p:cNvSpPr/>
                  <p:nvPr/>
                </p:nvSpPr>
                <p:spPr>
                  <a:xfrm>
                    <a:off x="5695042" y="2584213"/>
                    <a:ext cx="77362" cy="81262"/>
                  </a:xfrm>
                  <a:custGeom>
                    <a:avLst/>
                    <a:gdLst>
                      <a:gd name="connsiteX0" fmla="*/ 22339 w 77362"/>
                      <a:gd name="connsiteY0" fmla="*/ 4681 h 81262"/>
                      <a:gd name="connsiteX1" fmla="*/ 1670 w 77362"/>
                      <a:gd name="connsiteY1" fmla="*/ 30303 h 81262"/>
                      <a:gd name="connsiteX2" fmla="*/ 15862 w 77362"/>
                      <a:gd name="connsiteY2" fmla="*/ 73071 h 81262"/>
                      <a:gd name="connsiteX3" fmla="*/ 35579 w 77362"/>
                      <a:gd name="connsiteY3" fmla="*/ 81262 h 81262"/>
                      <a:gd name="connsiteX4" fmla="*/ 32245 w 77362"/>
                      <a:gd name="connsiteY4" fmla="*/ 64879 h 81262"/>
                      <a:gd name="connsiteX5" fmla="*/ 27482 w 77362"/>
                      <a:gd name="connsiteY5" fmla="*/ 62403 h 81262"/>
                      <a:gd name="connsiteX6" fmla="*/ 17862 w 77362"/>
                      <a:gd name="connsiteY6" fmla="*/ 33828 h 81262"/>
                      <a:gd name="connsiteX7" fmla="*/ 25292 w 77362"/>
                      <a:gd name="connsiteY7" fmla="*/ 22207 h 81262"/>
                      <a:gd name="connsiteX8" fmla="*/ 73202 w 77362"/>
                      <a:gd name="connsiteY8" fmla="*/ 24588 h 81262"/>
                      <a:gd name="connsiteX9" fmla="*/ 77108 w 77362"/>
                      <a:gd name="connsiteY9" fmla="*/ 21255 h 81262"/>
                      <a:gd name="connsiteX10" fmla="*/ 22339 w 77362"/>
                      <a:gd name="connsiteY10" fmla="*/ 4681 h 81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262">
                        <a:moveTo>
                          <a:pt x="22339" y="4681"/>
                        </a:moveTo>
                        <a:cubicBezTo>
                          <a:pt x="13004" y="9539"/>
                          <a:pt x="5289" y="18207"/>
                          <a:pt x="1670" y="30303"/>
                        </a:cubicBezTo>
                        <a:cubicBezTo>
                          <a:pt x="-2998" y="46210"/>
                          <a:pt x="2241" y="63355"/>
                          <a:pt x="15862" y="73071"/>
                        </a:cubicBezTo>
                        <a:cubicBezTo>
                          <a:pt x="20720" y="76595"/>
                          <a:pt x="28340" y="80119"/>
                          <a:pt x="35579" y="81262"/>
                        </a:cubicBezTo>
                        <a:cubicBezTo>
                          <a:pt x="34626" y="75642"/>
                          <a:pt x="33197" y="70308"/>
                          <a:pt x="32245" y="64879"/>
                        </a:cubicBezTo>
                        <a:cubicBezTo>
                          <a:pt x="30530" y="64308"/>
                          <a:pt x="29102" y="63546"/>
                          <a:pt x="27482" y="62403"/>
                        </a:cubicBezTo>
                        <a:cubicBezTo>
                          <a:pt x="18053" y="56021"/>
                          <a:pt x="14243" y="44686"/>
                          <a:pt x="17862" y="33828"/>
                        </a:cubicBezTo>
                        <a:cubicBezTo>
                          <a:pt x="19481" y="28970"/>
                          <a:pt x="22053" y="25160"/>
                          <a:pt x="25292" y="22207"/>
                        </a:cubicBezTo>
                        <a:cubicBezTo>
                          <a:pt x="37770" y="10777"/>
                          <a:pt x="59772" y="13539"/>
                          <a:pt x="73202" y="24588"/>
                        </a:cubicBezTo>
                        <a:cubicBezTo>
                          <a:pt x="75298" y="26303"/>
                          <a:pt x="78251" y="23445"/>
                          <a:pt x="77108" y="21255"/>
                        </a:cubicBezTo>
                        <a:cubicBezTo>
                          <a:pt x="65106" y="-81"/>
                          <a:pt x="40627" y="-4844"/>
                          <a:pt x="22339" y="4681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01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706853" y="2649968"/>
                  <a:ext cx="84579" cy="81324"/>
                  <a:chOff x="5706853" y="2649968"/>
                  <a:chExt cx="84579" cy="81324"/>
                </a:xfrm>
              </p:grpSpPr>
              <p:sp>
                <p:nvSpPr>
                  <p:cNvPr id="202" name="Freeform: Shape 201">
                    <a:extLst>
                      <a:ext uri="{FF2B5EF4-FFF2-40B4-BE49-F238E27FC236}">
                        <a16:creationId xmlns:a16="http://schemas.microsoft.com/office/drawing/2014/main" id="{4AEDEBD3-955E-4E72-95C0-746799F4D073}"/>
                      </a:ext>
                    </a:extLst>
                  </p:cNvPr>
                  <p:cNvSpPr/>
                  <p:nvPr/>
                </p:nvSpPr>
                <p:spPr>
                  <a:xfrm>
                    <a:off x="5770320" y="2662891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03" name="Freeform: Shape 202">
                    <a:extLst>
                      <a:ext uri="{FF2B5EF4-FFF2-40B4-BE49-F238E27FC236}">
                        <a16:creationId xmlns:a16="http://schemas.microsoft.com/office/drawing/2014/main" id="{4BD9AC22-D7EA-447F-9139-491A9E545184}"/>
                      </a:ext>
                    </a:extLst>
                  </p:cNvPr>
                  <p:cNvSpPr/>
                  <p:nvPr/>
                </p:nvSpPr>
                <p:spPr>
                  <a:xfrm>
                    <a:off x="5706853" y="2649968"/>
                    <a:ext cx="77362" cy="81324"/>
                  </a:xfrm>
                  <a:custGeom>
                    <a:avLst/>
                    <a:gdLst>
                      <a:gd name="connsiteX0" fmla="*/ 22339 w 77362"/>
                      <a:gd name="connsiteY0" fmla="*/ 4744 h 81324"/>
                      <a:gd name="connsiteX1" fmla="*/ 1670 w 77362"/>
                      <a:gd name="connsiteY1" fmla="*/ 30366 h 81324"/>
                      <a:gd name="connsiteX2" fmla="*/ 15862 w 77362"/>
                      <a:gd name="connsiteY2" fmla="*/ 73133 h 81324"/>
                      <a:gd name="connsiteX3" fmla="*/ 35865 w 77362"/>
                      <a:gd name="connsiteY3" fmla="*/ 81325 h 81324"/>
                      <a:gd name="connsiteX4" fmla="*/ 32721 w 77362"/>
                      <a:gd name="connsiteY4" fmla="*/ 64942 h 81324"/>
                      <a:gd name="connsiteX5" fmla="*/ 27482 w 77362"/>
                      <a:gd name="connsiteY5" fmla="*/ 62465 h 81324"/>
                      <a:gd name="connsiteX6" fmla="*/ 17862 w 77362"/>
                      <a:gd name="connsiteY6" fmla="*/ 33890 h 81324"/>
                      <a:gd name="connsiteX7" fmla="*/ 25292 w 77362"/>
                      <a:gd name="connsiteY7" fmla="*/ 22270 h 81324"/>
                      <a:gd name="connsiteX8" fmla="*/ 73203 w 77362"/>
                      <a:gd name="connsiteY8" fmla="*/ 24651 h 81324"/>
                      <a:gd name="connsiteX9" fmla="*/ 77108 w 77362"/>
                      <a:gd name="connsiteY9" fmla="*/ 21317 h 81324"/>
                      <a:gd name="connsiteX10" fmla="*/ 22339 w 77362"/>
                      <a:gd name="connsiteY10" fmla="*/ 4744 h 81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324">
                        <a:moveTo>
                          <a:pt x="22339" y="4744"/>
                        </a:moveTo>
                        <a:cubicBezTo>
                          <a:pt x="13004" y="9602"/>
                          <a:pt x="5289" y="18269"/>
                          <a:pt x="1670" y="30366"/>
                        </a:cubicBezTo>
                        <a:cubicBezTo>
                          <a:pt x="-2998" y="46273"/>
                          <a:pt x="2241" y="63418"/>
                          <a:pt x="15862" y="73133"/>
                        </a:cubicBezTo>
                        <a:cubicBezTo>
                          <a:pt x="20720" y="76658"/>
                          <a:pt x="28625" y="80182"/>
                          <a:pt x="35865" y="81325"/>
                        </a:cubicBezTo>
                        <a:cubicBezTo>
                          <a:pt x="34912" y="75705"/>
                          <a:pt x="33674" y="70276"/>
                          <a:pt x="32721" y="64942"/>
                        </a:cubicBezTo>
                        <a:cubicBezTo>
                          <a:pt x="31007" y="64370"/>
                          <a:pt x="29102" y="63608"/>
                          <a:pt x="27482" y="62465"/>
                        </a:cubicBezTo>
                        <a:cubicBezTo>
                          <a:pt x="18053" y="56084"/>
                          <a:pt x="14243" y="44749"/>
                          <a:pt x="17862" y="33890"/>
                        </a:cubicBezTo>
                        <a:cubicBezTo>
                          <a:pt x="19482" y="29033"/>
                          <a:pt x="22053" y="25223"/>
                          <a:pt x="25292" y="22270"/>
                        </a:cubicBezTo>
                        <a:cubicBezTo>
                          <a:pt x="37769" y="10840"/>
                          <a:pt x="59772" y="13602"/>
                          <a:pt x="73203" y="24651"/>
                        </a:cubicBezTo>
                        <a:cubicBezTo>
                          <a:pt x="75298" y="26366"/>
                          <a:pt x="78251" y="23508"/>
                          <a:pt x="77108" y="21317"/>
                        </a:cubicBezTo>
                        <a:cubicBezTo>
                          <a:pt x="65106" y="-114"/>
                          <a:pt x="40627" y="-4876"/>
                          <a:pt x="22339" y="4744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04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718854" y="2715881"/>
                  <a:ext cx="84484" cy="81324"/>
                  <a:chOff x="5718854" y="2715881"/>
                  <a:chExt cx="84484" cy="81324"/>
                </a:xfrm>
              </p:grpSpPr>
              <p:sp>
                <p:nvSpPr>
                  <p:cNvPr id="205" name="Freeform: Shape 204">
                    <a:extLst>
                      <a:ext uri="{FF2B5EF4-FFF2-40B4-BE49-F238E27FC236}">
                        <a16:creationId xmlns:a16="http://schemas.microsoft.com/office/drawing/2014/main" id="{081BE976-EC17-4D50-90DE-0112DB7B6957}"/>
                      </a:ext>
                    </a:extLst>
                  </p:cNvPr>
                  <p:cNvSpPr/>
                  <p:nvPr/>
                </p:nvSpPr>
                <p:spPr>
                  <a:xfrm>
                    <a:off x="5782226" y="2728840"/>
                    <a:ext cx="21112" cy="20525"/>
                  </a:xfrm>
                  <a:custGeom>
                    <a:avLst/>
                    <a:gdLst>
                      <a:gd name="connsiteX0" fmla="*/ 972 w 21112"/>
                      <a:gd name="connsiteY0" fmla="*/ 5596 h 20525"/>
                      <a:gd name="connsiteX1" fmla="*/ 2877 w 21112"/>
                      <a:gd name="connsiteY1" fmla="*/ 17312 h 20525"/>
                      <a:gd name="connsiteX2" fmla="*/ 6402 w 21112"/>
                      <a:gd name="connsiteY2" fmla="*/ 19693 h 20525"/>
                      <a:gd name="connsiteX3" fmla="*/ 20403 w 21112"/>
                      <a:gd name="connsiteY3" fmla="*/ 5977 h 20525"/>
                      <a:gd name="connsiteX4" fmla="*/ 972 w 21112"/>
                      <a:gd name="connsiteY4" fmla="*/ 5596 h 20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25">
                        <a:moveTo>
                          <a:pt x="972" y="5596"/>
                        </a:moveTo>
                        <a:cubicBezTo>
                          <a:pt x="-837" y="9406"/>
                          <a:pt x="-75" y="14264"/>
                          <a:pt x="2877" y="17312"/>
                        </a:cubicBezTo>
                        <a:cubicBezTo>
                          <a:pt x="3925" y="18360"/>
                          <a:pt x="5068" y="19122"/>
                          <a:pt x="6402" y="19693"/>
                        </a:cubicBezTo>
                        <a:cubicBezTo>
                          <a:pt x="14688" y="23313"/>
                          <a:pt x="23737" y="14454"/>
                          <a:pt x="20403" y="5977"/>
                        </a:cubicBezTo>
                        <a:cubicBezTo>
                          <a:pt x="17260" y="-2024"/>
                          <a:pt x="4592" y="-1833"/>
                          <a:pt x="972" y="5596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06" name="Freeform: Shape 205">
                    <a:extLst>
                      <a:ext uri="{FF2B5EF4-FFF2-40B4-BE49-F238E27FC236}">
                        <a16:creationId xmlns:a16="http://schemas.microsoft.com/office/drawing/2014/main" id="{770BAE99-E7C3-4A4A-803C-F146A25869E9}"/>
                      </a:ext>
                    </a:extLst>
                  </p:cNvPr>
                  <p:cNvSpPr/>
                  <p:nvPr/>
                </p:nvSpPr>
                <p:spPr>
                  <a:xfrm>
                    <a:off x="5718854" y="2715881"/>
                    <a:ext cx="77362" cy="81324"/>
                  </a:xfrm>
                  <a:custGeom>
                    <a:avLst/>
                    <a:gdLst>
                      <a:gd name="connsiteX0" fmla="*/ 22339 w 77362"/>
                      <a:gd name="connsiteY0" fmla="*/ 4744 h 81324"/>
                      <a:gd name="connsiteX1" fmla="*/ 1670 w 77362"/>
                      <a:gd name="connsiteY1" fmla="*/ 30366 h 81324"/>
                      <a:gd name="connsiteX2" fmla="*/ 15862 w 77362"/>
                      <a:gd name="connsiteY2" fmla="*/ 73133 h 81324"/>
                      <a:gd name="connsiteX3" fmla="*/ 35579 w 77362"/>
                      <a:gd name="connsiteY3" fmla="*/ 81325 h 81324"/>
                      <a:gd name="connsiteX4" fmla="*/ 32721 w 77362"/>
                      <a:gd name="connsiteY4" fmla="*/ 64942 h 81324"/>
                      <a:gd name="connsiteX5" fmla="*/ 27482 w 77362"/>
                      <a:gd name="connsiteY5" fmla="*/ 62465 h 81324"/>
                      <a:gd name="connsiteX6" fmla="*/ 17862 w 77362"/>
                      <a:gd name="connsiteY6" fmla="*/ 33890 h 81324"/>
                      <a:gd name="connsiteX7" fmla="*/ 25292 w 77362"/>
                      <a:gd name="connsiteY7" fmla="*/ 22270 h 81324"/>
                      <a:gd name="connsiteX8" fmla="*/ 73202 w 77362"/>
                      <a:gd name="connsiteY8" fmla="*/ 24651 h 81324"/>
                      <a:gd name="connsiteX9" fmla="*/ 77108 w 77362"/>
                      <a:gd name="connsiteY9" fmla="*/ 21317 h 81324"/>
                      <a:gd name="connsiteX10" fmla="*/ 22339 w 77362"/>
                      <a:gd name="connsiteY10" fmla="*/ 4744 h 81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324">
                        <a:moveTo>
                          <a:pt x="22339" y="4744"/>
                        </a:moveTo>
                        <a:cubicBezTo>
                          <a:pt x="13004" y="9602"/>
                          <a:pt x="5289" y="18269"/>
                          <a:pt x="1670" y="30366"/>
                        </a:cubicBezTo>
                        <a:cubicBezTo>
                          <a:pt x="-2998" y="46368"/>
                          <a:pt x="2241" y="63418"/>
                          <a:pt x="15862" y="73133"/>
                        </a:cubicBezTo>
                        <a:cubicBezTo>
                          <a:pt x="20720" y="76658"/>
                          <a:pt x="28340" y="80182"/>
                          <a:pt x="35579" y="81325"/>
                        </a:cubicBezTo>
                        <a:cubicBezTo>
                          <a:pt x="34626" y="75705"/>
                          <a:pt x="33674" y="70276"/>
                          <a:pt x="32721" y="64942"/>
                        </a:cubicBezTo>
                        <a:cubicBezTo>
                          <a:pt x="31007" y="64370"/>
                          <a:pt x="29102" y="63608"/>
                          <a:pt x="27482" y="62465"/>
                        </a:cubicBezTo>
                        <a:cubicBezTo>
                          <a:pt x="18053" y="56083"/>
                          <a:pt x="14243" y="44749"/>
                          <a:pt x="17862" y="33890"/>
                        </a:cubicBezTo>
                        <a:cubicBezTo>
                          <a:pt x="19481" y="29033"/>
                          <a:pt x="22053" y="25223"/>
                          <a:pt x="25292" y="22270"/>
                        </a:cubicBezTo>
                        <a:cubicBezTo>
                          <a:pt x="37770" y="10840"/>
                          <a:pt x="59772" y="13602"/>
                          <a:pt x="73202" y="24651"/>
                        </a:cubicBezTo>
                        <a:cubicBezTo>
                          <a:pt x="75298" y="26366"/>
                          <a:pt x="78251" y="23508"/>
                          <a:pt x="77108" y="21317"/>
                        </a:cubicBezTo>
                        <a:cubicBezTo>
                          <a:pt x="65106" y="-114"/>
                          <a:pt x="40627" y="-4876"/>
                          <a:pt x="22339" y="4744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07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732094" y="2781433"/>
                  <a:ext cx="84579" cy="81304"/>
                  <a:chOff x="5732094" y="2781433"/>
                  <a:chExt cx="84579" cy="81304"/>
                </a:xfrm>
              </p:grpSpPr>
              <p:sp>
                <p:nvSpPr>
                  <p:cNvPr id="208" name="Freeform: Shape 207">
                    <a:extLst>
                      <a:ext uri="{FF2B5EF4-FFF2-40B4-BE49-F238E27FC236}">
                        <a16:creationId xmlns:a16="http://schemas.microsoft.com/office/drawing/2014/main" id="{4D24F9C7-E68F-4D80-A48D-DACB95C18CD5}"/>
                      </a:ext>
                    </a:extLst>
                  </p:cNvPr>
                  <p:cNvSpPr/>
                  <p:nvPr/>
                </p:nvSpPr>
                <p:spPr>
                  <a:xfrm>
                    <a:off x="5795561" y="2794432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09" name="Freeform: Shape 208">
                    <a:extLst>
                      <a:ext uri="{FF2B5EF4-FFF2-40B4-BE49-F238E27FC236}">
                        <a16:creationId xmlns:a16="http://schemas.microsoft.com/office/drawing/2014/main" id="{40D94299-D37F-47CF-A0A1-4B1E20964CFA}"/>
                      </a:ext>
                    </a:extLst>
                  </p:cNvPr>
                  <p:cNvSpPr/>
                  <p:nvPr/>
                </p:nvSpPr>
                <p:spPr>
                  <a:xfrm>
                    <a:off x="5732094" y="2781433"/>
                    <a:ext cx="77362" cy="81304"/>
                  </a:xfrm>
                  <a:custGeom>
                    <a:avLst/>
                    <a:gdLst>
                      <a:gd name="connsiteX0" fmla="*/ 22339 w 77362"/>
                      <a:gd name="connsiteY0" fmla="*/ 4723 h 81304"/>
                      <a:gd name="connsiteX1" fmla="*/ 1670 w 77362"/>
                      <a:gd name="connsiteY1" fmla="*/ 30346 h 81304"/>
                      <a:gd name="connsiteX2" fmla="*/ 15862 w 77362"/>
                      <a:gd name="connsiteY2" fmla="*/ 73113 h 81304"/>
                      <a:gd name="connsiteX3" fmla="*/ 35579 w 77362"/>
                      <a:gd name="connsiteY3" fmla="*/ 81304 h 81304"/>
                      <a:gd name="connsiteX4" fmla="*/ 32721 w 77362"/>
                      <a:gd name="connsiteY4" fmla="*/ 64921 h 81304"/>
                      <a:gd name="connsiteX5" fmla="*/ 27482 w 77362"/>
                      <a:gd name="connsiteY5" fmla="*/ 62445 h 81304"/>
                      <a:gd name="connsiteX6" fmla="*/ 17862 w 77362"/>
                      <a:gd name="connsiteY6" fmla="*/ 33870 h 81304"/>
                      <a:gd name="connsiteX7" fmla="*/ 25292 w 77362"/>
                      <a:gd name="connsiteY7" fmla="*/ 22249 h 81304"/>
                      <a:gd name="connsiteX8" fmla="*/ 73203 w 77362"/>
                      <a:gd name="connsiteY8" fmla="*/ 24631 h 81304"/>
                      <a:gd name="connsiteX9" fmla="*/ 77108 w 77362"/>
                      <a:gd name="connsiteY9" fmla="*/ 21297 h 81304"/>
                      <a:gd name="connsiteX10" fmla="*/ 22339 w 77362"/>
                      <a:gd name="connsiteY10" fmla="*/ 4723 h 81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304">
                        <a:moveTo>
                          <a:pt x="22339" y="4723"/>
                        </a:moveTo>
                        <a:cubicBezTo>
                          <a:pt x="13004" y="9676"/>
                          <a:pt x="5289" y="18249"/>
                          <a:pt x="1670" y="30346"/>
                        </a:cubicBezTo>
                        <a:cubicBezTo>
                          <a:pt x="-2998" y="46252"/>
                          <a:pt x="2241" y="63397"/>
                          <a:pt x="15862" y="73113"/>
                        </a:cubicBezTo>
                        <a:cubicBezTo>
                          <a:pt x="20720" y="76637"/>
                          <a:pt x="28340" y="80161"/>
                          <a:pt x="35579" y="81304"/>
                        </a:cubicBezTo>
                        <a:cubicBezTo>
                          <a:pt x="34626" y="75685"/>
                          <a:pt x="33674" y="70255"/>
                          <a:pt x="32721" y="64921"/>
                        </a:cubicBezTo>
                        <a:cubicBezTo>
                          <a:pt x="31007" y="64350"/>
                          <a:pt x="29102" y="63588"/>
                          <a:pt x="27482" y="62445"/>
                        </a:cubicBezTo>
                        <a:cubicBezTo>
                          <a:pt x="18053" y="56063"/>
                          <a:pt x="14243" y="44728"/>
                          <a:pt x="17862" y="33870"/>
                        </a:cubicBezTo>
                        <a:cubicBezTo>
                          <a:pt x="19481" y="29012"/>
                          <a:pt x="22053" y="25202"/>
                          <a:pt x="25292" y="22249"/>
                        </a:cubicBezTo>
                        <a:cubicBezTo>
                          <a:pt x="37769" y="10819"/>
                          <a:pt x="59772" y="13582"/>
                          <a:pt x="73203" y="24631"/>
                        </a:cubicBezTo>
                        <a:cubicBezTo>
                          <a:pt x="75298" y="26345"/>
                          <a:pt x="78251" y="23488"/>
                          <a:pt x="77108" y="21297"/>
                        </a:cubicBezTo>
                        <a:cubicBezTo>
                          <a:pt x="65201" y="-39"/>
                          <a:pt x="40627" y="-4897"/>
                          <a:pt x="22339" y="47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10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744381" y="2847234"/>
                  <a:ext cx="84579" cy="81226"/>
                  <a:chOff x="5744381" y="2847234"/>
                  <a:chExt cx="84579" cy="81226"/>
                </a:xfrm>
              </p:grpSpPr>
              <p:sp>
                <p:nvSpPr>
                  <p:cNvPr id="211" name="Freeform: Shape 210">
                    <a:extLst>
                      <a:ext uri="{FF2B5EF4-FFF2-40B4-BE49-F238E27FC236}">
                        <a16:creationId xmlns:a16="http://schemas.microsoft.com/office/drawing/2014/main" id="{650F9871-6654-473A-9E71-766CF4D86357}"/>
                      </a:ext>
                    </a:extLst>
                  </p:cNvPr>
                  <p:cNvSpPr/>
                  <p:nvPr/>
                </p:nvSpPr>
                <p:spPr>
                  <a:xfrm>
                    <a:off x="5807848" y="2860154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12" name="Freeform: Shape 211">
                    <a:extLst>
                      <a:ext uri="{FF2B5EF4-FFF2-40B4-BE49-F238E27FC236}">
                        <a16:creationId xmlns:a16="http://schemas.microsoft.com/office/drawing/2014/main" id="{EAF8438C-2B4B-46CA-A838-066CD1CDDEE2}"/>
                      </a:ext>
                    </a:extLst>
                  </p:cNvPr>
                  <p:cNvSpPr/>
                  <p:nvPr/>
                </p:nvSpPr>
                <p:spPr>
                  <a:xfrm>
                    <a:off x="5744381" y="2847234"/>
                    <a:ext cx="77362" cy="81226"/>
                  </a:xfrm>
                  <a:custGeom>
                    <a:avLst/>
                    <a:gdLst>
                      <a:gd name="connsiteX0" fmla="*/ 22339 w 77362"/>
                      <a:gd name="connsiteY0" fmla="*/ 4740 h 81226"/>
                      <a:gd name="connsiteX1" fmla="*/ 1670 w 77362"/>
                      <a:gd name="connsiteY1" fmla="*/ 30363 h 81226"/>
                      <a:gd name="connsiteX2" fmla="*/ 15862 w 77362"/>
                      <a:gd name="connsiteY2" fmla="*/ 73130 h 81226"/>
                      <a:gd name="connsiteX3" fmla="*/ 36531 w 77362"/>
                      <a:gd name="connsiteY3" fmla="*/ 81226 h 81226"/>
                      <a:gd name="connsiteX4" fmla="*/ 33483 w 77362"/>
                      <a:gd name="connsiteY4" fmla="*/ 64843 h 81226"/>
                      <a:gd name="connsiteX5" fmla="*/ 27482 w 77362"/>
                      <a:gd name="connsiteY5" fmla="*/ 62557 h 81226"/>
                      <a:gd name="connsiteX6" fmla="*/ 17862 w 77362"/>
                      <a:gd name="connsiteY6" fmla="*/ 33982 h 81226"/>
                      <a:gd name="connsiteX7" fmla="*/ 25292 w 77362"/>
                      <a:gd name="connsiteY7" fmla="*/ 22362 h 81226"/>
                      <a:gd name="connsiteX8" fmla="*/ 73202 w 77362"/>
                      <a:gd name="connsiteY8" fmla="*/ 24743 h 81226"/>
                      <a:gd name="connsiteX9" fmla="*/ 77108 w 77362"/>
                      <a:gd name="connsiteY9" fmla="*/ 21409 h 81226"/>
                      <a:gd name="connsiteX10" fmla="*/ 22339 w 77362"/>
                      <a:gd name="connsiteY10" fmla="*/ 4740 h 81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226">
                        <a:moveTo>
                          <a:pt x="22339" y="4740"/>
                        </a:moveTo>
                        <a:cubicBezTo>
                          <a:pt x="13004" y="9598"/>
                          <a:pt x="5289" y="18266"/>
                          <a:pt x="1670" y="30363"/>
                        </a:cubicBezTo>
                        <a:cubicBezTo>
                          <a:pt x="-2998" y="46365"/>
                          <a:pt x="2241" y="63414"/>
                          <a:pt x="15862" y="73130"/>
                        </a:cubicBezTo>
                        <a:cubicBezTo>
                          <a:pt x="20720" y="76654"/>
                          <a:pt x="29292" y="80083"/>
                          <a:pt x="36531" y="81226"/>
                        </a:cubicBezTo>
                        <a:cubicBezTo>
                          <a:pt x="35579" y="75606"/>
                          <a:pt x="34436" y="70177"/>
                          <a:pt x="33483" y="64843"/>
                        </a:cubicBezTo>
                        <a:cubicBezTo>
                          <a:pt x="31959" y="64653"/>
                          <a:pt x="30530" y="64367"/>
                          <a:pt x="27482" y="62557"/>
                        </a:cubicBezTo>
                        <a:cubicBezTo>
                          <a:pt x="17767" y="56747"/>
                          <a:pt x="14243" y="44841"/>
                          <a:pt x="17862" y="33982"/>
                        </a:cubicBezTo>
                        <a:cubicBezTo>
                          <a:pt x="19481" y="29125"/>
                          <a:pt x="22053" y="25314"/>
                          <a:pt x="25292" y="22362"/>
                        </a:cubicBezTo>
                        <a:cubicBezTo>
                          <a:pt x="37770" y="10932"/>
                          <a:pt x="59772" y="13694"/>
                          <a:pt x="73202" y="24743"/>
                        </a:cubicBezTo>
                        <a:cubicBezTo>
                          <a:pt x="75298" y="26457"/>
                          <a:pt x="78251" y="23600"/>
                          <a:pt x="77108" y="21409"/>
                        </a:cubicBezTo>
                        <a:cubicBezTo>
                          <a:pt x="65106" y="-117"/>
                          <a:pt x="40627" y="-4880"/>
                          <a:pt x="22339" y="4740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13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759145" y="2912543"/>
                  <a:ext cx="84579" cy="81449"/>
                  <a:chOff x="5759145" y="2912543"/>
                  <a:chExt cx="84579" cy="81449"/>
                </a:xfrm>
              </p:grpSpPr>
              <p:sp>
                <p:nvSpPr>
                  <p:cNvPr id="214" name="Freeform: Shape 213">
                    <a:extLst>
                      <a:ext uri="{FF2B5EF4-FFF2-40B4-BE49-F238E27FC236}">
                        <a16:creationId xmlns:a16="http://schemas.microsoft.com/office/drawing/2014/main" id="{6B1ECED6-C90E-485C-98AD-4E7335C0B3BF}"/>
                      </a:ext>
                    </a:extLst>
                  </p:cNvPr>
                  <p:cNvSpPr/>
                  <p:nvPr/>
                </p:nvSpPr>
                <p:spPr>
                  <a:xfrm>
                    <a:off x="5822612" y="2925496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15" name="Freeform: Shape 214">
                    <a:extLst>
                      <a:ext uri="{FF2B5EF4-FFF2-40B4-BE49-F238E27FC236}">
                        <a16:creationId xmlns:a16="http://schemas.microsoft.com/office/drawing/2014/main" id="{A5D17994-8460-49AB-A4C3-E5A85282513D}"/>
                      </a:ext>
                    </a:extLst>
                  </p:cNvPr>
                  <p:cNvSpPr/>
                  <p:nvPr/>
                </p:nvSpPr>
                <p:spPr>
                  <a:xfrm>
                    <a:off x="5759145" y="2912543"/>
                    <a:ext cx="77267" cy="81449"/>
                  </a:xfrm>
                  <a:custGeom>
                    <a:avLst/>
                    <a:gdLst>
                      <a:gd name="connsiteX0" fmla="*/ 22339 w 77267"/>
                      <a:gd name="connsiteY0" fmla="*/ 4678 h 81449"/>
                      <a:gd name="connsiteX1" fmla="*/ 1670 w 77267"/>
                      <a:gd name="connsiteY1" fmla="*/ 30300 h 81449"/>
                      <a:gd name="connsiteX2" fmla="*/ 15862 w 77267"/>
                      <a:gd name="connsiteY2" fmla="*/ 73067 h 81449"/>
                      <a:gd name="connsiteX3" fmla="*/ 35388 w 77267"/>
                      <a:gd name="connsiteY3" fmla="*/ 81449 h 81449"/>
                      <a:gd name="connsiteX4" fmla="*/ 31578 w 77267"/>
                      <a:gd name="connsiteY4" fmla="*/ 64495 h 81449"/>
                      <a:gd name="connsiteX5" fmla="*/ 27387 w 77267"/>
                      <a:gd name="connsiteY5" fmla="*/ 62495 h 81449"/>
                      <a:gd name="connsiteX6" fmla="*/ 17767 w 77267"/>
                      <a:gd name="connsiteY6" fmla="*/ 33920 h 81449"/>
                      <a:gd name="connsiteX7" fmla="*/ 25196 w 77267"/>
                      <a:gd name="connsiteY7" fmla="*/ 22299 h 81449"/>
                      <a:gd name="connsiteX8" fmla="*/ 73107 w 77267"/>
                      <a:gd name="connsiteY8" fmla="*/ 24680 h 81449"/>
                      <a:gd name="connsiteX9" fmla="*/ 77013 w 77267"/>
                      <a:gd name="connsiteY9" fmla="*/ 21347 h 81449"/>
                      <a:gd name="connsiteX10" fmla="*/ 22339 w 77267"/>
                      <a:gd name="connsiteY10" fmla="*/ 4678 h 8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267" h="81449">
                        <a:moveTo>
                          <a:pt x="22339" y="4678"/>
                        </a:moveTo>
                        <a:cubicBezTo>
                          <a:pt x="13004" y="9536"/>
                          <a:pt x="5289" y="18203"/>
                          <a:pt x="1670" y="30300"/>
                        </a:cubicBezTo>
                        <a:cubicBezTo>
                          <a:pt x="-2998" y="46302"/>
                          <a:pt x="2241" y="63352"/>
                          <a:pt x="15862" y="73067"/>
                        </a:cubicBezTo>
                        <a:cubicBezTo>
                          <a:pt x="20720" y="76592"/>
                          <a:pt x="28244" y="80306"/>
                          <a:pt x="35388" y="81449"/>
                        </a:cubicBezTo>
                        <a:cubicBezTo>
                          <a:pt x="34150" y="76306"/>
                          <a:pt x="32721" y="69829"/>
                          <a:pt x="31578" y="64495"/>
                        </a:cubicBezTo>
                        <a:cubicBezTo>
                          <a:pt x="29959" y="63923"/>
                          <a:pt x="29102" y="63542"/>
                          <a:pt x="27387" y="62495"/>
                        </a:cubicBezTo>
                        <a:cubicBezTo>
                          <a:pt x="17957" y="56113"/>
                          <a:pt x="14148" y="44778"/>
                          <a:pt x="17767" y="33920"/>
                        </a:cubicBezTo>
                        <a:cubicBezTo>
                          <a:pt x="19386" y="29062"/>
                          <a:pt x="21958" y="25252"/>
                          <a:pt x="25196" y="22299"/>
                        </a:cubicBezTo>
                        <a:cubicBezTo>
                          <a:pt x="37674" y="10869"/>
                          <a:pt x="59677" y="13631"/>
                          <a:pt x="73107" y="24680"/>
                        </a:cubicBezTo>
                        <a:cubicBezTo>
                          <a:pt x="75203" y="26395"/>
                          <a:pt x="78155" y="23537"/>
                          <a:pt x="77013" y="21347"/>
                        </a:cubicBezTo>
                        <a:cubicBezTo>
                          <a:pt x="65106" y="-85"/>
                          <a:pt x="40627" y="-4847"/>
                          <a:pt x="22339" y="4678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16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772480" y="2978108"/>
                  <a:ext cx="84579" cy="81321"/>
                  <a:chOff x="5772480" y="2978108"/>
                  <a:chExt cx="84579" cy="81321"/>
                </a:xfrm>
              </p:grpSpPr>
              <p:sp>
                <p:nvSpPr>
                  <p:cNvPr id="217" name="Freeform: Shape 216">
                    <a:extLst>
                      <a:ext uri="{FF2B5EF4-FFF2-40B4-BE49-F238E27FC236}">
                        <a16:creationId xmlns:a16="http://schemas.microsoft.com/office/drawing/2014/main" id="{AF86BA4A-E301-417D-9850-29CB32C9B9EF}"/>
                      </a:ext>
                    </a:extLst>
                  </p:cNvPr>
                  <p:cNvSpPr/>
                  <p:nvPr/>
                </p:nvSpPr>
                <p:spPr>
                  <a:xfrm>
                    <a:off x="5835947" y="2991028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18" name="Freeform: Shape 217">
                    <a:extLst>
                      <a:ext uri="{FF2B5EF4-FFF2-40B4-BE49-F238E27FC236}">
                        <a16:creationId xmlns:a16="http://schemas.microsoft.com/office/drawing/2014/main" id="{8BCFE35E-BCE9-4F1C-85B4-09875CF8FCC5}"/>
                      </a:ext>
                    </a:extLst>
                  </p:cNvPr>
                  <p:cNvSpPr/>
                  <p:nvPr/>
                </p:nvSpPr>
                <p:spPr>
                  <a:xfrm>
                    <a:off x="5772480" y="2978108"/>
                    <a:ext cx="77362" cy="81321"/>
                  </a:xfrm>
                  <a:custGeom>
                    <a:avLst/>
                    <a:gdLst>
                      <a:gd name="connsiteX0" fmla="*/ 22339 w 77362"/>
                      <a:gd name="connsiteY0" fmla="*/ 4740 h 81321"/>
                      <a:gd name="connsiteX1" fmla="*/ 1670 w 77362"/>
                      <a:gd name="connsiteY1" fmla="*/ 30363 h 81321"/>
                      <a:gd name="connsiteX2" fmla="*/ 15862 w 77362"/>
                      <a:gd name="connsiteY2" fmla="*/ 73130 h 81321"/>
                      <a:gd name="connsiteX3" fmla="*/ 35579 w 77362"/>
                      <a:gd name="connsiteY3" fmla="*/ 81321 h 81321"/>
                      <a:gd name="connsiteX4" fmla="*/ 31959 w 77362"/>
                      <a:gd name="connsiteY4" fmla="*/ 64748 h 81321"/>
                      <a:gd name="connsiteX5" fmla="*/ 27482 w 77362"/>
                      <a:gd name="connsiteY5" fmla="*/ 62557 h 81321"/>
                      <a:gd name="connsiteX6" fmla="*/ 17862 w 77362"/>
                      <a:gd name="connsiteY6" fmla="*/ 33982 h 81321"/>
                      <a:gd name="connsiteX7" fmla="*/ 25292 w 77362"/>
                      <a:gd name="connsiteY7" fmla="*/ 22362 h 81321"/>
                      <a:gd name="connsiteX8" fmla="*/ 73203 w 77362"/>
                      <a:gd name="connsiteY8" fmla="*/ 24743 h 81321"/>
                      <a:gd name="connsiteX9" fmla="*/ 77108 w 77362"/>
                      <a:gd name="connsiteY9" fmla="*/ 21409 h 81321"/>
                      <a:gd name="connsiteX10" fmla="*/ 22339 w 77362"/>
                      <a:gd name="connsiteY10" fmla="*/ 4740 h 81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362" h="81321">
                        <a:moveTo>
                          <a:pt x="22339" y="4740"/>
                        </a:moveTo>
                        <a:cubicBezTo>
                          <a:pt x="13004" y="9598"/>
                          <a:pt x="5289" y="18266"/>
                          <a:pt x="1670" y="30363"/>
                        </a:cubicBezTo>
                        <a:cubicBezTo>
                          <a:pt x="-2998" y="46269"/>
                          <a:pt x="2241" y="63414"/>
                          <a:pt x="15862" y="73130"/>
                        </a:cubicBezTo>
                        <a:cubicBezTo>
                          <a:pt x="20720" y="76654"/>
                          <a:pt x="28340" y="80178"/>
                          <a:pt x="35579" y="81321"/>
                        </a:cubicBezTo>
                        <a:cubicBezTo>
                          <a:pt x="34531" y="75987"/>
                          <a:pt x="32912" y="70082"/>
                          <a:pt x="31959" y="64748"/>
                        </a:cubicBezTo>
                        <a:cubicBezTo>
                          <a:pt x="30245" y="64176"/>
                          <a:pt x="29197" y="63605"/>
                          <a:pt x="27482" y="62557"/>
                        </a:cubicBezTo>
                        <a:cubicBezTo>
                          <a:pt x="18053" y="56175"/>
                          <a:pt x="14243" y="44841"/>
                          <a:pt x="17862" y="33982"/>
                        </a:cubicBezTo>
                        <a:cubicBezTo>
                          <a:pt x="19482" y="29124"/>
                          <a:pt x="22053" y="25314"/>
                          <a:pt x="25292" y="22362"/>
                        </a:cubicBezTo>
                        <a:cubicBezTo>
                          <a:pt x="37769" y="10932"/>
                          <a:pt x="59772" y="13694"/>
                          <a:pt x="73203" y="24743"/>
                        </a:cubicBezTo>
                        <a:cubicBezTo>
                          <a:pt x="75298" y="26457"/>
                          <a:pt x="78251" y="23600"/>
                          <a:pt x="77108" y="21409"/>
                        </a:cubicBezTo>
                        <a:cubicBezTo>
                          <a:pt x="65106" y="-117"/>
                          <a:pt x="40627" y="-4880"/>
                          <a:pt x="22339" y="4740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19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785434" y="3043731"/>
                  <a:ext cx="84579" cy="81420"/>
                  <a:chOff x="5785434" y="3043731"/>
                  <a:chExt cx="84579" cy="81420"/>
                </a:xfrm>
              </p:grpSpPr>
              <p:sp>
                <p:nvSpPr>
                  <p:cNvPr id="220" name="Freeform: Shape 219">
                    <a:extLst>
                      <a:ext uri="{FF2B5EF4-FFF2-40B4-BE49-F238E27FC236}">
                        <a16:creationId xmlns:a16="http://schemas.microsoft.com/office/drawing/2014/main" id="{0D973C11-6234-4BB6-A227-35C3C6A85D64}"/>
                      </a:ext>
                    </a:extLst>
                  </p:cNvPr>
                  <p:cNvSpPr/>
                  <p:nvPr/>
                </p:nvSpPr>
                <p:spPr>
                  <a:xfrm>
                    <a:off x="5848901" y="3056655"/>
                    <a:ext cx="21112" cy="20560"/>
                  </a:xfrm>
                  <a:custGeom>
                    <a:avLst/>
                    <a:gdLst>
                      <a:gd name="connsiteX0" fmla="*/ 972 w 21112"/>
                      <a:gd name="connsiteY0" fmla="*/ 5632 h 20560"/>
                      <a:gd name="connsiteX1" fmla="*/ 2877 w 21112"/>
                      <a:gd name="connsiteY1" fmla="*/ 17347 h 20560"/>
                      <a:gd name="connsiteX2" fmla="*/ 6402 w 21112"/>
                      <a:gd name="connsiteY2" fmla="*/ 19729 h 20560"/>
                      <a:gd name="connsiteX3" fmla="*/ 20403 w 21112"/>
                      <a:gd name="connsiteY3" fmla="*/ 6013 h 20560"/>
                      <a:gd name="connsiteX4" fmla="*/ 972 w 21112"/>
                      <a:gd name="connsiteY4" fmla="*/ 5632 h 2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12" h="20560">
                        <a:moveTo>
                          <a:pt x="972" y="5632"/>
                        </a:moveTo>
                        <a:cubicBezTo>
                          <a:pt x="-837" y="9442"/>
                          <a:pt x="-75" y="14299"/>
                          <a:pt x="2877" y="17347"/>
                        </a:cubicBezTo>
                        <a:cubicBezTo>
                          <a:pt x="3925" y="18395"/>
                          <a:pt x="5068" y="19157"/>
                          <a:pt x="6402" y="19729"/>
                        </a:cubicBezTo>
                        <a:cubicBezTo>
                          <a:pt x="14688" y="23348"/>
                          <a:pt x="23737" y="14490"/>
                          <a:pt x="20403" y="6013"/>
                        </a:cubicBezTo>
                        <a:cubicBezTo>
                          <a:pt x="17260" y="-2084"/>
                          <a:pt x="4592" y="-1798"/>
                          <a:pt x="972" y="56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21" name="Freeform: Shape 220">
                    <a:extLst>
                      <a:ext uri="{FF2B5EF4-FFF2-40B4-BE49-F238E27FC236}">
                        <a16:creationId xmlns:a16="http://schemas.microsoft.com/office/drawing/2014/main" id="{DFB709BC-683F-4F36-A375-1451104A7201}"/>
                      </a:ext>
                    </a:extLst>
                  </p:cNvPr>
                  <p:cNvSpPr/>
                  <p:nvPr/>
                </p:nvSpPr>
                <p:spPr>
                  <a:xfrm>
                    <a:off x="5785434" y="3043731"/>
                    <a:ext cx="77267" cy="81420"/>
                  </a:xfrm>
                  <a:custGeom>
                    <a:avLst/>
                    <a:gdLst>
                      <a:gd name="connsiteX0" fmla="*/ 22339 w 77267"/>
                      <a:gd name="connsiteY0" fmla="*/ 4744 h 81420"/>
                      <a:gd name="connsiteX1" fmla="*/ 1670 w 77267"/>
                      <a:gd name="connsiteY1" fmla="*/ 30366 h 81420"/>
                      <a:gd name="connsiteX2" fmla="*/ 15862 w 77267"/>
                      <a:gd name="connsiteY2" fmla="*/ 73133 h 81420"/>
                      <a:gd name="connsiteX3" fmla="*/ 36722 w 77267"/>
                      <a:gd name="connsiteY3" fmla="*/ 81420 h 81420"/>
                      <a:gd name="connsiteX4" fmla="*/ 33007 w 77267"/>
                      <a:gd name="connsiteY4" fmla="*/ 65037 h 81420"/>
                      <a:gd name="connsiteX5" fmla="*/ 27387 w 77267"/>
                      <a:gd name="connsiteY5" fmla="*/ 62465 h 81420"/>
                      <a:gd name="connsiteX6" fmla="*/ 17767 w 77267"/>
                      <a:gd name="connsiteY6" fmla="*/ 33890 h 81420"/>
                      <a:gd name="connsiteX7" fmla="*/ 25196 w 77267"/>
                      <a:gd name="connsiteY7" fmla="*/ 22270 h 81420"/>
                      <a:gd name="connsiteX8" fmla="*/ 73107 w 77267"/>
                      <a:gd name="connsiteY8" fmla="*/ 24651 h 81420"/>
                      <a:gd name="connsiteX9" fmla="*/ 77013 w 77267"/>
                      <a:gd name="connsiteY9" fmla="*/ 21317 h 81420"/>
                      <a:gd name="connsiteX10" fmla="*/ 22339 w 77267"/>
                      <a:gd name="connsiteY10" fmla="*/ 4744 h 81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267" h="81420">
                        <a:moveTo>
                          <a:pt x="22339" y="4744"/>
                        </a:moveTo>
                        <a:cubicBezTo>
                          <a:pt x="13004" y="9697"/>
                          <a:pt x="5289" y="18269"/>
                          <a:pt x="1670" y="30366"/>
                        </a:cubicBezTo>
                        <a:cubicBezTo>
                          <a:pt x="-2998" y="46368"/>
                          <a:pt x="2241" y="63418"/>
                          <a:pt x="15862" y="73133"/>
                        </a:cubicBezTo>
                        <a:cubicBezTo>
                          <a:pt x="20720" y="76658"/>
                          <a:pt x="29578" y="80372"/>
                          <a:pt x="36722" y="81420"/>
                        </a:cubicBezTo>
                        <a:cubicBezTo>
                          <a:pt x="35769" y="75800"/>
                          <a:pt x="34150" y="70466"/>
                          <a:pt x="33007" y="65037"/>
                        </a:cubicBezTo>
                        <a:cubicBezTo>
                          <a:pt x="31292" y="64466"/>
                          <a:pt x="29102" y="63608"/>
                          <a:pt x="27387" y="62465"/>
                        </a:cubicBezTo>
                        <a:cubicBezTo>
                          <a:pt x="17957" y="56084"/>
                          <a:pt x="14147" y="44749"/>
                          <a:pt x="17767" y="33890"/>
                        </a:cubicBezTo>
                        <a:cubicBezTo>
                          <a:pt x="19386" y="29033"/>
                          <a:pt x="21958" y="25222"/>
                          <a:pt x="25196" y="22270"/>
                        </a:cubicBezTo>
                        <a:cubicBezTo>
                          <a:pt x="37674" y="10840"/>
                          <a:pt x="59677" y="13602"/>
                          <a:pt x="73107" y="24651"/>
                        </a:cubicBezTo>
                        <a:cubicBezTo>
                          <a:pt x="75203" y="26366"/>
                          <a:pt x="78155" y="23508"/>
                          <a:pt x="77013" y="21317"/>
                        </a:cubicBezTo>
                        <a:cubicBezTo>
                          <a:pt x="65106" y="-114"/>
                          <a:pt x="40627" y="-4876"/>
                          <a:pt x="22339" y="4744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222" name="Graphic 90">
                <a:extLst>
                  <a:ext uri="{FF2B5EF4-FFF2-40B4-BE49-F238E27FC236}">
                    <a16:creationId xmlns:a16="http://schemas.microsoft.com/office/drawing/2014/main" id="{34A25877-0D86-4D8D-A243-85A814F10295}"/>
                  </a:ext>
                </a:extLst>
              </p:cNvPr>
              <p:cNvGrpSpPr/>
              <p:nvPr/>
            </p:nvGrpSpPr>
            <p:grpSpPr>
              <a:xfrm>
                <a:off x="6045980" y="2510523"/>
                <a:ext cx="728076" cy="1034268"/>
                <a:chOff x="6045980" y="2510523"/>
                <a:chExt cx="728076" cy="1034268"/>
              </a:xfrm>
            </p:grpSpPr>
            <p:sp>
              <p:nvSpPr>
                <p:cNvPr id="223" name="Freeform: Shape 222">
                  <a:extLst>
                    <a:ext uri="{FF2B5EF4-FFF2-40B4-BE49-F238E27FC236}">
                      <a16:creationId xmlns:a16="http://schemas.microsoft.com/office/drawing/2014/main" id="{5550F400-1422-4F7B-8608-C4C69179D96D}"/>
                    </a:ext>
                  </a:extLst>
                </p:cNvPr>
                <p:cNvSpPr/>
                <p:nvPr/>
              </p:nvSpPr>
              <p:spPr>
                <a:xfrm>
                  <a:off x="6078486" y="2544260"/>
                  <a:ext cx="666533" cy="968844"/>
                </a:xfrm>
                <a:custGeom>
                  <a:avLst/>
                  <a:gdLst>
                    <a:gd name="connsiteX0" fmla="*/ 656450 w 666533"/>
                    <a:gd name="connsiteY0" fmla="*/ 176651 h 968844"/>
                    <a:gd name="connsiteX1" fmla="*/ 559676 w 666533"/>
                    <a:gd name="connsiteY1" fmla="*/ 433635 h 968844"/>
                    <a:gd name="connsiteX2" fmla="*/ 461379 w 666533"/>
                    <a:gd name="connsiteY2" fmla="*/ 679571 h 968844"/>
                    <a:gd name="connsiteX3" fmla="*/ 357556 w 666533"/>
                    <a:gd name="connsiteY3" fmla="*/ 932555 h 968844"/>
                    <a:gd name="connsiteX4" fmla="*/ 297644 w 666533"/>
                    <a:gd name="connsiteY4" fmla="*/ 964368 h 968844"/>
                    <a:gd name="connsiteX5" fmla="*/ 239637 w 666533"/>
                    <a:gd name="connsiteY5" fmla="*/ 939222 h 968844"/>
                    <a:gd name="connsiteX6" fmla="*/ 140767 w 666533"/>
                    <a:gd name="connsiteY6" fmla="*/ 894074 h 968844"/>
                    <a:gd name="connsiteX7" fmla="*/ 76378 w 666533"/>
                    <a:gd name="connsiteY7" fmla="*/ 864451 h 968844"/>
                    <a:gd name="connsiteX8" fmla="*/ 12275 w 666533"/>
                    <a:gd name="connsiteY8" fmla="*/ 834447 h 968844"/>
                    <a:gd name="connsiteX9" fmla="*/ 21228 w 666533"/>
                    <a:gd name="connsiteY9" fmla="*/ 741674 h 968844"/>
                    <a:gd name="connsiteX10" fmla="*/ 152387 w 666533"/>
                    <a:gd name="connsiteY10" fmla="*/ 425825 h 968844"/>
                    <a:gd name="connsiteX11" fmla="*/ 286880 w 666533"/>
                    <a:gd name="connsiteY11" fmla="*/ 97022 h 968844"/>
                    <a:gd name="connsiteX12" fmla="*/ 324504 w 666533"/>
                    <a:gd name="connsiteY12" fmla="*/ 18821 h 968844"/>
                    <a:gd name="connsiteX13" fmla="*/ 406705 w 666533"/>
                    <a:gd name="connsiteY13" fmla="*/ 15488 h 968844"/>
                    <a:gd name="connsiteX14" fmla="*/ 581870 w 666533"/>
                    <a:gd name="connsiteY14" fmla="*/ 87306 h 968844"/>
                    <a:gd name="connsiteX15" fmla="*/ 638258 w 666533"/>
                    <a:gd name="connsiteY15" fmla="*/ 112547 h 968844"/>
                    <a:gd name="connsiteX16" fmla="*/ 665690 w 666533"/>
                    <a:gd name="connsiteY16" fmla="*/ 134550 h 968844"/>
                    <a:gd name="connsiteX17" fmla="*/ 656450 w 666533"/>
                    <a:gd name="connsiteY17" fmla="*/ 176651 h 968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66533" h="968844">
                      <a:moveTo>
                        <a:pt x="656450" y="176651"/>
                      </a:moveTo>
                      <a:cubicBezTo>
                        <a:pt x="625780" y="264281"/>
                        <a:pt x="590633" y="346100"/>
                        <a:pt x="559676" y="433635"/>
                      </a:cubicBezTo>
                      <a:cubicBezTo>
                        <a:pt x="529577" y="518693"/>
                        <a:pt x="496430" y="596513"/>
                        <a:pt x="461379" y="679571"/>
                      </a:cubicBezTo>
                      <a:cubicBezTo>
                        <a:pt x="427088" y="760819"/>
                        <a:pt x="397847" y="853974"/>
                        <a:pt x="357556" y="932555"/>
                      </a:cubicBezTo>
                      <a:cubicBezTo>
                        <a:pt x="343268" y="960463"/>
                        <a:pt x="329743" y="977417"/>
                        <a:pt x="297644" y="964368"/>
                      </a:cubicBezTo>
                      <a:cubicBezTo>
                        <a:pt x="278117" y="956462"/>
                        <a:pt x="258782" y="948176"/>
                        <a:pt x="239637" y="939222"/>
                      </a:cubicBezTo>
                      <a:cubicBezTo>
                        <a:pt x="208109" y="924363"/>
                        <a:pt x="175057" y="905028"/>
                        <a:pt x="140767" y="894074"/>
                      </a:cubicBezTo>
                      <a:cubicBezTo>
                        <a:pt x="119336" y="884168"/>
                        <a:pt x="97904" y="874262"/>
                        <a:pt x="76378" y="864451"/>
                      </a:cubicBezTo>
                      <a:cubicBezTo>
                        <a:pt x="56566" y="855402"/>
                        <a:pt x="29324" y="848068"/>
                        <a:pt x="12275" y="834447"/>
                      </a:cubicBezTo>
                      <a:cubicBezTo>
                        <a:pt x="-15634" y="812159"/>
                        <a:pt x="11417" y="767391"/>
                        <a:pt x="21228" y="741674"/>
                      </a:cubicBezTo>
                      <a:cubicBezTo>
                        <a:pt x="61805" y="635089"/>
                        <a:pt x="110192" y="531743"/>
                        <a:pt x="152387" y="425825"/>
                      </a:cubicBezTo>
                      <a:cubicBezTo>
                        <a:pt x="196393" y="315525"/>
                        <a:pt x="236874" y="204940"/>
                        <a:pt x="286880" y="97022"/>
                      </a:cubicBezTo>
                      <a:cubicBezTo>
                        <a:pt x="298787" y="71304"/>
                        <a:pt x="309264" y="42729"/>
                        <a:pt x="324504" y="18821"/>
                      </a:cubicBezTo>
                      <a:cubicBezTo>
                        <a:pt x="345650" y="-14516"/>
                        <a:pt x="378130" y="4343"/>
                        <a:pt x="406705" y="15488"/>
                      </a:cubicBezTo>
                      <a:cubicBezTo>
                        <a:pt x="441090" y="28823"/>
                        <a:pt x="558914" y="77114"/>
                        <a:pt x="581870" y="87306"/>
                      </a:cubicBezTo>
                      <a:cubicBezTo>
                        <a:pt x="600634" y="95688"/>
                        <a:pt x="619684" y="103689"/>
                        <a:pt x="638258" y="112547"/>
                      </a:cubicBezTo>
                      <a:cubicBezTo>
                        <a:pt x="647783" y="117024"/>
                        <a:pt x="662165" y="123692"/>
                        <a:pt x="665690" y="134550"/>
                      </a:cubicBezTo>
                      <a:cubicBezTo>
                        <a:pt x="669309" y="146171"/>
                        <a:pt x="660356" y="165411"/>
                        <a:pt x="656450" y="1766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4" name="Freeform: Shape 223">
                  <a:extLst>
                    <a:ext uri="{FF2B5EF4-FFF2-40B4-BE49-F238E27FC236}">
                      <a16:creationId xmlns:a16="http://schemas.microsoft.com/office/drawing/2014/main" id="{8CD6A210-D4A7-4984-872E-54776E17AEC5}"/>
                    </a:ext>
                  </a:extLst>
                </p:cNvPr>
                <p:cNvSpPr/>
                <p:nvPr/>
              </p:nvSpPr>
              <p:spPr>
                <a:xfrm>
                  <a:off x="6045980" y="2510523"/>
                  <a:ext cx="728076" cy="1034268"/>
                </a:xfrm>
                <a:custGeom>
                  <a:avLst/>
                  <a:gdLst>
                    <a:gd name="connsiteX0" fmla="*/ 719056 w 728076"/>
                    <a:gd name="connsiteY0" fmla="*/ 145617 h 1034268"/>
                    <a:gd name="connsiteX1" fmla="*/ 666859 w 728076"/>
                    <a:gd name="connsiteY1" fmla="*/ 112851 h 1034268"/>
                    <a:gd name="connsiteX2" fmla="*/ 461690 w 728076"/>
                    <a:gd name="connsiteY2" fmla="*/ 20744 h 1034268"/>
                    <a:gd name="connsiteX3" fmla="*/ 358630 w 728076"/>
                    <a:gd name="connsiteY3" fmla="*/ 11315 h 1034268"/>
                    <a:gd name="connsiteX4" fmla="*/ 288716 w 728076"/>
                    <a:gd name="connsiteY4" fmla="*/ 132092 h 1034268"/>
                    <a:gd name="connsiteX5" fmla="*/ 225089 w 728076"/>
                    <a:gd name="connsiteY5" fmla="*/ 271823 h 1034268"/>
                    <a:gd name="connsiteX6" fmla="*/ 103931 w 728076"/>
                    <a:gd name="connsiteY6" fmla="*/ 572623 h 1034268"/>
                    <a:gd name="connsiteX7" fmla="*/ 45352 w 728076"/>
                    <a:gd name="connsiteY7" fmla="*/ 711307 h 1034268"/>
                    <a:gd name="connsiteX8" fmla="*/ 17635 w 728076"/>
                    <a:gd name="connsiteY8" fmla="*/ 782363 h 1034268"/>
                    <a:gd name="connsiteX9" fmla="*/ 109 w 728076"/>
                    <a:gd name="connsiteY9" fmla="*/ 848372 h 1034268"/>
                    <a:gd name="connsiteX10" fmla="*/ 85262 w 728076"/>
                    <a:gd name="connsiteY10" fmla="*/ 919238 h 1034268"/>
                    <a:gd name="connsiteX11" fmla="*/ 170606 w 728076"/>
                    <a:gd name="connsiteY11" fmla="*/ 959624 h 1034268"/>
                    <a:gd name="connsiteX12" fmla="*/ 254331 w 728076"/>
                    <a:gd name="connsiteY12" fmla="*/ 1002962 h 1034268"/>
                    <a:gd name="connsiteX13" fmla="*/ 365392 w 728076"/>
                    <a:gd name="connsiteY13" fmla="*/ 1030299 h 1034268"/>
                    <a:gd name="connsiteX14" fmla="*/ 435496 w 728076"/>
                    <a:gd name="connsiteY14" fmla="*/ 933430 h 1034268"/>
                    <a:gd name="connsiteX15" fmla="*/ 496266 w 728076"/>
                    <a:gd name="connsiteY15" fmla="*/ 781697 h 1034268"/>
                    <a:gd name="connsiteX16" fmla="*/ 610947 w 728076"/>
                    <a:gd name="connsiteY16" fmla="*/ 506138 h 1034268"/>
                    <a:gd name="connsiteX17" fmla="*/ 670954 w 728076"/>
                    <a:gd name="connsiteY17" fmla="*/ 359168 h 1034268"/>
                    <a:gd name="connsiteX18" fmla="*/ 723723 w 728076"/>
                    <a:gd name="connsiteY18" fmla="*/ 204386 h 1034268"/>
                    <a:gd name="connsiteX19" fmla="*/ 719056 w 728076"/>
                    <a:gd name="connsiteY19" fmla="*/ 145617 h 1034268"/>
                    <a:gd name="connsiteX20" fmla="*/ 688957 w 728076"/>
                    <a:gd name="connsiteY20" fmla="*/ 210387 h 1034268"/>
                    <a:gd name="connsiteX21" fmla="*/ 592183 w 728076"/>
                    <a:gd name="connsiteY21" fmla="*/ 467372 h 1034268"/>
                    <a:gd name="connsiteX22" fmla="*/ 493885 w 728076"/>
                    <a:gd name="connsiteY22" fmla="*/ 713307 h 1034268"/>
                    <a:gd name="connsiteX23" fmla="*/ 390062 w 728076"/>
                    <a:gd name="connsiteY23" fmla="*/ 966291 h 1034268"/>
                    <a:gd name="connsiteX24" fmla="*/ 330150 w 728076"/>
                    <a:gd name="connsiteY24" fmla="*/ 998105 h 1034268"/>
                    <a:gd name="connsiteX25" fmla="*/ 272143 w 728076"/>
                    <a:gd name="connsiteY25" fmla="*/ 972959 h 1034268"/>
                    <a:gd name="connsiteX26" fmla="*/ 173273 w 728076"/>
                    <a:gd name="connsiteY26" fmla="*/ 927810 h 1034268"/>
                    <a:gd name="connsiteX27" fmla="*/ 108884 w 728076"/>
                    <a:gd name="connsiteY27" fmla="*/ 898187 h 1034268"/>
                    <a:gd name="connsiteX28" fmla="*/ 44781 w 728076"/>
                    <a:gd name="connsiteY28" fmla="*/ 868184 h 1034268"/>
                    <a:gd name="connsiteX29" fmla="*/ 53734 w 728076"/>
                    <a:gd name="connsiteY29" fmla="*/ 775410 h 1034268"/>
                    <a:gd name="connsiteX30" fmla="*/ 184894 w 728076"/>
                    <a:gd name="connsiteY30" fmla="*/ 459561 h 1034268"/>
                    <a:gd name="connsiteX31" fmla="*/ 319387 w 728076"/>
                    <a:gd name="connsiteY31" fmla="*/ 130758 h 1034268"/>
                    <a:gd name="connsiteX32" fmla="*/ 357010 w 728076"/>
                    <a:gd name="connsiteY32" fmla="*/ 52558 h 1034268"/>
                    <a:gd name="connsiteX33" fmla="*/ 439211 w 728076"/>
                    <a:gd name="connsiteY33" fmla="*/ 49224 h 1034268"/>
                    <a:gd name="connsiteX34" fmla="*/ 614376 w 728076"/>
                    <a:gd name="connsiteY34" fmla="*/ 121043 h 1034268"/>
                    <a:gd name="connsiteX35" fmla="*/ 670764 w 728076"/>
                    <a:gd name="connsiteY35" fmla="*/ 146284 h 1034268"/>
                    <a:gd name="connsiteX36" fmla="*/ 698196 w 728076"/>
                    <a:gd name="connsiteY36" fmla="*/ 168287 h 1034268"/>
                    <a:gd name="connsiteX37" fmla="*/ 688957 w 728076"/>
                    <a:gd name="connsiteY37" fmla="*/ 210387 h 1034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728076" h="1034268">
                      <a:moveTo>
                        <a:pt x="719056" y="145617"/>
                      </a:moveTo>
                      <a:cubicBezTo>
                        <a:pt x="707149" y="128186"/>
                        <a:pt x="685242" y="121233"/>
                        <a:pt x="666859" y="112851"/>
                      </a:cubicBezTo>
                      <a:cubicBezTo>
                        <a:pt x="632664" y="97325"/>
                        <a:pt x="495218" y="34079"/>
                        <a:pt x="461690" y="20744"/>
                      </a:cubicBezTo>
                      <a:cubicBezTo>
                        <a:pt x="428734" y="7600"/>
                        <a:pt x="391205" y="-13069"/>
                        <a:pt x="358630" y="11315"/>
                      </a:cubicBezTo>
                      <a:cubicBezTo>
                        <a:pt x="322435" y="38366"/>
                        <a:pt x="307576" y="92944"/>
                        <a:pt x="288716" y="132092"/>
                      </a:cubicBezTo>
                      <a:cubicBezTo>
                        <a:pt x="266523" y="178193"/>
                        <a:pt x="244996" y="224579"/>
                        <a:pt x="225089" y="271823"/>
                      </a:cubicBezTo>
                      <a:cubicBezTo>
                        <a:pt x="182989" y="371455"/>
                        <a:pt x="146794" y="473277"/>
                        <a:pt x="103931" y="572623"/>
                      </a:cubicBezTo>
                      <a:cubicBezTo>
                        <a:pt x="84024" y="618724"/>
                        <a:pt x="64212" y="664825"/>
                        <a:pt x="45352" y="711307"/>
                      </a:cubicBezTo>
                      <a:cubicBezTo>
                        <a:pt x="35827" y="734834"/>
                        <a:pt x="26493" y="758551"/>
                        <a:pt x="17635" y="782363"/>
                      </a:cubicBezTo>
                      <a:cubicBezTo>
                        <a:pt x="10015" y="802842"/>
                        <a:pt x="-1225" y="825893"/>
                        <a:pt x="109" y="848372"/>
                      </a:cubicBezTo>
                      <a:cubicBezTo>
                        <a:pt x="2776" y="891615"/>
                        <a:pt x="52972" y="904093"/>
                        <a:pt x="85262" y="919238"/>
                      </a:cubicBezTo>
                      <a:cubicBezTo>
                        <a:pt x="113742" y="932668"/>
                        <a:pt x="142126" y="946193"/>
                        <a:pt x="170606" y="959624"/>
                      </a:cubicBezTo>
                      <a:cubicBezTo>
                        <a:pt x="197562" y="975911"/>
                        <a:pt x="226708" y="989627"/>
                        <a:pt x="254331" y="1002962"/>
                      </a:cubicBezTo>
                      <a:cubicBezTo>
                        <a:pt x="286621" y="1018679"/>
                        <a:pt x="328912" y="1044110"/>
                        <a:pt x="365392" y="1030299"/>
                      </a:cubicBezTo>
                      <a:cubicBezTo>
                        <a:pt x="404350" y="1015535"/>
                        <a:pt x="419113" y="967720"/>
                        <a:pt x="435496" y="933430"/>
                      </a:cubicBezTo>
                      <a:cubicBezTo>
                        <a:pt x="457880" y="886853"/>
                        <a:pt x="475787" y="829131"/>
                        <a:pt x="496266" y="781697"/>
                      </a:cubicBezTo>
                      <a:cubicBezTo>
                        <a:pt x="536271" y="688828"/>
                        <a:pt x="575704" y="601007"/>
                        <a:pt x="610947" y="506138"/>
                      </a:cubicBezTo>
                      <a:cubicBezTo>
                        <a:pt x="629806" y="455370"/>
                        <a:pt x="653809" y="410603"/>
                        <a:pt x="670954" y="359168"/>
                      </a:cubicBezTo>
                      <a:cubicBezTo>
                        <a:pt x="688099" y="307828"/>
                        <a:pt x="709340" y="256583"/>
                        <a:pt x="723723" y="204386"/>
                      </a:cubicBezTo>
                      <a:cubicBezTo>
                        <a:pt x="729343" y="184765"/>
                        <a:pt x="731152" y="163429"/>
                        <a:pt x="719056" y="145617"/>
                      </a:cubicBezTo>
                      <a:close/>
                      <a:moveTo>
                        <a:pt x="688957" y="210387"/>
                      </a:moveTo>
                      <a:cubicBezTo>
                        <a:pt x="658286" y="298017"/>
                        <a:pt x="623139" y="379837"/>
                        <a:pt x="592183" y="467372"/>
                      </a:cubicBezTo>
                      <a:cubicBezTo>
                        <a:pt x="562084" y="552430"/>
                        <a:pt x="528937" y="630249"/>
                        <a:pt x="493885" y="713307"/>
                      </a:cubicBezTo>
                      <a:cubicBezTo>
                        <a:pt x="459595" y="794555"/>
                        <a:pt x="430353" y="887710"/>
                        <a:pt x="390062" y="966291"/>
                      </a:cubicBezTo>
                      <a:cubicBezTo>
                        <a:pt x="375775" y="994199"/>
                        <a:pt x="362249" y="1011154"/>
                        <a:pt x="330150" y="998105"/>
                      </a:cubicBezTo>
                      <a:cubicBezTo>
                        <a:pt x="310624" y="990199"/>
                        <a:pt x="291288" y="981912"/>
                        <a:pt x="272143" y="972959"/>
                      </a:cubicBezTo>
                      <a:cubicBezTo>
                        <a:pt x="240615" y="958100"/>
                        <a:pt x="207563" y="938764"/>
                        <a:pt x="173273" y="927810"/>
                      </a:cubicBezTo>
                      <a:cubicBezTo>
                        <a:pt x="151842" y="917904"/>
                        <a:pt x="130411" y="907998"/>
                        <a:pt x="108884" y="898187"/>
                      </a:cubicBezTo>
                      <a:cubicBezTo>
                        <a:pt x="89072" y="889139"/>
                        <a:pt x="61831" y="881804"/>
                        <a:pt x="44781" y="868184"/>
                      </a:cubicBezTo>
                      <a:cubicBezTo>
                        <a:pt x="16873" y="845895"/>
                        <a:pt x="43924" y="801128"/>
                        <a:pt x="53734" y="775410"/>
                      </a:cubicBezTo>
                      <a:cubicBezTo>
                        <a:pt x="94311" y="668825"/>
                        <a:pt x="142698" y="565479"/>
                        <a:pt x="184894" y="459561"/>
                      </a:cubicBezTo>
                      <a:cubicBezTo>
                        <a:pt x="228899" y="349262"/>
                        <a:pt x="269380" y="238676"/>
                        <a:pt x="319387" y="130758"/>
                      </a:cubicBezTo>
                      <a:cubicBezTo>
                        <a:pt x="331293" y="105041"/>
                        <a:pt x="341770" y="76466"/>
                        <a:pt x="357010" y="52558"/>
                      </a:cubicBezTo>
                      <a:cubicBezTo>
                        <a:pt x="378156" y="19220"/>
                        <a:pt x="410636" y="38080"/>
                        <a:pt x="439211" y="49224"/>
                      </a:cubicBezTo>
                      <a:cubicBezTo>
                        <a:pt x="473596" y="62559"/>
                        <a:pt x="591421" y="110851"/>
                        <a:pt x="614376" y="121043"/>
                      </a:cubicBezTo>
                      <a:cubicBezTo>
                        <a:pt x="633140" y="129425"/>
                        <a:pt x="652190" y="137426"/>
                        <a:pt x="670764" y="146284"/>
                      </a:cubicBezTo>
                      <a:cubicBezTo>
                        <a:pt x="680289" y="150761"/>
                        <a:pt x="694672" y="157428"/>
                        <a:pt x="698196" y="168287"/>
                      </a:cubicBezTo>
                      <a:cubicBezTo>
                        <a:pt x="701815" y="179907"/>
                        <a:pt x="692862" y="199148"/>
                        <a:pt x="688957" y="210387"/>
                      </a:cubicBezTo>
                      <a:close/>
                    </a:path>
                  </a:pathLst>
                </a:custGeom>
                <a:solidFill>
                  <a:srgbClr val="56707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5" name="Freeform: Shape 224">
                  <a:extLst>
                    <a:ext uri="{FF2B5EF4-FFF2-40B4-BE49-F238E27FC236}">
                      <a16:creationId xmlns:a16="http://schemas.microsoft.com/office/drawing/2014/main" id="{C63874B3-BB8A-413E-B593-D2F1781D456E}"/>
                    </a:ext>
                  </a:extLst>
                </p:cNvPr>
                <p:cNvSpPr/>
                <p:nvPr/>
              </p:nvSpPr>
              <p:spPr>
                <a:xfrm>
                  <a:off x="6249838" y="2647365"/>
                  <a:ext cx="327508" cy="765411"/>
                </a:xfrm>
                <a:custGeom>
                  <a:avLst/>
                  <a:gdLst>
                    <a:gd name="connsiteX0" fmla="*/ 318982 w 327508"/>
                    <a:gd name="connsiteY0" fmla="*/ 2203 h 765411"/>
                    <a:gd name="connsiteX1" fmla="*/ 251831 w 327508"/>
                    <a:gd name="connsiteY1" fmla="*/ 144983 h 765411"/>
                    <a:gd name="connsiteX2" fmla="*/ 189442 w 327508"/>
                    <a:gd name="connsiteY2" fmla="*/ 290430 h 765411"/>
                    <a:gd name="connsiteX3" fmla="*/ 67808 w 327508"/>
                    <a:gd name="connsiteY3" fmla="*/ 581895 h 765411"/>
                    <a:gd name="connsiteX4" fmla="*/ 657 w 327508"/>
                    <a:gd name="connsiteY4" fmla="*/ 748583 h 765411"/>
                    <a:gd name="connsiteX5" fmla="*/ 25041 w 327508"/>
                    <a:gd name="connsiteY5" fmla="*/ 758870 h 765411"/>
                    <a:gd name="connsiteX6" fmla="*/ 85239 w 327508"/>
                    <a:gd name="connsiteY6" fmla="*/ 613518 h 765411"/>
                    <a:gd name="connsiteX7" fmla="*/ 145341 w 327508"/>
                    <a:gd name="connsiteY7" fmla="*/ 466833 h 765411"/>
                    <a:gd name="connsiteX8" fmla="*/ 264594 w 327508"/>
                    <a:gd name="connsiteY8" fmla="*/ 173368 h 765411"/>
                    <a:gd name="connsiteX9" fmla="*/ 297551 w 327508"/>
                    <a:gd name="connsiteY9" fmla="*/ 89929 h 765411"/>
                    <a:gd name="connsiteX10" fmla="*/ 327364 w 327508"/>
                    <a:gd name="connsiteY10" fmla="*/ 5632 h 765411"/>
                    <a:gd name="connsiteX11" fmla="*/ 318982 w 327508"/>
                    <a:gd name="connsiteY11" fmla="*/ 2203 h 765411"/>
                    <a:gd name="connsiteX12" fmla="*/ 318982 w 327508"/>
                    <a:gd name="connsiteY12" fmla="*/ 2203 h 765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27508" h="765411">
                      <a:moveTo>
                        <a:pt x="318982" y="2203"/>
                      </a:moveTo>
                      <a:cubicBezTo>
                        <a:pt x="292122" y="47257"/>
                        <a:pt x="273167" y="97072"/>
                        <a:pt x="251831" y="144983"/>
                      </a:cubicBezTo>
                      <a:cubicBezTo>
                        <a:pt x="230304" y="193180"/>
                        <a:pt x="210016" y="241853"/>
                        <a:pt x="189442" y="290430"/>
                      </a:cubicBezTo>
                      <a:cubicBezTo>
                        <a:pt x="148389" y="387395"/>
                        <a:pt x="107718" y="484454"/>
                        <a:pt x="67808" y="581895"/>
                      </a:cubicBezTo>
                      <a:cubicBezTo>
                        <a:pt x="45234" y="637045"/>
                        <a:pt x="19516" y="692004"/>
                        <a:pt x="657" y="748583"/>
                      </a:cubicBezTo>
                      <a:cubicBezTo>
                        <a:pt x="-4106" y="762775"/>
                        <a:pt x="18373" y="772490"/>
                        <a:pt x="25041" y="758870"/>
                      </a:cubicBezTo>
                      <a:cubicBezTo>
                        <a:pt x="47805" y="711816"/>
                        <a:pt x="65427" y="661810"/>
                        <a:pt x="85239" y="613518"/>
                      </a:cubicBezTo>
                      <a:cubicBezTo>
                        <a:pt x="105241" y="564655"/>
                        <a:pt x="125529" y="515887"/>
                        <a:pt x="145341" y="466833"/>
                      </a:cubicBezTo>
                      <a:cubicBezTo>
                        <a:pt x="184965" y="368916"/>
                        <a:pt x="225066" y="271285"/>
                        <a:pt x="264594" y="173368"/>
                      </a:cubicBezTo>
                      <a:cubicBezTo>
                        <a:pt x="275739" y="145650"/>
                        <a:pt x="286502" y="117742"/>
                        <a:pt x="297551" y="89929"/>
                      </a:cubicBezTo>
                      <a:cubicBezTo>
                        <a:pt x="308600" y="61925"/>
                        <a:pt x="319649" y="34684"/>
                        <a:pt x="327364" y="5632"/>
                      </a:cubicBezTo>
                      <a:cubicBezTo>
                        <a:pt x="328602" y="679"/>
                        <a:pt x="321554" y="-2273"/>
                        <a:pt x="318982" y="2203"/>
                      </a:cubicBezTo>
                      <a:lnTo>
                        <a:pt x="318982" y="2203"/>
                      </a:lnTo>
                      <a:close/>
                    </a:path>
                  </a:pathLst>
                </a:custGeom>
                <a:solidFill>
                  <a:srgbClr val="56707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6" name="Freeform: Shape 225">
                  <a:extLst>
                    <a:ext uri="{FF2B5EF4-FFF2-40B4-BE49-F238E27FC236}">
                      <a16:creationId xmlns:a16="http://schemas.microsoft.com/office/drawing/2014/main" id="{104DCB13-805B-4E6F-87EA-9A8D54D5CE9F}"/>
                    </a:ext>
                  </a:extLst>
                </p:cNvPr>
                <p:cNvSpPr/>
                <p:nvPr/>
              </p:nvSpPr>
              <p:spPr>
                <a:xfrm>
                  <a:off x="6402105" y="2598087"/>
                  <a:ext cx="125683" cy="135311"/>
                </a:xfrm>
                <a:custGeom>
                  <a:avLst/>
                  <a:gdLst>
                    <a:gd name="connsiteX0" fmla="*/ 4029 w 125683"/>
                    <a:gd name="connsiteY0" fmla="*/ 88247 h 135311"/>
                    <a:gd name="connsiteX1" fmla="*/ 77371 w 125683"/>
                    <a:gd name="connsiteY1" fmla="*/ 133682 h 135311"/>
                    <a:gd name="connsiteX2" fmla="*/ 125663 w 125683"/>
                    <a:gd name="connsiteY2" fmla="*/ 68912 h 135311"/>
                    <a:gd name="connsiteX3" fmla="*/ 76038 w 125683"/>
                    <a:gd name="connsiteY3" fmla="*/ 3570 h 135311"/>
                    <a:gd name="connsiteX4" fmla="*/ 38509 w 125683"/>
                    <a:gd name="connsiteY4" fmla="*/ 2332 h 135311"/>
                    <a:gd name="connsiteX5" fmla="*/ 4029 w 125683"/>
                    <a:gd name="connsiteY5" fmla="*/ 88247 h 135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83" h="135311">
                      <a:moveTo>
                        <a:pt x="4029" y="88247"/>
                      </a:moveTo>
                      <a:cubicBezTo>
                        <a:pt x="14411" y="118632"/>
                        <a:pt x="44129" y="141778"/>
                        <a:pt x="77371" y="133682"/>
                      </a:cubicBezTo>
                      <a:cubicBezTo>
                        <a:pt x="105661" y="126824"/>
                        <a:pt x="126425" y="98058"/>
                        <a:pt x="125663" y="68912"/>
                      </a:cubicBezTo>
                      <a:cubicBezTo>
                        <a:pt x="124901" y="39765"/>
                        <a:pt x="103660" y="12809"/>
                        <a:pt x="76038" y="3570"/>
                      </a:cubicBezTo>
                      <a:cubicBezTo>
                        <a:pt x="63941" y="-430"/>
                        <a:pt x="50606" y="-1383"/>
                        <a:pt x="38509" y="2332"/>
                      </a:cubicBezTo>
                      <a:cubicBezTo>
                        <a:pt x="3552" y="12905"/>
                        <a:pt x="-6639" y="57101"/>
                        <a:pt x="4029" y="88247"/>
                      </a:cubicBezTo>
                      <a:close/>
                    </a:path>
                  </a:pathLst>
                </a:custGeom>
                <a:solidFill>
                  <a:srgbClr val="EA542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7" name="Freeform: Shape 226">
                  <a:extLst>
                    <a:ext uri="{FF2B5EF4-FFF2-40B4-BE49-F238E27FC236}">
                      <a16:creationId xmlns:a16="http://schemas.microsoft.com/office/drawing/2014/main" id="{39409623-0DF3-46F8-8499-BA76C7B2F0CC}"/>
                    </a:ext>
                  </a:extLst>
                </p:cNvPr>
                <p:cNvSpPr/>
                <p:nvPr/>
              </p:nvSpPr>
              <p:spPr>
                <a:xfrm>
                  <a:off x="6566148" y="2675264"/>
                  <a:ext cx="125648" cy="135403"/>
                </a:xfrm>
                <a:custGeom>
                  <a:avLst/>
                  <a:gdLst>
                    <a:gd name="connsiteX0" fmla="*/ 121925 w 125648"/>
                    <a:gd name="connsiteY0" fmla="*/ 47837 h 135403"/>
                    <a:gd name="connsiteX1" fmla="*/ 49154 w 125648"/>
                    <a:gd name="connsiteY1" fmla="*/ 1450 h 135403"/>
                    <a:gd name="connsiteX2" fmla="*/ 5 w 125648"/>
                    <a:gd name="connsiteY2" fmla="*/ 65553 h 135403"/>
                    <a:gd name="connsiteX3" fmla="*/ 48773 w 125648"/>
                    <a:gd name="connsiteY3" fmla="*/ 131562 h 135403"/>
                    <a:gd name="connsiteX4" fmla="*/ 86302 w 125648"/>
                    <a:gd name="connsiteY4" fmla="*/ 133276 h 135403"/>
                    <a:gd name="connsiteX5" fmla="*/ 121925 w 125648"/>
                    <a:gd name="connsiteY5" fmla="*/ 47837 h 135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48" h="135403">
                      <a:moveTo>
                        <a:pt x="121925" y="47837"/>
                      </a:moveTo>
                      <a:cubicBezTo>
                        <a:pt x="111924" y="17262"/>
                        <a:pt x="82492" y="-6170"/>
                        <a:pt x="49154" y="1450"/>
                      </a:cubicBezTo>
                      <a:cubicBezTo>
                        <a:pt x="20769" y="7927"/>
                        <a:pt x="-376" y="36502"/>
                        <a:pt x="5" y="65553"/>
                      </a:cubicBezTo>
                      <a:cubicBezTo>
                        <a:pt x="386" y="94700"/>
                        <a:pt x="21341" y="121941"/>
                        <a:pt x="48773" y="131562"/>
                      </a:cubicBezTo>
                      <a:cubicBezTo>
                        <a:pt x="60775" y="135753"/>
                        <a:pt x="74110" y="136800"/>
                        <a:pt x="86302" y="133276"/>
                      </a:cubicBezTo>
                      <a:cubicBezTo>
                        <a:pt x="121449" y="123084"/>
                        <a:pt x="132212" y="79079"/>
                        <a:pt x="121925" y="47837"/>
                      </a:cubicBezTo>
                      <a:close/>
                    </a:path>
                  </a:pathLst>
                </a:custGeom>
                <a:solidFill>
                  <a:srgbClr val="5FBFB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id="{4987F025-F5DE-4D92-96DB-4DBF33C7B4A8}"/>
                    </a:ext>
                  </a:extLst>
                </p:cNvPr>
                <p:cNvSpPr/>
                <p:nvPr/>
              </p:nvSpPr>
              <p:spPr>
                <a:xfrm>
                  <a:off x="6329882" y="2757594"/>
                  <a:ext cx="132422" cy="128126"/>
                </a:xfrm>
                <a:custGeom>
                  <a:avLst/>
                  <a:gdLst>
                    <a:gd name="connsiteX0" fmla="*/ 32246 w 132422"/>
                    <a:gd name="connsiteY0" fmla="*/ 12847 h 128126"/>
                    <a:gd name="connsiteX1" fmla="*/ 6719 w 132422"/>
                    <a:gd name="connsiteY1" fmla="*/ 95238 h 128126"/>
                    <a:gd name="connsiteX2" fmla="*/ 81490 w 132422"/>
                    <a:gd name="connsiteY2" fmla="*/ 125718 h 128126"/>
                    <a:gd name="connsiteX3" fmla="*/ 132259 w 132422"/>
                    <a:gd name="connsiteY3" fmla="*/ 61329 h 128126"/>
                    <a:gd name="connsiteX4" fmla="*/ 124067 w 132422"/>
                    <a:gd name="connsiteY4" fmla="*/ 24658 h 128126"/>
                    <a:gd name="connsiteX5" fmla="*/ 32246 w 132422"/>
                    <a:gd name="connsiteY5" fmla="*/ 12847 h 128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2422" h="128126">
                      <a:moveTo>
                        <a:pt x="32246" y="12847"/>
                      </a:moveTo>
                      <a:cubicBezTo>
                        <a:pt x="5386" y="30563"/>
                        <a:pt x="-9473" y="65044"/>
                        <a:pt x="6719" y="95238"/>
                      </a:cubicBezTo>
                      <a:cubicBezTo>
                        <a:pt x="20435" y="120956"/>
                        <a:pt x="53582" y="133814"/>
                        <a:pt x="81490" y="125718"/>
                      </a:cubicBezTo>
                      <a:cubicBezTo>
                        <a:pt x="109494" y="117622"/>
                        <a:pt x="130258" y="90380"/>
                        <a:pt x="132259" y="61329"/>
                      </a:cubicBezTo>
                      <a:cubicBezTo>
                        <a:pt x="133116" y="48661"/>
                        <a:pt x="130639" y="35516"/>
                        <a:pt x="124067" y="24658"/>
                      </a:cubicBezTo>
                      <a:cubicBezTo>
                        <a:pt x="105017" y="-6584"/>
                        <a:pt x="59773" y="-5346"/>
                        <a:pt x="32246" y="12847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9" name="Freeform: Shape 228">
                  <a:extLst>
                    <a:ext uri="{FF2B5EF4-FFF2-40B4-BE49-F238E27FC236}">
                      <a16:creationId xmlns:a16="http://schemas.microsoft.com/office/drawing/2014/main" id="{D39BB835-B07D-4664-BE9F-2B75431E7846}"/>
                    </a:ext>
                  </a:extLst>
                </p:cNvPr>
                <p:cNvSpPr/>
                <p:nvPr/>
              </p:nvSpPr>
              <p:spPr>
                <a:xfrm>
                  <a:off x="6505885" y="2834257"/>
                  <a:ext cx="124523" cy="136946"/>
                </a:xfrm>
                <a:custGeom>
                  <a:avLst/>
                  <a:gdLst>
                    <a:gd name="connsiteX0" fmla="*/ 124277 w 124523"/>
                    <a:gd name="connsiteY0" fmla="*/ 61818 h 136946"/>
                    <a:gd name="connsiteX1" fmla="*/ 64078 w 124523"/>
                    <a:gd name="connsiteY1" fmla="*/ 1 h 136946"/>
                    <a:gd name="connsiteX2" fmla="*/ 1499 w 124523"/>
                    <a:gd name="connsiteY2" fmla="*/ 51150 h 136946"/>
                    <a:gd name="connsiteX3" fmla="*/ 33789 w 124523"/>
                    <a:gd name="connsiteY3" fmla="*/ 126588 h 136946"/>
                    <a:gd name="connsiteX4" fmla="*/ 69889 w 124523"/>
                    <a:gd name="connsiteY4" fmla="*/ 136875 h 136946"/>
                    <a:gd name="connsiteX5" fmla="*/ 124277 w 124523"/>
                    <a:gd name="connsiteY5" fmla="*/ 61818 h 136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523" h="136946">
                      <a:moveTo>
                        <a:pt x="124277" y="61818"/>
                      </a:moveTo>
                      <a:cubicBezTo>
                        <a:pt x="121514" y="29814"/>
                        <a:pt x="98369" y="192"/>
                        <a:pt x="64078" y="1"/>
                      </a:cubicBezTo>
                      <a:cubicBezTo>
                        <a:pt x="34932" y="-189"/>
                        <a:pt x="7786" y="22671"/>
                        <a:pt x="1499" y="51150"/>
                      </a:cubicBezTo>
                      <a:cubicBezTo>
                        <a:pt x="-4787" y="79630"/>
                        <a:pt x="9214" y="110872"/>
                        <a:pt x="33789" y="126588"/>
                      </a:cubicBezTo>
                      <a:cubicBezTo>
                        <a:pt x="44552" y="133446"/>
                        <a:pt x="57220" y="137542"/>
                        <a:pt x="69889" y="136875"/>
                      </a:cubicBezTo>
                      <a:cubicBezTo>
                        <a:pt x="106465" y="134970"/>
                        <a:pt x="127039" y="94680"/>
                        <a:pt x="124277" y="61818"/>
                      </a:cubicBezTo>
                      <a:close/>
                    </a:path>
                  </a:pathLst>
                </a:custGeom>
                <a:solidFill>
                  <a:srgbClr val="EB619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30" name="Freeform: Shape 229">
                  <a:extLst>
                    <a:ext uri="{FF2B5EF4-FFF2-40B4-BE49-F238E27FC236}">
                      <a16:creationId xmlns:a16="http://schemas.microsoft.com/office/drawing/2014/main" id="{5E18D5C1-4C52-4E79-B653-DC7942B11B98}"/>
                    </a:ext>
                  </a:extLst>
                </p:cNvPr>
                <p:cNvSpPr/>
                <p:nvPr/>
              </p:nvSpPr>
              <p:spPr>
                <a:xfrm>
                  <a:off x="6263580" y="2918111"/>
                  <a:ext cx="136383" cy="124663"/>
                </a:xfrm>
                <a:custGeom>
                  <a:avLst/>
                  <a:gdLst>
                    <a:gd name="connsiteX0" fmla="*/ 53400 w 136383"/>
                    <a:gd name="connsiteY0" fmla="*/ 121791 h 124663"/>
                    <a:gd name="connsiteX1" fmla="*/ 132552 w 136383"/>
                    <a:gd name="connsiteY1" fmla="*/ 87406 h 124663"/>
                    <a:gd name="connsiteX2" fmla="*/ 106835 w 136383"/>
                    <a:gd name="connsiteY2" fmla="*/ 10825 h 124663"/>
                    <a:gd name="connsiteX3" fmla="*/ 24825 w 136383"/>
                    <a:gd name="connsiteY3" fmla="*/ 14349 h 124663"/>
                    <a:gd name="connsiteX4" fmla="*/ 2346 w 136383"/>
                    <a:gd name="connsiteY4" fmla="*/ 44544 h 124663"/>
                    <a:gd name="connsiteX5" fmla="*/ 53400 w 136383"/>
                    <a:gd name="connsiteY5" fmla="*/ 121791 h 124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6383" h="124663">
                      <a:moveTo>
                        <a:pt x="53400" y="121791"/>
                      </a:moveTo>
                      <a:cubicBezTo>
                        <a:pt x="84356" y="130554"/>
                        <a:pt x="120170" y="119315"/>
                        <a:pt x="132552" y="87406"/>
                      </a:cubicBezTo>
                      <a:cubicBezTo>
                        <a:pt x="143030" y="60260"/>
                        <a:pt x="131219" y="26732"/>
                        <a:pt x="106835" y="10825"/>
                      </a:cubicBezTo>
                      <a:cubicBezTo>
                        <a:pt x="82451" y="-5082"/>
                        <a:pt x="48161" y="-3081"/>
                        <a:pt x="24825" y="14349"/>
                      </a:cubicBezTo>
                      <a:cubicBezTo>
                        <a:pt x="14633" y="21969"/>
                        <a:pt x="6251" y="32352"/>
                        <a:pt x="2346" y="44544"/>
                      </a:cubicBezTo>
                      <a:cubicBezTo>
                        <a:pt x="-8799" y="79310"/>
                        <a:pt x="21681" y="112838"/>
                        <a:pt x="53400" y="121791"/>
                      </a:cubicBezTo>
                      <a:close/>
                    </a:path>
                  </a:pathLst>
                </a:custGeom>
                <a:solidFill>
                  <a:srgbClr val="34AC6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EF2D6AF3-DDE2-4076-B5ED-66AFCDEBE065}"/>
                    </a:ext>
                  </a:extLst>
                </p:cNvPr>
                <p:cNvSpPr/>
                <p:nvPr/>
              </p:nvSpPr>
              <p:spPr>
                <a:xfrm>
                  <a:off x="6439000" y="2993493"/>
                  <a:ext cx="127261" cy="133311"/>
                </a:xfrm>
                <a:custGeom>
                  <a:avLst/>
                  <a:gdLst>
                    <a:gd name="connsiteX0" fmla="*/ 11996 w 127261"/>
                    <a:gd name="connsiteY0" fmla="*/ 34885 h 133311"/>
                    <a:gd name="connsiteX1" fmla="*/ 21711 w 127261"/>
                    <a:gd name="connsiteY1" fmla="*/ 120610 h 133311"/>
                    <a:gd name="connsiteX2" fmla="*/ 102484 w 127261"/>
                    <a:gd name="connsiteY2" fmla="*/ 118514 h 133311"/>
                    <a:gd name="connsiteX3" fmla="*/ 123153 w 127261"/>
                    <a:gd name="connsiteY3" fmla="*/ 39076 h 133311"/>
                    <a:gd name="connsiteX4" fmla="*/ 100864 w 127261"/>
                    <a:gd name="connsiteY4" fmla="*/ 8786 h 133311"/>
                    <a:gd name="connsiteX5" fmla="*/ 11996 w 127261"/>
                    <a:gd name="connsiteY5" fmla="*/ 34885 h 133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7261" h="133311">
                      <a:moveTo>
                        <a:pt x="11996" y="34885"/>
                      </a:moveTo>
                      <a:cubicBezTo>
                        <a:pt x="-5435" y="61840"/>
                        <a:pt x="-5244" y="99464"/>
                        <a:pt x="21711" y="120610"/>
                      </a:cubicBezTo>
                      <a:cubicBezTo>
                        <a:pt x="44572" y="138612"/>
                        <a:pt x="80100" y="137088"/>
                        <a:pt x="102484" y="118514"/>
                      </a:cubicBezTo>
                      <a:cubicBezTo>
                        <a:pt x="124867" y="99845"/>
                        <a:pt x="132964" y="66508"/>
                        <a:pt x="123153" y="39076"/>
                      </a:cubicBezTo>
                      <a:cubicBezTo>
                        <a:pt x="118867" y="27074"/>
                        <a:pt x="111342" y="16025"/>
                        <a:pt x="100864" y="8786"/>
                      </a:cubicBezTo>
                      <a:cubicBezTo>
                        <a:pt x="70861" y="-12074"/>
                        <a:pt x="29903" y="7262"/>
                        <a:pt x="11996" y="34885"/>
                      </a:cubicBezTo>
                      <a:close/>
                    </a:path>
                  </a:pathLst>
                </a:custGeom>
                <a:solidFill>
                  <a:srgbClr val="1995B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32" name="Freeform: Shape 231">
                  <a:extLst>
                    <a:ext uri="{FF2B5EF4-FFF2-40B4-BE49-F238E27FC236}">
                      <a16:creationId xmlns:a16="http://schemas.microsoft.com/office/drawing/2014/main" id="{D65EED34-7C30-46CF-A24F-2C0336D33D87}"/>
                    </a:ext>
                  </a:extLst>
                </p:cNvPr>
                <p:cNvSpPr/>
                <p:nvPr/>
              </p:nvSpPr>
              <p:spPr>
                <a:xfrm>
                  <a:off x="6200913" y="3070560"/>
                  <a:ext cx="132422" cy="128055"/>
                </a:xfrm>
                <a:custGeom>
                  <a:avLst/>
                  <a:gdLst>
                    <a:gd name="connsiteX0" fmla="*/ 32246 w 132422"/>
                    <a:gd name="connsiteY0" fmla="*/ 12776 h 128055"/>
                    <a:gd name="connsiteX1" fmla="*/ 6719 w 132422"/>
                    <a:gd name="connsiteY1" fmla="*/ 95168 h 128055"/>
                    <a:gd name="connsiteX2" fmla="*/ 81490 w 132422"/>
                    <a:gd name="connsiteY2" fmla="*/ 125648 h 128055"/>
                    <a:gd name="connsiteX3" fmla="*/ 132259 w 132422"/>
                    <a:gd name="connsiteY3" fmla="*/ 61259 h 128055"/>
                    <a:gd name="connsiteX4" fmla="*/ 124067 w 132422"/>
                    <a:gd name="connsiteY4" fmla="*/ 24587 h 128055"/>
                    <a:gd name="connsiteX5" fmla="*/ 32246 w 132422"/>
                    <a:gd name="connsiteY5" fmla="*/ 12776 h 128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2422" h="128055">
                      <a:moveTo>
                        <a:pt x="32246" y="12776"/>
                      </a:moveTo>
                      <a:cubicBezTo>
                        <a:pt x="5386" y="30493"/>
                        <a:pt x="-9473" y="64973"/>
                        <a:pt x="6719" y="95168"/>
                      </a:cubicBezTo>
                      <a:cubicBezTo>
                        <a:pt x="20435" y="120885"/>
                        <a:pt x="53582" y="133744"/>
                        <a:pt x="81490" y="125648"/>
                      </a:cubicBezTo>
                      <a:cubicBezTo>
                        <a:pt x="109494" y="117551"/>
                        <a:pt x="130258" y="90310"/>
                        <a:pt x="132259" y="61259"/>
                      </a:cubicBezTo>
                      <a:cubicBezTo>
                        <a:pt x="133116" y="48590"/>
                        <a:pt x="130639" y="35446"/>
                        <a:pt x="124067" y="24587"/>
                      </a:cubicBezTo>
                      <a:cubicBezTo>
                        <a:pt x="105017" y="-6559"/>
                        <a:pt x="59773" y="-5321"/>
                        <a:pt x="32246" y="12776"/>
                      </a:cubicBezTo>
                      <a:close/>
                    </a:path>
                  </a:pathLst>
                </a:custGeom>
                <a:solidFill>
                  <a:srgbClr val="5FBFB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2C80FCE4-0673-4053-B271-B634522523A2}"/>
                    </a:ext>
                  </a:extLst>
                </p:cNvPr>
                <p:cNvSpPr/>
                <p:nvPr/>
              </p:nvSpPr>
              <p:spPr>
                <a:xfrm>
                  <a:off x="6376916" y="3147248"/>
                  <a:ext cx="124523" cy="136946"/>
                </a:xfrm>
                <a:custGeom>
                  <a:avLst/>
                  <a:gdLst>
                    <a:gd name="connsiteX0" fmla="*/ 124276 w 124523"/>
                    <a:gd name="connsiteY0" fmla="*/ 61818 h 136946"/>
                    <a:gd name="connsiteX1" fmla="*/ 64079 w 124523"/>
                    <a:gd name="connsiteY1" fmla="*/ 1 h 136946"/>
                    <a:gd name="connsiteX2" fmla="*/ 1499 w 124523"/>
                    <a:gd name="connsiteY2" fmla="*/ 51150 h 136946"/>
                    <a:gd name="connsiteX3" fmla="*/ 33789 w 124523"/>
                    <a:gd name="connsiteY3" fmla="*/ 126588 h 136946"/>
                    <a:gd name="connsiteX4" fmla="*/ 69889 w 124523"/>
                    <a:gd name="connsiteY4" fmla="*/ 136875 h 136946"/>
                    <a:gd name="connsiteX5" fmla="*/ 124276 w 124523"/>
                    <a:gd name="connsiteY5" fmla="*/ 61818 h 136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523" h="136946">
                      <a:moveTo>
                        <a:pt x="124276" y="61818"/>
                      </a:moveTo>
                      <a:cubicBezTo>
                        <a:pt x="121514" y="29814"/>
                        <a:pt x="98369" y="192"/>
                        <a:pt x="64079" y="1"/>
                      </a:cubicBezTo>
                      <a:cubicBezTo>
                        <a:pt x="34932" y="-189"/>
                        <a:pt x="7786" y="22671"/>
                        <a:pt x="1499" y="51150"/>
                      </a:cubicBezTo>
                      <a:cubicBezTo>
                        <a:pt x="-4787" y="79630"/>
                        <a:pt x="9215" y="110872"/>
                        <a:pt x="33789" y="126588"/>
                      </a:cubicBezTo>
                      <a:cubicBezTo>
                        <a:pt x="44552" y="133446"/>
                        <a:pt x="57221" y="137542"/>
                        <a:pt x="69889" y="136875"/>
                      </a:cubicBezTo>
                      <a:cubicBezTo>
                        <a:pt x="106465" y="134970"/>
                        <a:pt x="127039" y="94584"/>
                        <a:pt x="124276" y="61818"/>
                      </a:cubicBezTo>
                      <a:close/>
                    </a:path>
                  </a:pathLst>
                </a:custGeom>
                <a:solidFill>
                  <a:srgbClr val="EA542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34" name="Freeform: Shape 233">
                  <a:extLst>
                    <a:ext uri="{FF2B5EF4-FFF2-40B4-BE49-F238E27FC236}">
                      <a16:creationId xmlns:a16="http://schemas.microsoft.com/office/drawing/2014/main" id="{031A238C-6B43-4487-AB59-74EF891975C3}"/>
                    </a:ext>
                  </a:extLst>
                </p:cNvPr>
                <p:cNvSpPr/>
                <p:nvPr/>
              </p:nvSpPr>
              <p:spPr>
                <a:xfrm>
                  <a:off x="6132170" y="3237104"/>
                  <a:ext cx="136348" cy="124663"/>
                </a:xfrm>
                <a:custGeom>
                  <a:avLst/>
                  <a:gdLst>
                    <a:gd name="connsiteX0" fmla="*/ 53364 w 136348"/>
                    <a:gd name="connsiteY0" fmla="*/ 121791 h 124663"/>
                    <a:gd name="connsiteX1" fmla="*/ 132517 w 136348"/>
                    <a:gd name="connsiteY1" fmla="*/ 87406 h 124663"/>
                    <a:gd name="connsiteX2" fmla="*/ 106800 w 136348"/>
                    <a:gd name="connsiteY2" fmla="*/ 10825 h 124663"/>
                    <a:gd name="connsiteX3" fmla="*/ 24789 w 136348"/>
                    <a:gd name="connsiteY3" fmla="*/ 14349 h 124663"/>
                    <a:gd name="connsiteX4" fmla="*/ 2310 w 136348"/>
                    <a:gd name="connsiteY4" fmla="*/ 44544 h 124663"/>
                    <a:gd name="connsiteX5" fmla="*/ 53364 w 136348"/>
                    <a:gd name="connsiteY5" fmla="*/ 121791 h 124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6348" h="124663">
                      <a:moveTo>
                        <a:pt x="53364" y="121791"/>
                      </a:moveTo>
                      <a:cubicBezTo>
                        <a:pt x="84321" y="130554"/>
                        <a:pt x="120135" y="119315"/>
                        <a:pt x="132517" y="87406"/>
                      </a:cubicBezTo>
                      <a:cubicBezTo>
                        <a:pt x="142995" y="60260"/>
                        <a:pt x="131184" y="26732"/>
                        <a:pt x="106800" y="10825"/>
                      </a:cubicBezTo>
                      <a:cubicBezTo>
                        <a:pt x="82416" y="-5082"/>
                        <a:pt x="48126" y="-3081"/>
                        <a:pt x="24789" y="14349"/>
                      </a:cubicBezTo>
                      <a:cubicBezTo>
                        <a:pt x="14598" y="21969"/>
                        <a:pt x="6216" y="32352"/>
                        <a:pt x="2310" y="44544"/>
                      </a:cubicBezTo>
                      <a:cubicBezTo>
                        <a:pt x="-8739" y="79215"/>
                        <a:pt x="21741" y="112743"/>
                        <a:pt x="53364" y="121791"/>
                      </a:cubicBezTo>
                      <a:close/>
                    </a:path>
                  </a:pathLst>
                </a:custGeom>
                <a:solidFill>
                  <a:srgbClr val="EB619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id="{90F5DFA3-8D68-4CAC-B888-E5EAFF6907DC}"/>
                    </a:ext>
                  </a:extLst>
                </p:cNvPr>
                <p:cNvSpPr/>
                <p:nvPr/>
              </p:nvSpPr>
              <p:spPr>
                <a:xfrm>
                  <a:off x="6307555" y="3312390"/>
                  <a:ext cx="127261" cy="133311"/>
                </a:xfrm>
                <a:custGeom>
                  <a:avLst/>
                  <a:gdLst>
                    <a:gd name="connsiteX0" fmla="*/ 11996 w 127261"/>
                    <a:gd name="connsiteY0" fmla="*/ 34885 h 133311"/>
                    <a:gd name="connsiteX1" fmla="*/ 21712 w 127261"/>
                    <a:gd name="connsiteY1" fmla="*/ 120610 h 133311"/>
                    <a:gd name="connsiteX2" fmla="*/ 102484 w 127261"/>
                    <a:gd name="connsiteY2" fmla="*/ 118514 h 133311"/>
                    <a:gd name="connsiteX3" fmla="*/ 123153 w 127261"/>
                    <a:gd name="connsiteY3" fmla="*/ 39076 h 133311"/>
                    <a:gd name="connsiteX4" fmla="*/ 100864 w 127261"/>
                    <a:gd name="connsiteY4" fmla="*/ 8786 h 133311"/>
                    <a:gd name="connsiteX5" fmla="*/ 11996 w 127261"/>
                    <a:gd name="connsiteY5" fmla="*/ 34885 h 133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7261" h="133311">
                      <a:moveTo>
                        <a:pt x="11996" y="34885"/>
                      </a:moveTo>
                      <a:cubicBezTo>
                        <a:pt x="-5435" y="61840"/>
                        <a:pt x="-5244" y="99464"/>
                        <a:pt x="21712" y="120610"/>
                      </a:cubicBezTo>
                      <a:cubicBezTo>
                        <a:pt x="44572" y="138612"/>
                        <a:pt x="80100" y="137088"/>
                        <a:pt x="102484" y="118514"/>
                      </a:cubicBezTo>
                      <a:cubicBezTo>
                        <a:pt x="124867" y="99845"/>
                        <a:pt x="132964" y="66508"/>
                        <a:pt x="123153" y="39076"/>
                      </a:cubicBezTo>
                      <a:cubicBezTo>
                        <a:pt x="118867" y="27074"/>
                        <a:pt x="111342" y="16025"/>
                        <a:pt x="100864" y="8786"/>
                      </a:cubicBezTo>
                      <a:cubicBezTo>
                        <a:pt x="70860" y="-12074"/>
                        <a:pt x="29903" y="7262"/>
                        <a:pt x="11996" y="34885"/>
                      </a:cubicBezTo>
                      <a:close/>
                    </a:path>
                  </a:pathLst>
                </a:custGeom>
                <a:solidFill>
                  <a:srgbClr val="F3E7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8117B20A-2B57-41D2-AB11-D3C7E1DF911C}"/>
                  </a:ext>
                </a:extLst>
              </p:cNvPr>
              <p:cNvSpPr/>
              <p:nvPr/>
            </p:nvSpPr>
            <p:spPr>
              <a:xfrm>
                <a:off x="5713997" y="2551910"/>
                <a:ext cx="646988" cy="804032"/>
              </a:xfrm>
              <a:custGeom>
                <a:avLst/>
                <a:gdLst>
                  <a:gd name="connsiteX0" fmla="*/ 442963 w 646988"/>
                  <a:gd name="connsiteY0" fmla="*/ 160428 h 804032"/>
                  <a:gd name="connsiteX1" fmla="*/ 406768 w 646988"/>
                  <a:gd name="connsiteY1" fmla="*/ 62416 h 804032"/>
                  <a:gd name="connsiteX2" fmla="*/ 341712 w 646988"/>
                  <a:gd name="connsiteY2" fmla="*/ 27 h 804032"/>
                  <a:gd name="connsiteX3" fmla="*/ 263226 w 646988"/>
                  <a:gd name="connsiteY3" fmla="*/ 27935 h 804032"/>
                  <a:gd name="connsiteX4" fmla="*/ 182549 w 646988"/>
                  <a:gd name="connsiteY4" fmla="*/ 65750 h 804032"/>
                  <a:gd name="connsiteX5" fmla="*/ 3479 w 646988"/>
                  <a:gd name="connsiteY5" fmla="*/ 146903 h 804032"/>
                  <a:gd name="connsiteX6" fmla="*/ 1670 w 646988"/>
                  <a:gd name="connsiteY6" fmla="*/ 151856 h 804032"/>
                  <a:gd name="connsiteX7" fmla="*/ 15862 w 646988"/>
                  <a:gd name="connsiteY7" fmla="*/ 194623 h 804032"/>
                  <a:gd name="connsiteX8" fmla="*/ 24244 w 646988"/>
                  <a:gd name="connsiteY8" fmla="*/ 199290 h 804032"/>
                  <a:gd name="connsiteX9" fmla="*/ 13576 w 646988"/>
                  <a:gd name="connsiteY9" fmla="*/ 217578 h 804032"/>
                  <a:gd name="connsiteX10" fmla="*/ 11957 w 646988"/>
                  <a:gd name="connsiteY10" fmla="*/ 229866 h 804032"/>
                  <a:gd name="connsiteX11" fmla="*/ 19577 w 646988"/>
                  <a:gd name="connsiteY11" fmla="*/ 252345 h 804032"/>
                  <a:gd name="connsiteX12" fmla="*/ 27768 w 646988"/>
                  <a:gd name="connsiteY12" fmla="*/ 260441 h 804032"/>
                  <a:gd name="connsiteX13" fmla="*/ 36341 w 646988"/>
                  <a:gd name="connsiteY13" fmla="*/ 265108 h 804032"/>
                  <a:gd name="connsiteX14" fmla="*/ 28054 w 646988"/>
                  <a:gd name="connsiteY14" fmla="*/ 277110 h 804032"/>
                  <a:gd name="connsiteX15" fmla="*/ 46056 w 646988"/>
                  <a:gd name="connsiteY15" fmla="*/ 329973 h 804032"/>
                  <a:gd name="connsiteX16" fmla="*/ 49009 w 646988"/>
                  <a:gd name="connsiteY16" fmla="*/ 331402 h 804032"/>
                  <a:gd name="connsiteX17" fmla="*/ 47294 w 646988"/>
                  <a:gd name="connsiteY17" fmla="*/ 333498 h 804032"/>
                  <a:gd name="connsiteX18" fmla="*/ 54629 w 646988"/>
                  <a:gd name="connsiteY18" fmla="*/ 354643 h 804032"/>
                  <a:gd name="connsiteX19" fmla="*/ 55105 w 646988"/>
                  <a:gd name="connsiteY19" fmla="*/ 352738 h 804032"/>
                  <a:gd name="connsiteX20" fmla="*/ 61868 w 646988"/>
                  <a:gd name="connsiteY20" fmla="*/ 341784 h 804032"/>
                  <a:gd name="connsiteX21" fmla="*/ 71107 w 646988"/>
                  <a:gd name="connsiteY21" fmla="*/ 389600 h 804032"/>
                  <a:gd name="connsiteX22" fmla="*/ 70916 w 646988"/>
                  <a:gd name="connsiteY22" fmla="*/ 389695 h 804032"/>
                  <a:gd name="connsiteX23" fmla="*/ 69869 w 646988"/>
                  <a:gd name="connsiteY23" fmla="*/ 383694 h 804032"/>
                  <a:gd name="connsiteX24" fmla="*/ 64630 w 646988"/>
                  <a:gd name="connsiteY24" fmla="*/ 381218 h 804032"/>
                  <a:gd name="connsiteX25" fmla="*/ 63582 w 646988"/>
                  <a:gd name="connsiteY25" fmla="*/ 380361 h 804032"/>
                  <a:gd name="connsiteX26" fmla="*/ 73488 w 646988"/>
                  <a:gd name="connsiteY26" fmla="*/ 408173 h 804032"/>
                  <a:gd name="connsiteX27" fmla="*/ 74536 w 646988"/>
                  <a:gd name="connsiteY27" fmla="*/ 407031 h 804032"/>
                  <a:gd name="connsiteX28" fmla="*/ 76250 w 646988"/>
                  <a:gd name="connsiteY28" fmla="*/ 415794 h 804032"/>
                  <a:gd name="connsiteX29" fmla="*/ 194361 w 646988"/>
                  <a:gd name="connsiteY29" fmla="*/ 685923 h 804032"/>
                  <a:gd name="connsiteX30" fmla="*/ 284657 w 646988"/>
                  <a:gd name="connsiteY30" fmla="*/ 669254 h 804032"/>
                  <a:gd name="connsiteX31" fmla="*/ 387337 w 646988"/>
                  <a:gd name="connsiteY31" fmla="*/ 649251 h 804032"/>
                  <a:gd name="connsiteX32" fmla="*/ 370954 w 646988"/>
                  <a:gd name="connsiteY32" fmla="*/ 688875 h 804032"/>
                  <a:gd name="connsiteX33" fmla="*/ 343236 w 646988"/>
                  <a:gd name="connsiteY33" fmla="*/ 759932 h 804032"/>
                  <a:gd name="connsiteX34" fmla="*/ 327901 w 646988"/>
                  <a:gd name="connsiteY34" fmla="*/ 804033 h 804032"/>
                  <a:gd name="connsiteX35" fmla="*/ 355714 w 646988"/>
                  <a:gd name="connsiteY35" fmla="*/ 794793 h 804032"/>
                  <a:gd name="connsiteX36" fmla="*/ 646989 w 646988"/>
                  <a:gd name="connsiteY36" fmla="*/ 725737 h 804032"/>
                  <a:gd name="connsiteX37" fmla="*/ 442963 w 646988"/>
                  <a:gd name="connsiteY37" fmla="*/ 160428 h 804032"/>
                  <a:gd name="connsiteX38" fmla="*/ 27578 w 646988"/>
                  <a:gd name="connsiteY38" fmla="*/ 184050 h 804032"/>
                  <a:gd name="connsiteX39" fmla="*/ 17957 w 646988"/>
                  <a:gd name="connsiteY39" fmla="*/ 155475 h 804032"/>
                  <a:gd name="connsiteX40" fmla="*/ 24625 w 646988"/>
                  <a:gd name="connsiteY40" fmla="*/ 144712 h 804032"/>
                  <a:gd name="connsiteX41" fmla="*/ 32531 w 646988"/>
                  <a:gd name="connsiteY41" fmla="*/ 187384 h 804032"/>
                  <a:gd name="connsiteX42" fmla="*/ 32340 w 646988"/>
                  <a:gd name="connsiteY42" fmla="*/ 186527 h 804032"/>
                  <a:gd name="connsiteX43" fmla="*/ 27578 w 646988"/>
                  <a:gd name="connsiteY43" fmla="*/ 184050 h 804032"/>
                  <a:gd name="connsiteX44" fmla="*/ 29864 w 646988"/>
                  <a:gd name="connsiteY44" fmla="*/ 221198 h 804032"/>
                  <a:gd name="connsiteX45" fmla="*/ 36817 w 646988"/>
                  <a:gd name="connsiteY45" fmla="*/ 210149 h 804032"/>
                  <a:gd name="connsiteX46" fmla="*/ 45866 w 646988"/>
                  <a:gd name="connsiteY46" fmla="*/ 258155 h 804032"/>
                  <a:gd name="connsiteX47" fmla="*/ 45866 w 646988"/>
                  <a:gd name="connsiteY47" fmla="*/ 258155 h 804032"/>
                  <a:gd name="connsiteX48" fmla="*/ 44723 w 646988"/>
                  <a:gd name="connsiteY48" fmla="*/ 252249 h 804032"/>
                  <a:gd name="connsiteX49" fmla="*/ 39484 w 646988"/>
                  <a:gd name="connsiteY49" fmla="*/ 249773 h 804032"/>
                  <a:gd name="connsiteX50" fmla="*/ 29864 w 646988"/>
                  <a:gd name="connsiteY50" fmla="*/ 221198 h 804032"/>
                  <a:gd name="connsiteX51" fmla="*/ 57772 w 646988"/>
                  <a:gd name="connsiteY51" fmla="*/ 324544 h 804032"/>
                  <a:gd name="connsiteX52" fmla="*/ 56629 w 646988"/>
                  <a:gd name="connsiteY52" fmla="*/ 318162 h 804032"/>
                  <a:gd name="connsiteX53" fmla="*/ 51390 w 646988"/>
                  <a:gd name="connsiteY53" fmla="*/ 315686 h 804032"/>
                  <a:gd name="connsiteX54" fmla="*/ 41770 w 646988"/>
                  <a:gd name="connsiteY54" fmla="*/ 287111 h 804032"/>
                  <a:gd name="connsiteX55" fmla="*/ 49199 w 646988"/>
                  <a:gd name="connsiteY55" fmla="*/ 275586 h 804032"/>
                  <a:gd name="connsiteX56" fmla="*/ 58534 w 646988"/>
                  <a:gd name="connsiteY56" fmla="*/ 324068 h 804032"/>
                  <a:gd name="connsiteX57" fmla="*/ 57772 w 646988"/>
                  <a:gd name="connsiteY57" fmla="*/ 324544 h 80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646988" h="804032">
                    <a:moveTo>
                      <a:pt x="442963" y="160428"/>
                    </a:moveTo>
                    <a:cubicBezTo>
                      <a:pt x="431533" y="127567"/>
                      <a:pt x="421341" y="94134"/>
                      <a:pt x="406768" y="62416"/>
                    </a:cubicBezTo>
                    <a:cubicBezTo>
                      <a:pt x="393719" y="33936"/>
                      <a:pt x="378003" y="-1116"/>
                      <a:pt x="341712" y="27"/>
                    </a:cubicBezTo>
                    <a:cubicBezTo>
                      <a:pt x="313899" y="884"/>
                      <a:pt x="287324" y="15362"/>
                      <a:pt x="263226" y="27935"/>
                    </a:cubicBezTo>
                    <a:cubicBezTo>
                      <a:pt x="236842" y="41652"/>
                      <a:pt x="209982" y="54225"/>
                      <a:pt x="182549" y="65750"/>
                    </a:cubicBezTo>
                    <a:cubicBezTo>
                      <a:pt x="122066" y="91182"/>
                      <a:pt x="60344" y="114042"/>
                      <a:pt x="3479" y="146903"/>
                    </a:cubicBezTo>
                    <a:cubicBezTo>
                      <a:pt x="2813" y="148522"/>
                      <a:pt x="2241" y="150141"/>
                      <a:pt x="1670" y="151856"/>
                    </a:cubicBezTo>
                    <a:cubicBezTo>
                      <a:pt x="-2998" y="167763"/>
                      <a:pt x="2241" y="184908"/>
                      <a:pt x="15862" y="194623"/>
                    </a:cubicBezTo>
                    <a:cubicBezTo>
                      <a:pt x="18148" y="196242"/>
                      <a:pt x="21101" y="197862"/>
                      <a:pt x="24244" y="199290"/>
                    </a:cubicBezTo>
                    <a:cubicBezTo>
                      <a:pt x="19577" y="204053"/>
                      <a:pt x="15767" y="210149"/>
                      <a:pt x="13576" y="217578"/>
                    </a:cubicBezTo>
                    <a:cubicBezTo>
                      <a:pt x="12433" y="221674"/>
                      <a:pt x="11861" y="225770"/>
                      <a:pt x="11957" y="229866"/>
                    </a:cubicBezTo>
                    <a:cubicBezTo>
                      <a:pt x="14528" y="237390"/>
                      <a:pt x="17005" y="244820"/>
                      <a:pt x="19577" y="252345"/>
                    </a:cubicBezTo>
                    <a:cubicBezTo>
                      <a:pt x="21863" y="255393"/>
                      <a:pt x="24530" y="258060"/>
                      <a:pt x="27768" y="260441"/>
                    </a:cubicBezTo>
                    <a:cubicBezTo>
                      <a:pt x="30054" y="262060"/>
                      <a:pt x="33102" y="263775"/>
                      <a:pt x="36341" y="265108"/>
                    </a:cubicBezTo>
                    <a:cubicBezTo>
                      <a:pt x="33007" y="268442"/>
                      <a:pt x="30149" y="272442"/>
                      <a:pt x="28054" y="277110"/>
                    </a:cubicBezTo>
                    <a:cubicBezTo>
                      <a:pt x="34055" y="294731"/>
                      <a:pt x="40055" y="312352"/>
                      <a:pt x="46056" y="329973"/>
                    </a:cubicBezTo>
                    <a:cubicBezTo>
                      <a:pt x="47009" y="330450"/>
                      <a:pt x="47961" y="330926"/>
                      <a:pt x="49009" y="331402"/>
                    </a:cubicBezTo>
                    <a:cubicBezTo>
                      <a:pt x="48438" y="332069"/>
                      <a:pt x="47866" y="332736"/>
                      <a:pt x="47294" y="333498"/>
                    </a:cubicBezTo>
                    <a:cubicBezTo>
                      <a:pt x="49676" y="340546"/>
                      <a:pt x="52152" y="347595"/>
                      <a:pt x="54629" y="354643"/>
                    </a:cubicBezTo>
                    <a:cubicBezTo>
                      <a:pt x="54819" y="353976"/>
                      <a:pt x="54915" y="353310"/>
                      <a:pt x="55105" y="352738"/>
                    </a:cubicBezTo>
                    <a:cubicBezTo>
                      <a:pt x="56629" y="348261"/>
                      <a:pt x="59010" y="344642"/>
                      <a:pt x="61868" y="341784"/>
                    </a:cubicBezTo>
                    <a:cubicBezTo>
                      <a:pt x="65011" y="357882"/>
                      <a:pt x="68059" y="373884"/>
                      <a:pt x="71107" y="389600"/>
                    </a:cubicBezTo>
                    <a:cubicBezTo>
                      <a:pt x="71012" y="389600"/>
                      <a:pt x="71012" y="389695"/>
                      <a:pt x="70916" y="389695"/>
                    </a:cubicBezTo>
                    <a:cubicBezTo>
                      <a:pt x="70536" y="387695"/>
                      <a:pt x="70250" y="385599"/>
                      <a:pt x="69869" y="383694"/>
                    </a:cubicBezTo>
                    <a:cubicBezTo>
                      <a:pt x="68154" y="383123"/>
                      <a:pt x="66249" y="382361"/>
                      <a:pt x="64630" y="381218"/>
                    </a:cubicBezTo>
                    <a:cubicBezTo>
                      <a:pt x="64249" y="380932"/>
                      <a:pt x="63963" y="380646"/>
                      <a:pt x="63582" y="380361"/>
                    </a:cubicBezTo>
                    <a:cubicBezTo>
                      <a:pt x="66821" y="389600"/>
                      <a:pt x="70155" y="398934"/>
                      <a:pt x="73488" y="408173"/>
                    </a:cubicBezTo>
                    <a:cubicBezTo>
                      <a:pt x="73869" y="407793"/>
                      <a:pt x="74155" y="407412"/>
                      <a:pt x="74536" y="407031"/>
                    </a:cubicBezTo>
                    <a:cubicBezTo>
                      <a:pt x="75107" y="409983"/>
                      <a:pt x="75679" y="412936"/>
                      <a:pt x="76250" y="415794"/>
                    </a:cubicBezTo>
                    <a:cubicBezTo>
                      <a:pt x="109874" y="508567"/>
                      <a:pt x="147116" y="599912"/>
                      <a:pt x="194361" y="685923"/>
                    </a:cubicBezTo>
                    <a:cubicBezTo>
                      <a:pt x="221411" y="681351"/>
                      <a:pt x="252558" y="675445"/>
                      <a:pt x="284657" y="669254"/>
                    </a:cubicBezTo>
                    <a:cubicBezTo>
                      <a:pt x="318090" y="662872"/>
                      <a:pt x="353618" y="655824"/>
                      <a:pt x="387337" y="649251"/>
                    </a:cubicBezTo>
                    <a:cubicBezTo>
                      <a:pt x="381813" y="662491"/>
                      <a:pt x="376383" y="675636"/>
                      <a:pt x="370954" y="688875"/>
                    </a:cubicBezTo>
                    <a:cubicBezTo>
                      <a:pt x="361429" y="712402"/>
                      <a:pt x="352095" y="736119"/>
                      <a:pt x="343236" y="759932"/>
                    </a:cubicBezTo>
                    <a:cubicBezTo>
                      <a:pt x="338093" y="773743"/>
                      <a:pt x="331330" y="788792"/>
                      <a:pt x="327901" y="804033"/>
                    </a:cubicBezTo>
                    <a:cubicBezTo>
                      <a:pt x="337331" y="801651"/>
                      <a:pt x="346665" y="798222"/>
                      <a:pt x="355714" y="794793"/>
                    </a:cubicBezTo>
                    <a:cubicBezTo>
                      <a:pt x="449535" y="760027"/>
                      <a:pt x="547547" y="736786"/>
                      <a:pt x="646989" y="725737"/>
                    </a:cubicBezTo>
                    <a:cubicBezTo>
                      <a:pt x="610412" y="616485"/>
                      <a:pt x="468395" y="233771"/>
                      <a:pt x="442963" y="160428"/>
                    </a:cubicBezTo>
                    <a:close/>
                    <a:moveTo>
                      <a:pt x="27578" y="184050"/>
                    </a:moveTo>
                    <a:cubicBezTo>
                      <a:pt x="18148" y="177669"/>
                      <a:pt x="14338" y="166334"/>
                      <a:pt x="17957" y="155475"/>
                    </a:cubicBezTo>
                    <a:cubicBezTo>
                      <a:pt x="19482" y="150998"/>
                      <a:pt x="21767" y="147570"/>
                      <a:pt x="24625" y="144712"/>
                    </a:cubicBezTo>
                    <a:cubicBezTo>
                      <a:pt x="27197" y="158714"/>
                      <a:pt x="29864" y="173001"/>
                      <a:pt x="32531" y="187384"/>
                    </a:cubicBezTo>
                    <a:cubicBezTo>
                      <a:pt x="32436" y="187098"/>
                      <a:pt x="32436" y="186813"/>
                      <a:pt x="32340" y="186527"/>
                    </a:cubicBezTo>
                    <a:cubicBezTo>
                      <a:pt x="30626" y="185955"/>
                      <a:pt x="29197" y="185193"/>
                      <a:pt x="27578" y="184050"/>
                    </a:cubicBezTo>
                    <a:close/>
                    <a:moveTo>
                      <a:pt x="29864" y="221198"/>
                    </a:moveTo>
                    <a:cubicBezTo>
                      <a:pt x="31388" y="216626"/>
                      <a:pt x="33864" y="213006"/>
                      <a:pt x="36817" y="210149"/>
                    </a:cubicBezTo>
                    <a:cubicBezTo>
                      <a:pt x="39770" y="226056"/>
                      <a:pt x="42818" y="242058"/>
                      <a:pt x="45866" y="258155"/>
                    </a:cubicBezTo>
                    <a:cubicBezTo>
                      <a:pt x="45866" y="258155"/>
                      <a:pt x="45866" y="258155"/>
                      <a:pt x="45866" y="258155"/>
                    </a:cubicBezTo>
                    <a:cubicBezTo>
                      <a:pt x="45485" y="256154"/>
                      <a:pt x="45104" y="254154"/>
                      <a:pt x="44723" y="252249"/>
                    </a:cubicBezTo>
                    <a:cubicBezTo>
                      <a:pt x="43008" y="251678"/>
                      <a:pt x="41103" y="250916"/>
                      <a:pt x="39484" y="249773"/>
                    </a:cubicBezTo>
                    <a:cubicBezTo>
                      <a:pt x="30054" y="243391"/>
                      <a:pt x="26244" y="232056"/>
                      <a:pt x="29864" y="221198"/>
                    </a:cubicBezTo>
                    <a:close/>
                    <a:moveTo>
                      <a:pt x="57772" y="324544"/>
                    </a:moveTo>
                    <a:cubicBezTo>
                      <a:pt x="57391" y="322448"/>
                      <a:pt x="57010" y="320258"/>
                      <a:pt x="56629" y="318162"/>
                    </a:cubicBezTo>
                    <a:cubicBezTo>
                      <a:pt x="54915" y="317591"/>
                      <a:pt x="53009" y="316829"/>
                      <a:pt x="51390" y="315686"/>
                    </a:cubicBezTo>
                    <a:cubicBezTo>
                      <a:pt x="41961" y="309304"/>
                      <a:pt x="38150" y="297969"/>
                      <a:pt x="41770" y="287111"/>
                    </a:cubicBezTo>
                    <a:cubicBezTo>
                      <a:pt x="43389" y="282253"/>
                      <a:pt x="45961" y="278443"/>
                      <a:pt x="49199" y="275586"/>
                    </a:cubicBezTo>
                    <a:cubicBezTo>
                      <a:pt x="52247" y="291778"/>
                      <a:pt x="55391" y="307971"/>
                      <a:pt x="58534" y="324068"/>
                    </a:cubicBezTo>
                    <a:cubicBezTo>
                      <a:pt x="58248" y="324258"/>
                      <a:pt x="57963" y="324449"/>
                      <a:pt x="57772" y="324544"/>
                    </a:cubicBezTo>
                    <a:close/>
                  </a:path>
                </a:pathLst>
              </a:custGeom>
              <a:solidFill>
                <a:srgbClr val="C9CD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37" name="Graphic 90">
                <a:extLst>
                  <a:ext uri="{FF2B5EF4-FFF2-40B4-BE49-F238E27FC236}">
                    <a16:creationId xmlns:a16="http://schemas.microsoft.com/office/drawing/2014/main" id="{34A25877-0D86-4D8D-A243-85A814F10295}"/>
                  </a:ext>
                </a:extLst>
              </p:cNvPr>
              <p:cNvGrpSpPr/>
              <p:nvPr/>
            </p:nvGrpSpPr>
            <p:grpSpPr>
              <a:xfrm>
                <a:off x="5447410" y="2588892"/>
                <a:ext cx="885437" cy="983076"/>
                <a:chOff x="5447410" y="2588892"/>
                <a:chExt cx="885437" cy="983076"/>
              </a:xfrm>
            </p:grpSpPr>
            <p:sp>
              <p:nvSpPr>
                <p:cNvPr id="238" name="Freeform: Shape 237">
                  <a:extLst>
                    <a:ext uri="{FF2B5EF4-FFF2-40B4-BE49-F238E27FC236}">
                      <a16:creationId xmlns:a16="http://schemas.microsoft.com/office/drawing/2014/main" id="{4FD4407D-E4BF-495E-812B-A3FBE60A6229}"/>
                    </a:ext>
                  </a:extLst>
                </p:cNvPr>
                <p:cNvSpPr/>
                <p:nvPr/>
              </p:nvSpPr>
              <p:spPr>
                <a:xfrm>
                  <a:off x="5478203" y="2588892"/>
                  <a:ext cx="854644" cy="972504"/>
                </a:xfrm>
                <a:custGeom>
                  <a:avLst/>
                  <a:gdLst>
                    <a:gd name="connsiteX0" fmla="*/ 736287 w 854644"/>
                    <a:gd name="connsiteY0" fmla="*/ 413387 h 972504"/>
                    <a:gd name="connsiteX1" fmla="*/ 717904 w 854644"/>
                    <a:gd name="connsiteY1" fmla="*/ 366905 h 972504"/>
                    <a:gd name="connsiteX2" fmla="*/ 707617 w 854644"/>
                    <a:gd name="connsiteY2" fmla="*/ 340330 h 972504"/>
                    <a:gd name="connsiteX3" fmla="*/ 701616 w 854644"/>
                    <a:gd name="connsiteY3" fmla="*/ 325852 h 972504"/>
                    <a:gd name="connsiteX4" fmla="*/ 686376 w 854644"/>
                    <a:gd name="connsiteY4" fmla="*/ 287371 h 972504"/>
                    <a:gd name="connsiteX5" fmla="*/ 586935 w 854644"/>
                    <a:gd name="connsiteY5" fmla="*/ 38483 h 972504"/>
                    <a:gd name="connsiteX6" fmla="*/ 524356 w 854644"/>
                    <a:gd name="connsiteY6" fmla="*/ 5240 h 972504"/>
                    <a:gd name="connsiteX7" fmla="*/ 523499 w 854644"/>
                    <a:gd name="connsiteY7" fmla="*/ 5812 h 972504"/>
                    <a:gd name="connsiteX8" fmla="*/ 521975 w 854644"/>
                    <a:gd name="connsiteY8" fmla="*/ 5621 h 972504"/>
                    <a:gd name="connsiteX9" fmla="*/ 397197 w 854644"/>
                    <a:gd name="connsiteY9" fmla="*/ 52675 h 972504"/>
                    <a:gd name="connsiteX10" fmla="*/ 265847 w 854644"/>
                    <a:gd name="connsiteY10" fmla="*/ 104110 h 972504"/>
                    <a:gd name="connsiteX11" fmla="*/ 5 w 854644"/>
                    <a:gd name="connsiteY11" fmla="*/ 211361 h 972504"/>
                    <a:gd name="connsiteX12" fmla="*/ 297566 w 854644"/>
                    <a:gd name="connsiteY12" fmla="*/ 970123 h 972504"/>
                    <a:gd name="connsiteX13" fmla="*/ 299090 w 854644"/>
                    <a:gd name="connsiteY13" fmla="*/ 972504 h 972504"/>
                    <a:gd name="connsiteX14" fmla="*/ 565980 w 854644"/>
                    <a:gd name="connsiteY14" fmla="*/ 871063 h 972504"/>
                    <a:gd name="connsiteX15" fmla="*/ 697330 w 854644"/>
                    <a:gd name="connsiteY15" fmla="*/ 819723 h 972504"/>
                    <a:gd name="connsiteX16" fmla="*/ 820964 w 854644"/>
                    <a:gd name="connsiteY16" fmla="*/ 769622 h 972504"/>
                    <a:gd name="connsiteX17" fmla="*/ 821917 w 854644"/>
                    <a:gd name="connsiteY17" fmla="*/ 768479 h 972504"/>
                    <a:gd name="connsiteX18" fmla="*/ 822965 w 854644"/>
                    <a:gd name="connsiteY18" fmla="*/ 768288 h 972504"/>
                    <a:gd name="connsiteX19" fmla="*/ 850206 w 854644"/>
                    <a:gd name="connsiteY19" fmla="*/ 711805 h 972504"/>
                    <a:gd name="connsiteX20" fmla="*/ 811630 w 854644"/>
                    <a:gd name="connsiteY20" fmla="*/ 610078 h 972504"/>
                    <a:gd name="connsiteX21" fmla="*/ 742288 w 854644"/>
                    <a:gd name="connsiteY21" fmla="*/ 430151 h 972504"/>
                    <a:gd name="connsiteX22" fmla="*/ 736287 w 854644"/>
                    <a:gd name="connsiteY22" fmla="*/ 413387 h 97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854644" h="972504">
                      <a:moveTo>
                        <a:pt x="736287" y="413387"/>
                      </a:moveTo>
                      <a:cubicBezTo>
                        <a:pt x="730096" y="397861"/>
                        <a:pt x="724000" y="382430"/>
                        <a:pt x="717904" y="366905"/>
                      </a:cubicBezTo>
                      <a:cubicBezTo>
                        <a:pt x="714475" y="358046"/>
                        <a:pt x="711046" y="349188"/>
                        <a:pt x="707617" y="340330"/>
                      </a:cubicBezTo>
                      <a:cubicBezTo>
                        <a:pt x="705807" y="335567"/>
                        <a:pt x="703712" y="330710"/>
                        <a:pt x="701616" y="325852"/>
                      </a:cubicBezTo>
                      <a:cubicBezTo>
                        <a:pt x="696568" y="312993"/>
                        <a:pt x="691520" y="300230"/>
                        <a:pt x="686376" y="287371"/>
                      </a:cubicBezTo>
                      <a:cubicBezTo>
                        <a:pt x="653420" y="204408"/>
                        <a:pt x="620939" y="121160"/>
                        <a:pt x="586935" y="38483"/>
                      </a:cubicBezTo>
                      <a:cubicBezTo>
                        <a:pt x="573886" y="6860"/>
                        <a:pt x="564075" y="-8952"/>
                        <a:pt x="524356" y="5240"/>
                      </a:cubicBezTo>
                      <a:cubicBezTo>
                        <a:pt x="523975" y="5336"/>
                        <a:pt x="523689" y="5526"/>
                        <a:pt x="523499" y="5812"/>
                      </a:cubicBezTo>
                      <a:cubicBezTo>
                        <a:pt x="523022" y="5621"/>
                        <a:pt x="522546" y="5526"/>
                        <a:pt x="521975" y="5621"/>
                      </a:cubicBezTo>
                      <a:cubicBezTo>
                        <a:pt x="479779" y="14575"/>
                        <a:pt x="437297" y="36959"/>
                        <a:pt x="397197" y="52675"/>
                      </a:cubicBezTo>
                      <a:cubicBezTo>
                        <a:pt x="353382" y="69820"/>
                        <a:pt x="309662" y="86965"/>
                        <a:pt x="265847" y="104110"/>
                      </a:cubicBezTo>
                      <a:cubicBezTo>
                        <a:pt x="179456" y="137924"/>
                        <a:pt x="-1043" y="208313"/>
                        <a:pt x="5" y="211361"/>
                      </a:cubicBezTo>
                      <a:cubicBezTo>
                        <a:pt x="43058" y="340139"/>
                        <a:pt x="266038" y="910782"/>
                        <a:pt x="297566" y="970123"/>
                      </a:cubicBezTo>
                      <a:cubicBezTo>
                        <a:pt x="297566" y="971075"/>
                        <a:pt x="298137" y="972028"/>
                        <a:pt x="299090" y="972504"/>
                      </a:cubicBezTo>
                      <a:cubicBezTo>
                        <a:pt x="354620" y="956312"/>
                        <a:pt x="479112" y="905067"/>
                        <a:pt x="565980" y="871063"/>
                      </a:cubicBezTo>
                      <a:cubicBezTo>
                        <a:pt x="609795" y="853918"/>
                        <a:pt x="653610" y="836868"/>
                        <a:pt x="697330" y="819723"/>
                      </a:cubicBezTo>
                      <a:cubicBezTo>
                        <a:pt x="737525" y="804007"/>
                        <a:pt x="783817" y="791624"/>
                        <a:pt x="820964" y="769622"/>
                      </a:cubicBezTo>
                      <a:cubicBezTo>
                        <a:pt x="821441" y="769336"/>
                        <a:pt x="821726" y="768860"/>
                        <a:pt x="821917" y="768479"/>
                      </a:cubicBezTo>
                      <a:cubicBezTo>
                        <a:pt x="822203" y="768479"/>
                        <a:pt x="822584" y="768479"/>
                        <a:pt x="822965" y="768288"/>
                      </a:cubicBezTo>
                      <a:cubicBezTo>
                        <a:pt x="853730" y="755144"/>
                        <a:pt x="860398" y="739999"/>
                        <a:pt x="850206" y="711805"/>
                      </a:cubicBezTo>
                      <a:cubicBezTo>
                        <a:pt x="837824" y="677705"/>
                        <a:pt x="824584" y="643987"/>
                        <a:pt x="811630" y="610078"/>
                      </a:cubicBezTo>
                      <a:cubicBezTo>
                        <a:pt x="788675" y="550070"/>
                        <a:pt x="765529" y="490063"/>
                        <a:pt x="742288" y="430151"/>
                      </a:cubicBezTo>
                      <a:cubicBezTo>
                        <a:pt x="740383" y="424436"/>
                        <a:pt x="738383" y="418721"/>
                        <a:pt x="736287" y="41338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id="{17C49DE1-3592-425F-86CD-587EC2744331}"/>
                    </a:ext>
                  </a:extLst>
                </p:cNvPr>
                <p:cNvSpPr/>
                <p:nvPr/>
              </p:nvSpPr>
              <p:spPr>
                <a:xfrm>
                  <a:off x="5451248" y="2599370"/>
                  <a:ext cx="854644" cy="972599"/>
                </a:xfrm>
                <a:custGeom>
                  <a:avLst/>
                  <a:gdLst>
                    <a:gd name="connsiteX0" fmla="*/ 736382 w 854644"/>
                    <a:gd name="connsiteY0" fmla="*/ 413387 h 972599"/>
                    <a:gd name="connsiteX1" fmla="*/ 717999 w 854644"/>
                    <a:gd name="connsiteY1" fmla="*/ 366905 h 972599"/>
                    <a:gd name="connsiteX2" fmla="*/ 707712 w 854644"/>
                    <a:gd name="connsiteY2" fmla="*/ 340330 h 972599"/>
                    <a:gd name="connsiteX3" fmla="*/ 701711 w 854644"/>
                    <a:gd name="connsiteY3" fmla="*/ 325852 h 972599"/>
                    <a:gd name="connsiteX4" fmla="*/ 686471 w 854644"/>
                    <a:gd name="connsiteY4" fmla="*/ 287371 h 972599"/>
                    <a:gd name="connsiteX5" fmla="*/ 587030 w 854644"/>
                    <a:gd name="connsiteY5" fmla="*/ 38483 h 972599"/>
                    <a:gd name="connsiteX6" fmla="*/ 524451 w 854644"/>
                    <a:gd name="connsiteY6" fmla="*/ 5240 h 972599"/>
                    <a:gd name="connsiteX7" fmla="*/ 523594 w 854644"/>
                    <a:gd name="connsiteY7" fmla="*/ 5812 h 972599"/>
                    <a:gd name="connsiteX8" fmla="*/ 522070 w 854644"/>
                    <a:gd name="connsiteY8" fmla="*/ 5621 h 972599"/>
                    <a:gd name="connsiteX9" fmla="*/ 397292 w 854644"/>
                    <a:gd name="connsiteY9" fmla="*/ 52675 h 972599"/>
                    <a:gd name="connsiteX10" fmla="*/ 265943 w 854644"/>
                    <a:gd name="connsiteY10" fmla="*/ 104110 h 972599"/>
                    <a:gd name="connsiteX11" fmla="*/ 5 w 854644"/>
                    <a:gd name="connsiteY11" fmla="*/ 211457 h 972599"/>
                    <a:gd name="connsiteX12" fmla="*/ 297566 w 854644"/>
                    <a:gd name="connsiteY12" fmla="*/ 970218 h 972599"/>
                    <a:gd name="connsiteX13" fmla="*/ 299090 w 854644"/>
                    <a:gd name="connsiteY13" fmla="*/ 972599 h 972599"/>
                    <a:gd name="connsiteX14" fmla="*/ 565980 w 854644"/>
                    <a:gd name="connsiteY14" fmla="*/ 871158 h 972599"/>
                    <a:gd name="connsiteX15" fmla="*/ 697330 w 854644"/>
                    <a:gd name="connsiteY15" fmla="*/ 819818 h 972599"/>
                    <a:gd name="connsiteX16" fmla="*/ 820964 w 854644"/>
                    <a:gd name="connsiteY16" fmla="*/ 769717 h 972599"/>
                    <a:gd name="connsiteX17" fmla="*/ 821917 w 854644"/>
                    <a:gd name="connsiteY17" fmla="*/ 768574 h 972599"/>
                    <a:gd name="connsiteX18" fmla="*/ 822965 w 854644"/>
                    <a:gd name="connsiteY18" fmla="*/ 768384 h 972599"/>
                    <a:gd name="connsiteX19" fmla="*/ 850206 w 854644"/>
                    <a:gd name="connsiteY19" fmla="*/ 711900 h 972599"/>
                    <a:gd name="connsiteX20" fmla="*/ 811630 w 854644"/>
                    <a:gd name="connsiteY20" fmla="*/ 610173 h 972599"/>
                    <a:gd name="connsiteX21" fmla="*/ 742288 w 854644"/>
                    <a:gd name="connsiteY21" fmla="*/ 430246 h 972599"/>
                    <a:gd name="connsiteX22" fmla="*/ 736382 w 854644"/>
                    <a:gd name="connsiteY22" fmla="*/ 413387 h 97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854644" h="972599">
                      <a:moveTo>
                        <a:pt x="736382" y="413387"/>
                      </a:moveTo>
                      <a:cubicBezTo>
                        <a:pt x="730191" y="397861"/>
                        <a:pt x="724095" y="382430"/>
                        <a:pt x="717999" y="366905"/>
                      </a:cubicBezTo>
                      <a:cubicBezTo>
                        <a:pt x="714570" y="358046"/>
                        <a:pt x="711141" y="349188"/>
                        <a:pt x="707712" y="340330"/>
                      </a:cubicBezTo>
                      <a:cubicBezTo>
                        <a:pt x="705902" y="335567"/>
                        <a:pt x="703807" y="330710"/>
                        <a:pt x="701711" y="325852"/>
                      </a:cubicBezTo>
                      <a:cubicBezTo>
                        <a:pt x="696663" y="312993"/>
                        <a:pt x="691615" y="300230"/>
                        <a:pt x="686471" y="287371"/>
                      </a:cubicBezTo>
                      <a:cubicBezTo>
                        <a:pt x="653515" y="204408"/>
                        <a:pt x="621035" y="121160"/>
                        <a:pt x="587030" y="38483"/>
                      </a:cubicBezTo>
                      <a:cubicBezTo>
                        <a:pt x="573981" y="6860"/>
                        <a:pt x="564170" y="-8952"/>
                        <a:pt x="524451" y="5240"/>
                      </a:cubicBezTo>
                      <a:cubicBezTo>
                        <a:pt x="524070" y="5336"/>
                        <a:pt x="523784" y="5526"/>
                        <a:pt x="523594" y="5812"/>
                      </a:cubicBezTo>
                      <a:cubicBezTo>
                        <a:pt x="523118" y="5621"/>
                        <a:pt x="522641" y="5526"/>
                        <a:pt x="522070" y="5621"/>
                      </a:cubicBezTo>
                      <a:cubicBezTo>
                        <a:pt x="479874" y="14575"/>
                        <a:pt x="437393" y="36959"/>
                        <a:pt x="397292" y="52675"/>
                      </a:cubicBezTo>
                      <a:cubicBezTo>
                        <a:pt x="353477" y="69820"/>
                        <a:pt x="309758" y="86965"/>
                        <a:pt x="265943" y="104110"/>
                      </a:cubicBezTo>
                      <a:cubicBezTo>
                        <a:pt x="179456" y="138019"/>
                        <a:pt x="-1043" y="208409"/>
                        <a:pt x="5" y="211457"/>
                      </a:cubicBezTo>
                      <a:cubicBezTo>
                        <a:pt x="43058" y="340235"/>
                        <a:pt x="266038" y="910877"/>
                        <a:pt x="297566" y="970218"/>
                      </a:cubicBezTo>
                      <a:cubicBezTo>
                        <a:pt x="297566" y="971171"/>
                        <a:pt x="298137" y="972123"/>
                        <a:pt x="299090" y="972599"/>
                      </a:cubicBezTo>
                      <a:cubicBezTo>
                        <a:pt x="354620" y="956407"/>
                        <a:pt x="479112" y="905162"/>
                        <a:pt x="565980" y="871158"/>
                      </a:cubicBezTo>
                      <a:cubicBezTo>
                        <a:pt x="609795" y="854013"/>
                        <a:pt x="653610" y="836963"/>
                        <a:pt x="697330" y="819818"/>
                      </a:cubicBezTo>
                      <a:cubicBezTo>
                        <a:pt x="737525" y="804102"/>
                        <a:pt x="783817" y="791720"/>
                        <a:pt x="820964" y="769717"/>
                      </a:cubicBezTo>
                      <a:cubicBezTo>
                        <a:pt x="821441" y="769431"/>
                        <a:pt x="821726" y="769050"/>
                        <a:pt x="821917" y="768574"/>
                      </a:cubicBezTo>
                      <a:cubicBezTo>
                        <a:pt x="822203" y="768574"/>
                        <a:pt x="822584" y="768574"/>
                        <a:pt x="822965" y="768384"/>
                      </a:cubicBezTo>
                      <a:cubicBezTo>
                        <a:pt x="853730" y="755239"/>
                        <a:pt x="860398" y="740094"/>
                        <a:pt x="850206" y="711900"/>
                      </a:cubicBezTo>
                      <a:cubicBezTo>
                        <a:pt x="837824" y="677801"/>
                        <a:pt x="824679" y="644082"/>
                        <a:pt x="811630" y="610173"/>
                      </a:cubicBezTo>
                      <a:cubicBezTo>
                        <a:pt x="788675" y="550166"/>
                        <a:pt x="765529" y="490158"/>
                        <a:pt x="742288" y="430246"/>
                      </a:cubicBezTo>
                      <a:cubicBezTo>
                        <a:pt x="740478" y="424436"/>
                        <a:pt x="738478" y="418816"/>
                        <a:pt x="736382" y="413387"/>
                      </a:cubicBezTo>
                      <a:close/>
                    </a:path>
                  </a:pathLst>
                </a:custGeom>
                <a:solidFill>
                  <a:srgbClr val="FF7D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240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447410" y="2837531"/>
                  <a:ext cx="80460" cy="81796"/>
                  <a:chOff x="5447410" y="2837531"/>
                  <a:chExt cx="80460" cy="81796"/>
                </a:xfrm>
              </p:grpSpPr>
              <p:sp>
                <p:nvSpPr>
                  <p:cNvPr id="241" name="Freeform: Shape 240">
                    <a:extLst>
                      <a:ext uri="{FF2B5EF4-FFF2-40B4-BE49-F238E27FC236}">
                        <a16:creationId xmlns:a16="http://schemas.microsoft.com/office/drawing/2014/main" id="{0C36C0FB-CF7C-4BA4-9782-4E21AFBCD06D}"/>
                      </a:ext>
                    </a:extLst>
                  </p:cNvPr>
                  <p:cNvSpPr/>
                  <p:nvPr/>
                </p:nvSpPr>
                <p:spPr>
                  <a:xfrm>
                    <a:off x="5506811" y="2844728"/>
                    <a:ext cx="21059" cy="20643"/>
                  </a:xfrm>
                  <a:custGeom>
                    <a:avLst/>
                    <a:gdLst>
                      <a:gd name="connsiteX0" fmla="*/ 353 w 21059"/>
                      <a:gd name="connsiteY0" fmla="*/ 7532 h 20643"/>
                      <a:gd name="connsiteX1" fmla="*/ 4353 w 21059"/>
                      <a:gd name="connsiteY1" fmla="*/ 18676 h 20643"/>
                      <a:gd name="connsiteX2" fmla="*/ 8258 w 21059"/>
                      <a:gd name="connsiteY2" fmla="*/ 20391 h 20643"/>
                      <a:gd name="connsiteX3" fmla="*/ 19498 w 21059"/>
                      <a:gd name="connsiteY3" fmla="*/ 4293 h 20643"/>
                      <a:gd name="connsiteX4" fmla="*/ 353 w 21059"/>
                      <a:gd name="connsiteY4" fmla="*/ 7532 h 20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43">
                        <a:moveTo>
                          <a:pt x="353" y="7532"/>
                        </a:moveTo>
                        <a:cubicBezTo>
                          <a:pt x="-790" y="11628"/>
                          <a:pt x="924" y="16295"/>
                          <a:pt x="4353" y="18676"/>
                        </a:cubicBezTo>
                        <a:cubicBezTo>
                          <a:pt x="5496" y="19533"/>
                          <a:pt x="6830" y="20105"/>
                          <a:pt x="8258" y="20391"/>
                        </a:cubicBezTo>
                        <a:cubicBezTo>
                          <a:pt x="17117" y="22391"/>
                          <a:pt x="24356" y="12104"/>
                          <a:pt x="19498" y="4293"/>
                        </a:cubicBezTo>
                        <a:cubicBezTo>
                          <a:pt x="14926" y="-2946"/>
                          <a:pt x="2543" y="-469"/>
                          <a:pt x="353" y="75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835ACD53-881F-47D3-A695-F4EA0D694685}"/>
                      </a:ext>
                    </a:extLst>
                  </p:cNvPr>
                  <p:cNvSpPr/>
                  <p:nvPr/>
                </p:nvSpPr>
                <p:spPr>
                  <a:xfrm>
                    <a:off x="5447410" y="2837531"/>
                    <a:ext cx="73036" cy="81796"/>
                  </a:xfrm>
                  <a:custGeom>
                    <a:avLst/>
                    <a:gdLst>
                      <a:gd name="connsiteX0" fmla="*/ 15843 w 73036"/>
                      <a:gd name="connsiteY0" fmla="*/ 8823 h 81796"/>
                      <a:gd name="connsiteX1" fmla="*/ 222 w 73036"/>
                      <a:gd name="connsiteY1" fmla="*/ 37779 h 81796"/>
                      <a:gd name="connsiteX2" fmla="*/ 21939 w 73036"/>
                      <a:gd name="connsiteY2" fmla="*/ 77308 h 81796"/>
                      <a:gd name="connsiteX3" fmla="*/ 42990 w 73036"/>
                      <a:gd name="connsiteY3" fmla="*/ 81785 h 81796"/>
                      <a:gd name="connsiteX4" fmla="*/ 37179 w 73036"/>
                      <a:gd name="connsiteY4" fmla="*/ 66164 h 81796"/>
                      <a:gd name="connsiteX5" fmla="*/ 31369 w 73036"/>
                      <a:gd name="connsiteY5" fmla="*/ 64735 h 81796"/>
                      <a:gd name="connsiteX6" fmla="*/ 16701 w 73036"/>
                      <a:gd name="connsiteY6" fmla="*/ 38446 h 81796"/>
                      <a:gd name="connsiteX7" fmla="*/ 21844 w 73036"/>
                      <a:gd name="connsiteY7" fmla="*/ 25683 h 81796"/>
                      <a:gd name="connsiteX8" fmla="*/ 69374 w 73036"/>
                      <a:gd name="connsiteY8" fmla="*/ 19301 h 81796"/>
                      <a:gd name="connsiteX9" fmla="*/ 72517 w 73036"/>
                      <a:gd name="connsiteY9" fmla="*/ 15300 h 81796"/>
                      <a:gd name="connsiteX10" fmla="*/ 15843 w 73036"/>
                      <a:gd name="connsiteY10" fmla="*/ 8823 h 81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6" h="81796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655" y="81975"/>
                          <a:pt x="42990" y="81785"/>
                        </a:cubicBezTo>
                        <a:cubicBezTo>
                          <a:pt x="40989" y="76451"/>
                          <a:pt x="39084" y="71307"/>
                          <a:pt x="37179" y="66164"/>
                        </a:cubicBezTo>
                        <a:cubicBezTo>
                          <a:pt x="35465" y="65973"/>
                          <a:pt x="33179" y="65497"/>
                          <a:pt x="31369" y="64735"/>
                        </a:cubicBezTo>
                        <a:cubicBezTo>
                          <a:pt x="20987" y="60163"/>
                          <a:pt x="15081" y="49686"/>
                          <a:pt x="16701" y="38446"/>
                        </a:cubicBezTo>
                        <a:cubicBezTo>
                          <a:pt x="17463" y="33398"/>
                          <a:pt x="19272" y="29112"/>
                          <a:pt x="21844" y="25683"/>
                        </a:cubicBezTo>
                        <a:cubicBezTo>
                          <a:pt x="32036" y="12157"/>
                          <a:pt x="54134" y="10824"/>
                          <a:pt x="69374" y="19301"/>
                        </a:cubicBezTo>
                        <a:cubicBezTo>
                          <a:pt x="71660" y="20634"/>
                          <a:pt x="74136" y="17301"/>
                          <a:pt x="72517" y="15300"/>
                        </a:cubicBezTo>
                        <a:cubicBezTo>
                          <a:pt x="56991" y="-3750"/>
                          <a:pt x="32131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43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471128" y="2900111"/>
                  <a:ext cx="80460" cy="81796"/>
                  <a:chOff x="5471128" y="2900111"/>
                  <a:chExt cx="80460" cy="81796"/>
                </a:xfrm>
              </p:grpSpPr>
              <p:sp>
                <p:nvSpPr>
                  <p:cNvPr id="244" name="Freeform: Shape 243">
                    <a:extLst>
                      <a:ext uri="{FF2B5EF4-FFF2-40B4-BE49-F238E27FC236}">
                        <a16:creationId xmlns:a16="http://schemas.microsoft.com/office/drawing/2014/main" id="{0BDB83FD-D701-426A-8576-4C2D4CDE2D0A}"/>
                      </a:ext>
                    </a:extLst>
                  </p:cNvPr>
                  <p:cNvSpPr/>
                  <p:nvPr/>
                </p:nvSpPr>
                <p:spPr>
                  <a:xfrm>
                    <a:off x="5530529" y="2907308"/>
                    <a:ext cx="21059" cy="20643"/>
                  </a:xfrm>
                  <a:custGeom>
                    <a:avLst/>
                    <a:gdLst>
                      <a:gd name="connsiteX0" fmla="*/ 353 w 21059"/>
                      <a:gd name="connsiteY0" fmla="*/ 7532 h 20643"/>
                      <a:gd name="connsiteX1" fmla="*/ 4353 w 21059"/>
                      <a:gd name="connsiteY1" fmla="*/ 18676 h 20643"/>
                      <a:gd name="connsiteX2" fmla="*/ 8258 w 21059"/>
                      <a:gd name="connsiteY2" fmla="*/ 20391 h 20643"/>
                      <a:gd name="connsiteX3" fmla="*/ 19498 w 21059"/>
                      <a:gd name="connsiteY3" fmla="*/ 4293 h 20643"/>
                      <a:gd name="connsiteX4" fmla="*/ 353 w 21059"/>
                      <a:gd name="connsiteY4" fmla="*/ 7532 h 20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43">
                        <a:moveTo>
                          <a:pt x="353" y="7532"/>
                        </a:moveTo>
                        <a:cubicBezTo>
                          <a:pt x="-790" y="11628"/>
                          <a:pt x="924" y="16295"/>
                          <a:pt x="4353" y="18676"/>
                        </a:cubicBezTo>
                        <a:cubicBezTo>
                          <a:pt x="5496" y="19533"/>
                          <a:pt x="6830" y="20105"/>
                          <a:pt x="8258" y="20391"/>
                        </a:cubicBezTo>
                        <a:cubicBezTo>
                          <a:pt x="17117" y="22391"/>
                          <a:pt x="24356" y="12104"/>
                          <a:pt x="19498" y="4293"/>
                        </a:cubicBezTo>
                        <a:cubicBezTo>
                          <a:pt x="14926" y="-2946"/>
                          <a:pt x="2543" y="-469"/>
                          <a:pt x="353" y="75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8844FE07-95D0-453C-8CA2-FCB4960D5556}"/>
                      </a:ext>
                    </a:extLst>
                  </p:cNvPr>
                  <p:cNvSpPr/>
                  <p:nvPr/>
                </p:nvSpPr>
                <p:spPr>
                  <a:xfrm>
                    <a:off x="5471128" y="2900111"/>
                    <a:ext cx="73036" cy="81796"/>
                  </a:xfrm>
                  <a:custGeom>
                    <a:avLst/>
                    <a:gdLst>
                      <a:gd name="connsiteX0" fmla="*/ 15843 w 73036"/>
                      <a:gd name="connsiteY0" fmla="*/ 8823 h 81796"/>
                      <a:gd name="connsiteX1" fmla="*/ 222 w 73036"/>
                      <a:gd name="connsiteY1" fmla="*/ 37779 h 81796"/>
                      <a:gd name="connsiteX2" fmla="*/ 21939 w 73036"/>
                      <a:gd name="connsiteY2" fmla="*/ 77308 h 81796"/>
                      <a:gd name="connsiteX3" fmla="*/ 42799 w 73036"/>
                      <a:gd name="connsiteY3" fmla="*/ 81785 h 81796"/>
                      <a:gd name="connsiteX4" fmla="*/ 36894 w 73036"/>
                      <a:gd name="connsiteY4" fmla="*/ 66164 h 81796"/>
                      <a:gd name="connsiteX5" fmla="*/ 31369 w 73036"/>
                      <a:gd name="connsiteY5" fmla="*/ 64735 h 81796"/>
                      <a:gd name="connsiteX6" fmla="*/ 16701 w 73036"/>
                      <a:gd name="connsiteY6" fmla="*/ 38446 h 81796"/>
                      <a:gd name="connsiteX7" fmla="*/ 21844 w 73036"/>
                      <a:gd name="connsiteY7" fmla="*/ 25683 h 81796"/>
                      <a:gd name="connsiteX8" fmla="*/ 69374 w 73036"/>
                      <a:gd name="connsiteY8" fmla="*/ 19301 h 81796"/>
                      <a:gd name="connsiteX9" fmla="*/ 72517 w 73036"/>
                      <a:gd name="connsiteY9" fmla="*/ 15300 h 81796"/>
                      <a:gd name="connsiteX10" fmla="*/ 15843 w 73036"/>
                      <a:gd name="connsiteY10" fmla="*/ 8823 h 81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6" h="81796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465" y="81975"/>
                          <a:pt x="42799" y="81785"/>
                        </a:cubicBezTo>
                        <a:cubicBezTo>
                          <a:pt x="40799" y="76451"/>
                          <a:pt x="38799" y="71307"/>
                          <a:pt x="36894" y="66164"/>
                        </a:cubicBezTo>
                        <a:cubicBezTo>
                          <a:pt x="35179" y="65973"/>
                          <a:pt x="33179" y="65497"/>
                          <a:pt x="31369" y="64735"/>
                        </a:cubicBezTo>
                        <a:cubicBezTo>
                          <a:pt x="20987" y="60163"/>
                          <a:pt x="15081" y="49686"/>
                          <a:pt x="16701" y="38446"/>
                        </a:cubicBezTo>
                        <a:cubicBezTo>
                          <a:pt x="17463" y="33398"/>
                          <a:pt x="19272" y="29112"/>
                          <a:pt x="21844" y="25683"/>
                        </a:cubicBezTo>
                        <a:cubicBezTo>
                          <a:pt x="32036" y="12157"/>
                          <a:pt x="54134" y="10824"/>
                          <a:pt x="69374" y="19301"/>
                        </a:cubicBezTo>
                        <a:cubicBezTo>
                          <a:pt x="71660" y="20634"/>
                          <a:pt x="74136" y="17301"/>
                          <a:pt x="72517" y="15300"/>
                        </a:cubicBezTo>
                        <a:cubicBezTo>
                          <a:pt x="56991" y="-3750"/>
                          <a:pt x="32036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46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495131" y="2962499"/>
                  <a:ext cx="80460" cy="81796"/>
                  <a:chOff x="5495131" y="2962499"/>
                  <a:chExt cx="80460" cy="81796"/>
                </a:xfrm>
              </p:grpSpPr>
              <p:sp>
                <p:nvSpPr>
                  <p:cNvPr id="247" name="Freeform: Shape 246">
                    <a:extLst>
                      <a:ext uri="{FF2B5EF4-FFF2-40B4-BE49-F238E27FC236}">
                        <a16:creationId xmlns:a16="http://schemas.microsoft.com/office/drawing/2014/main" id="{58EC787E-D338-49F1-8923-411D6A63A1E5}"/>
                      </a:ext>
                    </a:extLst>
                  </p:cNvPr>
                  <p:cNvSpPr/>
                  <p:nvPr/>
                </p:nvSpPr>
                <p:spPr>
                  <a:xfrm>
                    <a:off x="5554532" y="2969751"/>
                    <a:ext cx="21059" cy="20684"/>
                  </a:xfrm>
                  <a:custGeom>
                    <a:avLst/>
                    <a:gdLst>
                      <a:gd name="connsiteX0" fmla="*/ 353 w 21059"/>
                      <a:gd name="connsiteY0" fmla="*/ 7573 h 20684"/>
                      <a:gd name="connsiteX1" fmla="*/ 4353 w 21059"/>
                      <a:gd name="connsiteY1" fmla="*/ 18717 h 20684"/>
                      <a:gd name="connsiteX2" fmla="*/ 8258 w 21059"/>
                      <a:gd name="connsiteY2" fmla="*/ 20431 h 20684"/>
                      <a:gd name="connsiteX3" fmla="*/ 19498 w 21059"/>
                      <a:gd name="connsiteY3" fmla="*/ 4334 h 20684"/>
                      <a:gd name="connsiteX4" fmla="*/ 353 w 21059"/>
                      <a:gd name="connsiteY4" fmla="*/ 7573 h 20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84">
                        <a:moveTo>
                          <a:pt x="353" y="7573"/>
                        </a:moveTo>
                        <a:cubicBezTo>
                          <a:pt x="-790" y="11668"/>
                          <a:pt x="924" y="16336"/>
                          <a:pt x="4353" y="18717"/>
                        </a:cubicBezTo>
                        <a:cubicBezTo>
                          <a:pt x="5496" y="19574"/>
                          <a:pt x="6830" y="20146"/>
                          <a:pt x="8258" y="20431"/>
                        </a:cubicBezTo>
                        <a:cubicBezTo>
                          <a:pt x="17117" y="22432"/>
                          <a:pt x="24356" y="12145"/>
                          <a:pt x="19498" y="4334"/>
                        </a:cubicBezTo>
                        <a:cubicBezTo>
                          <a:pt x="15021" y="-3000"/>
                          <a:pt x="2543" y="-428"/>
                          <a:pt x="353" y="7573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48" name="Freeform: Shape 247">
                    <a:extLst>
                      <a:ext uri="{FF2B5EF4-FFF2-40B4-BE49-F238E27FC236}">
                        <a16:creationId xmlns:a16="http://schemas.microsoft.com/office/drawing/2014/main" id="{59FFF48E-529E-4BF0-A87F-776C31A45051}"/>
                      </a:ext>
                    </a:extLst>
                  </p:cNvPr>
                  <p:cNvSpPr/>
                  <p:nvPr/>
                </p:nvSpPr>
                <p:spPr>
                  <a:xfrm>
                    <a:off x="5495131" y="2962499"/>
                    <a:ext cx="73132" cy="81796"/>
                  </a:xfrm>
                  <a:custGeom>
                    <a:avLst/>
                    <a:gdLst>
                      <a:gd name="connsiteX0" fmla="*/ 15843 w 73132"/>
                      <a:gd name="connsiteY0" fmla="*/ 8823 h 81796"/>
                      <a:gd name="connsiteX1" fmla="*/ 222 w 73132"/>
                      <a:gd name="connsiteY1" fmla="*/ 37779 h 81796"/>
                      <a:gd name="connsiteX2" fmla="*/ 21939 w 73132"/>
                      <a:gd name="connsiteY2" fmla="*/ 77308 h 81796"/>
                      <a:gd name="connsiteX3" fmla="*/ 42799 w 73132"/>
                      <a:gd name="connsiteY3" fmla="*/ 81785 h 81796"/>
                      <a:gd name="connsiteX4" fmla="*/ 36703 w 73132"/>
                      <a:gd name="connsiteY4" fmla="*/ 66164 h 81796"/>
                      <a:gd name="connsiteX5" fmla="*/ 31464 w 73132"/>
                      <a:gd name="connsiteY5" fmla="*/ 64735 h 81796"/>
                      <a:gd name="connsiteX6" fmla="*/ 16796 w 73132"/>
                      <a:gd name="connsiteY6" fmla="*/ 38446 h 81796"/>
                      <a:gd name="connsiteX7" fmla="*/ 21939 w 73132"/>
                      <a:gd name="connsiteY7" fmla="*/ 25683 h 81796"/>
                      <a:gd name="connsiteX8" fmla="*/ 69469 w 73132"/>
                      <a:gd name="connsiteY8" fmla="*/ 19301 h 81796"/>
                      <a:gd name="connsiteX9" fmla="*/ 72612 w 73132"/>
                      <a:gd name="connsiteY9" fmla="*/ 15300 h 81796"/>
                      <a:gd name="connsiteX10" fmla="*/ 15843 w 73132"/>
                      <a:gd name="connsiteY10" fmla="*/ 8823 h 81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132" h="81796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465" y="81975"/>
                          <a:pt x="42799" y="81785"/>
                        </a:cubicBezTo>
                        <a:cubicBezTo>
                          <a:pt x="40799" y="76451"/>
                          <a:pt x="38608" y="71307"/>
                          <a:pt x="36703" y="66164"/>
                        </a:cubicBezTo>
                        <a:cubicBezTo>
                          <a:pt x="34989" y="65973"/>
                          <a:pt x="33274" y="65497"/>
                          <a:pt x="31464" y="64735"/>
                        </a:cubicBezTo>
                        <a:cubicBezTo>
                          <a:pt x="21082" y="60163"/>
                          <a:pt x="15177" y="49686"/>
                          <a:pt x="16796" y="38446"/>
                        </a:cubicBezTo>
                        <a:cubicBezTo>
                          <a:pt x="17558" y="33398"/>
                          <a:pt x="19368" y="29112"/>
                          <a:pt x="21939" y="25683"/>
                        </a:cubicBezTo>
                        <a:cubicBezTo>
                          <a:pt x="32131" y="12157"/>
                          <a:pt x="54229" y="10824"/>
                          <a:pt x="69469" y="19301"/>
                        </a:cubicBezTo>
                        <a:cubicBezTo>
                          <a:pt x="71755" y="20634"/>
                          <a:pt x="74232" y="17301"/>
                          <a:pt x="72612" y="15300"/>
                        </a:cubicBezTo>
                        <a:cubicBezTo>
                          <a:pt x="57087" y="-3750"/>
                          <a:pt x="32131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49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519229" y="3024983"/>
                  <a:ext cx="80460" cy="81796"/>
                  <a:chOff x="5519229" y="3024983"/>
                  <a:chExt cx="80460" cy="81796"/>
                </a:xfrm>
              </p:grpSpPr>
              <p:sp>
                <p:nvSpPr>
                  <p:cNvPr id="250" name="Freeform: Shape 249">
                    <a:extLst>
                      <a:ext uri="{FF2B5EF4-FFF2-40B4-BE49-F238E27FC236}">
                        <a16:creationId xmlns:a16="http://schemas.microsoft.com/office/drawing/2014/main" id="{00E817DC-EC94-4643-953E-0002CA2D21A5}"/>
                      </a:ext>
                    </a:extLst>
                  </p:cNvPr>
                  <p:cNvSpPr/>
                  <p:nvPr/>
                </p:nvSpPr>
                <p:spPr>
                  <a:xfrm>
                    <a:off x="5578630" y="3032180"/>
                    <a:ext cx="21059" cy="20643"/>
                  </a:xfrm>
                  <a:custGeom>
                    <a:avLst/>
                    <a:gdLst>
                      <a:gd name="connsiteX0" fmla="*/ 353 w 21059"/>
                      <a:gd name="connsiteY0" fmla="*/ 7532 h 20643"/>
                      <a:gd name="connsiteX1" fmla="*/ 4353 w 21059"/>
                      <a:gd name="connsiteY1" fmla="*/ 18676 h 20643"/>
                      <a:gd name="connsiteX2" fmla="*/ 8258 w 21059"/>
                      <a:gd name="connsiteY2" fmla="*/ 20391 h 20643"/>
                      <a:gd name="connsiteX3" fmla="*/ 19498 w 21059"/>
                      <a:gd name="connsiteY3" fmla="*/ 4293 h 20643"/>
                      <a:gd name="connsiteX4" fmla="*/ 353 w 21059"/>
                      <a:gd name="connsiteY4" fmla="*/ 7532 h 20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43">
                        <a:moveTo>
                          <a:pt x="353" y="7532"/>
                        </a:moveTo>
                        <a:cubicBezTo>
                          <a:pt x="-790" y="11628"/>
                          <a:pt x="924" y="16295"/>
                          <a:pt x="4353" y="18676"/>
                        </a:cubicBezTo>
                        <a:cubicBezTo>
                          <a:pt x="5496" y="19533"/>
                          <a:pt x="6830" y="20105"/>
                          <a:pt x="8258" y="20391"/>
                        </a:cubicBezTo>
                        <a:cubicBezTo>
                          <a:pt x="17117" y="22391"/>
                          <a:pt x="24356" y="12104"/>
                          <a:pt x="19498" y="4293"/>
                        </a:cubicBezTo>
                        <a:cubicBezTo>
                          <a:pt x="14926" y="-2946"/>
                          <a:pt x="2543" y="-469"/>
                          <a:pt x="353" y="75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51" name="Freeform: Shape 250">
                    <a:extLst>
                      <a:ext uri="{FF2B5EF4-FFF2-40B4-BE49-F238E27FC236}">
                        <a16:creationId xmlns:a16="http://schemas.microsoft.com/office/drawing/2014/main" id="{25913BB8-8CF5-41CE-BD44-58CC8E92CB5D}"/>
                      </a:ext>
                    </a:extLst>
                  </p:cNvPr>
                  <p:cNvSpPr/>
                  <p:nvPr/>
                </p:nvSpPr>
                <p:spPr>
                  <a:xfrm>
                    <a:off x="5519229" y="3024983"/>
                    <a:ext cx="73036" cy="81796"/>
                  </a:xfrm>
                  <a:custGeom>
                    <a:avLst/>
                    <a:gdLst>
                      <a:gd name="connsiteX0" fmla="*/ 15843 w 73036"/>
                      <a:gd name="connsiteY0" fmla="*/ 8823 h 81796"/>
                      <a:gd name="connsiteX1" fmla="*/ 222 w 73036"/>
                      <a:gd name="connsiteY1" fmla="*/ 37779 h 81796"/>
                      <a:gd name="connsiteX2" fmla="*/ 21939 w 73036"/>
                      <a:gd name="connsiteY2" fmla="*/ 77308 h 81796"/>
                      <a:gd name="connsiteX3" fmla="*/ 42799 w 73036"/>
                      <a:gd name="connsiteY3" fmla="*/ 81785 h 81796"/>
                      <a:gd name="connsiteX4" fmla="*/ 36513 w 73036"/>
                      <a:gd name="connsiteY4" fmla="*/ 66354 h 81796"/>
                      <a:gd name="connsiteX5" fmla="*/ 31369 w 73036"/>
                      <a:gd name="connsiteY5" fmla="*/ 64735 h 81796"/>
                      <a:gd name="connsiteX6" fmla="*/ 16701 w 73036"/>
                      <a:gd name="connsiteY6" fmla="*/ 38446 h 81796"/>
                      <a:gd name="connsiteX7" fmla="*/ 21844 w 73036"/>
                      <a:gd name="connsiteY7" fmla="*/ 25683 h 81796"/>
                      <a:gd name="connsiteX8" fmla="*/ 69374 w 73036"/>
                      <a:gd name="connsiteY8" fmla="*/ 19301 h 81796"/>
                      <a:gd name="connsiteX9" fmla="*/ 72517 w 73036"/>
                      <a:gd name="connsiteY9" fmla="*/ 15300 h 81796"/>
                      <a:gd name="connsiteX10" fmla="*/ 15843 w 73036"/>
                      <a:gd name="connsiteY10" fmla="*/ 8823 h 81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6" h="81796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465" y="81975"/>
                          <a:pt x="42799" y="81785"/>
                        </a:cubicBezTo>
                        <a:cubicBezTo>
                          <a:pt x="40799" y="76451"/>
                          <a:pt x="38418" y="71403"/>
                          <a:pt x="36513" y="66354"/>
                        </a:cubicBezTo>
                        <a:cubicBezTo>
                          <a:pt x="34798" y="66164"/>
                          <a:pt x="33179" y="65592"/>
                          <a:pt x="31369" y="64735"/>
                        </a:cubicBezTo>
                        <a:cubicBezTo>
                          <a:pt x="20987" y="60163"/>
                          <a:pt x="15081" y="49686"/>
                          <a:pt x="16701" y="38446"/>
                        </a:cubicBezTo>
                        <a:cubicBezTo>
                          <a:pt x="17463" y="33398"/>
                          <a:pt x="19272" y="29112"/>
                          <a:pt x="21844" y="25683"/>
                        </a:cubicBezTo>
                        <a:cubicBezTo>
                          <a:pt x="32036" y="12157"/>
                          <a:pt x="54134" y="10824"/>
                          <a:pt x="69374" y="19301"/>
                        </a:cubicBezTo>
                        <a:cubicBezTo>
                          <a:pt x="71660" y="20634"/>
                          <a:pt x="74136" y="17301"/>
                          <a:pt x="72517" y="15300"/>
                        </a:cubicBezTo>
                        <a:cubicBezTo>
                          <a:pt x="56991" y="-3750"/>
                          <a:pt x="32036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52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542851" y="3087467"/>
                  <a:ext cx="80460" cy="81702"/>
                  <a:chOff x="5542851" y="3087467"/>
                  <a:chExt cx="80460" cy="81702"/>
                </a:xfrm>
              </p:grpSpPr>
              <p:sp>
                <p:nvSpPr>
                  <p:cNvPr id="253" name="Freeform: Shape 252">
                    <a:extLst>
                      <a:ext uri="{FF2B5EF4-FFF2-40B4-BE49-F238E27FC236}">
                        <a16:creationId xmlns:a16="http://schemas.microsoft.com/office/drawing/2014/main" id="{677ACD53-7B15-4E8F-8C1A-9EC090C5CFC1}"/>
                      </a:ext>
                    </a:extLst>
                  </p:cNvPr>
                  <p:cNvSpPr/>
                  <p:nvPr/>
                </p:nvSpPr>
                <p:spPr>
                  <a:xfrm>
                    <a:off x="5602252" y="3094664"/>
                    <a:ext cx="21059" cy="20643"/>
                  </a:xfrm>
                  <a:custGeom>
                    <a:avLst/>
                    <a:gdLst>
                      <a:gd name="connsiteX0" fmla="*/ 353 w 21059"/>
                      <a:gd name="connsiteY0" fmla="*/ 7532 h 20643"/>
                      <a:gd name="connsiteX1" fmla="*/ 4353 w 21059"/>
                      <a:gd name="connsiteY1" fmla="*/ 18676 h 20643"/>
                      <a:gd name="connsiteX2" fmla="*/ 8258 w 21059"/>
                      <a:gd name="connsiteY2" fmla="*/ 20391 h 20643"/>
                      <a:gd name="connsiteX3" fmla="*/ 19498 w 21059"/>
                      <a:gd name="connsiteY3" fmla="*/ 4293 h 20643"/>
                      <a:gd name="connsiteX4" fmla="*/ 353 w 21059"/>
                      <a:gd name="connsiteY4" fmla="*/ 7532 h 20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43">
                        <a:moveTo>
                          <a:pt x="353" y="7532"/>
                        </a:moveTo>
                        <a:cubicBezTo>
                          <a:pt x="-790" y="11628"/>
                          <a:pt x="924" y="16295"/>
                          <a:pt x="4353" y="18676"/>
                        </a:cubicBezTo>
                        <a:cubicBezTo>
                          <a:pt x="5496" y="19533"/>
                          <a:pt x="6830" y="20105"/>
                          <a:pt x="8258" y="20391"/>
                        </a:cubicBezTo>
                        <a:cubicBezTo>
                          <a:pt x="17117" y="22391"/>
                          <a:pt x="24356" y="12104"/>
                          <a:pt x="19498" y="4293"/>
                        </a:cubicBezTo>
                        <a:cubicBezTo>
                          <a:pt x="14926" y="-2946"/>
                          <a:pt x="2543" y="-469"/>
                          <a:pt x="353" y="7532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54" name="Freeform: Shape 253">
                    <a:extLst>
                      <a:ext uri="{FF2B5EF4-FFF2-40B4-BE49-F238E27FC236}">
                        <a16:creationId xmlns:a16="http://schemas.microsoft.com/office/drawing/2014/main" id="{396BDFB9-7492-48A8-97B0-5CF507C6F757}"/>
                      </a:ext>
                    </a:extLst>
                  </p:cNvPr>
                  <p:cNvSpPr/>
                  <p:nvPr/>
                </p:nvSpPr>
                <p:spPr>
                  <a:xfrm>
                    <a:off x="5542851" y="3087467"/>
                    <a:ext cx="73036" cy="81702"/>
                  </a:xfrm>
                  <a:custGeom>
                    <a:avLst/>
                    <a:gdLst>
                      <a:gd name="connsiteX0" fmla="*/ 15843 w 73036"/>
                      <a:gd name="connsiteY0" fmla="*/ 8823 h 81702"/>
                      <a:gd name="connsiteX1" fmla="*/ 222 w 73036"/>
                      <a:gd name="connsiteY1" fmla="*/ 37779 h 81702"/>
                      <a:gd name="connsiteX2" fmla="*/ 21939 w 73036"/>
                      <a:gd name="connsiteY2" fmla="*/ 77308 h 81702"/>
                      <a:gd name="connsiteX3" fmla="*/ 43085 w 73036"/>
                      <a:gd name="connsiteY3" fmla="*/ 81690 h 81702"/>
                      <a:gd name="connsiteX4" fmla="*/ 36989 w 73036"/>
                      <a:gd name="connsiteY4" fmla="*/ 66164 h 81702"/>
                      <a:gd name="connsiteX5" fmla="*/ 31369 w 73036"/>
                      <a:gd name="connsiteY5" fmla="*/ 64735 h 81702"/>
                      <a:gd name="connsiteX6" fmla="*/ 16701 w 73036"/>
                      <a:gd name="connsiteY6" fmla="*/ 38446 h 81702"/>
                      <a:gd name="connsiteX7" fmla="*/ 21844 w 73036"/>
                      <a:gd name="connsiteY7" fmla="*/ 25683 h 81702"/>
                      <a:gd name="connsiteX8" fmla="*/ 69374 w 73036"/>
                      <a:gd name="connsiteY8" fmla="*/ 19301 h 81702"/>
                      <a:gd name="connsiteX9" fmla="*/ 72517 w 73036"/>
                      <a:gd name="connsiteY9" fmla="*/ 15300 h 81702"/>
                      <a:gd name="connsiteX10" fmla="*/ 15843 w 73036"/>
                      <a:gd name="connsiteY10" fmla="*/ 8823 h 81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6" h="81702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846" y="81880"/>
                          <a:pt x="43085" y="81690"/>
                        </a:cubicBezTo>
                        <a:cubicBezTo>
                          <a:pt x="41085" y="76356"/>
                          <a:pt x="38894" y="71212"/>
                          <a:pt x="36989" y="66164"/>
                        </a:cubicBezTo>
                        <a:cubicBezTo>
                          <a:pt x="35274" y="65973"/>
                          <a:pt x="33274" y="65497"/>
                          <a:pt x="31369" y="64735"/>
                        </a:cubicBezTo>
                        <a:cubicBezTo>
                          <a:pt x="20987" y="60163"/>
                          <a:pt x="15081" y="49686"/>
                          <a:pt x="16701" y="38446"/>
                        </a:cubicBezTo>
                        <a:cubicBezTo>
                          <a:pt x="17463" y="33398"/>
                          <a:pt x="19272" y="29112"/>
                          <a:pt x="21844" y="25683"/>
                        </a:cubicBezTo>
                        <a:cubicBezTo>
                          <a:pt x="32036" y="12157"/>
                          <a:pt x="54134" y="10824"/>
                          <a:pt x="69374" y="19301"/>
                        </a:cubicBezTo>
                        <a:cubicBezTo>
                          <a:pt x="71660" y="20634"/>
                          <a:pt x="74136" y="17301"/>
                          <a:pt x="72517" y="15300"/>
                        </a:cubicBezTo>
                        <a:cubicBezTo>
                          <a:pt x="57087" y="-3750"/>
                          <a:pt x="32131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55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566568" y="3150103"/>
                  <a:ext cx="80460" cy="81836"/>
                  <a:chOff x="5566568" y="3150103"/>
                  <a:chExt cx="80460" cy="81836"/>
                </a:xfrm>
              </p:grpSpPr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21B39339-A1A0-46C3-805F-FCA3F965EFA3}"/>
                      </a:ext>
                    </a:extLst>
                  </p:cNvPr>
                  <p:cNvSpPr/>
                  <p:nvPr/>
                </p:nvSpPr>
                <p:spPr>
                  <a:xfrm>
                    <a:off x="5625969" y="3157298"/>
                    <a:ext cx="21059" cy="20684"/>
                  </a:xfrm>
                  <a:custGeom>
                    <a:avLst/>
                    <a:gdLst>
                      <a:gd name="connsiteX0" fmla="*/ 353 w 21059"/>
                      <a:gd name="connsiteY0" fmla="*/ 7573 h 20684"/>
                      <a:gd name="connsiteX1" fmla="*/ 4353 w 21059"/>
                      <a:gd name="connsiteY1" fmla="*/ 18717 h 20684"/>
                      <a:gd name="connsiteX2" fmla="*/ 8258 w 21059"/>
                      <a:gd name="connsiteY2" fmla="*/ 20431 h 20684"/>
                      <a:gd name="connsiteX3" fmla="*/ 19498 w 21059"/>
                      <a:gd name="connsiteY3" fmla="*/ 4334 h 20684"/>
                      <a:gd name="connsiteX4" fmla="*/ 353 w 21059"/>
                      <a:gd name="connsiteY4" fmla="*/ 7573 h 20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84">
                        <a:moveTo>
                          <a:pt x="353" y="7573"/>
                        </a:moveTo>
                        <a:cubicBezTo>
                          <a:pt x="-790" y="11668"/>
                          <a:pt x="924" y="16336"/>
                          <a:pt x="4353" y="18717"/>
                        </a:cubicBezTo>
                        <a:cubicBezTo>
                          <a:pt x="5496" y="19574"/>
                          <a:pt x="6830" y="20146"/>
                          <a:pt x="8258" y="20431"/>
                        </a:cubicBezTo>
                        <a:cubicBezTo>
                          <a:pt x="17117" y="22432"/>
                          <a:pt x="24356" y="12145"/>
                          <a:pt x="19498" y="4334"/>
                        </a:cubicBezTo>
                        <a:cubicBezTo>
                          <a:pt x="15021" y="-3000"/>
                          <a:pt x="2543" y="-428"/>
                          <a:pt x="353" y="7573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57" name="Freeform: Shape 256">
                    <a:extLst>
                      <a:ext uri="{FF2B5EF4-FFF2-40B4-BE49-F238E27FC236}">
                        <a16:creationId xmlns:a16="http://schemas.microsoft.com/office/drawing/2014/main" id="{CAD5A18B-487B-4427-8E28-3D1027B8FDCB}"/>
                      </a:ext>
                    </a:extLst>
                  </p:cNvPr>
                  <p:cNvSpPr/>
                  <p:nvPr/>
                </p:nvSpPr>
                <p:spPr>
                  <a:xfrm>
                    <a:off x="5566568" y="3150103"/>
                    <a:ext cx="73037" cy="81836"/>
                  </a:xfrm>
                  <a:custGeom>
                    <a:avLst/>
                    <a:gdLst>
                      <a:gd name="connsiteX0" fmla="*/ 15843 w 73037"/>
                      <a:gd name="connsiteY0" fmla="*/ 8862 h 81836"/>
                      <a:gd name="connsiteX1" fmla="*/ 222 w 73037"/>
                      <a:gd name="connsiteY1" fmla="*/ 37819 h 81836"/>
                      <a:gd name="connsiteX2" fmla="*/ 21939 w 73037"/>
                      <a:gd name="connsiteY2" fmla="*/ 77347 h 81836"/>
                      <a:gd name="connsiteX3" fmla="*/ 42799 w 73037"/>
                      <a:gd name="connsiteY3" fmla="*/ 81824 h 81836"/>
                      <a:gd name="connsiteX4" fmla="*/ 36989 w 73037"/>
                      <a:gd name="connsiteY4" fmla="*/ 66203 h 81836"/>
                      <a:gd name="connsiteX5" fmla="*/ 31369 w 73037"/>
                      <a:gd name="connsiteY5" fmla="*/ 64774 h 81836"/>
                      <a:gd name="connsiteX6" fmla="*/ 16701 w 73037"/>
                      <a:gd name="connsiteY6" fmla="*/ 38485 h 81836"/>
                      <a:gd name="connsiteX7" fmla="*/ 21844 w 73037"/>
                      <a:gd name="connsiteY7" fmla="*/ 25722 h 81836"/>
                      <a:gd name="connsiteX8" fmla="*/ 69374 w 73037"/>
                      <a:gd name="connsiteY8" fmla="*/ 19340 h 81836"/>
                      <a:gd name="connsiteX9" fmla="*/ 72517 w 73037"/>
                      <a:gd name="connsiteY9" fmla="*/ 15339 h 81836"/>
                      <a:gd name="connsiteX10" fmla="*/ 15843 w 73037"/>
                      <a:gd name="connsiteY10" fmla="*/ 8862 h 818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7" h="81836">
                        <a:moveTo>
                          <a:pt x="15843" y="8862"/>
                        </a:moveTo>
                        <a:cubicBezTo>
                          <a:pt x="7557" y="15435"/>
                          <a:pt x="1461" y="25246"/>
                          <a:pt x="222" y="37819"/>
                        </a:cubicBezTo>
                        <a:cubicBezTo>
                          <a:pt x="-1492" y="54392"/>
                          <a:pt x="6795" y="70203"/>
                          <a:pt x="21939" y="77347"/>
                        </a:cubicBezTo>
                        <a:cubicBezTo>
                          <a:pt x="27369" y="79919"/>
                          <a:pt x="35465" y="82015"/>
                          <a:pt x="42799" y="81824"/>
                        </a:cubicBezTo>
                        <a:cubicBezTo>
                          <a:pt x="40799" y="76490"/>
                          <a:pt x="38894" y="71346"/>
                          <a:pt x="36989" y="66203"/>
                        </a:cubicBezTo>
                        <a:cubicBezTo>
                          <a:pt x="35274" y="66012"/>
                          <a:pt x="33274" y="65536"/>
                          <a:pt x="31369" y="64774"/>
                        </a:cubicBezTo>
                        <a:cubicBezTo>
                          <a:pt x="20987" y="60202"/>
                          <a:pt x="15081" y="49725"/>
                          <a:pt x="16701" y="38485"/>
                        </a:cubicBezTo>
                        <a:cubicBezTo>
                          <a:pt x="17463" y="33437"/>
                          <a:pt x="19272" y="29151"/>
                          <a:pt x="21844" y="25722"/>
                        </a:cubicBezTo>
                        <a:cubicBezTo>
                          <a:pt x="32036" y="12196"/>
                          <a:pt x="54134" y="10863"/>
                          <a:pt x="69374" y="19340"/>
                        </a:cubicBezTo>
                        <a:cubicBezTo>
                          <a:pt x="71660" y="20673"/>
                          <a:pt x="74136" y="17340"/>
                          <a:pt x="72517" y="15339"/>
                        </a:cubicBezTo>
                        <a:cubicBezTo>
                          <a:pt x="57087" y="-3711"/>
                          <a:pt x="32131" y="-3996"/>
                          <a:pt x="15843" y="8862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58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591714" y="3212150"/>
                  <a:ext cx="80365" cy="81797"/>
                  <a:chOff x="5591714" y="3212150"/>
                  <a:chExt cx="80365" cy="81797"/>
                </a:xfrm>
              </p:grpSpPr>
              <p:sp>
                <p:nvSpPr>
                  <p:cNvPr id="259" name="Freeform: Shape 258">
                    <a:extLst>
                      <a:ext uri="{FF2B5EF4-FFF2-40B4-BE49-F238E27FC236}">
                        <a16:creationId xmlns:a16="http://schemas.microsoft.com/office/drawing/2014/main" id="{5C6AB534-0DC9-4FFF-A5A9-4559580F7311}"/>
                      </a:ext>
                    </a:extLst>
                  </p:cNvPr>
                  <p:cNvSpPr/>
                  <p:nvPr/>
                </p:nvSpPr>
                <p:spPr>
                  <a:xfrm>
                    <a:off x="5651020" y="3219375"/>
                    <a:ext cx="21059" cy="20615"/>
                  </a:xfrm>
                  <a:custGeom>
                    <a:avLst/>
                    <a:gdLst>
                      <a:gd name="connsiteX0" fmla="*/ 353 w 21059"/>
                      <a:gd name="connsiteY0" fmla="*/ 7504 h 20615"/>
                      <a:gd name="connsiteX1" fmla="*/ 4353 w 21059"/>
                      <a:gd name="connsiteY1" fmla="*/ 18648 h 20615"/>
                      <a:gd name="connsiteX2" fmla="*/ 8258 w 21059"/>
                      <a:gd name="connsiteY2" fmla="*/ 20362 h 20615"/>
                      <a:gd name="connsiteX3" fmla="*/ 19498 w 21059"/>
                      <a:gd name="connsiteY3" fmla="*/ 4265 h 20615"/>
                      <a:gd name="connsiteX4" fmla="*/ 353 w 21059"/>
                      <a:gd name="connsiteY4" fmla="*/ 7504 h 20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15">
                        <a:moveTo>
                          <a:pt x="353" y="7504"/>
                        </a:moveTo>
                        <a:cubicBezTo>
                          <a:pt x="-790" y="11599"/>
                          <a:pt x="924" y="16267"/>
                          <a:pt x="4353" y="18648"/>
                        </a:cubicBezTo>
                        <a:cubicBezTo>
                          <a:pt x="5496" y="19505"/>
                          <a:pt x="6830" y="20077"/>
                          <a:pt x="8258" y="20362"/>
                        </a:cubicBezTo>
                        <a:cubicBezTo>
                          <a:pt x="17117" y="22363"/>
                          <a:pt x="24356" y="12076"/>
                          <a:pt x="19498" y="4265"/>
                        </a:cubicBezTo>
                        <a:cubicBezTo>
                          <a:pt x="15021" y="-2974"/>
                          <a:pt x="2639" y="-402"/>
                          <a:pt x="353" y="7504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0" name="Freeform: Shape 259">
                    <a:extLst>
                      <a:ext uri="{FF2B5EF4-FFF2-40B4-BE49-F238E27FC236}">
                        <a16:creationId xmlns:a16="http://schemas.microsoft.com/office/drawing/2014/main" id="{A755F394-747F-4BCB-9A3A-DB58A00F5156}"/>
                      </a:ext>
                    </a:extLst>
                  </p:cNvPr>
                  <p:cNvSpPr/>
                  <p:nvPr/>
                </p:nvSpPr>
                <p:spPr>
                  <a:xfrm>
                    <a:off x="5591714" y="3212150"/>
                    <a:ext cx="73036" cy="81797"/>
                  </a:xfrm>
                  <a:custGeom>
                    <a:avLst/>
                    <a:gdLst>
                      <a:gd name="connsiteX0" fmla="*/ 15843 w 73036"/>
                      <a:gd name="connsiteY0" fmla="*/ 8823 h 81797"/>
                      <a:gd name="connsiteX1" fmla="*/ 222 w 73036"/>
                      <a:gd name="connsiteY1" fmla="*/ 37779 h 81797"/>
                      <a:gd name="connsiteX2" fmla="*/ 21939 w 73036"/>
                      <a:gd name="connsiteY2" fmla="*/ 77308 h 81797"/>
                      <a:gd name="connsiteX3" fmla="*/ 42799 w 73036"/>
                      <a:gd name="connsiteY3" fmla="*/ 81785 h 81797"/>
                      <a:gd name="connsiteX4" fmla="*/ 36989 w 73036"/>
                      <a:gd name="connsiteY4" fmla="*/ 66164 h 81797"/>
                      <a:gd name="connsiteX5" fmla="*/ 31369 w 73036"/>
                      <a:gd name="connsiteY5" fmla="*/ 64735 h 81797"/>
                      <a:gd name="connsiteX6" fmla="*/ 16701 w 73036"/>
                      <a:gd name="connsiteY6" fmla="*/ 38446 h 81797"/>
                      <a:gd name="connsiteX7" fmla="*/ 21844 w 73036"/>
                      <a:gd name="connsiteY7" fmla="*/ 25683 h 81797"/>
                      <a:gd name="connsiteX8" fmla="*/ 69374 w 73036"/>
                      <a:gd name="connsiteY8" fmla="*/ 19301 h 81797"/>
                      <a:gd name="connsiteX9" fmla="*/ 72517 w 73036"/>
                      <a:gd name="connsiteY9" fmla="*/ 15300 h 81797"/>
                      <a:gd name="connsiteX10" fmla="*/ 15843 w 73036"/>
                      <a:gd name="connsiteY10" fmla="*/ 8823 h 81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6" h="81797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465" y="81975"/>
                          <a:pt x="42799" y="81785"/>
                        </a:cubicBezTo>
                        <a:cubicBezTo>
                          <a:pt x="40799" y="76451"/>
                          <a:pt x="38894" y="71307"/>
                          <a:pt x="36989" y="66164"/>
                        </a:cubicBezTo>
                        <a:cubicBezTo>
                          <a:pt x="35274" y="65973"/>
                          <a:pt x="33274" y="65497"/>
                          <a:pt x="31369" y="64735"/>
                        </a:cubicBezTo>
                        <a:cubicBezTo>
                          <a:pt x="20987" y="60163"/>
                          <a:pt x="15081" y="49686"/>
                          <a:pt x="16701" y="38446"/>
                        </a:cubicBezTo>
                        <a:cubicBezTo>
                          <a:pt x="17463" y="33398"/>
                          <a:pt x="19272" y="29112"/>
                          <a:pt x="21844" y="25683"/>
                        </a:cubicBezTo>
                        <a:cubicBezTo>
                          <a:pt x="32036" y="12157"/>
                          <a:pt x="54134" y="10824"/>
                          <a:pt x="69374" y="19301"/>
                        </a:cubicBezTo>
                        <a:cubicBezTo>
                          <a:pt x="71660" y="20634"/>
                          <a:pt x="74136" y="17301"/>
                          <a:pt x="72517" y="15300"/>
                        </a:cubicBezTo>
                        <a:cubicBezTo>
                          <a:pt x="56991" y="-3750"/>
                          <a:pt x="32036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61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615717" y="3274570"/>
                  <a:ext cx="80460" cy="81481"/>
                  <a:chOff x="5615717" y="3274570"/>
                  <a:chExt cx="80460" cy="81481"/>
                </a:xfrm>
              </p:grpSpPr>
              <p:sp>
                <p:nvSpPr>
                  <p:cNvPr id="262" name="Freeform: Shape 261">
                    <a:extLst>
                      <a:ext uri="{FF2B5EF4-FFF2-40B4-BE49-F238E27FC236}">
                        <a16:creationId xmlns:a16="http://schemas.microsoft.com/office/drawing/2014/main" id="{1202666F-83D2-4590-90A4-0E6D37F5B592}"/>
                      </a:ext>
                    </a:extLst>
                  </p:cNvPr>
                  <p:cNvSpPr/>
                  <p:nvPr/>
                </p:nvSpPr>
                <p:spPr>
                  <a:xfrm>
                    <a:off x="5675118" y="3281790"/>
                    <a:ext cx="21059" cy="20684"/>
                  </a:xfrm>
                  <a:custGeom>
                    <a:avLst/>
                    <a:gdLst>
                      <a:gd name="connsiteX0" fmla="*/ 353 w 21059"/>
                      <a:gd name="connsiteY0" fmla="*/ 7573 h 20684"/>
                      <a:gd name="connsiteX1" fmla="*/ 4353 w 21059"/>
                      <a:gd name="connsiteY1" fmla="*/ 18717 h 20684"/>
                      <a:gd name="connsiteX2" fmla="*/ 8258 w 21059"/>
                      <a:gd name="connsiteY2" fmla="*/ 20431 h 20684"/>
                      <a:gd name="connsiteX3" fmla="*/ 19498 w 21059"/>
                      <a:gd name="connsiteY3" fmla="*/ 4334 h 20684"/>
                      <a:gd name="connsiteX4" fmla="*/ 353 w 21059"/>
                      <a:gd name="connsiteY4" fmla="*/ 7573 h 20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84">
                        <a:moveTo>
                          <a:pt x="353" y="7573"/>
                        </a:moveTo>
                        <a:cubicBezTo>
                          <a:pt x="-790" y="11668"/>
                          <a:pt x="924" y="16336"/>
                          <a:pt x="4353" y="18717"/>
                        </a:cubicBezTo>
                        <a:cubicBezTo>
                          <a:pt x="5496" y="19574"/>
                          <a:pt x="6830" y="20146"/>
                          <a:pt x="8258" y="20431"/>
                        </a:cubicBezTo>
                        <a:cubicBezTo>
                          <a:pt x="17117" y="22432"/>
                          <a:pt x="24356" y="12145"/>
                          <a:pt x="19498" y="4334"/>
                        </a:cubicBezTo>
                        <a:cubicBezTo>
                          <a:pt x="14926" y="-3000"/>
                          <a:pt x="2543" y="-428"/>
                          <a:pt x="353" y="7573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3" name="Freeform: Shape 262">
                    <a:extLst>
                      <a:ext uri="{FF2B5EF4-FFF2-40B4-BE49-F238E27FC236}">
                        <a16:creationId xmlns:a16="http://schemas.microsoft.com/office/drawing/2014/main" id="{46A078E9-AD22-4579-9CA4-BB4F399C6236}"/>
                      </a:ext>
                    </a:extLst>
                  </p:cNvPr>
                  <p:cNvSpPr/>
                  <p:nvPr/>
                </p:nvSpPr>
                <p:spPr>
                  <a:xfrm>
                    <a:off x="5615717" y="3274570"/>
                    <a:ext cx="73037" cy="81481"/>
                  </a:xfrm>
                  <a:custGeom>
                    <a:avLst/>
                    <a:gdLst>
                      <a:gd name="connsiteX0" fmla="*/ 15843 w 73037"/>
                      <a:gd name="connsiteY0" fmla="*/ 8792 h 81481"/>
                      <a:gd name="connsiteX1" fmla="*/ 222 w 73037"/>
                      <a:gd name="connsiteY1" fmla="*/ 37748 h 81481"/>
                      <a:gd name="connsiteX2" fmla="*/ 21939 w 73037"/>
                      <a:gd name="connsiteY2" fmla="*/ 77277 h 81481"/>
                      <a:gd name="connsiteX3" fmla="*/ 43752 w 73037"/>
                      <a:gd name="connsiteY3" fmla="*/ 81468 h 81481"/>
                      <a:gd name="connsiteX4" fmla="*/ 37751 w 73037"/>
                      <a:gd name="connsiteY4" fmla="*/ 65847 h 81481"/>
                      <a:gd name="connsiteX5" fmla="*/ 31369 w 73037"/>
                      <a:gd name="connsiteY5" fmla="*/ 64704 h 81481"/>
                      <a:gd name="connsiteX6" fmla="*/ 16701 w 73037"/>
                      <a:gd name="connsiteY6" fmla="*/ 38415 h 81481"/>
                      <a:gd name="connsiteX7" fmla="*/ 21844 w 73037"/>
                      <a:gd name="connsiteY7" fmla="*/ 25651 h 81481"/>
                      <a:gd name="connsiteX8" fmla="*/ 69374 w 73037"/>
                      <a:gd name="connsiteY8" fmla="*/ 19269 h 81481"/>
                      <a:gd name="connsiteX9" fmla="*/ 72517 w 73037"/>
                      <a:gd name="connsiteY9" fmla="*/ 15269 h 81481"/>
                      <a:gd name="connsiteX10" fmla="*/ 15843 w 73037"/>
                      <a:gd name="connsiteY10" fmla="*/ 8792 h 81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7" h="81481">
                        <a:moveTo>
                          <a:pt x="15843" y="8792"/>
                        </a:moveTo>
                        <a:cubicBezTo>
                          <a:pt x="7557" y="15364"/>
                          <a:pt x="1461" y="25175"/>
                          <a:pt x="222" y="37748"/>
                        </a:cubicBezTo>
                        <a:cubicBezTo>
                          <a:pt x="-1492" y="54321"/>
                          <a:pt x="6795" y="70133"/>
                          <a:pt x="21939" y="77277"/>
                        </a:cubicBezTo>
                        <a:cubicBezTo>
                          <a:pt x="27369" y="79848"/>
                          <a:pt x="36417" y="81658"/>
                          <a:pt x="43752" y="81468"/>
                        </a:cubicBezTo>
                        <a:cubicBezTo>
                          <a:pt x="41751" y="76134"/>
                          <a:pt x="39656" y="70990"/>
                          <a:pt x="37751" y="65847"/>
                        </a:cubicBezTo>
                        <a:cubicBezTo>
                          <a:pt x="36227" y="65942"/>
                          <a:pt x="34703" y="65942"/>
                          <a:pt x="31369" y="64704"/>
                        </a:cubicBezTo>
                        <a:cubicBezTo>
                          <a:pt x="20701" y="60703"/>
                          <a:pt x="15081" y="49654"/>
                          <a:pt x="16701" y="38415"/>
                        </a:cubicBezTo>
                        <a:cubicBezTo>
                          <a:pt x="17463" y="33366"/>
                          <a:pt x="19272" y="29080"/>
                          <a:pt x="21844" y="25651"/>
                        </a:cubicBezTo>
                        <a:cubicBezTo>
                          <a:pt x="32036" y="12126"/>
                          <a:pt x="54134" y="10792"/>
                          <a:pt x="69374" y="19269"/>
                        </a:cubicBezTo>
                        <a:cubicBezTo>
                          <a:pt x="71660" y="20603"/>
                          <a:pt x="74136" y="17269"/>
                          <a:pt x="72517" y="15269"/>
                        </a:cubicBezTo>
                        <a:cubicBezTo>
                          <a:pt x="56991" y="-3686"/>
                          <a:pt x="32036" y="-3972"/>
                          <a:pt x="15843" y="8792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64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642101" y="3336070"/>
                  <a:ext cx="80460" cy="81986"/>
                  <a:chOff x="5642101" y="3336070"/>
                  <a:chExt cx="80460" cy="81986"/>
                </a:xfrm>
              </p:grpSpPr>
              <p:sp>
                <p:nvSpPr>
                  <p:cNvPr id="265" name="Freeform: Shape 264">
                    <a:extLst>
                      <a:ext uri="{FF2B5EF4-FFF2-40B4-BE49-F238E27FC236}">
                        <a16:creationId xmlns:a16="http://schemas.microsoft.com/office/drawing/2014/main" id="{87DA9430-91E0-4D3A-9243-1508505697F7}"/>
                      </a:ext>
                    </a:extLst>
                  </p:cNvPr>
                  <p:cNvSpPr/>
                  <p:nvPr/>
                </p:nvSpPr>
                <p:spPr>
                  <a:xfrm>
                    <a:off x="5701502" y="3343321"/>
                    <a:ext cx="21059" cy="20684"/>
                  </a:xfrm>
                  <a:custGeom>
                    <a:avLst/>
                    <a:gdLst>
                      <a:gd name="connsiteX0" fmla="*/ 353 w 21059"/>
                      <a:gd name="connsiteY0" fmla="*/ 7573 h 20684"/>
                      <a:gd name="connsiteX1" fmla="*/ 4353 w 21059"/>
                      <a:gd name="connsiteY1" fmla="*/ 18717 h 20684"/>
                      <a:gd name="connsiteX2" fmla="*/ 8258 w 21059"/>
                      <a:gd name="connsiteY2" fmla="*/ 20431 h 20684"/>
                      <a:gd name="connsiteX3" fmla="*/ 19498 w 21059"/>
                      <a:gd name="connsiteY3" fmla="*/ 4334 h 20684"/>
                      <a:gd name="connsiteX4" fmla="*/ 353 w 21059"/>
                      <a:gd name="connsiteY4" fmla="*/ 7573 h 20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84">
                        <a:moveTo>
                          <a:pt x="353" y="7573"/>
                        </a:moveTo>
                        <a:cubicBezTo>
                          <a:pt x="-790" y="11668"/>
                          <a:pt x="924" y="16336"/>
                          <a:pt x="4353" y="18717"/>
                        </a:cubicBezTo>
                        <a:cubicBezTo>
                          <a:pt x="5496" y="19574"/>
                          <a:pt x="6830" y="20146"/>
                          <a:pt x="8258" y="20431"/>
                        </a:cubicBezTo>
                        <a:cubicBezTo>
                          <a:pt x="17117" y="22432"/>
                          <a:pt x="24356" y="12145"/>
                          <a:pt x="19498" y="4334"/>
                        </a:cubicBezTo>
                        <a:cubicBezTo>
                          <a:pt x="14926" y="-3000"/>
                          <a:pt x="2543" y="-428"/>
                          <a:pt x="353" y="7573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6" name="Freeform: Shape 265">
                    <a:extLst>
                      <a:ext uri="{FF2B5EF4-FFF2-40B4-BE49-F238E27FC236}">
                        <a16:creationId xmlns:a16="http://schemas.microsoft.com/office/drawing/2014/main" id="{047F42E8-E967-4836-AAA9-3A61FD60D3A0}"/>
                      </a:ext>
                    </a:extLst>
                  </p:cNvPr>
                  <p:cNvSpPr/>
                  <p:nvPr/>
                </p:nvSpPr>
                <p:spPr>
                  <a:xfrm>
                    <a:off x="5642101" y="3336070"/>
                    <a:ext cx="73132" cy="81986"/>
                  </a:xfrm>
                  <a:custGeom>
                    <a:avLst/>
                    <a:gdLst>
                      <a:gd name="connsiteX0" fmla="*/ 15843 w 73132"/>
                      <a:gd name="connsiteY0" fmla="*/ 8823 h 81986"/>
                      <a:gd name="connsiteX1" fmla="*/ 222 w 73132"/>
                      <a:gd name="connsiteY1" fmla="*/ 37779 h 81986"/>
                      <a:gd name="connsiteX2" fmla="*/ 21939 w 73132"/>
                      <a:gd name="connsiteY2" fmla="*/ 77308 h 81986"/>
                      <a:gd name="connsiteX3" fmla="*/ 42704 w 73132"/>
                      <a:gd name="connsiteY3" fmla="*/ 81975 h 81986"/>
                      <a:gd name="connsiteX4" fmla="*/ 35941 w 73132"/>
                      <a:gd name="connsiteY4" fmla="*/ 65973 h 81986"/>
                      <a:gd name="connsiteX5" fmla="*/ 31464 w 73132"/>
                      <a:gd name="connsiteY5" fmla="*/ 64735 h 81986"/>
                      <a:gd name="connsiteX6" fmla="*/ 16796 w 73132"/>
                      <a:gd name="connsiteY6" fmla="*/ 38446 h 81986"/>
                      <a:gd name="connsiteX7" fmla="*/ 21939 w 73132"/>
                      <a:gd name="connsiteY7" fmla="*/ 25683 h 81986"/>
                      <a:gd name="connsiteX8" fmla="*/ 69469 w 73132"/>
                      <a:gd name="connsiteY8" fmla="*/ 19301 h 81986"/>
                      <a:gd name="connsiteX9" fmla="*/ 72612 w 73132"/>
                      <a:gd name="connsiteY9" fmla="*/ 15300 h 81986"/>
                      <a:gd name="connsiteX10" fmla="*/ 15843 w 73132"/>
                      <a:gd name="connsiteY10" fmla="*/ 8823 h 81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132" h="81986">
                        <a:moveTo>
                          <a:pt x="15843" y="8823"/>
                        </a:moveTo>
                        <a:cubicBezTo>
                          <a:pt x="7557" y="15396"/>
                          <a:pt x="1461" y="25206"/>
                          <a:pt x="222" y="37779"/>
                        </a:cubicBezTo>
                        <a:cubicBezTo>
                          <a:pt x="-1492" y="54353"/>
                          <a:pt x="6795" y="70164"/>
                          <a:pt x="21939" y="77308"/>
                        </a:cubicBezTo>
                        <a:cubicBezTo>
                          <a:pt x="27369" y="79880"/>
                          <a:pt x="35370" y="82166"/>
                          <a:pt x="42704" y="81975"/>
                        </a:cubicBezTo>
                        <a:cubicBezTo>
                          <a:pt x="40608" y="77118"/>
                          <a:pt x="37941" y="71022"/>
                          <a:pt x="35941" y="65973"/>
                        </a:cubicBezTo>
                        <a:cubicBezTo>
                          <a:pt x="34227" y="65688"/>
                          <a:pt x="33274" y="65497"/>
                          <a:pt x="31464" y="64735"/>
                        </a:cubicBezTo>
                        <a:cubicBezTo>
                          <a:pt x="21082" y="60163"/>
                          <a:pt x="15177" y="49686"/>
                          <a:pt x="16796" y="38446"/>
                        </a:cubicBezTo>
                        <a:cubicBezTo>
                          <a:pt x="17558" y="33398"/>
                          <a:pt x="19368" y="29112"/>
                          <a:pt x="21939" y="25683"/>
                        </a:cubicBezTo>
                        <a:cubicBezTo>
                          <a:pt x="32131" y="12157"/>
                          <a:pt x="54229" y="10824"/>
                          <a:pt x="69469" y="19301"/>
                        </a:cubicBezTo>
                        <a:cubicBezTo>
                          <a:pt x="71755" y="20634"/>
                          <a:pt x="74232" y="17301"/>
                          <a:pt x="72612" y="15300"/>
                        </a:cubicBezTo>
                        <a:cubicBezTo>
                          <a:pt x="57087" y="-3750"/>
                          <a:pt x="32131" y="-3940"/>
                          <a:pt x="15843" y="8823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67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667152" y="3398142"/>
                  <a:ext cx="80460" cy="81827"/>
                  <a:chOff x="5667152" y="3398142"/>
                  <a:chExt cx="80460" cy="81827"/>
                </a:xfrm>
              </p:grpSpPr>
              <p:sp>
                <p:nvSpPr>
                  <p:cNvPr id="268" name="Freeform: Shape 267">
                    <a:extLst>
                      <a:ext uri="{FF2B5EF4-FFF2-40B4-BE49-F238E27FC236}">
                        <a16:creationId xmlns:a16="http://schemas.microsoft.com/office/drawing/2014/main" id="{11010D46-8EF1-4B1D-9423-880264E6A17E}"/>
                      </a:ext>
                    </a:extLst>
                  </p:cNvPr>
                  <p:cNvSpPr/>
                  <p:nvPr/>
                </p:nvSpPr>
                <p:spPr>
                  <a:xfrm>
                    <a:off x="5726553" y="3405329"/>
                    <a:ext cx="21059" cy="20684"/>
                  </a:xfrm>
                  <a:custGeom>
                    <a:avLst/>
                    <a:gdLst>
                      <a:gd name="connsiteX0" fmla="*/ 353 w 21059"/>
                      <a:gd name="connsiteY0" fmla="*/ 7573 h 20684"/>
                      <a:gd name="connsiteX1" fmla="*/ 4353 w 21059"/>
                      <a:gd name="connsiteY1" fmla="*/ 18717 h 20684"/>
                      <a:gd name="connsiteX2" fmla="*/ 8258 w 21059"/>
                      <a:gd name="connsiteY2" fmla="*/ 20431 h 20684"/>
                      <a:gd name="connsiteX3" fmla="*/ 19498 w 21059"/>
                      <a:gd name="connsiteY3" fmla="*/ 4334 h 20684"/>
                      <a:gd name="connsiteX4" fmla="*/ 353 w 21059"/>
                      <a:gd name="connsiteY4" fmla="*/ 7573 h 20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84">
                        <a:moveTo>
                          <a:pt x="353" y="7573"/>
                        </a:moveTo>
                        <a:cubicBezTo>
                          <a:pt x="-790" y="11669"/>
                          <a:pt x="924" y="16336"/>
                          <a:pt x="4353" y="18717"/>
                        </a:cubicBezTo>
                        <a:cubicBezTo>
                          <a:pt x="5496" y="19574"/>
                          <a:pt x="6830" y="20146"/>
                          <a:pt x="8258" y="20431"/>
                        </a:cubicBezTo>
                        <a:cubicBezTo>
                          <a:pt x="17117" y="22432"/>
                          <a:pt x="24356" y="12145"/>
                          <a:pt x="19498" y="4334"/>
                        </a:cubicBezTo>
                        <a:cubicBezTo>
                          <a:pt x="14926" y="-3000"/>
                          <a:pt x="2543" y="-428"/>
                          <a:pt x="353" y="7573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9" name="Freeform: Shape 268">
                    <a:extLst>
                      <a:ext uri="{FF2B5EF4-FFF2-40B4-BE49-F238E27FC236}">
                        <a16:creationId xmlns:a16="http://schemas.microsoft.com/office/drawing/2014/main" id="{7310FAA3-CF03-4CD6-8F9B-633F4FF40C2E}"/>
                      </a:ext>
                    </a:extLst>
                  </p:cNvPr>
                  <p:cNvSpPr/>
                  <p:nvPr/>
                </p:nvSpPr>
                <p:spPr>
                  <a:xfrm>
                    <a:off x="5667152" y="3398142"/>
                    <a:ext cx="73036" cy="81827"/>
                  </a:xfrm>
                  <a:custGeom>
                    <a:avLst/>
                    <a:gdLst>
                      <a:gd name="connsiteX0" fmla="*/ 15843 w 73036"/>
                      <a:gd name="connsiteY0" fmla="*/ 8854 h 81827"/>
                      <a:gd name="connsiteX1" fmla="*/ 222 w 73036"/>
                      <a:gd name="connsiteY1" fmla="*/ 37810 h 81827"/>
                      <a:gd name="connsiteX2" fmla="*/ 21939 w 73036"/>
                      <a:gd name="connsiteY2" fmla="*/ 77339 h 81827"/>
                      <a:gd name="connsiteX3" fmla="*/ 42799 w 73036"/>
                      <a:gd name="connsiteY3" fmla="*/ 81816 h 81827"/>
                      <a:gd name="connsiteX4" fmla="*/ 36227 w 73036"/>
                      <a:gd name="connsiteY4" fmla="*/ 66195 h 81827"/>
                      <a:gd name="connsiteX5" fmla="*/ 31369 w 73036"/>
                      <a:gd name="connsiteY5" fmla="*/ 64861 h 81827"/>
                      <a:gd name="connsiteX6" fmla="*/ 16701 w 73036"/>
                      <a:gd name="connsiteY6" fmla="*/ 38572 h 81827"/>
                      <a:gd name="connsiteX7" fmla="*/ 21844 w 73036"/>
                      <a:gd name="connsiteY7" fmla="*/ 25809 h 81827"/>
                      <a:gd name="connsiteX8" fmla="*/ 69374 w 73036"/>
                      <a:gd name="connsiteY8" fmla="*/ 19427 h 81827"/>
                      <a:gd name="connsiteX9" fmla="*/ 72517 w 73036"/>
                      <a:gd name="connsiteY9" fmla="*/ 15426 h 81827"/>
                      <a:gd name="connsiteX10" fmla="*/ 15843 w 73036"/>
                      <a:gd name="connsiteY10" fmla="*/ 8854 h 81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6" h="81827">
                        <a:moveTo>
                          <a:pt x="15843" y="8854"/>
                        </a:moveTo>
                        <a:cubicBezTo>
                          <a:pt x="7557" y="15426"/>
                          <a:pt x="1461" y="25237"/>
                          <a:pt x="222" y="37810"/>
                        </a:cubicBezTo>
                        <a:cubicBezTo>
                          <a:pt x="-1492" y="54384"/>
                          <a:pt x="6795" y="70195"/>
                          <a:pt x="21939" y="77339"/>
                        </a:cubicBezTo>
                        <a:cubicBezTo>
                          <a:pt x="27369" y="79911"/>
                          <a:pt x="35465" y="82006"/>
                          <a:pt x="42799" y="81816"/>
                        </a:cubicBezTo>
                        <a:cubicBezTo>
                          <a:pt x="40799" y="76767"/>
                          <a:pt x="38132" y="71243"/>
                          <a:pt x="36227" y="66195"/>
                        </a:cubicBezTo>
                        <a:cubicBezTo>
                          <a:pt x="34512" y="66004"/>
                          <a:pt x="33274" y="65623"/>
                          <a:pt x="31369" y="64861"/>
                        </a:cubicBezTo>
                        <a:cubicBezTo>
                          <a:pt x="20987" y="60289"/>
                          <a:pt x="15081" y="49812"/>
                          <a:pt x="16701" y="38572"/>
                        </a:cubicBezTo>
                        <a:cubicBezTo>
                          <a:pt x="17463" y="33524"/>
                          <a:pt x="19272" y="29238"/>
                          <a:pt x="21844" y="25809"/>
                        </a:cubicBezTo>
                        <a:cubicBezTo>
                          <a:pt x="32036" y="12283"/>
                          <a:pt x="54134" y="10950"/>
                          <a:pt x="69374" y="19427"/>
                        </a:cubicBezTo>
                        <a:cubicBezTo>
                          <a:pt x="71660" y="20760"/>
                          <a:pt x="74136" y="17427"/>
                          <a:pt x="72517" y="15426"/>
                        </a:cubicBezTo>
                        <a:cubicBezTo>
                          <a:pt x="57087" y="-3719"/>
                          <a:pt x="32131" y="-4005"/>
                          <a:pt x="15843" y="8854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70" name="Graphic 90">
                  <a:extLst>
                    <a:ext uri="{FF2B5EF4-FFF2-40B4-BE49-F238E27FC236}">
                      <a16:creationId xmlns:a16="http://schemas.microsoft.com/office/drawing/2014/main" id="{34A25877-0D86-4D8D-A243-85A814F10295}"/>
                    </a:ext>
                  </a:extLst>
                </p:cNvPr>
                <p:cNvGrpSpPr/>
                <p:nvPr/>
              </p:nvGrpSpPr>
              <p:grpSpPr>
                <a:xfrm>
                  <a:off x="5691917" y="3460307"/>
                  <a:ext cx="80460" cy="81670"/>
                  <a:chOff x="5691917" y="3460307"/>
                  <a:chExt cx="80460" cy="81670"/>
                </a:xfrm>
              </p:grpSpPr>
              <p:sp>
                <p:nvSpPr>
                  <p:cNvPr id="271" name="Freeform: Shape 270">
                    <a:extLst>
                      <a:ext uri="{FF2B5EF4-FFF2-40B4-BE49-F238E27FC236}">
                        <a16:creationId xmlns:a16="http://schemas.microsoft.com/office/drawing/2014/main" id="{FE47F2EC-79E3-4016-86AB-8DD9BBD20276}"/>
                      </a:ext>
                    </a:extLst>
                  </p:cNvPr>
                  <p:cNvSpPr/>
                  <p:nvPr/>
                </p:nvSpPr>
                <p:spPr>
                  <a:xfrm>
                    <a:off x="5751318" y="3467527"/>
                    <a:ext cx="21059" cy="20684"/>
                  </a:xfrm>
                  <a:custGeom>
                    <a:avLst/>
                    <a:gdLst>
                      <a:gd name="connsiteX0" fmla="*/ 353 w 21059"/>
                      <a:gd name="connsiteY0" fmla="*/ 7573 h 20684"/>
                      <a:gd name="connsiteX1" fmla="*/ 4353 w 21059"/>
                      <a:gd name="connsiteY1" fmla="*/ 18717 h 20684"/>
                      <a:gd name="connsiteX2" fmla="*/ 8258 w 21059"/>
                      <a:gd name="connsiteY2" fmla="*/ 20431 h 20684"/>
                      <a:gd name="connsiteX3" fmla="*/ 19498 w 21059"/>
                      <a:gd name="connsiteY3" fmla="*/ 4334 h 20684"/>
                      <a:gd name="connsiteX4" fmla="*/ 353 w 21059"/>
                      <a:gd name="connsiteY4" fmla="*/ 7573 h 20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59" h="20684">
                        <a:moveTo>
                          <a:pt x="353" y="7573"/>
                        </a:moveTo>
                        <a:cubicBezTo>
                          <a:pt x="-790" y="11669"/>
                          <a:pt x="924" y="16336"/>
                          <a:pt x="4353" y="18717"/>
                        </a:cubicBezTo>
                        <a:cubicBezTo>
                          <a:pt x="5496" y="19574"/>
                          <a:pt x="6830" y="20146"/>
                          <a:pt x="8258" y="20431"/>
                        </a:cubicBezTo>
                        <a:cubicBezTo>
                          <a:pt x="17117" y="22432"/>
                          <a:pt x="24356" y="12145"/>
                          <a:pt x="19498" y="4334"/>
                        </a:cubicBezTo>
                        <a:cubicBezTo>
                          <a:pt x="14926" y="-3000"/>
                          <a:pt x="2543" y="-428"/>
                          <a:pt x="353" y="7573"/>
                        </a:cubicBezTo>
                        <a:close/>
                      </a:path>
                    </a:pathLst>
                  </a:custGeom>
                  <a:solidFill>
                    <a:srgbClr val="4D336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2" name="Freeform: Shape 271">
                    <a:extLst>
                      <a:ext uri="{FF2B5EF4-FFF2-40B4-BE49-F238E27FC236}">
                        <a16:creationId xmlns:a16="http://schemas.microsoft.com/office/drawing/2014/main" id="{B0B39030-817C-48ED-B9A7-ACAA47F2FA94}"/>
                      </a:ext>
                    </a:extLst>
                  </p:cNvPr>
                  <p:cNvSpPr/>
                  <p:nvPr/>
                </p:nvSpPr>
                <p:spPr>
                  <a:xfrm>
                    <a:off x="5691917" y="3460307"/>
                    <a:ext cx="73037" cy="81670"/>
                  </a:xfrm>
                  <a:custGeom>
                    <a:avLst/>
                    <a:gdLst>
                      <a:gd name="connsiteX0" fmla="*/ 15843 w 73037"/>
                      <a:gd name="connsiteY0" fmla="*/ 8792 h 81670"/>
                      <a:gd name="connsiteX1" fmla="*/ 222 w 73037"/>
                      <a:gd name="connsiteY1" fmla="*/ 37748 h 81670"/>
                      <a:gd name="connsiteX2" fmla="*/ 21939 w 73037"/>
                      <a:gd name="connsiteY2" fmla="*/ 77277 h 81670"/>
                      <a:gd name="connsiteX3" fmla="*/ 44037 w 73037"/>
                      <a:gd name="connsiteY3" fmla="*/ 81658 h 81670"/>
                      <a:gd name="connsiteX4" fmla="*/ 37370 w 73037"/>
                      <a:gd name="connsiteY4" fmla="*/ 66228 h 81670"/>
                      <a:gd name="connsiteX5" fmla="*/ 31369 w 73037"/>
                      <a:gd name="connsiteY5" fmla="*/ 64704 h 81670"/>
                      <a:gd name="connsiteX6" fmla="*/ 16701 w 73037"/>
                      <a:gd name="connsiteY6" fmla="*/ 38415 h 81670"/>
                      <a:gd name="connsiteX7" fmla="*/ 21844 w 73037"/>
                      <a:gd name="connsiteY7" fmla="*/ 25651 h 81670"/>
                      <a:gd name="connsiteX8" fmla="*/ 69374 w 73037"/>
                      <a:gd name="connsiteY8" fmla="*/ 19269 h 81670"/>
                      <a:gd name="connsiteX9" fmla="*/ 72517 w 73037"/>
                      <a:gd name="connsiteY9" fmla="*/ 15269 h 81670"/>
                      <a:gd name="connsiteX10" fmla="*/ 15843 w 73037"/>
                      <a:gd name="connsiteY10" fmla="*/ 8792 h 81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037" h="81670">
                        <a:moveTo>
                          <a:pt x="15843" y="8792"/>
                        </a:moveTo>
                        <a:cubicBezTo>
                          <a:pt x="7557" y="15364"/>
                          <a:pt x="1461" y="25175"/>
                          <a:pt x="222" y="37748"/>
                        </a:cubicBezTo>
                        <a:cubicBezTo>
                          <a:pt x="-1492" y="54321"/>
                          <a:pt x="6795" y="70133"/>
                          <a:pt x="21939" y="77277"/>
                        </a:cubicBezTo>
                        <a:cubicBezTo>
                          <a:pt x="27369" y="79848"/>
                          <a:pt x="36703" y="81849"/>
                          <a:pt x="44037" y="81658"/>
                        </a:cubicBezTo>
                        <a:cubicBezTo>
                          <a:pt x="42037" y="76324"/>
                          <a:pt x="39465" y="71371"/>
                          <a:pt x="37370" y="66228"/>
                        </a:cubicBezTo>
                        <a:cubicBezTo>
                          <a:pt x="35655" y="66037"/>
                          <a:pt x="33274" y="65561"/>
                          <a:pt x="31369" y="64704"/>
                        </a:cubicBezTo>
                        <a:cubicBezTo>
                          <a:pt x="20987" y="60132"/>
                          <a:pt x="15082" y="49654"/>
                          <a:pt x="16701" y="38415"/>
                        </a:cubicBezTo>
                        <a:cubicBezTo>
                          <a:pt x="17463" y="33366"/>
                          <a:pt x="19272" y="29080"/>
                          <a:pt x="21844" y="25651"/>
                        </a:cubicBezTo>
                        <a:cubicBezTo>
                          <a:pt x="32036" y="12126"/>
                          <a:pt x="54134" y="10792"/>
                          <a:pt x="69374" y="19269"/>
                        </a:cubicBezTo>
                        <a:cubicBezTo>
                          <a:pt x="71660" y="20603"/>
                          <a:pt x="74136" y="17269"/>
                          <a:pt x="72517" y="15269"/>
                        </a:cubicBezTo>
                        <a:cubicBezTo>
                          <a:pt x="56991" y="-3686"/>
                          <a:pt x="32036" y="-3972"/>
                          <a:pt x="15843" y="8792"/>
                        </a:cubicBezTo>
                        <a:close/>
                      </a:path>
                    </a:pathLst>
                  </a:custGeom>
                  <a:solidFill>
                    <a:srgbClr val="56707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273" name="Graphic 90">
                <a:extLst>
                  <a:ext uri="{FF2B5EF4-FFF2-40B4-BE49-F238E27FC236}">
                    <a16:creationId xmlns:a16="http://schemas.microsoft.com/office/drawing/2014/main" id="{34A25877-0D86-4D8D-A243-85A814F10295}"/>
                  </a:ext>
                </a:extLst>
              </p:cNvPr>
              <p:cNvGrpSpPr/>
              <p:nvPr/>
            </p:nvGrpSpPr>
            <p:grpSpPr>
              <a:xfrm>
                <a:off x="5639752" y="2856960"/>
                <a:ext cx="583787" cy="603290"/>
                <a:chOff x="5639752" y="2856960"/>
                <a:chExt cx="583787" cy="603290"/>
              </a:xfrm>
              <a:solidFill>
                <a:srgbClr val="D4D7DB"/>
              </a:solidFill>
            </p:grpSpPr>
            <p:sp>
              <p:nvSpPr>
                <p:cNvPr id="274" name="Freeform: Shape 273">
                  <a:extLst>
                    <a:ext uri="{FF2B5EF4-FFF2-40B4-BE49-F238E27FC236}">
                      <a16:creationId xmlns:a16="http://schemas.microsoft.com/office/drawing/2014/main" id="{52304F23-C5C4-48A2-8604-FD6B6BBDA4DA}"/>
                    </a:ext>
                  </a:extLst>
                </p:cNvPr>
                <p:cNvSpPr/>
                <p:nvPr/>
              </p:nvSpPr>
              <p:spPr>
                <a:xfrm>
                  <a:off x="5799486" y="2856960"/>
                  <a:ext cx="281844" cy="483329"/>
                </a:xfrm>
                <a:custGeom>
                  <a:avLst/>
                  <a:gdLst>
                    <a:gd name="connsiteX0" fmla="*/ 32480 w 281844"/>
                    <a:gd name="connsiteY0" fmla="*/ 17684 h 483329"/>
                    <a:gd name="connsiteX1" fmla="*/ 31718 w 281844"/>
                    <a:gd name="connsiteY1" fmla="*/ 17112 h 483329"/>
                    <a:gd name="connsiteX2" fmla="*/ 26098 w 281844"/>
                    <a:gd name="connsiteY2" fmla="*/ 12826 h 483329"/>
                    <a:gd name="connsiteX3" fmla="*/ 25908 w 281844"/>
                    <a:gd name="connsiteY3" fmla="*/ 12731 h 483329"/>
                    <a:gd name="connsiteX4" fmla="*/ 21050 w 281844"/>
                    <a:gd name="connsiteY4" fmla="*/ 9207 h 483329"/>
                    <a:gd name="connsiteX5" fmla="*/ 20098 w 281844"/>
                    <a:gd name="connsiteY5" fmla="*/ 8540 h 483329"/>
                    <a:gd name="connsiteX6" fmla="*/ 15526 w 281844"/>
                    <a:gd name="connsiteY6" fmla="*/ 5397 h 483329"/>
                    <a:gd name="connsiteX7" fmla="*/ 15335 w 281844"/>
                    <a:gd name="connsiteY7" fmla="*/ 5301 h 483329"/>
                    <a:gd name="connsiteX8" fmla="*/ 11620 w 281844"/>
                    <a:gd name="connsiteY8" fmla="*/ 3015 h 483329"/>
                    <a:gd name="connsiteX9" fmla="*/ 10763 w 281844"/>
                    <a:gd name="connsiteY9" fmla="*/ 2539 h 483329"/>
                    <a:gd name="connsiteX10" fmla="*/ 7525 w 281844"/>
                    <a:gd name="connsiteY10" fmla="*/ 920 h 483329"/>
                    <a:gd name="connsiteX11" fmla="*/ 7429 w 281844"/>
                    <a:gd name="connsiteY11" fmla="*/ 920 h 483329"/>
                    <a:gd name="connsiteX12" fmla="*/ 5144 w 281844"/>
                    <a:gd name="connsiteY12" fmla="*/ 158 h 483329"/>
                    <a:gd name="connsiteX13" fmla="*/ 4667 w 281844"/>
                    <a:gd name="connsiteY13" fmla="*/ 63 h 483329"/>
                    <a:gd name="connsiteX14" fmla="*/ 3048 w 281844"/>
                    <a:gd name="connsiteY14" fmla="*/ 158 h 483329"/>
                    <a:gd name="connsiteX15" fmla="*/ 3048 w 281844"/>
                    <a:gd name="connsiteY15" fmla="*/ 158 h 483329"/>
                    <a:gd name="connsiteX16" fmla="*/ 2381 w 281844"/>
                    <a:gd name="connsiteY16" fmla="*/ 920 h 483329"/>
                    <a:gd name="connsiteX17" fmla="*/ 2191 w 281844"/>
                    <a:gd name="connsiteY17" fmla="*/ 1301 h 483329"/>
                    <a:gd name="connsiteX18" fmla="*/ 1715 w 281844"/>
                    <a:gd name="connsiteY18" fmla="*/ 2253 h 483329"/>
                    <a:gd name="connsiteX19" fmla="*/ 1524 w 281844"/>
                    <a:gd name="connsiteY19" fmla="*/ 2730 h 483329"/>
                    <a:gd name="connsiteX20" fmla="*/ 1048 w 281844"/>
                    <a:gd name="connsiteY20" fmla="*/ 4539 h 483329"/>
                    <a:gd name="connsiteX21" fmla="*/ 1048 w 281844"/>
                    <a:gd name="connsiteY21" fmla="*/ 4635 h 483329"/>
                    <a:gd name="connsiteX22" fmla="*/ 667 w 281844"/>
                    <a:gd name="connsiteY22" fmla="*/ 7016 h 483329"/>
                    <a:gd name="connsiteX23" fmla="*/ 571 w 281844"/>
                    <a:gd name="connsiteY23" fmla="*/ 7873 h 483329"/>
                    <a:gd name="connsiteX24" fmla="*/ 381 w 281844"/>
                    <a:gd name="connsiteY24" fmla="*/ 9969 h 483329"/>
                    <a:gd name="connsiteX25" fmla="*/ 286 w 281844"/>
                    <a:gd name="connsiteY25" fmla="*/ 10921 h 483329"/>
                    <a:gd name="connsiteX26" fmla="*/ 95 w 281844"/>
                    <a:gd name="connsiteY26" fmla="*/ 13779 h 483329"/>
                    <a:gd name="connsiteX27" fmla="*/ 95 w 281844"/>
                    <a:gd name="connsiteY27" fmla="*/ 14160 h 483329"/>
                    <a:gd name="connsiteX28" fmla="*/ 0 w 281844"/>
                    <a:gd name="connsiteY28" fmla="*/ 17779 h 483329"/>
                    <a:gd name="connsiteX29" fmla="*/ 0 w 281844"/>
                    <a:gd name="connsiteY29" fmla="*/ 19113 h 483329"/>
                    <a:gd name="connsiteX30" fmla="*/ 0 w 281844"/>
                    <a:gd name="connsiteY30" fmla="*/ 21875 h 483329"/>
                    <a:gd name="connsiteX31" fmla="*/ 0 w 281844"/>
                    <a:gd name="connsiteY31" fmla="*/ 23399 h 483329"/>
                    <a:gd name="connsiteX32" fmla="*/ 0 w 281844"/>
                    <a:gd name="connsiteY32" fmla="*/ 26828 h 483329"/>
                    <a:gd name="connsiteX33" fmla="*/ 0 w 281844"/>
                    <a:gd name="connsiteY33" fmla="*/ 27685 h 483329"/>
                    <a:gd name="connsiteX34" fmla="*/ 95 w 281844"/>
                    <a:gd name="connsiteY34" fmla="*/ 32067 h 483329"/>
                    <a:gd name="connsiteX35" fmla="*/ 95 w 281844"/>
                    <a:gd name="connsiteY35" fmla="*/ 33876 h 483329"/>
                    <a:gd name="connsiteX36" fmla="*/ 190 w 281844"/>
                    <a:gd name="connsiteY36" fmla="*/ 36924 h 483329"/>
                    <a:gd name="connsiteX37" fmla="*/ 286 w 281844"/>
                    <a:gd name="connsiteY37" fmla="*/ 38829 h 483329"/>
                    <a:gd name="connsiteX38" fmla="*/ 381 w 281844"/>
                    <a:gd name="connsiteY38" fmla="*/ 42449 h 483329"/>
                    <a:gd name="connsiteX39" fmla="*/ 476 w 281844"/>
                    <a:gd name="connsiteY39" fmla="*/ 43782 h 483329"/>
                    <a:gd name="connsiteX40" fmla="*/ 476 w 281844"/>
                    <a:gd name="connsiteY40" fmla="*/ 43782 h 483329"/>
                    <a:gd name="connsiteX41" fmla="*/ 476 w 281844"/>
                    <a:gd name="connsiteY41" fmla="*/ 43782 h 483329"/>
                    <a:gd name="connsiteX42" fmla="*/ 7144 w 281844"/>
                    <a:gd name="connsiteY42" fmla="*/ 129888 h 483329"/>
                    <a:gd name="connsiteX43" fmla="*/ 188309 w 281844"/>
                    <a:gd name="connsiteY43" fmla="*/ 481456 h 483329"/>
                    <a:gd name="connsiteX44" fmla="*/ 244316 w 281844"/>
                    <a:gd name="connsiteY44" fmla="*/ 472693 h 483329"/>
                    <a:gd name="connsiteX45" fmla="*/ 281845 w 281844"/>
                    <a:gd name="connsiteY45" fmla="*/ 441165 h 483329"/>
                    <a:gd name="connsiteX46" fmla="*/ 104203 w 281844"/>
                    <a:gd name="connsiteY46" fmla="*/ 79215 h 483329"/>
                    <a:gd name="connsiteX47" fmla="*/ 32480 w 281844"/>
                    <a:gd name="connsiteY47" fmla="*/ 17684 h 483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281844" h="483329">
                      <a:moveTo>
                        <a:pt x="32480" y="17684"/>
                      </a:moveTo>
                      <a:cubicBezTo>
                        <a:pt x="32194" y="17493"/>
                        <a:pt x="32004" y="17303"/>
                        <a:pt x="31718" y="17112"/>
                      </a:cubicBezTo>
                      <a:cubicBezTo>
                        <a:pt x="29813" y="15588"/>
                        <a:pt x="27908" y="14160"/>
                        <a:pt x="26098" y="12826"/>
                      </a:cubicBezTo>
                      <a:cubicBezTo>
                        <a:pt x="26003" y="12826"/>
                        <a:pt x="26003" y="12731"/>
                        <a:pt x="25908" y="12731"/>
                      </a:cubicBezTo>
                      <a:cubicBezTo>
                        <a:pt x="24194" y="11493"/>
                        <a:pt x="22574" y="10254"/>
                        <a:pt x="21050" y="9207"/>
                      </a:cubicBezTo>
                      <a:cubicBezTo>
                        <a:pt x="20765" y="9016"/>
                        <a:pt x="20383" y="8730"/>
                        <a:pt x="20098" y="8540"/>
                      </a:cubicBezTo>
                      <a:cubicBezTo>
                        <a:pt x="18478" y="7397"/>
                        <a:pt x="16954" y="6349"/>
                        <a:pt x="15526" y="5397"/>
                      </a:cubicBezTo>
                      <a:cubicBezTo>
                        <a:pt x="15430" y="5301"/>
                        <a:pt x="15430" y="5301"/>
                        <a:pt x="15335" y="5301"/>
                      </a:cubicBezTo>
                      <a:cubicBezTo>
                        <a:pt x="14002" y="4444"/>
                        <a:pt x="12763" y="3682"/>
                        <a:pt x="11620" y="3015"/>
                      </a:cubicBezTo>
                      <a:cubicBezTo>
                        <a:pt x="11335" y="2825"/>
                        <a:pt x="11049" y="2634"/>
                        <a:pt x="10763" y="2539"/>
                      </a:cubicBezTo>
                      <a:cubicBezTo>
                        <a:pt x="9620" y="1872"/>
                        <a:pt x="8477" y="1301"/>
                        <a:pt x="7525" y="920"/>
                      </a:cubicBezTo>
                      <a:cubicBezTo>
                        <a:pt x="7525" y="920"/>
                        <a:pt x="7429" y="920"/>
                        <a:pt x="7429" y="920"/>
                      </a:cubicBezTo>
                      <a:cubicBezTo>
                        <a:pt x="6572" y="539"/>
                        <a:pt x="5810" y="348"/>
                        <a:pt x="5144" y="158"/>
                      </a:cubicBezTo>
                      <a:cubicBezTo>
                        <a:pt x="4953" y="158"/>
                        <a:pt x="4763" y="63"/>
                        <a:pt x="4667" y="63"/>
                      </a:cubicBezTo>
                      <a:cubicBezTo>
                        <a:pt x="4000" y="-33"/>
                        <a:pt x="3429" y="-33"/>
                        <a:pt x="3048" y="158"/>
                      </a:cubicBezTo>
                      <a:cubicBezTo>
                        <a:pt x="3048" y="158"/>
                        <a:pt x="3048" y="158"/>
                        <a:pt x="3048" y="158"/>
                      </a:cubicBezTo>
                      <a:cubicBezTo>
                        <a:pt x="2762" y="348"/>
                        <a:pt x="2572" y="539"/>
                        <a:pt x="2381" y="920"/>
                      </a:cubicBezTo>
                      <a:cubicBezTo>
                        <a:pt x="2286" y="1015"/>
                        <a:pt x="2286" y="1110"/>
                        <a:pt x="2191" y="1301"/>
                      </a:cubicBezTo>
                      <a:cubicBezTo>
                        <a:pt x="2000" y="1587"/>
                        <a:pt x="1905" y="1872"/>
                        <a:pt x="1715" y="2253"/>
                      </a:cubicBezTo>
                      <a:cubicBezTo>
                        <a:pt x="1619" y="2444"/>
                        <a:pt x="1619" y="2539"/>
                        <a:pt x="1524" y="2730"/>
                      </a:cubicBezTo>
                      <a:cubicBezTo>
                        <a:pt x="1333" y="3301"/>
                        <a:pt x="1238" y="3873"/>
                        <a:pt x="1048" y="4539"/>
                      </a:cubicBezTo>
                      <a:cubicBezTo>
                        <a:pt x="1048" y="4539"/>
                        <a:pt x="1048" y="4635"/>
                        <a:pt x="1048" y="4635"/>
                      </a:cubicBezTo>
                      <a:cubicBezTo>
                        <a:pt x="857" y="5301"/>
                        <a:pt x="762" y="6159"/>
                        <a:pt x="667" y="7016"/>
                      </a:cubicBezTo>
                      <a:cubicBezTo>
                        <a:pt x="667" y="7302"/>
                        <a:pt x="571" y="7587"/>
                        <a:pt x="571" y="7873"/>
                      </a:cubicBezTo>
                      <a:cubicBezTo>
                        <a:pt x="476" y="8540"/>
                        <a:pt x="381" y="9207"/>
                        <a:pt x="381" y="9969"/>
                      </a:cubicBezTo>
                      <a:cubicBezTo>
                        <a:pt x="381" y="10254"/>
                        <a:pt x="286" y="10635"/>
                        <a:pt x="286" y="10921"/>
                      </a:cubicBezTo>
                      <a:cubicBezTo>
                        <a:pt x="190" y="11874"/>
                        <a:pt x="190" y="12826"/>
                        <a:pt x="95" y="13779"/>
                      </a:cubicBezTo>
                      <a:cubicBezTo>
                        <a:pt x="95" y="13874"/>
                        <a:pt x="95" y="14064"/>
                        <a:pt x="95" y="14160"/>
                      </a:cubicBezTo>
                      <a:cubicBezTo>
                        <a:pt x="0" y="15303"/>
                        <a:pt x="0" y="16541"/>
                        <a:pt x="0" y="17779"/>
                      </a:cubicBezTo>
                      <a:cubicBezTo>
                        <a:pt x="0" y="18160"/>
                        <a:pt x="0" y="18636"/>
                        <a:pt x="0" y="19113"/>
                      </a:cubicBezTo>
                      <a:cubicBezTo>
                        <a:pt x="0" y="19970"/>
                        <a:pt x="0" y="20922"/>
                        <a:pt x="0" y="21875"/>
                      </a:cubicBezTo>
                      <a:cubicBezTo>
                        <a:pt x="0" y="22351"/>
                        <a:pt x="0" y="22827"/>
                        <a:pt x="0" y="23399"/>
                      </a:cubicBezTo>
                      <a:cubicBezTo>
                        <a:pt x="0" y="24542"/>
                        <a:pt x="0" y="25685"/>
                        <a:pt x="0" y="26828"/>
                      </a:cubicBezTo>
                      <a:cubicBezTo>
                        <a:pt x="0" y="27114"/>
                        <a:pt x="0" y="27399"/>
                        <a:pt x="0" y="27685"/>
                      </a:cubicBezTo>
                      <a:cubicBezTo>
                        <a:pt x="0" y="29114"/>
                        <a:pt x="0" y="30543"/>
                        <a:pt x="95" y="32067"/>
                      </a:cubicBezTo>
                      <a:cubicBezTo>
                        <a:pt x="95" y="32638"/>
                        <a:pt x="95" y="33210"/>
                        <a:pt x="95" y="33876"/>
                      </a:cubicBezTo>
                      <a:cubicBezTo>
                        <a:pt x="95" y="34924"/>
                        <a:pt x="190" y="35877"/>
                        <a:pt x="190" y="36924"/>
                      </a:cubicBezTo>
                      <a:cubicBezTo>
                        <a:pt x="190" y="37591"/>
                        <a:pt x="190" y="38258"/>
                        <a:pt x="286" y="38829"/>
                      </a:cubicBezTo>
                      <a:cubicBezTo>
                        <a:pt x="286" y="40068"/>
                        <a:pt x="381" y="41211"/>
                        <a:pt x="381" y="42449"/>
                      </a:cubicBezTo>
                      <a:cubicBezTo>
                        <a:pt x="381" y="42925"/>
                        <a:pt x="381" y="43306"/>
                        <a:pt x="476" y="43782"/>
                      </a:cubicBezTo>
                      <a:cubicBezTo>
                        <a:pt x="476" y="43782"/>
                        <a:pt x="476" y="43782"/>
                        <a:pt x="476" y="43782"/>
                      </a:cubicBezTo>
                      <a:lnTo>
                        <a:pt x="476" y="43782"/>
                      </a:lnTo>
                      <a:cubicBezTo>
                        <a:pt x="2095" y="81406"/>
                        <a:pt x="7144" y="129888"/>
                        <a:pt x="7144" y="129888"/>
                      </a:cubicBezTo>
                      <a:lnTo>
                        <a:pt x="188309" y="481456"/>
                      </a:lnTo>
                      <a:cubicBezTo>
                        <a:pt x="188309" y="481456"/>
                        <a:pt x="205740" y="489362"/>
                        <a:pt x="244316" y="472693"/>
                      </a:cubicBezTo>
                      <a:cubicBezTo>
                        <a:pt x="276225" y="458882"/>
                        <a:pt x="281845" y="441165"/>
                        <a:pt x="281845" y="441165"/>
                      </a:cubicBezTo>
                      <a:lnTo>
                        <a:pt x="104203" y="79215"/>
                      </a:lnTo>
                      <a:cubicBezTo>
                        <a:pt x="104203" y="79215"/>
                        <a:pt x="62484" y="41115"/>
                        <a:pt x="32480" y="17684"/>
                      </a:cubicBezTo>
                      <a:close/>
                    </a:path>
                  </a:pathLst>
                </a:custGeom>
                <a:solidFill>
                  <a:srgbClr val="D4D7D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5" name="Freeform: Shape 274">
                  <a:extLst>
                    <a:ext uri="{FF2B5EF4-FFF2-40B4-BE49-F238E27FC236}">
                      <a16:creationId xmlns:a16="http://schemas.microsoft.com/office/drawing/2014/main" id="{F171F67E-26CF-4B02-B825-FB436F1439BC}"/>
                    </a:ext>
                  </a:extLst>
                </p:cNvPr>
                <p:cNvSpPr/>
                <p:nvPr/>
              </p:nvSpPr>
              <p:spPr>
                <a:xfrm>
                  <a:off x="6016656" y="2875049"/>
                  <a:ext cx="206883" cy="514560"/>
                </a:xfrm>
                <a:custGeom>
                  <a:avLst/>
                  <a:gdLst>
                    <a:gd name="connsiteX0" fmla="*/ 105442 w 206883"/>
                    <a:gd name="connsiteY0" fmla="*/ 97988 h 514560"/>
                    <a:gd name="connsiteX1" fmla="*/ 52197 w 206883"/>
                    <a:gd name="connsiteY1" fmla="*/ 29123 h 514560"/>
                    <a:gd name="connsiteX2" fmla="*/ 52197 w 206883"/>
                    <a:gd name="connsiteY2" fmla="*/ 29123 h 514560"/>
                    <a:gd name="connsiteX3" fmla="*/ 49530 w 206883"/>
                    <a:gd name="connsiteY3" fmla="*/ 25979 h 514560"/>
                    <a:gd name="connsiteX4" fmla="*/ 47911 w 206883"/>
                    <a:gd name="connsiteY4" fmla="*/ 24170 h 514560"/>
                    <a:gd name="connsiteX5" fmla="*/ 46387 w 206883"/>
                    <a:gd name="connsiteY5" fmla="*/ 22455 h 514560"/>
                    <a:gd name="connsiteX6" fmla="*/ 44863 w 206883"/>
                    <a:gd name="connsiteY6" fmla="*/ 20645 h 514560"/>
                    <a:gd name="connsiteX7" fmla="*/ 43244 w 206883"/>
                    <a:gd name="connsiteY7" fmla="*/ 18836 h 514560"/>
                    <a:gd name="connsiteX8" fmla="*/ 41910 w 206883"/>
                    <a:gd name="connsiteY8" fmla="*/ 17312 h 514560"/>
                    <a:gd name="connsiteX9" fmla="*/ 39338 w 206883"/>
                    <a:gd name="connsiteY9" fmla="*/ 14454 h 514560"/>
                    <a:gd name="connsiteX10" fmla="*/ 38291 w 206883"/>
                    <a:gd name="connsiteY10" fmla="*/ 13311 h 514560"/>
                    <a:gd name="connsiteX11" fmla="*/ 36671 w 206883"/>
                    <a:gd name="connsiteY11" fmla="*/ 11501 h 514560"/>
                    <a:gd name="connsiteX12" fmla="*/ 35624 w 206883"/>
                    <a:gd name="connsiteY12" fmla="*/ 10358 h 514560"/>
                    <a:gd name="connsiteX13" fmla="*/ 33909 w 206883"/>
                    <a:gd name="connsiteY13" fmla="*/ 8549 h 514560"/>
                    <a:gd name="connsiteX14" fmla="*/ 33147 w 206883"/>
                    <a:gd name="connsiteY14" fmla="*/ 7787 h 514560"/>
                    <a:gd name="connsiteX15" fmla="*/ 30956 w 206883"/>
                    <a:gd name="connsiteY15" fmla="*/ 5691 h 514560"/>
                    <a:gd name="connsiteX16" fmla="*/ 30290 w 206883"/>
                    <a:gd name="connsiteY16" fmla="*/ 5024 h 514560"/>
                    <a:gd name="connsiteX17" fmla="*/ 28766 w 206883"/>
                    <a:gd name="connsiteY17" fmla="*/ 3691 h 514560"/>
                    <a:gd name="connsiteX18" fmla="*/ 28099 w 206883"/>
                    <a:gd name="connsiteY18" fmla="*/ 3119 h 514560"/>
                    <a:gd name="connsiteX19" fmla="*/ 26479 w 206883"/>
                    <a:gd name="connsiteY19" fmla="*/ 1881 h 514560"/>
                    <a:gd name="connsiteX20" fmla="*/ 26194 w 206883"/>
                    <a:gd name="connsiteY20" fmla="*/ 1691 h 514560"/>
                    <a:gd name="connsiteX21" fmla="*/ 24670 w 206883"/>
                    <a:gd name="connsiteY21" fmla="*/ 738 h 514560"/>
                    <a:gd name="connsiteX22" fmla="*/ 24289 w 206883"/>
                    <a:gd name="connsiteY22" fmla="*/ 548 h 514560"/>
                    <a:gd name="connsiteX23" fmla="*/ 23336 w 206883"/>
                    <a:gd name="connsiteY23" fmla="*/ 167 h 514560"/>
                    <a:gd name="connsiteX24" fmla="*/ 22955 w 206883"/>
                    <a:gd name="connsiteY24" fmla="*/ 71 h 514560"/>
                    <a:gd name="connsiteX25" fmla="*/ 22003 w 206883"/>
                    <a:gd name="connsiteY25" fmla="*/ 71 h 514560"/>
                    <a:gd name="connsiteX26" fmla="*/ 22003 w 206883"/>
                    <a:gd name="connsiteY26" fmla="*/ 71 h 514560"/>
                    <a:gd name="connsiteX27" fmla="*/ 22003 w 206883"/>
                    <a:gd name="connsiteY27" fmla="*/ 71 h 514560"/>
                    <a:gd name="connsiteX28" fmla="*/ 21146 w 206883"/>
                    <a:gd name="connsiteY28" fmla="*/ 643 h 514560"/>
                    <a:gd name="connsiteX29" fmla="*/ 20860 w 206883"/>
                    <a:gd name="connsiteY29" fmla="*/ 929 h 514560"/>
                    <a:gd name="connsiteX30" fmla="*/ 20193 w 206883"/>
                    <a:gd name="connsiteY30" fmla="*/ 1786 h 514560"/>
                    <a:gd name="connsiteX31" fmla="*/ 19907 w 206883"/>
                    <a:gd name="connsiteY31" fmla="*/ 2167 h 514560"/>
                    <a:gd name="connsiteX32" fmla="*/ 19050 w 206883"/>
                    <a:gd name="connsiteY32" fmla="*/ 3786 h 514560"/>
                    <a:gd name="connsiteX33" fmla="*/ 19050 w 206883"/>
                    <a:gd name="connsiteY33" fmla="*/ 3881 h 514560"/>
                    <a:gd name="connsiteX34" fmla="*/ 18193 w 206883"/>
                    <a:gd name="connsiteY34" fmla="*/ 6167 h 514560"/>
                    <a:gd name="connsiteX35" fmla="*/ 17907 w 206883"/>
                    <a:gd name="connsiteY35" fmla="*/ 6929 h 514560"/>
                    <a:gd name="connsiteX36" fmla="*/ 17335 w 206883"/>
                    <a:gd name="connsiteY36" fmla="*/ 8930 h 514560"/>
                    <a:gd name="connsiteX37" fmla="*/ 17050 w 206883"/>
                    <a:gd name="connsiteY37" fmla="*/ 9882 h 514560"/>
                    <a:gd name="connsiteX38" fmla="*/ 16288 w 206883"/>
                    <a:gd name="connsiteY38" fmla="*/ 12740 h 514560"/>
                    <a:gd name="connsiteX39" fmla="*/ 16193 w 206883"/>
                    <a:gd name="connsiteY39" fmla="*/ 13121 h 514560"/>
                    <a:gd name="connsiteX40" fmla="*/ 15335 w 206883"/>
                    <a:gd name="connsiteY40" fmla="*/ 16645 h 514560"/>
                    <a:gd name="connsiteX41" fmla="*/ 15050 w 206883"/>
                    <a:gd name="connsiteY41" fmla="*/ 17883 h 514560"/>
                    <a:gd name="connsiteX42" fmla="*/ 14478 w 206883"/>
                    <a:gd name="connsiteY42" fmla="*/ 20645 h 514560"/>
                    <a:gd name="connsiteX43" fmla="*/ 14192 w 206883"/>
                    <a:gd name="connsiteY43" fmla="*/ 22074 h 514560"/>
                    <a:gd name="connsiteX44" fmla="*/ 13525 w 206883"/>
                    <a:gd name="connsiteY44" fmla="*/ 25408 h 514560"/>
                    <a:gd name="connsiteX45" fmla="*/ 13335 w 206883"/>
                    <a:gd name="connsiteY45" fmla="*/ 26360 h 514560"/>
                    <a:gd name="connsiteX46" fmla="*/ 12573 w 206883"/>
                    <a:gd name="connsiteY46" fmla="*/ 30647 h 514560"/>
                    <a:gd name="connsiteX47" fmla="*/ 12287 w 206883"/>
                    <a:gd name="connsiteY47" fmla="*/ 32361 h 514560"/>
                    <a:gd name="connsiteX48" fmla="*/ 11716 w 206883"/>
                    <a:gd name="connsiteY48" fmla="*/ 35504 h 514560"/>
                    <a:gd name="connsiteX49" fmla="*/ 11430 w 206883"/>
                    <a:gd name="connsiteY49" fmla="*/ 37314 h 514560"/>
                    <a:gd name="connsiteX50" fmla="*/ 10858 w 206883"/>
                    <a:gd name="connsiteY50" fmla="*/ 40934 h 514560"/>
                    <a:gd name="connsiteX51" fmla="*/ 0 w 206883"/>
                    <a:gd name="connsiteY51" fmla="*/ 127992 h 514560"/>
                    <a:gd name="connsiteX52" fmla="*/ 107252 w 206883"/>
                    <a:gd name="connsiteY52" fmla="*/ 508706 h 514560"/>
                    <a:gd name="connsiteX53" fmla="*/ 163830 w 206883"/>
                    <a:gd name="connsiteY53" fmla="*/ 511278 h 514560"/>
                    <a:gd name="connsiteX54" fmla="*/ 206883 w 206883"/>
                    <a:gd name="connsiteY54" fmla="*/ 487942 h 514560"/>
                    <a:gd name="connsiteX55" fmla="*/ 105442 w 206883"/>
                    <a:gd name="connsiteY55" fmla="*/ 97988 h 514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206883" h="514560">
                      <a:moveTo>
                        <a:pt x="105442" y="97988"/>
                      </a:moveTo>
                      <a:cubicBezTo>
                        <a:pt x="105442" y="97988"/>
                        <a:pt x="76295" y="57983"/>
                        <a:pt x="52197" y="29123"/>
                      </a:cubicBezTo>
                      <a:lnTo>
                        <a:pt x="52197" y="29123"/>
                      </a:lnTo>
                      <a:cubicBezTo>
                        <a:pt x="51340" y="28075"/>
                        <a:pt x="50387" y="27027"/>
                        <a:pt x="49530" y="25979"/>
                      </a:cubicBezTo>
                      <a:cubicBezTo>
                        <a:pt x="48958" y="25313"/>
                        <a:pt x="48482" y="24741"/>
                        <a:pt x="47911" y="24170"/>
                      </a:cubicBezTo>
                      <a:cubicBezTo>
                        <a:pt x="47435" y="23598"/>
                        <a:pt x="46958" y="23027"/>
                        <a:pt x="46387" y="22455"/>
                      </a:cubicBezTo>
                      <a:cubicBezTo>
                        <a:pt x="45910" y="21884"/>
                        <a:pt x="45339" y="21312"/>
                        <a:pt x="44863" y="20645"/>
                      </a:cubicBezTo>
                      <a:cubicBezTo>
                        <a:pt x="44291" y="20074"/>
                        <a:pt x="43815" y="19407"/>
                        <a:pt x="43244" y="18836"/>
                      </a:cubicBezTo>
                      <a:cubicBezTo>
                        <a:pt x="42767" y="18359"/>
                        <a:pt x="42386" y="17788"/>
                        <a:pt x="41910" y="17312"/>
                      </a:cubicBezTo>
                      <a:cubicBezTo>
                        <a:pt x="41053" y="16359"/>
                        <a:pt x="40196" y="15407"/>
                        <a:pt x="39338" y="14454"/>
                      </a:cubicBezTo>
                      <a:cubicBezTo>
                        <a:pt x="38957" y="14073"/>
                        <a:pt x="38576" y="13692"/>
                        <a:pt x="38291" y="13311"/>
                      </a:cubicBezTo>
                      <a:cubicBezTo>
                        <a:pt x="37719" y="12740"/>
                        <a:pt x="37148" y="12073"/>
                        <a:pt x="36671" y="11501"/>
                      </a:cubicBezTo>
                      <a:cubicBezTo>
                        <a:pt x="36290" y="11120"/>
                        <a:pt x="35909" y="10739"/>
                        <a:pt x="35624" y="10358"/>
                      </a:cubicBezTo>
                      <a:cubicBezTo>
                        <a:pt x="35052" y="9692"/>
                        <a:pt x="34481" y="9120"/>
                        <a:pt x="33909" y="8549"/>
                      </a:cubicBezTo>
                      <a:cubicBezTo>
                        <a:pt x="33623" y="8263"/>
                        <a:pt x="33433" y="8072"/>
                        <a:pt x="33147" y="7787"/>
                      </a:cubicBezTo>
                      <a:cubicBezTo>
                        <a:pt x="32385" y="7025"/>
                        <a:pt x="31623" y="6358"/>
                        <a:pt x="30956" y="5691"/>
                      </a:cubicBezTo>
                      <a:cubicBezTo>
                        <a:pt x="30766" y="5501"/>
                        <a:pt x="30480" y="5310"/>
                        <a:pt x="30290" y="5024"/>
                      </a:cubicBezTo>
                      <a:cubicBezTo>
                        <a:pt x="29813" y="4548"/>
                        <a:pt x="29242" y="4167"/>
                        <a:pt x="28766" y="3691"/>
                      </a:cubicBezTo>
                      <a:cubicBezTo>
                        <a:pt x="28575" y="3500"/>
                        <a:pt x="28289" y="3310"/>
                        <a:pt x="28099" y="3119"/>
                      </a:cubicBezTo>
                      <a:cubicBezTo>
                        <a:pt x="27527" y="2643"/>
                        <a:pt x="27051" y="2262"/>
                        <a:pt x="26479" y="1881"/>
                      </a:cubicBezTo>
                      <a:cubicBezTo>
                        <a:pt x="26384" y="1786"/>
                        <a:pt x="26289" y="1691"/>
                        <a:pt x="26194" y="1691"/>
                      </a:cubicBezTo>
                      <a:cubicBezTo>
                        <a:pt x="25622" y="1310"/>
                        <a:pt x="25146" y="1024"/>
                        <a:pt x="24670" y="738"/>
                      </a:cubicBezTo>
                      <a:cubicBezTo>
                        <a:pt x="24479" y="643"/>
                        <a:pt x="24384" y="643"/>
                        <a:pt x="24289" y="548"/>
                      </a:cubicBezTo>
                      <a:cubicBezTo>
                        <a:pt x="23908" y="357"/>
                        <a:pt x="23622" y="262"/>
                        <a:pt x="23336" y="167"/>
                      </a:cubicBezTo>
                      <a:cubicBezTo>
                        <a:pt x="23241" y="167"/>
                        <a:pt x="23050" y="71"/>
                        <a:pt x="22955" y="71"/>
                      </a:cubicBezTo>
                      <a:cubicBezTo>
                        <a:pt x="22574" y="-24"/>
                        <a:pt x="22289" y="-24"/>
                        <a:pt x="22003" y="71"/>
                      </a:cubicBezTo>
                      <a:cubicBezTo>
                        <a:pt x="22003" y="71"/>
                        <a:pt x="22003" y="71"/>
                        <a:pt x="22003" y="71"/>
                      </a:cubicBezTo>
                      <a:cubicBezTo>
                        <a:pt x="22003" y="71"/>
                        <a:pt x="22003" y="71"/>
                        <a:pt x="22003" y="71"/>
                      </a:cubicBezTo>
                      <a:cubicBezTo>
                        <a:pt x="21717" y="167"/>
                        <a:pt x="21431" y="357"/>
                        <a:pt x="21146" y="643"/>
                      </a:cubicBezTo>
                      <a:cubicBezTo>
                        <a:pt x="21050" y="738"/>
                        <a:pt x="20955" y="833"/>
                        <a:pt x="20860" y="929"/>
                      </a:cubicBezTo>
                      <a:cubicBezTo>
                        <a:pt x="20669" y="1214"/>
                        <a:pt x="20479" y="1500"/>
                        <a:pt x="20193" y="1786"/>
                      </a:cubicBezTo>
                      <a:cubicBezTo>
                        <a:pt x="20098" y="1881"/>
                        <a:pt x="20002" y="2072"/>
                        <a:pt x="19907" y="2167"/>
                      </a:cubicBezTo>
                      <a:cubicBezTo>
                        <a:pt x="19622" y="2643"/>
                        <a:pt x="19336" y="3215"/>
                        <a:pt x="19050" y="3786"/>
                      </a:cubicBezTo>
                      <a:cubicBezTo>
                        <a:pt x="19050" y="3786"/>
                        <a:pt x="19050" y="3881"/>
                        <a:pt x="19050" y="3881"/>
                      </a:cubicBezTo>
                      <a:cubicBezTo>
                        <a:pt x="18764" y="4548"/>
                        <a:pt x="18479" y="5310"/>
                        <a:pt x="18193" y="6167"/>
                      </a:cubicBezTo>
                      <a:cubicBezTo>
                        <a:pt x="18098" y="6453"/>
                        <a:pt x="18002" y="6739"/>
                        <a:pt x="17907" y="6929"/>
                      </a:cubicBezTo>
                      <a:cubicBezTo>
                        <a:pt x="17717" y="7596"/>
                        <a:pt x="17526" y="8168"/>
                        <a:pt x="17335" y="8930"/>
                      </a:cubicBezTo>
                      <a:cubicBezTo>
                        <a:pt x="17240" y="9215"/>
                        <a:pt x="17145" y="9501"/>
                        <a:pt x="17050" y="9882"/>
                      </a:cubicBezTo>
                      <a:cubicBezTo>
                        <a:pt x="16764" y="10739"/>
                        <a:pt x="16574" y="11692"/>
                        <a:pt x="16288" y="12740"/>
                      </a:cubicBezTo>
                      <a:cubicBezTo>
                        <a:pt x="16288" y="12835"/>
                        <a:pt x="16193" y="13025"/>
                        <a:pt x="16193" y="13121"/>
                      </a:cubicBezTo>
                      <a:cubicBezTo>
                        <a:pt x="15907" y="14264"/>
                        <a:pt x="15621" y="15407"/>
                        <a:pt x="15335" y="16645"/>
                      </a:cubicBezTo>
                      <a:cubicBezTo>
                        <a:pt x="15240" y="17026"/>
                        <a:pt x="15145" y="17502"/>
                        <a:pt x="15050" y="17883"/>
                      </a:cubicBezTo>
                      <a:cubicBezTo>
                        <a:pt x="14859" y="18740"/>
                        <a:pt x="14669" y="19693"/>
                        <a:pt x="14478" y="20645"/>
                      </a:cubicBezTo>
                      <a:cubicBezTo>
                        <a:pt x="14383" y="21122"/>
                        <a:pt x="14288" y="21598"/>
                        <a:pt x="14192" y="22074"/>
                      </a:cubicBezTo>
                      <a:cubicBezTo>
                        <a:pt x="14002" y="23122"/>
                        <a:pt x="13716" y="24265"/>
                        <a:pt x="13525" y="25408"/>
                      </a:cubicBezTo>
                      <a:cubicBezTo>
                        <a:pt x="13430" y="25694"/>
                        <a:pt x="13430" y="25979"/>
                        <a:pt x="13335" y="26360"/>
                      </a:cubicBezTo>
                      <a:cubicBezTo>
                        <a:pt x="13049" y="27789"/>
                        <a:pt x="12764" y="29218"/>
                        <a:pt x="12573" y="30647"/>
                      </a:cubicBezTo>
                      <a:cubicBezTo>
                        <a:pt x="12478" y="31218"/>
                        <a:pt x="12383" y="31790"/>
                        <a:pt x="12287" y="32361"/>
                      </a:cubicBezTo>
                      <a:cubicBezTo>
                        <a:pt x="12097" y="33409"/>
                        <a:pt x="11906" y="34457"/>
                        <a:pt x="11716" y="35504"/>
                      </a:cubicBezTo>
                      <a:cubicBezTo>
                        <a:pt x="11621" y="36076"/>
                        <a:pt x="11525" y="36743"/>
                        <a:pt x="11430" y="37314"/>
                      </a:cubicBezTo>
                      <a:cubicBezTo>
                        <a:pt x="11240" y="38457"/>
                        <a:pt x="11049" y="39695"/>
                        <a:pt x="10858" y="40934"/>
                      </a:cubicBezTo>
                      <a:cubicBezTo>
                        <a:pt x="4858" y="78367"/>
                        <a:pt x="0" y="127992"/>
                        <a:pt x="0" y="127992"/>
                      </a:cubicBezTo>
                      <a:lnTo>
                        <a:pt x="107252" y="508706"/>
                      </a:lnTo>
                      <a:cubicBezTo>
                        <a:pt x="107252" y="508706"/>
                        <a:pt x="122777" y="519946"/>
                        <a:pt x="163830" y="511278"/>
                      </a:cubicBezTo>
                      <a:cubicBezTo>
                        <a:pt x="197834" y="504135"/>
                        <a:pt x="206883" y="487942"/>
                        <a:pt x="206883" y="487942"/>
                      </a:cubicBezTo>
                      <a:lnTo>
                        <a:pt x="105442" y="97988"/>
                      </a:lnTo>
                      <a:close/>
                    </a:path>
                  </a:pathLst>
                </a:custGeom>
                <a:solidFill>
                  <a:srgbClr val="D4D7D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6" name="Freeform: Shape 275">
                  <a:extLst>
                    <a:ext uri="{FF2B5EF4-FFF2-40B4-BE49-F238E27FC236}">
                      <a16:creationId xmlns:a16="http://schemas.microsoft.com/office/drawing/2014/main" id="{1EFEC191-E8AD-464F-BDAF-A9B3B25E1349}"/>
                    </a:ext>
                  </a:extLst>
                </p:cNvPr>
                <p:cNvSpPr/>
                <p:nvPr/>
              </p:nvSpPr>
              <p:spPr>
                <a:xfrm>
                  <a:off x="5639752" y="3025139"/>
                  <a:ext cx="361950" cy="435111"/>
                </a:xfrm>
                <a:custGeom>
                  <a:avLst/>
                  <a:gdLst>
                    <a:gd name="connsiteX0" fmla="*/ 40196 w 361950"/>
                    <a:gd name="connsiteY0" fmla="*/ 15335 h 435111"/>
                    <a:gd name="connsiteX1" fmla="*/ 40196 w 361950"/>
                    <a:gd name="connsiteY1" fmla="*/ 15335 h 435111"/>
                    <a:gd name="connsiteX2" fmla="*/ 40196 w 361950"/>
                    <a:gd name="connsiteY2" fmla="*/ 15335 h 435111"/>
                    <a:gd name="connsiteX3" fmla="*/ 33528 w 361950"/>
                    <a:gd name="connsiteY3" fmla="*/ 12002 h 435111"/>
                    <a:gd name="connsiteX4" fmla="*/ 32671 w 361950"/>
                    <a:gd name="connsiteY4" fmla="*/ 11525 h 435111"/>
                    <a:gd name="connsiteX5" fmla="*/ 26289 w 361950"/>
                    <a:gd name="connsiteY5" fmla="*/ 8382 h 435111"/>
                    <a:gd name="connsiteX6" fmla="*/ 26099 w 361950"/>
                    <a:gd name="connsiteY6" fmla="*/ 8287 h 435111"/>
                    <a:gd name="connsiteX7" fmla="*/ 20669 w 361950"/>
                    <a:gd name="connsiteY7" fmla="*/ 5810 h 435111"/>
                    <a:gd name="connsiteX8" fmla="*/ 19622 w 361950"/>
                    <a:gd name="connsiteY8" fmla="*/ 5334 h 435111"/>
                    <a:gd name="connsiteX9" fmla="*/ 14478 w 361950"/>
                    <a:gd name="connsiteY9" fmla="*/ 3143 h 435111"/>
                    <a:gd name="connsiteX10" fmla="*/ 14288 w 361950"/>
                    <a:gd name="connsiteY10" fmla="*/ 3048 h 435111"/>
                    <a:gd name="connsiteX11" fmla="*/ 10192 w 361950"/>
                    <a:gd name="connsiteY11" fmla="*/ 1524 h 435111"/>
                    <a:gd name="connsiteX12" fmla="*/ 9239 w 361950"/>
                    <a:gd name="connsiteY12" fmla="*/ 1238 h 435111"/>
                    <a:gd name="connsiteX13" fmla="*/ 5715 w 361950"/>
                    <a:gd name="connsiteY13" fmla="*/ 286 h 435111"/>
                    <a:gd name="connsiteX14" fmla="*/ 5620 w 361950"/>
                    <a:gd name="connsiteY14" fmla="*/ 286 h 435111"/>
                    <a:gd name="connsiteX15" fmla="*/ 3143 w 361950"/>
                    <a:gd name="connsiteY15" fmla="*/ 0 h 435111"/>
                    <a:gd name="connsiteX16" fmla="*/ 2572 w 361950"/>
                    <a:gd name="connsiteY16" fmla="*/ 0 h 435111"/>
                    <a:gd name="connsiteX17" fmla="*/ 1048 w 361950"/>
                    <a:gd name="connsiteY17" fmla="*/ 476 h 435111"/>
                    <a:gd name="connsiteX18" fmla="*/ 476 w 361950"/>
                    <a:gd name="connsiteY18" fmla="*/ 1333 h 435111"/>
                    <a:gd name="connsiteX19" fmla="*/ 381 w 361950"/>
                    <a:gd name="connsiteY19" fmla="*/ 1715 h 435111"/>
                    <a:gd name="connsiteX20" fmla="*/ 191 w 361950"/>
                    <a:gd name="connsiteY20" fmla="*/ 2762 h 435111"/>
                    <a:gd name="connsiteX21" fmla="*/ 95 w 361950"/>
                    <a:gd name="connsiteY21" fmla="*/ 3239 h 435111"/>
                    <a:gd name="connsiteX22" fmla="*/ 0 w 361950"/>
                    <a:gd name="connsiteY22" fmla="*/ 5048 h 435111"/>
                    <a:gd name="connsiteX23" fmla="*/ 0 w 361950"/>
                    <a:gd name="connsiteY23" fmla="*/ 5144 h 435111"/>
                    <a:gd name="connsiteX24" fmla="*/ 95 w 361950"/>
                    <a:gd name="connsiteY24" fmla="*/ 7525 h 435111"/>
                    <a:gd name="connsiteX25" fmla="*/ 191 w 361950"/>
                    <a:gd name="connsiteY25" fmla="*/ 8382 h 435111"/>
                    <a:gd name="connsiteX26" fmla="*/ 381 w 361950"/>
                    <a:gd name="connsiteY26" fmla="*/ 10477 h 435111"/>
                    <a:gd name="connsiteX27" fmla="*/ 476 w 361950"/>
                    <a:gd name="connsiteY27" fmla="*/ 11430 h 435111"/>
                    <a:gd name="connsiteX28" fmla="*/ 857 w 361950"/>
                    <a:gd name="connsiteY28" fmla="*/ 14288 h 435111"/>
                    <a:gd name="connsiteX29" fmla="*/ 953 w 361950"/>
                    <a:gd name="connsiteY29" fmla="*/ 14669 h 435111"/>
                    <a:gd name="connsiteX30" fmla="*/ 1524 w 361950"/>
                    <a:gd name="connsiteY30" fmla="*/ 18193 h 435111"/>
                    <a:gd name="connsiteX31" fmla="*/ 1715 w 361950"/>
                    <a:gd name="connsiteY31" fmla="*/ 19431 h 435111"/>
                    <a:gd name="connsiteX32" fmla="*/ 2191 w 361950"/>
                    <a:gd name="connsiteY32" fmla="*/ 22193 h 435111"/>
                    <a:gd name="connsiteX33" fmla="*/ 2477 w 361950"/>
                    <a:gd name="connsiteY33" fmla="*/ 23622 h 435111"/>
                    <a:gd name="connsiteX34" fmla="*/ 3143 w 361950"/>
                    <a:gd name="connsiteY34" fmla="*/ 27051 h 435111"/>
                    <a:gd name="connsiteX35" fmla="*/ 3334 w 361950"/>
                    <a:gd name="connsiteY35" fmla="*/ 27908 h 435111"/>
                    <a:gd name="connsiteX36" fmla="*/ 4286 w 361950"/>
                    <a:gd name="connsiteY36" fmla="*/ 32195 h 435111"/>
                    <a:gd name="connsiteX37" fmla="*/ 4667 w 361950"/>
                    <a:gd name="connsiteY37" fmla="*/ 33814 h 435111"/>
                    <a:gd name="connsiteX38" fmla="*/ 5334 w 361950"/>
                    <a:gd name="connsiteY38" fmla="*/ 36862 h 435111"/>
                    <a:gd name="connsiteX39" fmla="*/ 5810 w 361950"/>
                    <a:gd name="connsiteY39" fmla="*/ 38767 h 435111"/>
                    <a:gd name="connsiteX40" fmla="*/ 6668 w 361950"/>
                    <a:gd name="connsiteY40" fmla="*/ 42291 h 435111"/>
                    <a:gd name="connsiteX41" fmla="*/ 6953 w 361950"/>
                    <a:gd name="connsiteY41" fmla="*/ 43529 h 435111"/>
                    <a:gd name="connsiteX42" fmla="*/ 6953 w 361950"/>
                    <a:gd name="connsiteY42" fmla="*/ 43529 h 435111"/>
                    <a:gd name="connsiteX43" fmla="*/ 6953 w 361950"/>
                    <a:gd name="connsiteY43" fmla="*/ 43529 h 435111"/>
                    <a:gd name="connsiteX44" fmla="*/ 30671 w 361950"/>
                    <a:gd name="connsiteY44" fmla="*/ 126492 h 435111"/>
                    <a:gd name="connsiteX45" fmla="*/ 278416 w 361950"/>
                    <a:gd name="connsiteY45" fmla="*/ 434816 h 435111"/>
                    <a:gd name="connsiteX46" fmla="*/ 331470 w 361950"/>
                    <a:gd name="connsiteY46" fmla="*/ 415004 h 435111"/>
                    <a:gd name="connsiteX47" fmla="*/ 361950 w 361950"/>
                    <a:gd name="connsiteY47" fmla="*/ 376619 h 435111"/>
                    <a:gd name="connsiteX48" fmla="*/ 116015 w 361950"/>
                    <a:gd name="connsiteY48" fmla="*/ 57722 h 435111"/>
                    <a:gd name="connsiteX49" fmla="*/ 40196 w 361950"/>
                    <a:gd name="connsiteY49" fmla="*/ 15335 h 435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361950" h="435111">
                      <a:moveTo>
                        <a:pt x="40196" y="15335"/>
                      </a:moveTo>
                      <a:lnTo>
                        <a:pt x="40196" y="15335"/>
                      </a:lnTo>
                      <a:cubicBezTo>
                        <a:pt x="40196" y="15335"/>
                        <a:pt x="40196" y="15335"/>
                        <a:pt x="40196" y="15335"/>
                      </a:cubicBezTo>
                      <a:cubicBezTo>
                        <a:pt x="37910" y="14192"/>
                        <a:pt x="35719" y="13049"/>
                        <a:pt x="33528" y="12002"/>
                      </a:cubicBezTo>
                      <a:cubicBezTo>
                        <a:pt x="33242" y="11811"/>
                        <a:pt x="32957" y="11716"/>
                        <a:pt x="32671" y="11525"/>
                      </a:cubicBezTo>
                      <a:cubicBezTo>
                        <a:pt x="30480" y="10477"/>
                        <a:pt x="28289" y="9430"/>
                        <a:pt x="26289" y="8382"/>
                      </a:cubicBezTo>
                      <a:cubicBezTo>
                        <a:pt x="26194" y="8382"/>
                        <a:pt x="26194" y="8287"/>
                        <a:pt x="26099" y="8287"/>
                      </a:cubicBezTo>
                      <a:cubicBezTo>
                        <a:pt x="24194" y="7429"/>
                        <a:pt x="22384" y="6572"/>
                        <a:pt x="20669" y="5810"/>
                      </a:cubicBezTo>
                      <a:cubicBezTo>
                        <a:pt x="20288" y="5620"/>
                        <a:pt x="20003" y="5525"/>
                        <a:pt x="19622" y="5334"/>
                      </a:cubicBezTo>
                      <a:cubicBezTo>
                        <a:pt x="17812" y="4572"/>
                        <a:pt x="16097" y="3810"/>
                        <a:pt x="14478" y="3143"/>
                      </a:cubicBezTo>
                      <a:cubicBezTo>
                        <a:pt x="14383" y="3143"/>
                        <a:pt x="14288" y="3048"/>
                        <a:pt x="14288" y="3048"/>
                      </a:cubicBezTo>
                      <a:cubicBezTo>
                        <a:pt x="12859" y="2477"/>
                        <a:pt x="11430" y="2000"/>
                        <a:pt x="10192" y="1524"/>
                      </a:cubicBezTo>
                      <a:cubicBezTo>
                        <a:pt x="9906" y="1429"/>
                        <a:pt x="9525" y="1333"/>
                        <a:pt x="9239" y="1238"/>
                      </a:cubicBezTo>
                      <a:cubicBezTo>
                        <a:pt x="8001" y="857"/>
                        <a:pt x="6763" y="476"/>
                        <a:pt x="5715" y="286"/>
                      </a:cubicBezTo>
                      <a:cubicBezTo>
                        <a:pt x="5715" y="286"/>
                        <a:pt x="5620" y="286"/>
                        <a:pt x="5620" y="286"/>
                      </a:cubicBezTo>
                      <a:cubicBezTo>
                        <a:pt x="4667" y="95"/>
                        <a:pt x="3905" y="0"/>
                        <a:pt x="3143" y="0"/>
                      </a:cubicBezTo>
                      <a:cubicBezTo>
                        <a:pt x="2953" y="0"/>
                        <a:pt x="2762" y="0"/>
                        <a:pt x="2572" y="0"/>
                      </a:cubicBezTo>
                      <a:cubicBezTo>
                        <a:pt x="1905" y="95"/>
                        <a:pt x="1334" y="191"/>
                        <a:pt x="1048" y="476"/>
                      </a:cubicBezTo>
                      <a:cubicBezTo>
                        <a:pt x="857" y="667"/>
                        <a:pt x="667" y="952"/>
                        <a:pt x="476" y="1333"/>
                      </a:cubicBezTo>
                      <a:cubicBezTo>
                        <a:pt x="476" y="1429"/>
                        <a:pt x="381" y="1619"/>
                        <a:pt x="381" y="1715"/>
                      </a:cubicBezTo>
                      <a:cubicBezTo>
                        <a:pt x="286" y="2000"/>
                        <a:pt x="191" y="2381"/>
                        <a:pt x="191" y="2762"/>
                      </a:cubicBezTo>
                      <a:cubicBezTo>
                        <a:pt x="191" y="2953"/>
                        <a:pt x="95" y="3048"/>
                        <a:pt x="95" y="3239"/>
                      </a:cubicBezTo>
                      <a:cubicBezTo>
                        <a:pt x="0" y="3810"/>
                        <a:pt x="0" y="4381"/>
                        <a:pt x="0" y="5048"/>
                      </a:cubicBezTo>
                      <a:cubicBezTo>
                        <a:pt x="0" y="5048"/>
                        <a:pt x="0" y="5144"/>
                        <a:pt x="0" y="5144"/>
                      </a:cubicBezTo>
                      <a:cubicBezTo>
                        <a:pt x="0" y="5906"/>
                        <a:pt x="0" y="6668"/>
                        <a:pt x="95" y="7525"/>
                      </a:cubicBezTo>
                      <a:cubicBezTo>
                        <a:pt x="95" y="7810"/>
                        <a:pt x="95" y="8096"/>
                        <a:pt x="191" y="8382"/>
                      </a:cubicBezTo>
                      <a:cubicBezTo>
                        <a:pt x="286" y="9049"/>
                        <a:pt x="286" y="9716"/>
                        <a:pt x="381" y="10477"/>
                      </a:cubicBezTo>
                      <a:cubicBezTo>
                        <a:pt x="381" y="10763"/>
                        <a:pt x="476" y="11144"/>
                        <a:pt x="476" y="11430"/>
                      </a:cubicBezTo>
                      <a:cubicBezTo>
                        <a:pt x="572" y="12383"/>
                        <a:pt x="762" y="13335"/>
                        <a:pt x="857" y="14288"/>
                      </a:cubicBezTo>
                      <a:cubicBezTo>
                        <a:pt x="857" y="14383"/>
                        <a:pt x="857" y="14478"/>
                        <a:pt x="953" y="14669"/>
                      </a:cubicBezTo>
                      <a:cubicBezTo>
                        <a:pt x="1143" y="15812"/>
                        <a:pt x="1334" y="16954"/>
                        <a:pt x="1524" y="18193"/>
                      </a:cubicBezTo>
                      <a:cubicBezTo>
                        <a:pt x="1619" y="18574"/>
                        <a:pt x="1715" y="19050"/>
                        <a:pt x="1715" y="19431"/>
                      </a:cubicBezTo>
                      <a:cubicBezTo>
                        <a:pt x="1905" y="20288"/>
                        <a:pt x="2096" y="21241"/>
                        <a:pt x="2191" y="22193"/>
                      </a:cubicBezTo>
                      <a:cubicBezTo>
                        <a:pt x="2286" y="22670"/>
                        <a:pt x="2381" y="23146"/>
                        <a:pt x="2477" y="23622"/>
                      </a:cubicBezTo>
                      <a:cubicBezTo>
                        <a:pt x="2667" y="24765"/>
                        <a:pt x="2953" y="25908"/>
                        <a:pt x="3143" y="27051"/>
                      </a:cubicBezTo>
                      <a:cubicBezTo>
                        <a:pt x="3239" y="27337"/>
                        <a:pt x="3239" y="27623"/>
                        <a:pt x="3334" y="27908"/>
                      </a:cubicBezTo>
                      <a:cubicBezTo>
                        <a:pt x="3620" y="29337"/>
                        <a:pt x="4001" y="30766"/>
                        <a:pt x="4286" y="32195"/>
                      </a:cubicBezTo>
                      <a:cubicBezTo>
                        <a:pt x="4382" y="32766"/>
                        <a:pt x="4572" y="33338"/>
                        <a:pt x="4667" y="33814"/>
                      </a:cubicBezTo>
                      <a:cubicBezTo>
                        <a:pt x="4858" y="34766"/>
                        <a:pt x="5144" y="35814"/>
                        <a:pt x="5334" y="36862"/>
                      </a:cubicBezTo>
                      <a:cubicBezTo>
                        <a:pt x="5525" y="37529"/>
                        <a:pt x="5620" y="38100"/>
                        <a:pt x="5810" y="38767"/>
                      </a:cubicBezTo>
                      <a:cubicBezTo>
                        <a:pt x="6096" y="39910"/>
                        <a:pt x="6382" y="41148"/>
                        <a:pt x="6668" y="42291"/>
                      </a:cubicBezTo>
                      <a:cubicBezTo>
                        <a:pt x="6763" y="42767"/>
                        <a:pt x="6858" y="43148"/>
                        <a:pt x="6953" y="43529"/>
                      </a:cubicBezTo>
                      <a:cubicBezTo>
                        <a:pt x="6953" y="43529"/>
                        <a:pt x="6953" y="43529"/>
                        <a:pt x="6953" y="43529"/>
                      </a:cubicBezTo>
                      <a:lnTo>
                        <a:pt x="6953" y="43529"/>
                      </a:lnTo>
                      <a:cubicBezTo>
                        <a:pt x="16097" y="80105"/>
                        <a:pt x="30671" y="126492"/>
                        <a:pt x="30671" y="126492"/>
                      </a:cubicBezTo>
                      <a:lnTo>
                        <a:pt x="278416" y="434816"/>
                      </a:lnTo>
                      <a:cubicBezTo>
                        <a:pt x="278416" y="434816"/>
                        <a:pt x="297085" y="439103"/>
                        <a:pt x="331470" y="415004"/>
                      </a:cubicBezTo>
                      <a:cubicBezTo>
                        <a:pt x="359950" y="395097"/>
                        <a:pt x="361950" y="376619"/>
                        <a:pt x="361950" y="376619"/>
                      </a:cubicBezTo>
                      <a:lnTo>
                        <a:pt x="116015" y="57722"/>
                      </a:lnTo>
                      <a:cubicBezTo>
                        <a:pt x="116110" y="57912"/>
                        <a:pt x="73628" y="32480"/>
                        <a:pt x="40196" y="15335"/>
                      </a:cubicBezTo>
                      <a:close/>
                    </a:path>
                  </a:pathLst>
                </a:custGeom>
                <a:solidFill>
                  <a:srgbClr val="D4D7D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77" name="Graphic 90">
                <a:extLst>
                  <a:ext uri="{FF2B5EF4-FFF2-40B4-BE49-F238E27FC236}">
                    <a16:creationId xmlns:a16="http://schemas.microsoft.com/office/drawing/2014/main" id="{34A25877-0D86-4D8D-A243-85A814F10295}"/>
                  </a:ext>
                </a:extLst>
              </p:cNvPr>
              <p:cNvGrpSpPr/>
              <p:nvPr/>
            </p:nvGrpSpPr>
            <p:grpSpPr>
              <a:xfrm>
                <a:off x="5865590" y="2809579"/>
                <a:ext cx="226980" cy="507214"/>
                <a:chOff x="5865590" y="2809579"/>
                <a:chExt cx="226980" cy="507214"/>
              </a:xfrm>
            </p:grpSpPr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91AAE418-2362-42E1-92C2-D34A835C7BFF}"/>
                    </a:ext>
                  </a:extLst>
                </p:cNvPr>
                <p:cNvSpPr/>
                <p:nvPr/>
              </p:nvSpPr>
              <p:spPr>
                <a:xfrm>
                  <a:off x="5865590" y="2809579"/>
                  <a:ext cx="103536" cy="151551"/>
                </a:xfrm>
                <a:custGeom>
                  <a:avLst/>
                  <a:gdLst>
                    <a:gd name="connsiteX0" fmla="*/ 0 w 103536"/>
                    <a:gd name="connsiteY0" fmla="*/ 128882 h 151551"/>
                    <a:gd name="connsiteX1" fmla="*/ 14669 w 103536"/>
                    <a:gd name="connsiteY1" fmla="*/ 104 h 151551"/>
                    <a:gd name="connsiteX2" fmla="*/ 103537 w 103536"/>
                    <a:gd name="connsiteY2" fmla="*/ 93068 h 151551"/>
                    <a:gd name="connsiteX3" fmla="*/ 74962 w 103536"/>
                    <a:gd name="connsiteY3" fmla="*/ 131740 h 151551"/>
                    <a:gd name="connsiteX4" fmla="*/ 34671 w 103536"/>
                    <a:gd name="connsiteY4" fmla="*/ 151552 h 151551"/>
                    <a:gd name="connsiteX5" fmla="*/ 0 w 103536"/>
                    <a:gd name="connsiteY5" fmla="*/ 128882 h 15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3536" h="151551">
                      <a:moveTo>
                        <a:pt x="0" y="128882"/>
                      </a:moveTo>
                      <a:cubicBezTo>
                        <a:pt x="0" y="128882"/>
                        <a:pt x="5048" y="3914"/>
                        <a:pt x="14669" y="104"/>
                      </a:cubicBezTo>
                      <a:cubicBezTo>
                        <a:pt x="24289" y="-3610"/>
                        <a:pt x="103537" y="93068"/>
                        <a:pt x="103537" y="93068"/>
                      </a:cubicBezTo>
                      <a:cubicBezTo>
                        <a:pt x="103537" y="93068"/>
                        <a:pt x="96203" y="117643"/>
                        <a:pt x="74962" y="131740"/>
                      </a:cubicBezTo>
                      <a:cubicBezTo>
                        <a:pt x="53721" y="145837"/>
                        <a:pt x="34671" y="151552"/>
                        <a:pt x="34671" y="151552"/>
                      </a:cubicBezTo>
                      <a:lnTo>
                        <a:pt x="0" y="128882"/>
                      </a:lnTo>
                      <a:close/>
                    </a:path>
                  </a:pathLst>
                </a:custGeom>
                <a:solidFill>
                  <a:srgbClr val="F6A76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id="{0332F11A-622E-4D6D-8738-087B1E2E6F5C}"/>
                    </a:ext>
                  </a:extLst>
                </p:cNvPr>
                <p:cNvSpPr/>
                <p:nvPr/>
              </p:nvSpPr>
              <p:spPr>
                <a:xfrm>
                  <a:off x="5865590" y="2902647"/>
                  <a:ext cx="226980" cy="414146"/>
                </a:xfrm>
                <a:custGeom>
                  <a:avLst/>
                  <a:gdLst>
                    <a:gd name="connsiteX0" fmla="*/ 0 w 226980"/>
                    <a:gd name="connsiteY0" fmla="*/ 35814 h 414146"/>
                    <a:gd name="connsiteX1" fmla="*/ 128683 w 226980"/>
                    <a:gd name="connsiteY1" fmla="*/ 409765 h 414146"/>
                    <a:gd name="connsiteX2" fmla="*/ 185356 w 226980"/>
                    <a:gd name="connsiteY2" fmla="*/ 409099 h 414146"/>
                    <a:gd name="connsiteX3" fmla="*/ 226981 w 226980"/>
                    <a:gd name="connsiteY3" fmla="*/ 383286 h 414146"/>
                    <a:gd name="connsiteX4" fmla="*/ 103537 w 226980"/>
                    <a:gd name="connsiteY4" fmla="*/ 0 h 414146"/>
                    <a:gd name="connsiteX5" fmla="*/ 57245 w 226980"/>
                    <a:gd name="connsiteY5" fmla="*/ 31337 h 414146"/>
                    <a:gd name="connsiteX6" fmla="*/ 0 w 226980"/>
                    <a:gd name="connsiteY6" fmla="*/ 35814 h 414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6980" h="414146">
                      <a:moveTo>
                        <a:pt x="0" y="35814"/>
                      </a:moveTo>
                      <a:lnTo>
                        <a:pt x="128683" y="409765"/>
                      </a:lnTo>
                      <a:cubicBezTo>
                        <a:pt x="128683" y="409765"/>
                        <a:pt x="144875" y="420053"/>
                        <a:pt x="185356" y="409099"/>
                      </a:cubicBezTo>
                      <a:cubicBezTo>
                        <a:pt x="218885" y="400050"/>
                        <a:pt x="226981" y="383286"/>
                        <a:pt x="226981" y="383286"/>
                      </a:cubicBezTo>
                      <a:lnTo>
                        <a:pt x="103537" y="0"/>
                      </a:lnTo>
                      <a:cubicBezTo>
                        <a:pt x="103537" y="0"/>
                        <a:pt x="93345" y="18860"/>
                        <a:pt x="57245" y="31337"/>
                      </a:cubicBezTo>
                      <a:cubicBezTo>
                        <a:pt x="28861" y="41148"/>
                        <a:pt x="0" y="35814"/>
                        <a:pt x="0" y="35814"/>
                      </a:cubicBezTo>
                      <a:close/>
                    </a:path>
                  </a:pathLst>
                </a:custGeom>
                <a:solidFill>
                  <a:srgbClr val="F3E7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id="{A966A130-3FF8-4442-9E76-7D2F88708C06}"/>
                    </a:ext>
                  </a:extLst>
                </p:cNvPr>
                <p:cNvSpPr/>
                <p:nvPr/>
              </p:nvSpPr>
              <p:spPr>
                <a:xfrm>
                  <a:off x="5871305" y="2809585"/>
                  <a:ext cx="40766" cy="43352"/>
                </a:xfrm>
                <a:custGeom>
                  <a:avLst/>
                  <a:gdLst>
                    <a:gd name="connsiteX0" fmla="*/ 28099 w 40766"/>
                    <a:gd name="connsiteY0" fmla="*/ 38008 h 43352"/>
                    <a:gd name="connsiteX1" fmla="*/ 40767 w 40766"/>
                    <a:gd name="connsiteY1" fmla="*/ 27340 h 43352"/>
                    <a:gd name="connsiteX2" fmla="*/ 8953 w 40766"/>
                    <a:gd name="connsiteY2" fmla="*/ 98 h 43352"/>
                    <a:gd name="connsiteX3" fmla="*/ 0 w 40766"/>
                    <a:gd name="connsiteY3" fmla="*/ 42770 h 43352"/>
                    <a:gd name="connsiteX4" fmla="*/ 28099 w 40766"/>
                    <a:gd name="connsiteY4" fmla="*/ 38008 h 43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66" h="43352">
                      <a:moveTo>
                        <a:pt x="28099" y="38008"/>
                      </a:moveTo>
                      <a:cubicBezTo>
                        <a:pt x="33242" y="35150"/>
                        <a:pt x="37338" y="31531"/>
                        <a:pt x="40767" y="27340"/>
                      </a:cubicBezTo>
                      <a:cubicBezTo>
                        <a:pt x="25622" y="11147"/>
                        <a:pt x="12478" y="-1235"/>
                        <a:pt x="8953" y="98"/>
                      </a:cubicBezTo>
                      <a:cubicBezTo>
                        <a:pt x="5334" y="1527"/>
                        <a:pt x="2381" y="20101"/>
                        <a:pt x="0" y="42770"/>
                      </a:cubicBezTo>
                      <a:cubicBezTo>
                        <a:pt x="9525" y="44390"/>
                        <a:pt x="20002" y="42580"/>
                        <a:pt x="28099" y="38008"/>
                      </a:cubicBezTo>
                      <a:close/>
                    </a:path>
                  </a:pathLst>
                </a:custGeom>
                <a:solidFill>
                  <a:srgbClr val="F3E7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81" name="Graphic 90">
                <a:extLst>
                  <a:ext uri="{FF2B5EF4-FFF2-40B4-BE49-F238E27FC236}">
                    <a16:creationId xmlns:a16="http://schemas.microsoft.com/office/drawing/2014/main" id="{34A25877-0D86-4D8D-A243-85A814F10295}"/>
                  </a:ext>
                </a:extLst>
              </p:cNvPr>
              <p:cNvGrpSpPr/>
              <p:nvPr/>
            </p:nvGrpSpPr>
            <p:grpSpPr>
              <a:xfrm>
                <a:off x="6071235" y="2861670"/>
                <a:ext cx="152876" cy="526438"/>
                <a:chOff x="6071235" y="2861670"/>
                <a:chExt cx="152876" cy="526438"/>
              </a:xfrm>
            </p:grpSpPr>
            <p:sp>
              <p:nvSpPr>
                <p:cNvPr id="282" name="Freeform: Shape 281">
                  <a:extLst>
                    <a:ext uri="{FF2B5EF4-FFF2-40B4-BE49-F238E27FC236}">
                      <a16:creationId xmlns:a16="http://schemas.microsoft.com/office/drawing/2014/main" id="{B33732DD-15C8-44FA-A62C-90D59C3A81F5}"/>
                    </a:ext>
                  </a:extLst>
                </p:cNvPr>
                <p:cNvSpPr/>
                <p:nvPr/>
              </p:nvSpPr>
              <p:spPr>
                <a:xfrm>
                  <a:off x="6071235" y="2861670"/>
                  <a:ext cx="108585" cy="152419"/>
                </a:xfrm>
                <a:custGeom>
                  <a:avLst/>
                  <a:gdLst>
                    <a:gd name="connsiteX0" fmla="*/ 0 w 108585"/>
                    <a:gd name="connsiteY0" fmla="*/ 123273 h 152419"/>
                    <a:gd name="connsiteX1" fmla="*/ 40100 w 108585"/>
                    <a:gd name="connsiteY1" fmla="*/ 20 h 152419"/>
                    <a:gd name="connsiteX2" fmla="*/ 108585 w 108585"/>
                    <a:gd name="connsiteY2" fmla="*/ 108890 h 152419"/>
                    <a:gd name="connsiteX3" fmla="*/ 72866 w 108585"/>
                    <a:gd name="connsiteY3" fmla="*/ 141085 h 152419"/>
                    <a:gd name="connsiteX4" fmla="*/ 29432 w 108585"/>
                    <a:gd name="connsiteY4" fmla="*/ 152420 h 152419"/>
                    <a:gd name="connsiteX5" fmla="*/ 0 w 108585"/>
                    <a:gd name="connsiteY5" fmla="*/ 123273 h 152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585" h="152419">
                      <a:moveTo>
                        <a:pt x="0" y="123273"/>
                      </a:moveTo>
                      <a:cubicBezTo>
                        <a:pt x="0" y="123273"/>
                        <a:pt x="29908" y="1829"/>
                        <a:pt x="40100" y="20"/>
                      </a:cubicBezTo>
                      <a:cubicBezTo>
                        <a:pt x="50292" y="-1695"/>
                        <a:pt x="108585" y="108890"/>
                        <a:pt x="108585" y="108890"/>
                      </a:cubicBezTo>
                      <a:cubicBezTo>
                        <a:pt x="108585" y="108890"/>
                        <a:pt x="96488" y="131560"/>
                        <a:pt x="72866" y="141085"/>
                      </a:cubicBezTo>
                      <a:cubicBezTo>
                        <a:pt x="49244" y="150610"/>
                        <a:pt x="29432" y="152420"/>
                        <a:pt x="29432" y="152420"/>
                      </a:cubicBezTo>
                      <a:lnTo>
                        <a:pt x="0" y="123273"/>
                      </a:lnTo>
                      <a:close/>
                    </a:path>
                  </a:pathLst>
                </a:custGeom>
                <a:solidFill>
                  <a:srgbClr val="F6A76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83" name="Freeform: Shape 282">
                  <a:extLst>
                    <a:ext uri="{FF2B5EF4-FFF2-40B4-BE49-F238E27FC236}">
                      <a16:creationId xmlns:a16="http://schemas.microsoft.com/office/drawing/2014/main" id="{C4D48F2D-5316-47DC-8E7B-D3E536193233}"/>
                    </a:ext>
                  </a:extLst>
                </p:cNvPr>
                <p:cNvSpPr/>
                <p:nvPr/>
              </p:nvSpPr>
              <p:spPr>
                <a:xfrm>
                  <a:off x="6071235" y="2970466"/>
                  <a:ext cx="152876" cy="417642"/>
                </a:xfrm>
                <a:custGeom>
                  <a:avLst/>
                  <a:gdLst>
                    <a:gd name="connsiteX0" fmla="*/ 0 w 152876"/>
                    <a:gd name="connsiteY0" fmla="*/ 14478 h 417642"/>
                    <a:gd name="connsiteX1" fmla="*/ 51340 w 152876"/>
                    <a:gd name="connsiteY1" fmla="*/ 406622 h 417642"/>
                    <a:gd name="connsiteX2" fmla="*/ 106966 w 152876"/>
                    <a:gd name="connsiteY2" fmla="*/ 417290 h 417642"/>
                    <a:gd name="connsiteX3" fmla="*/ 152876 w 152876"/>
                    <a:gd name="connsiteY3" fmla="*/ 400336 h 417642"/>
                    <a:gd name="connsiteX4" fmla="*/ 108585 w 152876"/>
                    <a:gd name="connsiteY4" fmla="*/ 0 h 417642"/>
                    <a:gd name="connsiteX5" fmla="*/ 56959 w 152876"/>
                    <a:gd name="connsiteY5" fmla="*/ 21431 h 417642"/>
                    <a:gd name="connsiteX6" fmla="*/ 0 w 152876"/>
                    <a:gd name="connsiteY6" fmla="*/ 14478 h 417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876" h="417642">
                      <a:moveTo>
                        <a:pt x="0" y="14478"/>
                      </a:moveTo>
                      <a:lnTo>
                        <a:pt x="51340" y="406622"/>
                      </a:lnTo>
                      <a:cubicBezTo>
                        <a:pt x="51340" y="406622"/>
                        <a:pt x="65056" y="419957"/>
                        <a:pt x="106966" y="417290"/>
                      </a:cubicBezTo>
                      <a:cubicBezTo>
                        <a:pt x="141637" y="415100"/>
                        <a:pt x="152876" y="400336"/>
                        <a:pt x="152876" y="400336"/>
                      </a:cubicBezTo>
                      <a:lnTo>
                        <a:pt x="108585" y="0"/>
                      </a:lnTo>
                      <a:cubicBezTo>
                        <a:pt x="108585" y="0"/>
                        <a:pt x="94869" y="16478"/>
                        <a:pt x="56959" y="21431"/>
                      </a:cubicBezTo>
                      <a:cubicBezTo>
                        <a:pt x="27337" y="25432"/>
                        <a:pt x="0" y="14478"/>
                        <a:pt x="0" y="14478"/>
                      </a:cubicBezTo>
                      <a:close/>
                    </a:path>
                  </a:pathLst>
                </a:custGeom>
                <a:solidFill>
                  <a:srgbClr val="34AC6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id="{30C7EA90-8FEC-4E89-A5F2-A059E7B05E37}"/>
                    </a:ext>
                  </a:extLst>
                </p:cNvPr>
                <p:cNvSpPr/>
                <p:nvPr/>
              </p:nvSpPr>
              <p:spPr>
                <a:xfrm>
                  <a:off x="6094190" y="2861674"/>
                  <a:ext cx="42957" cy="42881"/>
                </a:xfrm>
                <a:custGeom>
                  <a:avLst/>
                  <a:gdLst>
                    <a:gd name="connsiteX0" fmla="*/ 28480 w 42957"/>
                    <a:gd name="connsiteY0" fmla="*/ 40974 h 42881"/>
                    <a:gd name="connsiteX1" fmla="*/ 42958 w 42957"/>
                    <a:gd name="connsiteY1" fmla="*/ 33068 h 42881"/>
                    <a:gd name="connsiteX2" fmla="*/ 17240 w 42957"/>
                    <a:gd name="connsiteY2" fmla="*/ 16 h 42881"/>
                    <a:gd name="connsiteX3" fmla="*/ 0 w 42957"/>
                    <a:gd name="connsiteY3" fmla="*/ 40021 h 42881"/>
                    <a:gd name="connsiteX4" fmla="*/ 28480 w 42957"/>
                    <a:gd name="connsiteY4" fmla="*/ 40974 h 42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957" h="42881">
                      <a:moveTo>
                        <a:pt x="28480" y="40974"/>
                      </a:moveTo>
                      <a:cubicBezTo>
                        <a:pt x="34004" y="39164"/>
                        <a:pt x="38767" y="36402"/>
                        <a:pt x="42958" y="33068"/>
                      </a:cubicBezTo>
                      <a:cubicBezTo>
                        <a:pt x="31337" y="14208"/>
                        <a:pt x="20955" y="-555"/>
                        <a:pt x="17240" y="16"/>
                      </a:cubicBezTo>
                      <a:cubicBezTo>
                        <a:pt x="13430" y="683"/>
                        <a:pt x="6763" y="18304"/>
                        <a:pt x="0" y="40021"/>
                      </a:cubicBezTo>
                      <a:cubicBezTo>
                        <a:pt x="8954" y="43450"/>
                        <a:pt x="19526" y="43831"/>
                        <a:pt x="28480" y="40974"/>
                      </a:cubicBezTo>
                      <a:close/>
                    </a:path>
                  </a:pathLst>
                </a:custGeom>
                <a:solidFill>
                  <a:srgbClr val="34AC6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85" name="Graphic 90">
                <a:extLst>
                  <a:ext uri="{FF2B5EF4-FFF2-40B4-BE49-F238E27FC236}">
                    <a16:creationId xmlns:a16="http://schemas.microsoft.com/office/drawing/2014/main" id="{34A25877-0D86-4D8D-A243-85A814F10295}"/>
                  </a:ext>
                </a:extLst>
              </p:cNvPr>
              <p:cNvGrpSpPr/>
              <p:nvPr/>
            </p:nvGrpSpPr>
            <p:grpSpPr>
              <a:xfrm>
                <a:off x="5693867" y="2953034"/>
                <a:ext cx="305263" cy="471377"/>
                <a:chOff x="5693867" y="2953034"/>
                <a:chExt cx="305263" cy="471377"/>
              </a:xfrm>
            </p:grpSpPr>
            <p:sp>
              <p:nvSpPr>
                <p:cNvPr id="286" name="Freeform: Shape 285">
                  <a:extLst>
                    <a:ext uri="{FF2B5EF4-FFF2-40B4-BE49-F238E27FC236}">
                      <a16:creationId xmlns:a16="http://schemas.microsoft.com/office/drawing/2014/main" id="{FE8E74DA-A32A-4F16-89F9-C7EBA55A2536}"/>
                    </a:ext>
                  </a:extLst>
                </p:cNvPr>
                <p:cNvSpPr/>
                <p:nvPr/>
              </p:nvSpPr>
              <p:spPr>
                <a:xfrm>
                  <a:off x="5693867" y="2953034"/>
                  <a:ext cx="107810" cy="144780"/>
                </a:xfrm>
                <a:custGeom>
                  <a:avLst/>
                  <a:gdLst>
                    <a:gd name="connsiteX0" fmla="*/ 13513 w 107810"/>
                    <a:gd name="connsiteY0" fmla="*/ 129445 h 144780"/>
                    <a:gd name="connsiteX1" fmla="*/ 2178 w 107810"/>
                    <a:gd name="connsiteY1" fmla="*/ 286 h 144780"/>
                    <a:gd name="connsiteX2" fmla="*/ 107810 w 107810"/>
                    <a:gd name="connsiteY2" fmla="*/ 73629 h 144780"/>
                    <a:gd name="connsiteX3" fmla="*/ 87522 w 107810"/>
                    <a:gd name="connsiteY3" fmla="*/ 117253 h 144780"/>
                    <a:gd name="connsiteX4" fmla="*/ 51994 w 107810"/>
                    <a:gd name="connsiteY4" fmla="*/ 144781 h 144780"/>
                    <a:gd name="connsiteX5" fmla="*/ 13513 w 107810"/>
                    <a:gd name="connsiteY5" fmla="*/ 129445 h 14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810" h="144780">
                      <a:moveTo>
                        <a:pt x="13513" y="129445"/>
                      </a:moveTo>
                      <a:cubicBezTo>
                        <a:pt x="13513" y="129445"/>
                        <a:pt x="-6490" y="5906"/>
                        <a:pt x="2178" y="286"/>
                      </a:cubicBezTo>
                      <a:cubicBezTo>
                        <a:pt x="10846" y="-5333"/>
                        <a:pt x="107810" y="73629"/>
                        <a:pt x="107810" y="73629"/>
                      </a:cubicBezTo>
                      <a:cubicBezTo>
                        <a:pt x="107810" y="73629"/>
                        <a:pt x="105524" y="99251"/>
                        <a:pt x="87522" y="117253"/>
                      </a:cubicBezTo>
                      <a:cubicBezTo>
                        <a:pt x="69520" y="135256"/>
                        <a:pt x="51994" y="144781"/>
                        <a:pt x="51994" y="144781"/>
                      </a:cubicBezTo>
                      <a:lnTo>
                        <a:pt x="13513" y="129445"/>
                      </a:lnTo>
                      <a:close/>
                    </a:path>
                  </a:pathLst>
                </a:custGeom>
                <a:solidFill>
                  <a:srgbClr val="F6A76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87" name="Freeform: Shape 286">
                  <a:extLst>
                    <a:ext uri="{FF2B5EF4-FFF2-40B4-BE49-F238E27FC236}">
                      <a16:creationId xmlns:a16="http://schemas.microsoft.com/office/drawing/2014/main" id="{E6829D63-E8A6-4FB4-9D2D-43A07D17823C}"/>
                    </a:ext>
                  </a:extLst>
                </p:cNvPr>
                <p:cNvSpPr/>
                <p:nvPr/>
              </p:nvSpPr>
              <p:spPr>
                <a:xfrm>
                  <a:off x="5707379" y="3026758"/>
                  <a:ext cx="291750" cy="397653"/>
                </a:xfrm>
                <a:custGeom>
                  <a:avLst/>
                  <a:gdLst>
                    <a:gd name="connsiteX0" fmla="*/ 0 w 291750"/>
                    <a:gd name="connsiteY0" fmla="*/ 55721 h 397653"/>
                    <a:gd name="connsiteX1" fmla="*/ 200787 w 291750"/>
                    <a:gd name="connsiteY1" fmla="*/ 396431 h 397653"/>
                    <a:gd name="connsiteX2" fmla="*/ 256127 w 291750"/>
                    <a:gd name="connsiteY2" fmla="*/ 384524 h 397653"/>
                    <a:gd name="connsiteX3" fmla="*/ 291751 w 291750"/>
                    <a:gd name="connsiteY3" fmla="*/ 350996 h 397653"/>
                    <a:gd name="connsiteX4" fmla="*/ 94298 w 291750"/>
                    <a:gd name="connsiteY4" fmla="*/ 0 h 397653"/>
                    <a:gd name="connsiteX5" fmla="*/ 55150 w 291750"/>
                    <a:gd name="connsiteY5" fmla="*/ 39910 h 397653"/>
                    <a:gd name="connsiteX6" fmla="*/ 0 w 291750"/>
                    <a:gd name="connsiteY6" fmla="*/ 55721 h 397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1750" h="397653">
                      <a:moveTo>
                        <a:pt x="0" y="55721"/>
                      </a:moveTo>
                      <a:lnTo>
                        <a:pt x="200787" y="396431"/>
                      </a:lnTo>
                      <a:cubicBezTo>
                        <a:pt x="200787" y="396431"/>
                        <a:pt x="218694" y="403289"/>
                        <a:pt x="256127" y="384524"/>
                      </a:cubicBezTo>
                      <a:cubicBezTo>
                        <a:pt x="287179" y="368998"/>
                        <a:pt x="291751" y="350996"/>
                        <a:pt x="291751" y="350996"/>
                      </a:cubicBezTo>
                      <a:lnTo>
                        <a:pt x="94298" y="0"/>
                      </a:lnTo>
                      <a:cubicBezTo>
                        <a:pt x="94298" y="0"/>
                        <a:pt x="88106" y="20479"/>
                        <a:pt x="55150" y="39910"/>
                      </a:cubicBezTo>
                      <a:cubicBezTo>
                        <a:pt x="29432" y="55150"/>
                        <a:pt x="0" y="55721"/>
                        <a:pt x="0" y="55721"/>
                      </a:cubicBezTo>
                      <a:close/>
                    </a:path>
                  </a:pathLst>
                </a:custGeom>
                <a:solidFill>
                  <a:srgbClr val="4D33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88" name="Freeform: Shape 287">
                  <a:extLst>
                    <a:ext uri="{FF2B5EF4-FFF2-40B4-BE49-F238E27FC236}">
                      <a16:creationId xmlns:a16="http://schemas.microsoft.com/office/drawing/2014/main" id="{63D09830-E973-4DC8-B12C-32C4940E7CD9}"/>
                    </a:ext>
                  </a:extLst>
                </p:cNvPr>
                <p:cNvSpPr/>
                <p:nvPr/>
              </p:nvSpPr>
              <p:spPr>
                <a:xfrm>
                  <a:off x="5693968" y="2953126"/>
                  <a:ext cx="38748" cy="43819"/>
                </a:xfrm>
                <a:custGeom>
                  <a:avLst/>
                  <a:gdLst>
                    <a:gd name="connsiteX0" fmla="*/ 28461 w 38748"/>
                    <a:gd name="connsiteY0" fmla="*/ 33532 h 43819"/>
                    <a:gd name="connsiteX1" fmla="*/ 38748 w 38748"/>
                    <a:gd name="connsiteY1" fmla="*/ 20578 h 43819"/>
                    <a:gd name="connsiteX2" fmla="*/ 2172 w 38748"/>
                    <a:gd name="connsiteY2" fmla="*/ 290 h 43819"/>
                    <a:gd name="connsiteX3" fmla="*/ 1982 w 38748"/>
                    <a:gd name="connsiteY3" fmla="*/ 43819 h 43819"/>
                    <a:gd name="connsiteX4" fmla="*/ 28461 w 38748"/>
                    <a:gd name="connsiteY4" fmla="*/ 33532 h 43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748" h="43819">
                      <a:moveTo>
                        <a:pt x="28461" y="33532"/>
                      </a:moveTo>
                      <a:cubicBezTo>
                        <a:pt x="32843" y="29722"/>
                        <a:pt x="36177" y="25341"/>
                        <a:pt x="38748" y="20578"/>
                      </a:cubicBezTo>
                      <a:cubicBezTo>
                        <a:pt x="20746" y="7719"/>
                        <a:pt x="5316" y="-1806"/>
                        <a:pt x="2172" y="290"/>
                      </a:cubicBezTo>
                      <a:cubicBezTo>
                        <a:pt x="-1066" y="2385"/>
                        <a:pt x="-304" y="21245"/>
                        <a:pt x="1982" y="43819"/>
                      </a:cubicBezTo>
                      <a:cubicBezTo>
                        <a:pt x="11507" y="43438"/>
                        <a:pt x="21413" y="39723"/>
                        <a:pt x="28461" y="33532"/>
                      </a:cubicBezTo>
                      <a:close/>
                    </a:path>
                  </a:pathLst>
                </a:custGeom>
                <a:solidFill>
                  <a:srgbClr val="4D33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B0F09740-1405-47CA-B201-96CEB0B56E71}"/>
                  </a:ext>
                </a:extLst>
              </p:cNvPr>
              <p:cNvSpPr/>
              <p:nvPr/>
            </p:nvSpPr>
            <p:spPr>
              <a:xfrm>
                <a:off x="5517546" y="3181495"/>
                <a:ext cx="1144333" cy="489627"/>
              </a:xfrm>
              <a:custGeom>
                <a:avLst/>
                <a:gdLst>
                  <a:gd name="connsiteX0" fmla="*/ 0 w 1144333"/>
                  <a:gd name="connsiteY0" fmla="*/ 83198 h 489627"/>
                  <a:gd name="connsiteX1" fmla="*/ 582930 w 1144333"/>
                  <a:gd name="connsiteY1" fmla="*/ 1664 h 489627"/>
                  <a:gd name="connsiteX2" fmla="*/ 1144334 w 1144333"/>
                  <a:gd name="connsiteY2" fmla="*/ 67767 h 489627"/>
                  <a:gd name="connsiteX3" fmla="*/ 606838 w 1144333"/>
                  <a:gd name="connsiteY3" fmla="*/ 488773 h 489627"/>
                  <a:gd name="connsiteX4" fmla="*/ 0 w 1144333"/>
                  <a:gd name="connsiteY4" fmla="*/ 83198 h 489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4333" h="489627">
                    <a:moveTo>
                      <a:pt x="0" y="83198"/>
                    </a:moveTo>
                    <a:cubicBezTo>
                      <a:pt x="0" y="83198"/>
                      <a:pt x="219742" y="-13767"/>
                      <a:pt x="582930" y="1664"/>
                    </a:cubicBezTo>
                    <a:cubicBezTo>
                      <a:pt x="946023" y="17094"/>
                      <a:pt x="1144334" y="67767"/>
                      <a:pt x="1144334" y="67767"/>
                    </a:cubicBezTo>
                    <a:cubicBezTo>
                      <a:pt x="1144334" y="67767"/>
                      <a:pt x="1063085" y="468961"/>
                      <a:pt x="606838" y="488773"/>
                    </a:cubicBezTo>
                    <a:cubicBezTo>
                      <a:pt x="90488" y="511252"/>
                      <a:pt x="0" y="83198"/>
                      <a:pt x="0" y="83198"/>
                    </a:cubicBezTo>
                    <a:close/>
                  </a:path>
                </a:pathLst>
              </a:custGeom>
              <a:solidFill>
                <a:srgbClr val="F498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FB82D721-D5D6-49A9-86B6-21666B48D294}"/>
                  </a:ext>
                </a:extLst>
              </p:cNvPr>
              <p:cNvSpPr/>
              <p:nvPr/>
            </p:nvSpPr>
            <p:spPr>
              <a:xfrm>
                <a:off x="5517546" y="3181495"/>
                <a:ext cx="1144333" cy="489627"/>
              </a:xfrm>
              <a:custGeom>
                <a:avLst/>
                <a:gdLst>
                  <a:gd name="connsiteX0" fmla="*/ 0 w 1144333"/>
                  <a:gd name="connsiteY0" fmla="*/ 83198 h 489627"/>
                  <a:gd name="connsiteX1" fmla="*/ 582930 w 1144333"/>
                  <a:gd name="connsiteY1" fmla="*/ 1664 h 489627"/>
                  <a:gd name="connsiteX2" fmla="*/ 1144334 w 1144333"/>
                  <a:gd name="connsiteY2" fmla="*/ 67767 h 489627"/>
                  <a:gd name="connsiteX3" fmla="*/ 606838 w 1144333"/>
                  <a:gd name="connsiteY3" fmla="*/ 488773 h 489627"/>
                  <a:gd name="connsiteX4" fmla="*/ 0 w 1144333"/>
                  <a:gd name="connsiteY4" fmla="*/ 83198 h 489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4333" h="489627">
                    <a:moveTo>
                      <a:pt x="0" y="83198"/>
                    </a:moveTo>
                    <a:cubicBezTo>
                      <a:pt x="0" y="83198"/>
                      <a:pt x="219742" y="-13767"/>
                      <a:pt x="582930" y="1664"/>
                    </a:cubicBezTo>
                    <a:cubicBezTo>
                      <a:pt x="946023" y="17094"/>
                      <a:pt x="1144334" y="67767"/>
                      <a:pt x="1144334" y="67767"/>
                    </a:cubicBezTo>
                    <a:cubicBezTo>
                      <a:pt x="1144334" y="67767"/>
                      <a:pt x="1063085" y="468961"/>
                      <a:pt x="606838" y="488773"/>
                    </a:cubicBezTo>
                    <a:cubicBezTo>
                      <a:pt x="90488" y="511252"/>
                      <a:pt x="0" y="83198"/>
                      <a:pt x="0" y="83198"/>
                    </a:cubicBezTo>
                    <a:close/>
                  </a:path>
                </a:pathLst>
              </a:custGeom>
              <a:solidFill>
                <a:srgbClr val="F6EB66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3D57F6AE-8F7D-4687-BD29-9DD6DE030C2C}"/>
                  </a:ext>
                </a:extLst>
              </p:cNvPr>
              <p:cNvSpPr/>
              <p:nvPr/>
            </p:nvSpPr>
            <p:spPr>
              <a:xfrm>
                <a:off x="5516278" y="3241344"/>
                <a:ext cx="1159961" cy="446573"/>
              </a:xfrm>
              <a:custGeom>
                <a:avLst/>
                <a:gdLst>
                  <a:gd name="connsiteX0" fmla="*/ 30 w 1159961"/>
                  <a:gd name="connsiteY0" fmla="*/ 16872 h 446573"/>
                  <a:gd name="connsiteX1" fmla="*/ 42416 w 1159961"/>
                  <a:gd name="connsiteY1" fmla="*/ 146126 h 446573"/>
                  <a:gd name="connsiteX2" fmla="*/ 121664 w 1159961"/>
                  <a:gd name="connsiteY2" fmla="*/ 258807 h 446573"/>
                  <a:gd name="connsiteX3" fmla="*/ 362075 w 1159961"/>
                  <a:gd name="connsiteY3" fmla="*/ 413779 h 446573"/>
                  <a:gd name="connsiteX4" fmla="*/ 963198 w 1159961"/>
                  <a:gd name="connsiteY4" fmla="*/ 317100 h 446573"/>
                  <a:gd name="connsiteX5" fmla="*/ 1159794 w 1159961"/>
                  <a:gd name="connsiteY5" fmla="*/ 13538 h 446573"/>
                  <a:gd name="connsiteX6" fmla="*/ 1139030 w 1159961"/>
                  <a:gd name="connsiteY6" fmla="*/ 7823 h 446573"/>
                  <a:gd name="connsiteX7" fmla="*/ 983010 w 1159961"/>
                  <a:gd name="connsiteY7" fmla="*/ 273952 h 446573"/>
                  <a:gd name="connsiteX8" fmla="*/ 708690 w 1159961"/>
                  <a:gd name="connsiteY8" fmla="*/ 409588 h 446573"/>
                  <a:gd name="connsiteX9" fmla="*/ 405986 w 1159961"/>
                  <a:gd name="connsiteY9" fmla="*/ 407302 h 446573"/>
                  <a:gd name="connsiteX10" fmla="*/ 161288 w 1159961"/>
                  <a:gd name="connsiteY10" fmla="*/ 272904 h 446573"/>
                  <a:gd name="connsiteX11" fmla="*/ 66038 w 1159961"/>
                  <a:gd name="connsiteY11" fmla="*/ 155746 h 446573"/>
                  <a:gd name="connsiteX12" fmla="*/ 8603 w 1159961"/>
                  <a:gd name="connsiteY12" fmla="*/ 15729 h 446573"/>
                  <a:gd name="connsiteX13" fmla="*/ 30 w 1159961"/>
                  <a:gd name="connsiteY13" fmla="*/ 16872 h 446573"/>
                  <a:gd name="connsiteX14" fmla="*/ 30 w 1159961"/>
                  <a:gd name="connsiteY14" fmla="*/ 16872 h 44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59961" h="446573">
                    <a:moveTo>
                      <a:pt x="30" y="16872"/>
                    </a:moveTo>
                    <a:cubicBezTo>
                      <a:pt x="5174" y="62211"/>
                      <a:pt x="21938" y="105454"/>
                      <a:pt x="42416" y="146126"/>
                    </a:cubicBezTo>
                    <a:cubicBezTo>
                      <a:pt x="63181" y="187274"/>
                      <a:pt x="90327" y="225088"/>
                      <a:pt x="121664" y="258807"/>
                    </a:cubicBezTo>
                    <a:cubicBezTo>
                      <a:pt x="187196" y="329387"/>
                      <a:pt x="270921" y="382918"/>
                      <a:pt x="362075" y="413779"/>
                    </a:cubicBezTo>
                    <a:cubicBezTo>
                      <a:pt x="561338" y="481311"/>
                      <a:pt x="794606" y="442354"/>
                      <a:pt x="963198" y="317100"/>
                    </a:cubicBezTo>
                    <a:cubicBezTo>
                      <a:pt x="1061687" y="243948"/>
                      <a:pt x="1139601" y="136506"/>
                      <a:pt x="1159794" y="13538"/>
                    </a:cubicBezTo>
                    <a:cubicBezTo>
                      <a:pt x="1161985" y="108"/>
                      <a:pt x="1141982" y="-5988"/>
                      <a:pt x="1139030" y="7823"/>
                    </a:cubicBezTo>
                    <a:cubicBezTo>
                      <a:pt x="1116646" y="112217"/>
                      <a:pt x="1064068" y="203943"/>
                      <a:pt x="983010" y="273952"/>
                    </a:cubicBezTo>
                    <a:cubicBezTo>
                      <a:pt x="905000" y="341389"/>
                      <a:pt x="808989" y="386823"/>
                      <a:pt x="708690" y="409588"/>
                    </a:cubicBezTo>
                    <a:cubicBezTo>
                      <a:pt x="609440" y="432067"/>
                      <a:pt x="504855" y="431971"/>
                      <a:pt x="405986" y="407302"/>
                    </a:cubicBezTo>
                    <a:cubicBezTo>
                      <a:pt x="315022" y="384537"/>
                      <a:pt x="229773" y="336817"/>
                      <a:pt x="161288" y="272904"/>
                    </a:cubicBezTo>
                    <a:cubicBezTo>
                      <a:pt x="124331" y="238328"/>
                      <a:pt x="92423" y="198895"/>
                      <a:pt x="66038" y="155746"/>
                    </a:cubicBezTo>
                    <a:cubicBezTo>
                      <a:pt x="39273" y="112027"/>
                      <a:pt x="22604" y="64878"/>
                      <a:pt x="8603" y="15729"/>
                    </a:cubicBezTo>
                    <a:cubicBezTo>
                      <a:pt x="7174" y="11252"/>
                      <a:pt x="-541" y="11919"/>
                      <a:pt x="30" y="16872"/>
                    </a:cubicBezTo>
                    <a:lnTo>
                      <a:pt x="30" y="16872"/>
                    </a:lnTo>
                    <a:close/>
                  </a:path>
                </a:pathLst>
              </a:custGeom>
              <a:solidFill>
                <a:srgbClr val="5670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3719F702-F43F-44C8-8594-054FC3CF9E7F}"/>
                  </a:ext>
                </a:extLst>
              </p:cNvPr>
              <p:cNvSpPr/>
              <p:nvPr/>
            </p:nvSpPr>
            <p:spPr>
              <a:xfrm>
                <a:off x="5517451" y="3181399"/>
                <a:ext cx="1144333" cy="405714"/>
              </a:xfrm>
              <a:custGeom>
                <a:avLst/>
                <a:gdLst>
                  <a:gd name="connsiteX0" fmla="*/ 222409 w 1144333"/>
                  <a:gd name="connsiteY0" fmla="*/ 367138 h 405714"/>
                  <a:gd name="connsiteX1" fmla="*/ 190881 w 1144333"/>
                  <a:gd name="connsiteY1" fmla="*/ 232455 h 405714"/>
                  <a:gd name="connsiteX2" fmla="*/ 356997 w 1144333"/>
                  <a:gd name="connsiteY2" fmla="*/ 90818 h 405714"/>
                  <a:gd name="connsiteX3" fmla="*/ 704850 w 1144333"/>
                  <a:gd name="connsiteY3" fmla="*/ 50146 h 405714"/>
                  <a:gd name="connsiteX4" fmla="*/ 889921 w 1144333"/>
                  <a:gd name="connsiteY4" fmla="*/ 51385 h 405714"/>
                  <a:gd name="connsiteX5" fmla="*/ 1041559 w 1144333"/>
                  <a:gd name="connsiteY5" fmla="*/ 69958 h 405714"/>
                  <a:gd name="connsiteX6" fmla="*/ 1140143 w 1144333"/>
                  <a:gd name="connsiteY6" fmla="*/ 84436 h 405714"/>
                  <a:gd name="connsiteX7" fmla="*/ 1144334 w 1144333"/>
                  <a:gd name="connsiteY7" fmla="*/ 67768 h 405714"/>
                  <a:gd name="connsiteX8" fmla="*/ 582930 w 1144333"/>
                  <a:gd name="connsiteY8" fmla="*/ 1664 h 405714"/>
                  <a:gd name="connsiteX9" fmla="*/ 0 w 1144333"/>
                  <a:gd name="connsiteY9" fmla="*/ 83198 h 405714"/>
                  <a:gd name="connsiteX10" fmla="*/ 239078 w 1144333"/>
                  <a:gd name="connsiteY10" fmla="*/ 405715 h 405714"/>
                  <a:gd name="connsiteX11" fmla="*/ 222409 w 1144333"/>
                  <a:gd name="connsiteY11" fmla="*/ 367138 h 405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44333" h="405714">
                    <a:moveTo>
                      <a:pt x="222409" y="367138"/>
                    </a:moveTo>
                    <a:cubicBezTo>
                      <a:pt x="205930" y="326086"/>
                      <a:pt x="186881" y="277508"/>
                      <a:pt x="190881" y="232455"/>
                    </a:cubicBezTo>
                    <a:cubicBezTo>
                      <a:pt x="198596" y="146444"/>
                      <a:pt x="284702" y="110725"/>
                      <a:pt x="356997" y="90818"/>
                    </a:cubicBezTo>
                    <a:cubicBezTo>
                      <a:pt x="470440" y="59576"/>
                      <a:pt x="588264" y="57290"/>
                      <a:pt x="704850" y="50146"/>
                    </a:cubicBezTo>
                    <a:cubicBezTo>
                      <a:pt x="766477" y="46431"/>
                      <a:pt x="828389" y="46622"/>
                      <a:pt x="889921" y="51385"/>
                    </a:cubicBezTo>
                    <a:cubicBezTo>
                      <a:pt x="940784" y="55290"/>
                      <a:pt x="990886" y="64243"/>
                      <a:pt x="1041559" y="69958"/>
                    </a:cubicBezTo>
                    <a:cubicBezTo>
                      <a:pt x="1074515" y="73673"/>
                      <a:pt x="1107758" y="77293"/>
                      <a:pt x="1140143" y="84436"/>
                    </a:cubicBezTo>
                    <a:cubicBezTo>
                      <a:pt x="1143095" y="73864"/>
                      <a:pt x="1144334" y="67768"/>
                      <a:pt x="1144334" y="67768"/>
                    </a:cubicBezTo>
                    <a:cubicBezTo>
                      <a:pt x="1144334" y="67768"/>
                      <a:pt x="946023" y="17095"/>
                      <a:pt x="582930" y="1664"/>
                    </a:cubicBezTo>
                    <a:cubicBezTo>
                      <a:pt x="219837" y="-13767"/>
                      <a:pt x="0" y="83198"/>
                      <a:pt x="0" y="83198"/>
                    </a:cubicBezTo>
                    <a:cubicBezTo>
                      <a:pt x="0" y="83198"/>
                      <a:pt x="43053" y="286747"/>
                      <a:pt x="239078" y="405715"/>
                    </a:cubicBezTo>
                    <a:cubicBezTo>
                      <a:pt x="232982" y="392856"/>
                      <a:pt x="227457" y="379711"/>
                      <a:pt x="222409" y="367138"/>
                    </a:cubicBezTo>
                    <a:close/>
                  </a:path>
                </a:pathLst>
              </a:custGeom>
              <a:solidFill>
                <a:srgbClr val="FAF3AB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495" name="TextBox 494">
            <a:extLst>
              <a:ext uri="{FF2B5EF4-FFF2-40B4-BE49-F238E27FC236}">
                <a16:creationId xmlns:a16="http://schemas.microsoft.com/office/drawing/2014/main" id="{F8F59F17-C207-4E65-813C-A77BE1F75543}"/>
              </a:ext>
            </a:extLst>
          </p:cNvPr>
          <p:cNvSpPr txBox="1"/>
          <p:nvPr/>
        </p:nvSpPr>
        <p:spPr>
          <a:xfrm>
            <a:off x="6369542" y="1201242"/>
            <a:ext cx="71650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0F5B42"/>
                </a:solidFill>
                <a:latin typeface="Berlin Sans FB Demi" panose="020E0802020502020306" pitchFamily="34" charset="0"/>
              </a:rPr>
              <a:t>Fusce</a:t>
            </a:r>
            <a:r>
              <a:rPr lang="en-US" sz="4800" dirty="0">
                <a:solidFill>
                  <a:srgbClr val="0F5B42"/>
                </a:solidFill>
                <a:latin typeface="Berlin Sans FB Demi" panose="020E0802020502020306" pitchFamily="34" charset="0"/>
              </a:rPr>
              <a:t> </a:t>
            </a:r>
            <a:r>
              <a:rPr lang="en-US" sz="4800" dirty="0" err="1">
                <a:solidFill>
                  <a:srgbClr val="0F5B42"/>
                </a:solidFill>
                <a:latin typeface="Berlin Sans FB Demi" panose="020E0802020502020306" pitchFamily="34" charset="0"/>
              </a:rPr>
              <a:t>ut</a:t>
            </a:r>
            <a:r>
              <a:rPr lang="en-US" sz="4800" dirty="0">
                <a:solidFill>
                  <a:srgbClr val="0F5B42"/>
                </a:solidFill>
                <a:latin typeface="Berlin Sans FB Demi" panose="020E0802020502020306" pitchFamily="34" charset="0"/>
              </a:rPr>
              <a:t> </a:t>
            </a:r>
            <a:r>
              <a:rPr lang="en-US" sz="4800" dirty="0" err="1">
                <a:solidFill>
                  <a:srgbClr val="0F5B42"/>
                </a:solidFill>
                <a:latin typeface="Berlin Sans FB Demi" panose="020E0802020502020306" pitchFamily="34" charset="0"/>
              </a:rPr>
              <a:t>elit</a:t>
            </a:r>
            <a:r>
              <a:rPr lang="en-US" sz="4800" dirty="0">
                <a:solidFill>
                  <a:srgbClr val="0F5B42"/>
                </a:solidFill>
                <a:latin typeface="Berlin Sans FB Demi" panose="020E0802020502020306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rgbClr val="0F5B42"/>
                </a:solidFill>
                <a:latin typeface="Berlin Sans FB Demi" panose="020E0802020502020306" pitchFamily="34" charset="0"/>
              </a:rPr>
              <a:t>diam a </a:t>
            </a:r>
            <a:r>
              <a:rPr lang="en-US" sz="2400" dirty="0" err="1">
                <a:solidFill>
                  <a:srgbClr val="0F5B42"/>
                </a:solidFill>
                <a:latin typeface="Berlin Sans FB Demi" panose="020E0802020502020306" pitchFamily="34" charset="0"/>
              </a:rPr>
              <a:t>turpis</a:t>
            </a:r>
            <a:r>
              <a:rPr lang="en-US" sz="2400" dirty="0">
                <a:solidFill>
                  <a:srgbClr val="0F5B42"/>
                </a:solidFill>
                <a:latin typeface="Berlin Sans FB Demi" panose="020E0802020502020306" pitchFamily="34" charset="0"/>
              </a:rPr>
              <a:t> dictum</a:t>
            </a:r>
            <a:r>
              <a:rPr lang="en-US" sz="2400" dirty="0">
                <a:solidFill>
                  <a:srgbClr val="0F5B42"/>
                </a:solidFill>
              </a:rPr>
              <a:t>, </a:t>
            </a:r>
            <a:endParaRPr lang="th-TH" sz="2400" dirty="0">
              <a:solidFill>
                <a:srgbClr val="0F5B42"/>
              </a:solidFill>
            </a:endParaRPr>
          </a:p>
        </p:txBody>
      </p:sp>
      <p:grpSp>
        <p:nvGrpSpPr>
          <p:cNvPr id="497" name="Graphic 495">
            <a:extLst>
              <a:ext uri="{FF2B5EF4-FFF2-40B4-BE49-F238E27FC236}">
                <a16:creationId xmlns:a16="http://schemas.microsoft.com/office/drawing/2014/main" id="{DC2796F4-A25A-4F33-AFD0-D28A777018D9}"/>
              </a:ext>
            </a:extLst>
          </p:cNvPr>
          <p:cNvGrpSpPr/>
          <p:nvPr/>
        </p:nvGrpSpPr>
        <p:grpSpPr>
          <a:xfrm rot="860097" flipH="1">
            <a:off x="2539682" y="4407188"/>
            <a:ext cx="1721418" cy="2708038"/>
            <a:chOff x="5562690" y="2528940"/>
            <a:chExt cx="1066328" cy="1800206"/>
          </a:xfrm>
        </p:grpSpPr>
        <p:grpSp>
          <p:nvGrpSpPr>
            <p:cNvPr id="498" name="Graphic 495">
              <a:extLst>
                <a:ext uri="{FF2B5EF4-FFF2-40B4-BE49-F238E27FC236}">
                  <a16:creationId xmlns:a16="http://schemas.microsoft.com/office/drawing/2014/main" id="{DC2796F4-A25A-4F33-AFD0-D28A777018D9}"/>
                </a:ext>
              </a:extLst>
            </p:cNvPr>
            <p:cNvGrpSpPr/>
            <p:nvPr/>
          </p:nvGrpSpPr>
          <p:grpSpPr>
            <a:xfrm>
              <a:off x="5629365" y="2547990"/>
              <a:ext cx="999653" cy="1781156"/>
              <a:chOff x="5629365" y="2547990"/>
              <a:chExt cx="999653" cy="1781156"/>
            </a:xfrm>
            <a:solidFill>
              <a:srgbClr val="353131"/>
            </a:solidFill>
          </p:grpSpPr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D37CF20B-CED4-43AF-B71C-326BA7C955C3}"/>
                  </a:ext>
                </a:extLst>
              </p:cNvPr>
              <p:cNvSpPr/>
              <p:nvPr/>
            </p:nvSpPr>
            <p:spPr>
              <a:xfrm>
                <a:off x="5810710" y="4197190"/>
                <a:ext cx="150225" cy="98393"/>
              </a:xfrm>
              <a:custGeom>
                <a:avLst/>
                <a:gdLst>
                  <a:gd name="connsiteX0" fmla="*/ 150225 w 150225"/>
                  <a:gd name="connsiteY0" fmla="*/ 30766 h 98393"/>
                  <a:gd name="connsiteX1" fmla="*/ 125079 w 150225"/>
                  <a:gd name="connsiteY1" fmla="*/ 98393 h 98393"/>
                  <a:gd name="connsiteX2" fmla="*/ 302 w 150225"/>
                  <a:gd name="connsiteY2" fmla="*/ 89821 h 98393"/>
                  <a:gd name="connsiteX3" fmla="*/ 49165 w 150225"/>
                  <a:gd name="connsiteY3" fmla="*/ 50673 h 98393"/>
                  <a:gd name="connsiteX4" fmla="*/ 65262 w 150225"/>
                  <a:gd name="connsiteY4" fmla="*/ 49340 h 98393"/>
                  <a:gd name="connsiteX5" fmla="*/ 76692 w 150225"/>
                  <a:gd name="connsiteY5" fmla="*/ 0 h 98393"/>
                  <a:gd name="connsiteX6" fmla="*/ 150225 w 150225"/>
                  <a:gd name="connsiteY6" fmla="*/ 30766 h 9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225" h="98393">
                    <a:moveTo>
                      <a:pt x="150225" y="30766"/>
                    </a:moveTo>
                    <a:lnTo>
                      <a:pt x="125079" y="98393"/>
                    </a:lnTo>
                    <a:cubicBezTo>
                      <a:pt x="125079" y="98393"/>
                      <a:pt x="3064" y="94679"/>
                      <a:pt x="302" y="89821"/>
                    </a:cubicBezTo>
                    <a:cubicBezTo>
                      <a:pt x="-2460" y="84963"/>
                      <a:pt x="13732" y="61627"/>
                      <a:pt x="49165" y="50673"/>
                    </a:cubicBezTo>
                    <a:lnTo>
                      <a:pt x="65262" y="49340"/>
                    </a:lnTo>
                    <a:lnTo>
                      <a:pt x="76692" y="0"/>
                    </a:lnTo>
                    <a:lnTo>
                      <a:pt x="150225" y="3076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8BCAD4F6-B531-4CC8-9082-F0802FCEB1F0}"/>
                  </a:ext>
                </a:extLst>
              </p:cNvPr>
              <p:cNvSpPr/>
              <p:nvPr/>
            </p:nvSpPr>
            <p:spPr>
              <a:xfrm>
                <a:off x="5872775" y="4243389"/>
                <a:ext cx="14581" cy="15737"/>
              </a:xfrm>
              <a:custGeom>
                <a:avLst/>
                <a:gdLst>
                  <a:gd name="connsiteX0" fmla="*/ 14341 w 14581"/>
                  <a:gd name="connsiteY0" fmla="*/ 13523 h 15737"/>
                  <a:gd name="connsiteX1" fmla="*/ 2626 w 14581"/>
                  <a:gd name="connsiteY1" fmla="*/ 378 h 15737"/>
                  <a:gd name="connsiteX2" fmla="*/ 530 w 14581"/>
                  <a:gd name="connsiteY2" fmla="*/ 2473 h 15737"/>
                  <a:gd name="connsiteX3" fmla="*/ 11769 w 14581"/>
                  <a:gd name="connsiteY3" fmla="*/ 15047 h 15737"/>
                  <a:gd name="connsiteX4" fmla="*/ 14341 w 14581"/>
                  <a:gd name="connsiteY4" fmla="*/ 13523 h 15737"/>
                  <a:gd name="connsiteX5" fmla="*/ 14341 w 14581"/>
                  <a:gd name="connsiteY5" fmla="*/ 13523 h 1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81" h="15737">
                    <a:moveTo>
                      <a:pt x="14341" y="13523"/>
                    </a:moveTo>
                    <a:cubicBezTo>
                      <a:pt x="11103" y="8474"/>
                      <a:pt x="7293" y="4188"/>
                      <a:pt x="2626" y="378"/>
                    </a:cubicBezTo>
                    <a:cubicBezTo>
                      <a:pt x="1102" y="-860"/>
                      <a:pt x="-994" y="1235"/>
                      <a:pt x="530" y="2473"/>
                    </a:cubicBezTo>
                    <a:cubicBezTo>
                      <a:pt x="4912" y="6093"/>
                      <a:pt x="8626" y="10189"/>
                      <a:pt x="11769" y="15047"/>
                    </a:cubicBezTo>
                    <a:cubicBezTo>
                      <a:pt x="12722" y="16666"/>
                      <a:pt x="15389" y="15142"/>
                      <a:pt x="14341" y="13523"/>
                    </a:cubicBezTo>
                    <a:lnTo>
                      <a:pt x="14341" y="1352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AEDEBEB9-8AF5-4B5B-853E-BC7BC1038ABE}"/>
                  </a:ext>
                </a:extLst>
              </p:cNvPr>
              <p:cNvSpPr/>
              <p:nvPr/>
            </p:nvSpPr>
            <p:spPr>
              <a:xfrm>
                <a:off x="5878230" y="4231478"/>
                <a:ext cx="19881" cy="12428"/>
              </a:xfrm>
              <a:custGeom>
                <a:avLst/>
                <a:gdLst>
                  <a:gd name="connsiteX0" fmla="*/ 19364 w 19881"/>
                  <a:gd name="connsiteY0" fmla="*/ 9908 h 12428"/>
                  <a:gd name="connsiteX1" fmla="*/ 1838 w 19881"/>
                  <a:gd name="connsiteY1" fmla="*/ 97 h 12428"/>
                  <a:gd name="connsiteX2" fmla="*/ 1076 w 19881"/>
                  <a:gd name="connsiteY2" fmla="*/ 3050 h 12428"/>
                  <a:gd name="connsiteX3" fmla="*/ 17269 w 19881"/>
                  <a:gd name="connsiteY3" fmla="*/ 12099 h 12428"/>
                  <a:gd name="connsiteX4" fmla="*/ 19364 w 19881"/>
                  <a:gd name="connsiteY4" fmla="*/ 9908 h 12428"/>
                  <a:gd name="connsiteX5" fmla="*/ 19364 w 19881"/>
                  <a:gd name="connsiteY5" fmla="*/ 9908 h 1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81" h="12428">
                    <a:moveTo>
                      <a:pt x="19364" y="9908"/>
                    </a:moveTo>
                    <a:cubicBezTo>
                      <a:pt x="14030" y="5527"/>
                      <a:pt x="8315" y="2288"/>
                      <a:pt x="1838" y="97"/>
                    </a:cubicBezTo>
                    <a:cubicBezTo>
                      <a:pt x="28" y="-569"/>
                      <a:pt x="-829" y="2383"/>
                      <a:pt x="1076" y="3050"/>
                    </a:cubicBezTo>
                    <a:cubicBezTo>
                      <a:pt x="7077" y="5146"/>
                      <a:pt x="12411" y="8098"/>
                      <a:pt x="17269" y="12099"/>
                    </a:cubicBezTo>
                    <a:cubicBezTo>
                      <a:pt x="18697" y="13242"/>
                      <a:pt x="20888" y="11146"/>
                      <a:pt x="19364" y="9908"/>
                    </a:cubicBezTo>
                    <a:lnTo>
                      <a:pt x="19364" y="990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186ABD29-426E-464E-8574-4A3ABF19E0B9}"/>
                  </a:ext>
                </a:extLst>
              </p:cNvPr>
              <p:cNvSpPr/>
              <p:nvPr/>
            </p:nvSpPr>
            <p:spPr>
              <a:xfrm>
                <a:off x="5858686" y="4248528"/>
                <a:ext cx="11453" cy="17270"/>
              </a:xfrm>
              <a:custGeom>
                <a:avLst/>
                <a:gdLst>
                  <a:gd name="connsiteX0" fmla="*/ 11381 w 11453"/>
                  <a:gd name="connsiteY0" fmla="*/ 15432 h 17270"/>
                  <a:gd name="connsiteX1" fmla="*/ 2523 w 11453"/>
                  <a:gd name="connsiteY1" fmla="*/ 478 h 17270"/>
                  <a:gd name="connsiteX2" fmla="*/ 427 w 11453"/>
                  <a:gd name="connsiteY2" fmla="*/ 2573 h 17270"/>
                  <a:gd name="connsiteX3" fmla="*/ 8428 w 11453"/>
                  <a:gd name="connsiteY3" fmla="*/ 16194 h 17270"/>
                  <a:gd name="connsiteX4" fmla="*/ 11381 w 11453"/>
                  <a:gd name="connsiteY4" fmla="*/ 15432 h 17270"/>
                  <a:gd name="connsiteX5" fmla="*/ 11381 w 11453"/>
                  <a:gd name="connsiteY5" fmla="*/ 15432 h 17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53" h="17270">
                    <a:moveTo>
                      <a:pt x="11381" y="15432"/>
                    </a:moveTo>
                    <a:cubicBezTo>
                      <a:pt x="9571" y="9717"/>
                      <a:pt x="6618" y="4859"/>
                      <a:pt x="2523" y="478"/>
                    </a:cubicBezTo>
                    <a:cubicBezTo>
                      <a:pt x="1189" y="-951"/>
                      <a:pt x="-906" y="1145"/>
                      <a:pt x="427" y="2573"/>
                    </a:cubicBezTo>
                    <a:cubicBezTo>
                      <a:pt x="4237" y="6669"/>
                      <a:pt x="6714" y="10955"/>
                      <a:pt x="8428" y="16194"/>
                    </a:cubicBezTo>
                    <a:cubicBezTo>
                      <a:pt x="9000" y="18099"/>
                      <a:pt x="11952" y="17242"/>
                      <a:pt x="11381" y="15432"/>
                    </a:cubicBezTo>
                    <a:lnTo>
                      <a:pt x="11381" y="1543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F029E685-4904-419B-9426-0DF158C44536}"/>
                  </a:ext>
                </a:extLst>
              </p:cNvPr>
              <p:cNvSpPr/>
              <p:nvPr/>
            </p:nvSpPr>
            <p:spPr>
              <a:xfrm>
                <a:off x="5840740" y="4252541"/>
                <a:ext cx="12904" cy="15272"/>
              </a:xfrm>
              <a:custGeom>
                <a:avLst/>
                <a:gdLst>
                  <a:gd name="connsiteX0" fmla="*/ 12658 w 12904"/>
                  <a:gd name="connsiteY0" fmla="*/ 13039 h 15272"/>
                  <a:gd name="connsiteX1" fmla="*/ 2561 w 12904"/>
                  <a:gd name="connsiteY1" fmla="*/ 466 h 15272"/>
                  <a:gd name="connsiteX2" fmla="*/ 466 w 12904"/>
                  <a:gd name="connsiteY2" fmla="*/ 2561 h 15272"/>
                  <a:gd name="connsiteX3" fmla="*/ 10086 w 12904"/>
                  <a:gd name="connsiteY3" fmla="*/ 14563 h 15272"/>
                  <a:gd name="connsiteX4" fmla="*/ 12658 w 12904"/>
                  <a:gd name="connsiteY4" fmla="*/ 13039 h 15272"/>
                  <a:gd name="connsiteX5" fmla="*/ 12658 w 12904"/>
                  <a:gd name="connsiteY5" fmla="*/ 13039 h 1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04" h="15272">
                    <a:moveTo>
                      <a:pt x="12658" y="13039"/>
                    </a:moveTo>
                    <a:cubicBezTo>
                      <a:pt x="9705" y="8467"/>
                      <a:pt x="6371" y="4276"/>
                      <a:pt x="2561" y="466"/>
                    </a:cubicBezTo>
                    <a:cubicBezTo>
                      <a:pt x="1228" y="-963"/>
                      <a:pt x="-963" y="1228"/>
                      <a:pt x="466" y="2561"/>
                    </a:cubicBezTo>
                    <a:cubicBezTo>
                      <a:pt x="4085" y="6276"/>
                      <a:pt x="7229" y="10181"/>
                      <a:pt x="10086" y="14563"/>
                    </a:cubicBezTo>
                    <a:cubicBezTo>
                      <a:pt x="11134" y="16182"/>
                      <a:pt x="13706" y="14753"/>
                      <a:pt x="12658" y="13039"/>
                    </a:cubicBezTo>
                    <a:lnTo>
                      <a:pt x="12658" y="130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3FE0FF29-3823-4410-B456-74B2C3BFDDCF}"/>
                  </a:ext>
                </a:extLst>
              </p:cNvPr>
              <p:cNvSpPr/>
              <p:nvPr/>
            </p:nvSpPr>
            <p:spPr>
              <a:xfrm>
                <a:off x="5864568" y="4195711"/>
                <a:ext cx="39440" cy="38137"/>
              </a:xfrm>
              <a:custGeom>
                <a:avLst/>
                <a:gdLst>
                  <a:gd name="connsiteX0" fmla="*/ 16167 w 39440"/>
                  <a:gd name="connsiteY0" fmla="*/ 37388 h 38137"/>
                  <a:gd name="connsiteX1" fmla="*/ 21977 w 39440"/>
                  <a:gd name="connsiteY1" fmla="*/ 29197 h 38137"/>
                  <a:gd name="connsiteX2" fmla="*/ 26739 w 39440"/>
                  <a:gd name="connsiteY2" fmla="*/ 25673 h 38137"/>
                  <a:gd name="connsiteX3" fmla="*/ 30168 w 39440"/>
                  <a:gd name="connsiteY3" fmla="*/ 24053 h 38137"/>
                  <a:gd name="connsiteX4" fmla="*/ 32645 w 39440"/>
                  <a:gd name="connsiteY4" fmla="*/ 29102 h 38137"/>
                  <a:gd name="connsiteX5" fmla="*/ 23310 w 39440"/>
                  <a:gd name="connsiteY5" fmla="*/ 31007 h 38137"/>
                  <a:gd name="connsiteX6" fmla="*/ 12928 w 39440"/>
                  <a:gd name="connsiteY6" fmla="*/ 30340 h 38137"/>
                  <a:gd name="connsiteX7" fmla="*/ 8261 w 39440"/>
                  <a:gd name="connsiteY7" fmla="*/ 21196 h 38137"/>
                  <a:gd name="connsiteX8" fmla="*/ 3784 w 39440"/>
                  <a:gd name="connsiteY8" fmla="*/ 9956 h 38137"/>
                  <a:gd name="connsiteX9" fmla="*/ 11214 w 39440"/>
                  <a:gd name="connsiteY9" fmla="*/ 8432 h 38137"/>
                  <a:gd name="connsiteX10" fmla="*/ 13500 w 39440"/>
                  <a:gd name="connsiteY10" fmla="*/ 15195 h 38137"/>
                  <a:gd name="connsiteX11" fmla="*/ 12166 w 39440"/>
                  <a:gd name="connsiteY11" fmla="*/ 27578 h 38137"/>
                  <a:gd name="connsiteX12" fmla="*/ 15119 w 39440"/>
                  <a:gd name="connsiteY12" fmla="*/ 28340 h 38137"/>
                  <a:gd name="connsiteX13" fmla="*/ 15214 w 39440"/>
                  <a:gd name="connsiteY13" fmla="*/ 9861 h 38137"/>
                  <a:gd name="connsiteX14" fmla="*/ 4451 w 39440"/>
                  <a:gd name="connsiteY14" fmla="*/ 146 h 38137"/>
                  <a:gd name="connsiteX15" fmla="*/ 12166 w 39440"/>
                  <a:gd name="connsiteY15" fmla="*/ 35007 h 38137"/>
                  <a:gd name="connsiteX16" fmla="*/ 13881 w 39440"/>
                  <a:gd name="connsiteY16" fmla="*/ 35674 h 38137"/>
                  <a:gd name="connsiteX17" fmla="*/ 37788 w 39440"/>
                  <a:gd name="connsiteY17" fmla="*/ 22529 h 38137"/>
                  <a:gd name="connsiteX18" fmla="*/ 13500 w 39440"/>
                  <a:gd name="connsiteY18" fmla="*/ 35769 h 38137"/>
                  <a:gd name="connsiteX19" fmla="*/ 16167 w 39440"/>
                  <a:gd name="connsiteY19" fmla="*/ 37388 h 38137"/>
                  <a:gd name="connsiteX20" fmla="*/ 16167 w 39440"/>
                  <a:gd name="connsiteY20" fmla="*/ 37388 h 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440" h="38137">
                    <a:moveTo>
                      <a:pt x="16167" y="37388"/>
                    </a:moveTo>
                    <a:cubicBezTo>
                      <a:pt x="17691" y="34340"/>
                      <a:pt x="19500" y="31578"/>
                      <a:pt x="21977" y="29197"/>
                    </a:cubicBezTo>
                    <a:cubicBezTo>
                      <a:pt x="23406" y="27863"/>
                      <a:pt x="25025" y="26625"/>
                      <a:pt x="26739" y="25673"/>
                    </a:cubicBezTo>
                    <a:cubicBezTo>
                      <a:pt x="27882" y="25101"/>
                      <a:pt x="29025" y="24530"/>
                      <a:pt x="30168" y="24053"/>
                    </a:cubicBezTo>
                    <a:cubicBezTo>
                      <a:pt x="31026" y="25768"/>
                      <a:pt x="31788" y="27387"/>
                      <a:pt x="32645" y="29102"/>
                    </a:cubicBezTo>
                    <a:cubicBezTo>
                      <a:pt x="31597" y="30435"/>
                      <a:pt x="25025" y="30626"/>
                      <a:pt x="23310" y="31007"/>
                    </a:cubicBezTo>
                    <a:cubicBezTo>
                      <a:pt x="19500" y="31769"/>
                      <a:pt x="15690" y="33578"/>
                      <a:pt x="12928" y="30340"/>
                    </a:cubicBezTo>
                    <a:cubicBezTo>
                      <a:pt x="10928" y="27959"/>
                      <a:pt x="9594" y="24053"/>
                      <a:pt x="8261" y="21196"/>
                    </a:cubicBezTo>
                    <a:cubicBezTo>
                      <a:pt x="7213" y="18910"/>
                      <a:pt x="3308" y="12623"/>
                      <a:pt x="3784" y="9956"/>
                    </a:cubicBezTo>
                    <a:cubicBezTo>
                      <a:pt x="4070" y="8147"/>
                      <a:pt x="9690" y="7004"/>
                      <a:pt x="11214" y="8432"/>
                    </a:cubicBezTo>
                    <a:cubicBezTo>
                      <a:pt x="12642" y="9861"/>
                      <a:pt x="13119" y="13290"/>
                      <a:pt x="13500" y="15195"/>
                    </a:cubicBezTo>
                    <a:cubicBezTo>
                      <a:pt x="14262" y="19481"/>
                      <a:pt x="13690" y="23577"/>
                      <a:pt x="12166" y="27578"/>
                    </a:cubicBezTo>
                    <a:cubicBezTo>
                      <a:pt x="11499" y="29387"/>
                      <a:pt x="14452" y="30149"/>
                      <a:pt x="15119" y="28340"/>
                    </a:cubicBezTo>
                    <a:cubicBezTo>
                      <a:pt x="17405" y="22244"/>
                      <a:pt x="17595" y="15957"/>
                      <a:pt x="15214" y="9861"/>
                    </a:cubicBezTo>
                    <a:cubicBezTo>
                      <a:pt x="13690" y="5861"/>
                      <a:pt x="9880" y="-1093"/>
                      <a:pt x="4451" y="146"/>
                    </a:cubicBezTo>
                    <a:cubicBezTo>
                      <a:pt x="-8027" y="3098"/>
                      <a:pt x="9404" y="30245"/>
                      <a:pt x="12166" y="35007"/>
                    </a:cubicBezTo>
                    <a:cubicBezTo>
                      <a:pt x="12547" y="35579"/>
                      <a:pt x="13214" y="35864"/>
                      <a:pt x="13881" y="35674"/>
                    </a:cubicBezTo>
                    <a:cubicBezTo>
                      <a:pt x="17786" y="34912"/>
                      <a:pt x="46551" y="32626"/>
                      <a:pt x="37788" y="22529"/>
                    </a:cubicBezTo>
                    <a:cubicBezTo>
                      <a:pt x="30168" y="13671"/>
                      <a:pt x="16452" y="29673"/>
                      <a:pt x="13500" y="35769"/>
                    </a:cubicBezTo>
                    <a:cubicBezTo>
                      <a:pt x="12738" y="37579"/>
                      <a:pt x="15309" y="39103"/>
                      <a:pt x="16167" y="37388"/>
                    </a:cubicBezTo>
                    <a:lnTo>
                      <a:pt x="16167" y="373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23F74CDA-2E91-4608-B27B-9ADC95D8D187}"/>
                  </a:ext>
                </a:extLst>
              </p:cNvPr>
              <p:cNvSpPr/>
              <p:nvPr/>
            </p:nvSpPr>
            <p:spPr>
              <a:xfrm>
                <a:off x="5899395" y="4259931"/>
                <a:ext cx="48480" cy="29651"/>
              </a:xfrm>
              <a:custGeom>
                <a:avLst/>
                <a:gdLst>
                  <a:gd name="connsiteX0" fmla="*/ 47729 w 48480"/>
                  <a:gd name="connsiteY0" fmla="*/ 3839 h 29651"/>
                  <a:gd name="connsiteX1" fmla="*/ 9 w 48480"/>
                  <a:gd name="connsiteY1" fmla="*/ 28223 h 29651"/>
                  <a:gd name="connsiteX2" fmla="*/ 3057 w 48480"/>
                  <a:gd name="connsiteY2" fmla="*/ 28223 h 29651"/>
                  <a:gd name="connsiteX3" fmla="*/ 46205 w 48480"/>
                  <a:gd name="connsiteY3" fmla="*/ 6506 h 29651"/>
                  <a:gd name="connsiteX4" fmla="*/ 47729 w 48480"/>
                  <a:gd name="connsiteY4" fmla="*/ 3839 h 29651"/>
                  <a:gd name="connsiteX5" fmla="*/ 47729 w 48480"/>
                  <a:gd name="connsiteY5" fmla="*/ 3839 h 2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480" h="29651">
                    <a:moveTo>
                      <a:pt x="47729" y="3839"/>
                    </a:moveTo>
                    <a:cubicBezTo>
                      <a:pt x="27060" y="-6448"/>
                      <a:pt x="2962" y="4696"/>
                      <a:pt x="9" y="28223"/>
                    </a:cubicBezTo>
                    <a:cubicBezTo>
                      <a:pt x="-182" y="30128"/>
                      <a:pt x="2771" y="30128"/>
                      <a:pt x="3057" y="28223"/>
                    </a:cubicBezTo>
                    <a:cubicBezTo>
                      <a:pt x="5629" y="7077"/>
                      <a:pt x="27727" y="-2733"/>
                      <a:pt x="46205" y="6506"/>
                    </a:cubicBezTo>
                    <a:cubicBezTo>
                      <a:pt x="47920" y="7268"/>
                      <a:pt x="49444" y="4696"/>
                      <a:pt x="47729" y="3839"/>
                    </a:cubicBezTo>
                    <a:lnTo>
                      <a:pt x="47729" y="38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1E64464D-E664-4A79-9182-DC097CCC2533}"/>
                  </a:ext>
                </a:extLst>
              </p:cNvPr>
              <p:cNvSpPr/>
              <p:nvPr/>
            </p:nvSpPr>
            <p:spPr>
              <a:xfrm>
                <a:off x="5810726" y="4285574"/>
                <a:ext cx="128087" cy="7473"/>
              </a:xfrm>
              <a:custGeom>
                <a:avLst/>
                <a:gdLst>
                  <a:gd name="connsiteX0" fmla="*/ 126587 w 128087"/>
                  <a:gd name="connsiteY0" fmla="*/ 4390 h 7473"/>
                  <a:gd name="connsiteX1" fmla="*/ 1429 w 128087"/>
                  <a:gd name="connsiteY1" fmla="*/ 9 h 7473"/>
                  <a:gd name="connsiteX2" fmla="*/ 1429 w 128087"/>
                  <a:gd name="connsiteY2" fmla="*/ 3057 h 7473"/>
                  <a:gd name="connsiteX3" fmla="*/ 126587 w 128087"/>
                  <a:gd name="connsiteY3" fmla="*/ 7438 h 7473"/>
                  <a:gd name="connsiteX4" fmla="*/ 126587 w 128087"/>
                  <a:gd name="connsiteY4" fmla="*/ 4390 h 7473"/>
                  <a:gd name="connsiteX5" fmla="*/ 126587 w 128087"/>
                  <a:gd name="connsiteY5" fmla="*/ 439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087" h="7473">
                    <a:moveTo>
                      <a:pt x="126587" y="4390"/>
                    </a:moveTo>
                    <a:cubicBezTo>
                      <a:pt x="84773" y="4676"/>
                      <a:pt x="43053" y="3152"/>
                      <a:pt x="1429" y="9"/>
                    </a:cubicBezTo>
                    <a:cubicBezTo>
                      <a:pt x="-476" y="-182"/>
                      <a:pt x="-476" y="2866"/>
                      <a:pt x="1429" y="3057"/>
                    </a:cubicBezTo>
                    <a:cubicBezTo>
                      <a:pt x="43148" y="6295"/>
                      <a:pt x="84773" y="7724"/>
                      <a:pt x="126587" y="7438"/>
                    </a:cubicBezTo>
                    <a:cubicBezTo>
                      <a:pt x="128587" y="7343"/>
                      <a:pt x="128587" y="4390"/>
                      <a:pt x="126587" y="4390"/>
                    </a:cubicBezTo>
                    <a:lnTo>
                      <a:pt x="126587" y="43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27F4C890-43AF-4FC0-9F3C-84175E891E2B}"/>
                  </a:ext>
                </a:extLst>
              </p:cNvPr>
              <p:cNvSpPr/>
              <p:nvPr/>
            </p:nvSpPr>
            <p:spPr>
              <a:xfrm>
                <a:off x="6124289" y="4220050"/>
                <a:ext cx="128054" cy="108069"/>
              </a:xfrm>
              <a:custGeom>
                <a:avLst/>
                <a:gdLst>
                  <a:gd name="connsiteX0" fmla="*/ 0 w 128054"/>
                  <a:gd name="connsiteY0" fmla="*/ 8858 h 108069"/>
                  <a:gd name="connsiteX1" fmla="*/ 5048 w 128054"/>
                  <a:gd name="connsiteY1" fmla="*/ 80772 h 108069"/>
                  <a:gd name="connsiteX2" fmla="*/ 127159 w 128054"/>
                  <a:gd name="connsiteY2" fmla="*/ 107728 h 108069"/>
                  <a:gd name="connsiteX3" fmla="*/ 91345 w 128054"/>
                  <a:gd name="connsiteY3" fmla="*/ 56388 h 108069"/>
                  <a:gd name="connsiteX4" fmla="*/ 76295 w 128054"/>
                  <a:gd name="connsiteY4" fmla="*/ 50578 h 108069"/>
                  <a:gd name="connsiteX5" fmla="*/ 79343 w 128054"/>
                  <a:gd name="connsiteY5" fmla="*/ 0 h 108069"/>
                  <a:gd name="connsiteX6" fmla="*/ 0 w 128054"/>
                  <a:gd name="connsiteY6" fmla="*/ 8858 h 10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054" h="108069">
                    <a:moveTo>
                      <a:pt x="0" y="8858"/>
                    </a:moveTo>
                    <a:lnTo>
                      <a:pt x="5048" y="80772"/>
                    </a:lnTo>
                    <a:cubicBezTo>
                      <a:pt x="5048" y="80772"/>
                      <a:pt x="123158" y="111633"/>
                      <a:pt x="127159" y="107728"/>
                    </a:cubicBezTo>
                    <a:cubicBezTo>
                      <a:pt x="131159" y="103822"/>
                      <a:pt x="122206" y="76867"/>
                      <a:pt x="91345" y="56388"/>
                    </a:cubicBezTo>
                    <a:lnTo>
                      <a:pt x="76295" y="50578"/>
                    </a:lnTo>
                    <a:lnTo>
                      <a:pt x="79343" y="0"/>
                    </a:lnTo>
                    <a:lnTo>
                      <a:pt x="0" y="88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05C3FC69-BEC2-4034-9723-C98D1BC43641}"/>
                  </a:ext>
                </a:extLst>
              </p:cNvPr>
              <p:cNvSpPr/>
              <p:nvPr/>
            </p:nvSpPr>
            <p:spPr>
              <a:xfrm>
                <a:off x="6186487" y="4268107"/>
                <a:ext cx="17767" cy="11947"/>
              </a:xfrm>
              <a:custGeom>
                <a:avLst/>
                <a:gdLst>
                  <a:gd name="connsiteX0" fmla="*/ 2667 w 17767"/>
                  <a:gd name="connsiteY0" fmla="*/ 11570 h 11947"/>
                  <a:gd name="connsiteX1" fmla="*/ 16955 w 17767"/>
                  <a:gd name="connsiteY1" fmla="*/ 2711 h 11947"/>
                  <a:gd name="connsiteX2" fmla="*/ 15431 w 17767"/>
                  <a:gd name="connsiteY2" fmla="*/ 140 h 11947"/>
                  <a:gd name="connsiteX3" fmla="*/ 477 w 17767"/>
                  <a:gd name="connsiteY3" fmla="*/ 9474 h 11947"/>
                  <a:gd name="connsiteX4" fmla="*/ 2667 w 17767"/>
                  <a:gd name="connsiteY4" fmla="*/ 11570 h 11947"/>
                  <a:gd name="connsiteX5" fmla="*/ 2667 w 17767"/>
                  <a:gd name="connsiteY5" fmla="*/ 11570 h 1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67" h="11947">
                    <a:moveTo>
                      <a:pt x="2667" y="11570"/>
                    </a:moveTo>
                    <a:cubicBezTo>
                      <a:pt x="7049" y="7855"/>
                      <a:pt x="11716" y="4997"/>
                      <a:pt x="16955" y="2711"/>
                    </a:cubicBezTo>
                    <a:cubicBezTo>
                      <a:pt x="18765" y="1949"/>
                      <a:pt x="17240" y="-622"/>
                      <a:pt x="15431" y="140"/>
                    </a:cubicBezTo>
                    <a:cubicBezTo>
                      <a:pt x="9906" y="2521"/>
                      <a:pt x="5049" y="5569"/>
                      <a:pt x="477" y="9474"/>
                    </a:cubicBezTo>
                    <a:cubicBezTo>
                      <a:pt x="-952" y="10712"/>
                      <a:pt x="1143" y="12808"/>
                      <a:pt x="2667" y="11570"/>
                    </a:cubicBezTo>
                    <a:lnTo>
                      <a:pt x="2667" y="115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F1F9C9E1-DDFD-4FF5-98AF-8EF22CD13C9F}"/>
                  </a:ext>
                </a:extLst>
              </p:cNvPr>
              <p:cNvSpPr/>
              <p:nvPr/>
            </p:nvSpPr>
            <p:spPr>
              <a:xfrm>
                <a:off x="6180497" y="4255100"/>
                <a:ext cx="21801" cy="7285"/>
              </a:xfrm>
              <a:custGeom>
                <a:avLst/>
                <a:gdLst>
                  <a:gd name="connsiteX0" fmla="*/ 2276 w 21801"/>
                  <a:gd name="connsiteY0" fmla="*/ 7146 h 7285"/>
                  <a:gd name="connsiteX1" fmla="*/ 20373 w 21801"/>
                  <a:gd name="connsiteY1" fmla="*/ 3050 h 7285"/>
                  <a:gd name="connsiteX2" fmla="*/ 20373 w 21801"/>
                  <a:gd name="connsiteY2" fmla="*/ 2 h 7285"/>
                  <a:gd name="connsiteX3" fmla="*/ 752 w 21801"/>
                  <a:gd name="connsiteY3" fmla="*/ 4479 h 7285"/>
                  <a:gd name="connsiteX4" fmla="*/ 2276 w 21801"/>
                  <a:gd name="connsiteY4" fmla="*/ 7146 h 7285"/>
                  <a:gd name="connsiteX5" fmla="*/ 2276 w 21801"/>
                  <a:gd name="connsiteY5" fmla="*/ 7146 h 7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01" h="7285">
                    <a:moveTo>
                      <a:pt x="2276" y="7146"/>
                    </a:moveTo>
                    <a:cubicBezTo>
                      <a:pt x="8181" y="4669"/>
                      <a:pt x="13991" y="3336"/>
                      <a:pt x="20373" y="3050"/>
                    </a:cubicBezTo>
                    <a:cubicBezTo>
                      <a:pt x="22278" y="2955"/>
                      <a:pt x="22278" y="-93"/>
                      <a:pt x="20373" y="2"/>
                    </a:cubicBezTo>
                    <a:cubicBezTo>
                      <a:pt x="13515" y="383"/>
                      <a:pt x="7038" y="1812"/>
                      <a:pt x="752" y="4479"/>
                    </a:cubicBezTo>
                    <a:cubicBezTo>
                      <a:pt x="-963" y="5336"/>
                      <a:pt x="561" y="7908"/>
                      <a:pt x="2276" y="7146"/>
                    </a:cubicBezTo>
                    <a:lnTo>
                      <a:pt x="2276" y="71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FD64E99F-AF11-4EF0-A0C5-738ADFD0F45C}"/>
                  </a:ext>
                </a:extLst>
              </p:cNvPr>
              <p:cNvSpPr/>
              <p:nvPr/>
            </p:nvSpPr>
            <p:spPr>
              <a:xfrm>
                <a:off x="6201100" y="4277151"/>
                <a:ext cx="15189" cy="14206"/>
              </a:xfrm>
              <a:custGeom>
                <a:avLst/>
                <a:gdLst>
                  <a:gd name="connsiteX0" fmla="*/ 2913 w 15189"/>
                  <a:gd name="connsiteY0" fmla="*/ 13575 h 14206"/>
                  <a:gd name="connsiteX1" fmla="*/ 14438 w 15189"/>
                  <a:gd name="connsiteY1" fmla="*/ 2812 h 14206"/>
                  <a:gd name="connsiteX2" fmla="*/ 12914 w 15189"/>
                  <a:gd name="connsiteY2" fmla="*/ 240 h 14206"/>
                  <a:gd name="connsiteX3" fmla="*/ 246 w 15189"/>
                  <a:gd name="connsiteY3" fmla="*/ 12051 h 14206"/>
                  <a:gd name="connsiteX4" fmla="*/ 2913 w 15189"/>
                  <a:gd name="connsiteY4" fmla="*/ 13575 h 14206"/>
                  <a:gd name="connsiteX5" fmla="*/ 2913 w 15189"/>
                  <a:gd name="connsiteY5" fmla="*/ 13575 h 1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89" h="14206">
                    <a:moveTo>
                      <a:pt x="2913" y="13575"/>
                    </a:moveTo>
                    <a:cubicBezTo>
                      <a:pt x="6056" y="9003"/>
                      <a:pt x="9771" y="5574"/>
                      <a:pt x="14438" y="2812"/>
                    </a:cubicBezTo>
                    <a:cubicBezTo>
                      <a:pt x="16153" y="1859"/>
                      <a:pt x="14628" y="-808"/>
                      <a:pt x="12914" y="240"/>
                    </a:cubicBezTo>
                    <a:cubicBezTo>
                      <a:pt x="7770" y="3288"/>
                      <a:pt x="3675" y="7193"/>
                      <a:pt x="246" y="12051"/>
                    </a:cubicBezTo>
                    <a:cubicBezTo>
                      <a:pt x="-802" y="13575"/>
                      <a:pt x="1770" y="15099"/>
                      <a:pt x="2913" y="13575"/>
                    </a:cubicBezTo>
                    <a:lnTo>
                      <a:pt x="2913" y="135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97E7D92B-42CB-43DF-89B2-B184819890E8}"/>
                  </a:ext>
                </a:extLst>
              </p:cNvPr>
              <p:cNvSpPr/>
              <p:nvPr/>
            </p:nvSpPr>
            <p:spPr>
              <a:xfrm>
                <a:off x="6216312" y="4286041"/>
                <a:ext cx="15980" cy="11920"/>
              </a:xfrm>
              <a:custGeom>
                <a:avLst/>
                <a:gdLst>
                  <a:gd name="connsiteX0" fmla="*/ 2656 w 15980"/>
                  <a:gd name="connsiteY0" fmla="*/ 11543 h 11920"/>
                  <a:gd name="connsiteX1" fmla="*/ 15229 w 15980"/>
                  <a:gd name="connsiteY1" fmla="*/ 2780 h 11920"/>
                  <a:gd name="connsiteX2" fmla="*/ 13704 w 15980"/>
                  <a:gd name="connsiteY2" fmla="*/ 208 h 11920"/>
                  <a:gd name="connsiteX3" fmla="*/ 465 w 15980"/>
                  <a:gd name="connsiteY3" fmla="*/ 9447 h 11920"/>
                  <a:gd name="connsiteX4" fmla="*/ 2656 w 15980"/>
                  <a:gd name="connsiteY4" fmla="*/ 11543 h 11920"/>
                  <a:gd name="connsiteX5" fmla="*/ 2656 w 15980"/>
                  <a:gd name="connsiteY5" fmla="*/ 11543 h 1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0" h="11920">
                    <a:moveTo>
                      <a:pt x="2656" y="11543"/>
                    </a:moveTo>
                    <a:cubicBezTo>
                      <a:pt x="6561" y="8114"/>
                      <a:pt x="10752" y="5256"/>
                      <a:pt x="15229" y="2780"/>
                    </a:cubicBezTo>
                    <a:cubicBezTo>
                      <a:pt x="16943" y="1827"/>
                      <a:pt x="15419" y="-744"/>
                      <a:pt x="13704" y="208"/>
                    </a:cubicBezTo>
                    <a:cubicBezTo>
                      <a:pt x="8942" y="2875"/>
                      <a:pt x="4560" y="5923"/>
                      <a:pt x="465" y="9447"/>
                    </a:cubicBezTo>
                    <a:cubicBezTo>
                      <a:pt x="-964" y="10686"/>
                      <a:pt x="1227" y="12781"/>
                      <a:pt x="2656" y="11543"/>
                    </a:cubicBezTo>
                    <a:lnTo>
                      <a:pt x="2656" y="115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F26DF808-593E-4F02-8028-3540BE7F81EA}"/>
                  </a:ext>
                </a:extLst>
              </p:cNvPr>
              <p:cNvSpPr/>
              <p:nvPr/>
            </p:nvSpPr>
            <p:spPr>
              <a:xfrm>
                <a:off x="6180546" y="4223331"/>
                <a:ext cx="43884" cy="34291"/>
              </a:xfrm>
              <a:custGeom>
                <a:avLst/>
                <a:gdLst>
                  <a:gd name="connsiteX0" fmla="*/ 22229 w 43884"/>
                  <a:gd name="connsiteY0" fmla="*/ 32342 h 34291"/>
                  <a:gd name="connsiteX1" fmla="*/ 2893 w 43884"/>
                  <a:gd name="connsiteY1" fmla="*/ 12816 h 34291"/>
                  <a:gd name="connsiteX2" fmla="*/ 21943 w 43884"/>
                  <a:gd name="connsiteY2" fmla="*/ 32152 h 34291"/>
                  <a:gd name="connsiteX3" fmla="*/ 23753 w 43884"/>
                  <a:gd name="connsiteY3" fmla="*/ 31961 h 34291"/>
                  <a:gd name="connsiteX4" fmla="*/ 40993 w 43884"/>
                  <a:gd name="connsiteY4" fmla="*/ 719 h 34291"/>
                  <a:gd name="connsiteX5" fmla="*/ 29087 w 43884"/>
                  <a:gd name="connsiteY5" fmla="*/ 5673 h 34291"/>
                  <a:gd name="connsiteX6" fmla="*/ 22896 w 43884"/>
                  <a:gd name="connsiteY6" fmla="*/ 24818 h 34291"/>
                  <a:gd name="connsiteX7" fmla="*/ 25944 w 43884"/>
                  <a:gd name="connsiteY7" fmla="*/ 24818 h 34291"/>
                  <a:gd name="connsiteX8" fmla="*/ 28706 w 43884"/>
                  <a:gd name="connsiteY8" fmla="*/ 11483 h 34291"/>
                  <a:gd name="connsiteX9" fmla="*/ 32135 w 43884"/>
                  <a:gd name="connsiteY9" fmla="*/ 6911 h 34291"/>
                  <a:gd name="connsiteX10" fmla="*/ 39564 w 43884"/>
                  <a:gd name="connsiteY10" fmla="*/ 9482 h 34291"/>
                  <a:gd name="connsiteX11" fmla="*/ 25848 w 43884"/>
                  <a:gd name="connsiteY11" fmla="*/ 25961 h 34291"/>
                  <a:gd name="connsiteX12" fmla="*/ 18228 w 43884"/>
                  <a:gd name="connsiteY12" fmla="*/ 26913 h 34291"/>
                  <a:gd name="connsiteX13" fmla="*/ 7560 w 43884"/>
                  <a:gd name="connsiteY13" fmla="*/ 21389 h 34291"/>
                  <a:gd name="connsiteX14" fmla="*/ 11180 w 43884"/>
                  <a:gd name="connsiteY14" fmla="*/ 17483 h 34291"/>
                  <a:gd name="connsiteX15" fmla="*/ 15561 w 43884"/>
                  <a:gd name="connsiteY15" fmla="*/ 22627 h 34291"/>
                  <a:gd name="connsiteX16" fmla="*/ 19467 w 43884"/>
                  <a:gd name="connsiteY16" fmla="*/ 33295 h 34291"/>
                  <a:gd name="connsiteX17" fmla="*/ 22229 w 43884"/>
                  <a:gd name="connsiteY17" fmla="*/ 32342 h 34291"/>
                  <a:gd name="connsiteX18" fmla="*/ 22229 w 43884"/>
                  <a:gd name="connsiteY18" fmla="*/ 32342 h 3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884" h="34291">
                    <a:moveTo>
                      <a:pt x="22229" y="32342"/>
                    </a:moveTo>
                    <a:cubicBezTo>
                      <a:pt x="20991" y="25580"/>
                      <a:pt x="12704" y="6911"/>
                      <a:pt x="2893" y="12816"/>
                    </a:cubicBezTo>
                    <a:cubicBezTo>
                      <a:pt x="-8823" y="19865"/>
                      <a:pt x="18609" y="30533"/>
                      <a:pt x="21943" y="32152"/>
                    </a:cubicBezTo>
                    <a:cubicBezTo>
                      <a:pt x="22515" y="32438"/>
                      <a:pt x="23277" y="32438"/>
                      <a:pt x="23753" y="31961"/>
                    </a:cubicBezTo>
                    <a:cubicBezTo>
                      <a:pt x="27753" y="28247"/>
                      <a:pt x="52137" y="7196"/>
                      <a:pt x="40993" y="719"/>
                    </a:cubicBezTo>
                    <a:cubicBezTo>
                      <a:pt x="36707" y="-1757"/>
                      <a:pt x="31659" y="2720"/>
                      <a:pt x="29087" y="5673"/>
                    </a:cubicBezTo>
                    <a:cubicBezTo>
                      <a:pt x="24324" y="11007"/>
                      <a:pt x="22419" y="17865"/>
                      <a:pt x="22896" y="24818"/>
                    </a:cubicBezTo>
                    <a:cubicBezTo>
                      <a:pt x="22991" y="26723"/>
                      <a:pt x="26039" y="26723"/>
                      <a:pt x="25944" y="24818"/>
                    </a:cubicBezTo>
                    <a:cubicBezTo>
                      <a:pt x="25658" y="20055"/>
                      <a:pt x="26325" y="15674"/>
                      <a:pt x="28706" y="11483"/>
                    </a:cubicBezTo>
                    <a:cubicBezTo>
                      <a:pt x="29658" y="9768"/>
                      <a:pt x="30801" y="8244"/>
                      <a:pt x="32135" y="6911"/>
                    </a:cubicBezTo>
                    <a:cubicBezTo>
                      <a:pt x="34040" y="4339"/>
                      <a:pt x="36516" y="5196"/>
                      <a:pt x="39564" y="9482"/>
                    </a:cubicBezTo>
                    <a:cubicBezTo>
                      <a:pt x="40041" y="11769"/>
                      <a:pt x="28039" y="24246"/>
                      <a:pt x="25848" y="25961"/>
                    </a:cubicBezTo>
                    <a:cubicBezTo>
                      <a:pt x="22324" y="28532"/>
                      <a:pt x="22038" y="28247"/>
                      <a:pt x="18228" y="26913"/>
                    </a:cubicBezTo>
                    <a:cubicBezTo>
                      <a:pt x="17085" y="26532"/>
                      <a:pt x="7656" y="22341"/>
                      <a:pt x="7560" y="21389"/>
                    </a:cubicBezTo>
                    <a:cubicBezTo>
                      <a:pt x="8799" y="20055"/>
                      <a:pt x="9942" y="18817"/>
                      <a:pt x="11180" y="17483"/>
                    </a:cubicBezTo>
                    <a:cubicBezTo>
                      <a:pt x="12894" y="19007"/>
                      <a:pt x="14323" y="20722"/>
                      <a:pt x="15561" y="22627"/>
                    </a:cubicBezTo>
                    <a:cubicBezTo>
                      <a:pt x="17657" y="25865"/>
                      <a:pt x="18800" y="29485"/>
                      <a:pt x="19467" y="33295"/>
                    </a:cubicBezTo>
                    <a:cubicBezTo>
                      <a:pt x="19657" y="35105"/>
                      <a:pt x="22515" y="34248"/>
                      <a:pt x="22229" y="32342"/>
                    </a:cubicBezTo>
                    <a:lnTo>
                      <a:pt x="22229" y="3234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AB3D3CD1-B891-42D2-95EB-50FE1EBDE519}"/>
                  </a:ext>
                </a:extLst>
              </p:cNvPr>
              <p:cNvSpPr/>
              <p:nvPr/>
            </p:nvSpPr>
            <p:spPr>
              <a:xfrm>
                <a:off x="6126383" y="4266467"/>
                <a:ext cx="40511" cy="38548"/>
              </a:xfrm>
              <a:custGeom>
                <a:avLst/>
                <a:gdLst>
                  <a:gd name="connsiteX0" fmla="*/ 1907 w 40511"/>
                  <a:gd name="connsiteY0" fmla="*/ 3590 h 38548"/>
                  <a:gd name="connsiteX1" fmla="*/ 37054 w 40511"/>
                  <a:gd name="connsiteY1" fmla="*/ 36642 h 38548"/>
                  <a:gd name="connsiteX2" fmla="*/ 40007 w 40511"/>
                  <a:gd name="connsiteY2" fmla="*/ 37404 h 38548"/>
                  <a:gd name="connsiteX3" fmla="*/ 1145 w 40511"/>
                  <a:gd name="connsiteY3" fmla="*/ 637 h 38548"/>
                  <a:gd name="connsiteX4" fmla="*/ 1907 w 40511"/>
                  <a:gd name="connsiteY4" fmla="*/ 3590 h 38548"/>
                  <a:gd name="connsiteX5" fmla="*/ 1907 w 40511"/>
                  <a:gd name="connsiteY5" fmla="*/ 3590 h 3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11" h="38548">
                    <a:moveTo>
                      <a:pt x="1907" y="3590"/>
                    </a:moveTo>
                    <a:cubicBezTo>
                      <a:pt x="22004" y="-220"/>
                      <a:pt x="40673" y="15782"/>
                      <a:pt x="37054" y="36642"/>
                    </a:cubicBezTo>
                    <a:cubicBezTo>
                      <a:pt x="36768" y="38547"/>
                      <a:pt x="39626" y="39404"/>
                      <a:pt x="40007" y="37404"/>
                    </a:cubicBezTo>
                    <a:cubicBezTo>
                      <a:pt x="44007" y="14258"/>
                      <a:pt x="23624" y="-3649"/>
                      <a:pt x="1145" y="637"/>
                    </a:cubicBezTo>
                    <a:cubicBezTo>
                      <a:pt x="-856" y="1018"/>
                      <a:pt x="2" y="3971"/>
                      <a:pt x="1907" y="3590"/>
                    </a:cubicBezTo>
                    <a:lnTo>
                      <a:pt x="1907" y="35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D6B3EB18-C320-4DEA-A95E-6854093C4468}"/>
                  </a:ext>
                </a:extLst>
              </p:cNvPr>
              <p:cNvSpPr/>
              <p:nvPr/>
            </p:nvSpPr>
            <p:spPr>
              <a:xfrm>
                <a:off x="6127594" y="4294939"/>
                <a:ext cx="124289" cy="34207"/>
              </a:xfrm>
              <a:custGeom>
                <a:avLst/>
                <a:gdLst>
                  <a:gd name="connsiteX0" fmla="*/ 1076 w 124289"/>
                  <a:gd name="connsiteY0" fmla="*/ 3026 h 34207"/>
                  <a:gd name="connsiteX1" fmla="*/ 122425 w 124289"/>
                  <a:gd name="connsiteY1" fmla="*/ 34173 h 34207"/>
                  <a:gd name="connsiteX2" fmla="*/ 123187 w 124289"/>
                  <a:gd name="connsiteY2" fmla="*/ 31220 h 34207"/>
                  <a:gd name="connsiteX3" fmla="*/ 1838 w 124289"/>
                  <a:gd name="connsiteY3" fmla="*/ 73 h 34207"/>
                  <a:gd name="connsiteX4" fmla="*/ 1076 w 124289"/>
                  <a:gd name="connsiteY4" fmla="*/ 3026 h 34207"/>
                  <a:gd name="connsiteX5" fmla="*/ 1076 w 124289"/>
                  <a:gd name="connsiteY5" fmla="*/ 3026 h 34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89" h="34207">
                    <a:moveTo>
                      <a:pt x="1076" y="3026"/>
                    </a:moveTo>
                    <a:cubicBezTo>
                      <a:pt x="41081" y="15123"/>
                      <a:pt x="81562" y="25505"/>
                      <a:pt x="122425" y="34173"/>
                    </a:cubicBezTo>
                    <a:cubicBezTo>
                      <a:pt x="124330" y="34553"/>
                      <a:pt x="125092" y="31696"/>
                      <a:pt x="123187" y="31220"/>
                    </a:cubicBezTo>
                    <a:cubicBezTo>
                      <a:pt x="82324" y="22552"/>
                      <a:pt x="41843" y="12170"/>
                      <a:pt x="1838" y="73"/>
                    </a:cubicBezTo>
                    <a:cubicBezTo>
                      <a:pt x="28" y="-498"/>
                      <a:pt x="-829" y="2454"/>
                      <a:pt x="1076" y="3026"/>
                    </a:cubicBezTo>
                    <a:lnTo>
                      <a:pt x="1076" y="302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8DFFCB5E-7BD8-4608-A817-C8159809523F}"/>
                  </a:ext>
                </a:extLst>
              </p:cNvPr>
              <p:cNvSpPr/>
              <p:nvPr/>
            </p:nvSpPr>
            <p:spPr>
              <a:xfrm>
                <a:off x="5629365" y="3008173"/>
                <a:ext cx="107351" cy="124884"/>
              </a:xfrm>
              <a:custGeom>
                <a:avLst/>
                <a:gdLst>
                  <a:gd name="connsiteX0" fmla="*/ 107351 w 107351"/>
                  <a:gd name="connsiteY0" fmla="*/ 109263 h 124884"/>
                  <a:gd name="connsiteX1" fmla="*/ 91730 w 107351"/>
                  <a:gd name="connsiteY1" fmla="*/ 38874 h 124884"/>
                  <a:gd name="connsiteX2" fmla="*/ 88873 w 107351"/>
                  <a:gd name="connsiteY2" fmla="*/ 76974 h 124884"/>
                  <a:gd name="connsiteX3" fmla="*/ 39533 w 107351"/>
                  <a:gd name="connsiteY3" fmla="*/ 1345 h 124884"/>
                  <a:gd name="connsiteX4" fmla="*/ 66203 w 107351"/>
                  <a:gd name="connsiteY4" fmla="*/ 61543 h 124884"/>
                  <a:gd name="connsiteX5" fmla="*/ 16769 w 107351"/>
                  <a:gd name="connsiteY5" fmla="*/ 19157 h 124884"/>
                  <a:gd name="connsiteX6" fmla="*/ 55059 w 107351"/>
                  <a:gd name="connsiteY6" fmla="*/ 75545 h 124884"/>
                  <a:gd name="connsiteX7" fmla="*/ 1529 w 107351"/>
                  <a:gd name="connsiteY7" fmla="*/ 38302 h 124884"/>
                  <a:gd name="connsiteX8" fmla="*/ 43058 w 107351"/>
                  <a:gd name="connsiteY8" fmla="*/ 87165 h 124884"/>
                  <a:gd name="connsiteX9" fmla="*/ 13435 w 107351"/>
                  <a:gd name="connsiteY9" fmla="*/ 76688 h 124884"/>
                  <a:gd name="connsiteX10" fmla="*/ 52392 w 107351"/>
                  <a:gd name="connsiteY10" fmla="*/ 124884 h 124884"/>
                  <a:gd name="connsiteX11" fmla="*/ 107351 w 107351"/>
                  <a:gd name="connsiteY11" fmla="*/ 109263 h 12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351" h="124884">
                    <a:moveTo>
                      <a:pt x="107351" y="109263"/>
                    </a:moveTo>
                    <a:cubicBezTo>
                      <a:pt x="107351" y="109263"/>
                      <a:pt x="94778" y="45827"/>
                      <a:pt x="91730" y="38874"/>
                    </a:cubicBezTo>
                    <a:cubicBezTo>
                      <a:pt x="89349" y="33539"/>
                      <a:pt x="88873" y="76974"/>
                      <a:pt x="88873" y="76974"/>
                    </a:cubicBezTo>
                    <a:cubicBezTo>
                      <a:pt x="88873" y="76974"/>
                      <a:pt x="39533" y="-11895"/>
                      <a:pt x="39533" y="1345"/>
                    </a:cubicBezTo>
                    <a:cubicBezTo>
                      <a:pt x="39533" y="14585"/>
                      <a:pt x="66203" y="61543"/>
                      <a:pt x="66203" y="61543"/>
                    </a:cubicBezTo>
                    <a:cubicBezTo>
                      <a:pt x="66203" y="61543"/>
                      <a:pt x="5720" y="2774"/>
                      <a:pt x="16769" y="19157"/>
                    </a:cubicBezTo>
                    <a:cubicBezTo>
                      <a:pt x="27818" y="35540"/>
                      <a:pt x="55059" y="75545"/>
                      <a:pt x="55059" y="75545"/>
                    </a:cubicBezTo>
                    <a:cubicBezTo>
                      <a:pt x="55059" y="75545"/>
                      <a:pt x="-10759" y="17919"/>
                      <a:pt x="1529" y="38302"/>
                    </a:cubicBezTo>
                    <a:cubicBezTo>
                      <a:pt x="13816" y="58685"/>
                      <a:pt x="43058" y="87165"/>
                      <a:pt x="43058" y="87165"/>
                    </a:cubicBezTo>
                    <a:cubicBezTo>
                      <a:pt x="43058" y="87165"/>
                      <a:pt x="-2567" y="59733"/>
                      <a:pt x="13435" y="76688"/>
                    </a:cubicBezTo>
                    <a:cubicBezTo>
                      <a:pt x="29437" y="93642"/>
                      <a:pt x="39343" y="93452"/>
                      <a:pt x="52392" y="124884"/>
                    </a:cubicBezTo>
                    <a:lnTo>
                      <a:pt x="107351" y="10926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9470C281-AE20-4C21-9F1D-2B7487DEBEA0}"/>
                  </a:ext>
                </a:extLst>
              </p:cNvPr>
              <p:cNvSpPr/>
              <p:nvPr/>
            </p:nvSpPr>
            <p:spPr>
              <a:xfrm>
                <a:off x="5677922" y="3094134"/>
                <a:ext cx="49384" cy="22359"/>
              </a:xfrm>
              <a:custGeom>
                <a:avLst/>
                <a:gdLst>
                  <a:gd name="connsiteX0" fmla="*/ 49269 w 49384"/>
                  <a:gd name="connsiteY0" fmla="*/ 20159 h 22359"/>
                  <a:gd name="connsiteX1" fmla="*/ 1739 w 49384"/>
                  <a:gd name="connsiteY1" fmla="*/ 2252 h 22359"/>
                  <a:gd name="connsiteX2" fmla="*/ 3073 w 49384"/>
                  <a:gd name="connsiteY2" fmla="*/ 7110 h 22359"/>
                  <a:gd name="connsiteX3" fmla="*/ 30981 w 49384"/>
                  <a:gd name="connsiteY3" fmla="*/ 9491 h 22359"/>
                  <a:gd name="connsiteX4" fmla="*/ 46221 w 49384"/>
                  <a:gd name="connsiteY4" fmla="*/ 21969 h 22359"/>
                  <a:gd name="connsiteX5" fmla="*/ 49269 w 49384"/>
                  <a:gd name="connsiteY5" fmla="*/ 20159 h 22359"/>
                  <a:gd name="connsiteX6" fmla="*/ 49269 w 49384"/>
                  <a:gd name="connsiteY6" fmla="*/ 20159 h 2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84" h="22359">
                    <a:moveTo>
                      <a:pt x="49269" y="20159"/>
                    </a:moveTo>
                    <a:cubicBezTo>
                      <a:pt x="43745" y="2538"/>
                      <a:pt x="17075" y="-3844"/>
                      <a:pt x="1739" y="2252"/>
                    </a:cubicBezTo>
                    <a:cubicBezTo>
                      <a:pt x="-1213" y="3490"/>
                      <a:pt x="-166" y="7681"/>
                      <a:pt x="3073" y="7110"/>
                    </a:cubicBezTo>
                    <a:cubicBezTo>
                      <a:pt x="12788" y="5395"/>
                      <a:pt x="21932" y="4919"/>
                      <a:pt x="30981" y="9491"/>
                    </a:cubicBezTo>
                    <a:cubicBezTo>
                      <a:pt x="37172" y="12539"/>
                      <a:pt x="40982" y="17873"/>
                      <a:pt x="46221" y="21969"/>
                    </a:cubicBezTo>
                    <a:cubicBezTo>
                      <a:pt x="47555" y="22921"/>
                      <a:pt x="49936" y="22064"/>
                      <a:pt x="49269" y="20159"/>
                    </a:cubicBezTo>
                    <a:lnTo>
                      <a:pt x="49269" y="201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256F9244-9DBB-46D5-B745-3A3686C757A2}"/>
                  </a:ext>
                </a:extLst>
              </p:cNvPr>
              <p:cNvSpPr/>
              <p:nvPr/>
            </p:nvSpPr>
            <p:spPr>
              <a:xfrm>
                <a:off x="5850635" y="3692556"/>
                <a:ext cx="277082" cy="544067"/>
              </a:xfrm>
              <a:custGeom>
                <a:avLst/>
                <a:gdLst>
                  <a:gd name="connsiteX0" fmla="*/ 277082 w 277082"/>
                  <a:gd name="connsiteY0" fmla="*/ 15145 h 544067"/>
                  <a:gd name="connsiteX1" fmla="*/ 129826 w 277082"/>
                  <a:gd name="connsiteY1" fmla="*/ 544068 h 544067"/>
                  <a:gd name="connsiteX2" fmla="*/ 0 w 277082"/>
                  <a:gd name="connsiteY2" fmla="*/ 521399 h 544067"/>
                  <a:gd name="connsiteX3" fmla="*/ 95821 w 277082"/>
                  <a:gd name="connsiteY3" fmla="*/ 0 h 54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082" h="544067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8" name="Freeform: Shape 517">
                <a:extLst>
                  <a:ext uri="{FF2B5EF4-FFF2-40B4-BE49-F238E27FC236}">
                    <a16:creationId xmlns:a16="http://schemas.microsoft.com/office/drawing/2014/main" id="{14652F11-6807-4F52-876D-DD096ADA9DCB}"/>
                  </a:ext>
                </a:extLst>
              </p:cNvPr>
              <p:cNvSpPr/>
              <p:nvPr/>
            </p:nvSpPr>
            <p:spPr>
              <a:xfrm>
                <a:off x="6093713" y="3707701"/>
                <a:ext cx="241839" cy="528923"/>
              </a:xfrm>
              <a:custGeom>
                <a:avLst/>
                <a:gdLst>
                  <a:gd name="connsiteX0" fmla="*/ 241840 w 241839"/>
                  <a:gd name="connsiteY0" fmla="*/ 0 h 528923"/>
                  <a:gd name="connsiteX1" fmla="*/ 143637 w 241839"/>
                  <a:gd name="connsiteY1" fmla="*/ 528923 h 528923"/>
                  <a:gd name="connsiteX2" fmla="*/ 0 w 241839"/>
                  <a:gd name="connsiteY2" fmla="*/ 528923 h 528923"/>
                  <a:gd name="connsiteX3" fmla="*/ 52959 w 241839"/>
                  <a:gd name="connsiteY3" fmla="*/ 7334 h 52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839" h="528923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9" name="Freeform: Shape 518">
                <a:extLst>
                  <a:ext uri="{FF2B5EF4-FFF2-40B4-BE49-F238E27FC236}">
                    <a16:creationId xmlns:a16="http://schemas.microsoft.com/office/drawing/2014/main" id="{22EA921E-3097-4432-8721-5C15D0DC87A1}"/>
                  </a:ext>
                </a:extLst>
              </p:cNvPr>
              <p:cNvSpPr/>
              <p:nvPr/>
            </p:nvSpPr>
            <p:spPr>
              <a:xfrm>
                <a:off x="5666325" y="3105340"/>
                <a:ext cx="962693" cy="694614"/>
              </a:xfrm>
              <a:custGeom>
                <a:avLst/>
                <a:gdLst>
                  <a:gd name="connsiteX0" fmla="*/ 166118 w 962693"/>
                  <a:gd name="connsiteY0" fmla="*/ 274987 h 694614"/>
                  <a:gd name="connsiteX1" fmla="*/ 292515 w 962693"/>
                  <a:gd name="connsiteY1" fmla="*/ 215074 h 694614"/>
                  <a:gd name="connsiteX2" fmla="*/ 256986 w 962693"/>
                  <a:gd name="connsiteY2" fmla="*/ 609314 h 694614"/>
                  <a:gd name="connsiteX3" fmla="*/ 690755 w 962693"/>
                  <a:gd name="connsiteY3" fmla="*/ 631317 h 694614"/>
                  <a:gd name="connsiteX4" fmla="*/ 606268 w 962693"/>
                  <a:gd name="connsiteY4" fmla="*/ 240411 h 694614"/>
                  <a:gd name="connsiteX5" fmla="*/ 906972 w 962693"/>
                  <a:gd name="connsiteY5" fmla="*/ 578739 h 694614"/>
                  <a:gd name="connsiteX6" fmla="*/ 962694 w 962693"/>
                  <a:gd name="connsiteY6" fmla="*/ 512350 h 694614"/>
                  <a:gd name="connsiteX7" fmla="*/ 599791 w 962693"/>
                  <a:gd name="connsiteY7" fmla="*/ 91916 h 694614"/>
                  <a:gd name="connsiteX8" fmla="*/ 528163 w 962693"/>
                  <a:gd name="connsiteY8" fmla="*/ 62960 h 694614"/>
                  <a:gd name="connsiteX9" fmla="*/ 359952 w 962693"/>
                  <a:gd name="connsiteY9" fmla="*/ 77153 h 694614"/>
                  <a:gd name="connsiteX10" fmla="*/ 344616 w 962693"/>
                  <a:gd name="connsiteY10" fmla="*/ 79439 h 694614"/>
                  <a:gd name="connsiteX11" fmla="*/ 292800 w 962693"/>
                  <a:gd name="connsiteY11" fmla="*/ 95631 h 694614"/>
                  <a:gd name="connsiteX12" fmla="*/ 138114 w 962693"/>
                  <a:gd name="connsiteY12" fmla="*/ 172879 h 694614"/>
                  <a:gd name="connsiteX13" fmla="*/ 81631 w 962693"/>
                  <a:gd name="connsiteY13" fmla="*/ 0 h 694614"/>
                  <a:gd name="connsiteX14" fmla="*/ 2 w 962693"/>
                  <a:gd name="connsiteY14" fmla="*/ 33909 h 694614"/>
                  <a:gd name="connsiteX15" fmla="*/ 166118 w 962693"/>
                  <a:gd name="connsiteY15" fmla="*/ 274987 h 69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2693" h="694614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6D93EBA2-C7B5-4472-84EE-B602D821D2DE}"/>
                  </a:ext>
                </a:extLst>
              </p:cNvPr>
              <p:cNvSpPr/>
              <p:nvPr/>
            </p:nvSpPr>
            <p:spPr>
              <a:xfrm>
                <a:off x="6196093" y="3175193"/>
                <a:ext cx="79533" cy="173300"/>
              </a:xfrm>
              <a:custGeom>
                <a:avLst/>
                <a:gdLst>
                  <a:gd name="connsiteX0" fmla="*/ 109 w 79533"/>
                  <a:gd name="connsiteY0" fmla="*/ 1870 h 173300"/>
                  <a:gd name="connsiteX1" fmla="*/ 73547 w 79533"/>
                  <a:gd name="connsiteY1" fmla="*/ 171320 h 173300"/>
                  <a:gd name="connsiteX2" fmla="*/ 79357 w 79533"/>
                  <a:gd name="connsiteY2" fmla="*/ 169700 h 173300"/>
                  <a:gd name="connsiteX3" fmla="*/ 2871 w 79533"/>
                  <a:gd name="connsiteY3" fmla="*/ 632 h 173300"/>
                  <a:gd name="connsiteX4" fmla="*/ 109 w 79533"/>
                  <a:gd name="connsiteY4" fmla="*/ 1870 h 173300"/>
                  <a:gd name="connsiteX5" fmla="*/ 109 w 79533"/>
                  <a:gd name="connsiteY5" fmla="*/ 1870 h 17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533" h="17330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EBE5CCA4-72D9-4050-9A44-E87B56477BE3}"/>
                  </a:ext>
                </a:extLst>
              </p:cNvPr>
              <p:cNvSpPr/>
              <p:nvPr/>
            </p:nvSpPr>
            <p:spPr>
              <a:xfrm>
                <a:off x="5957167" y="3187820"/>
                <a:ext cx="59438" cy="134316"/>
              </a:xfrm>
              <a:custGeom>
                <a:avLst/>
                <a:gdLst>
                  <a:gd name="connsiteX0" fmla="*/ 1672 w 59438"/>
                  <a:gd name="connsiteY0" fmla="*/ 134309 h 134316"/>
                  <a:gd name="connsiteX1" fmla="*/ 54250 w 59438"/>
                  <a:gd name="connsiteY1" fmla="*/ 83350 h 134316"/>
                  <a:gd name="connsiteX2" fmla="*/ 39963 w 59438"/>
                  <a:gd name="connsiteY2" fmla="*/ 482 h 134316"/>
                  <a:gd name="connsiteX3" fmla="*/ 36915 w 59438"/>
                  <a:gd name="connsiteY3" fmla="*/ 4483 h 134316"/>
                  <a:gd name="connsiteX4" fmla="*/ 1291 w 59438"/>
                  <a:gd name="connsiteY4" fmla="*/ 130975 h 134316"/>
                  <a:gd name="connsiteX5" fmla="*/ 1672 w 59438"/>
                  <a:gd name="connsiteY5" fmla="*/ 134309 h 134316"/>
                  <a:gd name="connsiteX6" fmla="*/ 1672 w 59438"/>
                  <a:gd name="connsiteY6" fmla="*/ 134309 h 13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8" h="134316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55178DD9-E626-4CBD-89CD-DFB3C915AF38}"/>
                  </a:ext>
                </a:extLst>
              </p:cNvPr>
              <p:cNvSpPr/>
              <p:nvPr/>
            </p:nvSpPr>
            <p:spPr>
              <a:xfrm>
                <a:off x="5966141" y="3544325"/>
                <a:ext cx="57775" cy="113508"/>
              </a:xfrm>
              <a:custGeom>
                <a:avLst/>
                <a:gdLst>
                  <a:gd name="connsiteX0" fmla="*/ 48800 w 57775"/>
                  <a:gd name="connsiteY0" fmla="*/ 2688 h 113508"/>
                  <a:gd name="connsiteX1" fmla="*/ 1937 w 57775"/>
                  <a:gd name="connsiteY1" fmla="*/ 106416 h 113508"/>
                  <a:gd name="connsiteX2" fmla="*/ 5843 w 57775"/>
                  <a:gd name="connsiteY2" fmla="*/ 113083 h 113508"/>
                  <a:gd name="connsiteX3" fmla="*/ 52991 w 57775"/>
                  <a:gd name="connsiteY3" fmla="*/ 1545 h 113508"/>
                  <a:gd name="connsiteX4" fmla="*/ 48800 w 57775"/>
                  <a:gd name="connsiteY4" fmla="*/ 2688 h 113508"/>
                  <a:gd name="connsiteX5" fmla="*/ 48800 w 57775"/>
                  <a:gd name="connsiteY5" fmla="*/ 2688 h 1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75" h="113508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E07467AC-5DB8-4196-977B-2946DCA048C7}"/>
                  </a:ext>
                </a:extLst>
              </p:cNvPr>
              <p:cNvSpPr/>
              <p:nvPr/>
            </p:nvSpPr>
            <p:spPr>
              <a:xfrm>
                <a:off x="6246767" y="3526822"/>
                <a:ext cx="55364" cy="115151"/>
              </a:xfrm>
              <a:custGeom>
                <a:avLst/>
                <a:gdLst>
                  <a:gd name="connsiteX0" fmla="*/ 4299 w 55364"/>
                  <a:gd name="connsiteY0" fmla="*/ 1903 h 115151"/>
                  <a:gd name="connsiteX1" fmla="*/ 50210 w 55364"/>
                  <a:gd name="connsiteY1" fmla="*/ 114775 h 115151"/>
                  <a:gd name="connsiteX2" fmla="*/ 53734 w 55364"/>
                  <a:gd name="connsiteY2" fmla="*/ 108679 h 115151"/>
                  <a:gd name="connsiteX3" fmla="*/ 9348 w 55364"/>
                  <a:gd name="connsiteY3" fmla="*/ 3237 h 115151"/>
                  <a:gd name="connsiteX4" fmla="*/ 4299 w 55364"/>
                  <a:gd name="connsiteY4" fmla="*/ 1903 h 115151"/>
                  <a:gd name="connsiteX5" fmla="*/ 4299 w 55364"/>
                  <a:gd name="connsiteY5" fmla="*/ 1903 h 11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64" h="115151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3" y="82104"/>
                      <a:pt x="-939" y="48576"/>
                      <a:pt x="9348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C89C2DA5-5E4D-479E-9207-09706A8B909D}"/>
                  </a:ext>
                </a:extLst>
              </p:cNvPr>
              <p:cNvSpPr/>
              <p:nvPr/>
            </p:nvSpPr>
            <p:spPr>
              <a:xfrm>
                <a:off x="5659261" y="3107114"/>
                <a:ext cx="93946" cy="35758"/>
              </a:xfrm>
              <a:custGeom>
                <a:avLst/>
                <a:gdLst>
                  <a:gd name="connsiteX0" fmla="*/ 2875 w 93946"/>
                  <a:gd name="connsiteY0" fmla="*/ 35754 h 35758"/>
                  <a:gd name="connsiteX1" fmla="*/ 92029 w 93946"/>
                  <a:gd name="connsiteY1" fmla="*/ 7179 h 35758"/>
                  <a:gd name="connsiteX2" fmla="*/ 88123 w 93946"/>
                  <a:gd name="connsiteY2" fmla="*/ 511 h 35758"/>
                  <a:gd name="connsiteX3" fmla="*/ 2113 w 93946"/>
                  <a:gd name="connsiteY3" fmla="*/ 29944 h 35758"/>
                  <a:gd name="connsiteX4" fmla="*/ 2875 w 93946"/>
                  <a:gd name="connsiteY4" fmla="*/ 35754 h 35758"/>
                  <a:gd name="connsiteX5" fmla="*/ 2875 w 93946"/>
                  <a:gd name="connsiteY5" fmla="*/ 35754 h 3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946" h="35758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97063BC7-EE12-4E57-B684-47AD05F492E7}"/>
                  </a:ext>
                </a:extLst>
              </p:cNvPr>
              <p:cNvSpPr/>
              <p:nvPr/>
            </p:nvSpPr>
            <p:spPr>
              <a:xfrm>
                <a:off x="5776397" y="3277370"/>
                <a:ext cx="27620" cy="50267"/>
              </a:xfrm>
              <a:custGeom>
                <a:avLst/>
                <a:gdLst>
                  <a:gd name="connsiteX0" fmla="*/ 23565 w 27620"/>
                  <a:gd name="connsiteY0" fmla="*/ 943 h 50267"/>
                  <a:gd name="connsiteX1" fmla="*/ 12802 w 27620"/>
                  <a:gd name="connsiteY1" fmla="*/ 25803 h 50267"/>
                  <a:gd name="connsiteX2" fmla="*/ 134 w 27620"/>
                  <a:gd name="connsiteY2" fmla="*/ 47235 h 50267"/>
                  <a:gd name="connsiteX3" fmla="*/ 3658 w 27620"/>
                  <a:gd name="connsiteY3" fmla="*/ 49997 h 50267"/>
                  <a:gd name="connsiteX4" fmla="*/ 20708 w 27620"/>
                  <a:gd name="connsiteY4" fmla="*/ 26946 h 50267"/>
                  <a:gd name="connsiteX5" fmla="*/ 27375 w 27620"/>
                  <a:gd name="connsiteY5" fmla="*/ 1419 h 50267"/>
                  <a:gd name="connsiteX6" fmla="*/ 23565 w 27620"/>
                  <a:gd name="connsiteY6" fmla="*/ 943 h 50267"/>
                  <a:gd name="connsiteX7" fmla="*/ 23565 w 27620"/>
                  <a:gd name="connsiteY7" fmla="*/ 943 h 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0" h="50267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0DA6ED99-7C5A-48FA-A016-4607100473C3}"/>
                  </a:ext>
                </a:extLst>
              </p:cNvPr>
              <p:cNvSpPr/>
              <p:nvPr/>
            </p:nvSpPr>
            <p:spPr>
              <a:xfrm>
                <a:off x="5801104" y="3277722"/>
                <a:ext cx="12143" cy="60476"/>
              </a:xfrm>
              <a:custGeom>
                <a:avLst/>
                <a:gdLst>
                  <a:gd name="connsiteX0" fmla="*/ 859 w 12143"/>
                  <a:gd name="connsiteY0" fmla="*/ 2210 h 60476"/>
                  <a:gd name="connsiteX1" fmla="*/ 2 w 12143"/>
                  <a:gd name="connsiteY1" fmla="*/ 57551 h 60476"/>
                  <a:gd name="connsiteX2" fmla="*/ 5526 w 12143"/>
                  <a:gd name="connsiteY2" fmla="*/ 59075 h 60476"/>
                  <a:gd name="connsiteX3" fmla="*/ 12098 w 12143"/>
                  <a:gd name="connsiteY3" fmla="*/ 19546 h 60476"/>
                  <a:gd name="connsiteX4" fmla="*/ 2097 w 12143"/>
                  <a:gd name="connsiteY4" fmla="*/ 20 h 60476"/>
                  <a:gd name="connsiteX5" fmla="*/ 859 w 12143"/>
                  <a:gd name="connsiteY5" fmla="*/ 2210 h 60476"/>
                  <a:gd name="connsiteX6" fmla="*/ 859 w 12143"/>
                  <a:gd name="connsiteY6" fmla="*/ 2210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43" h="60476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9F473D15-6823-44D9-8FD6-9D1B56719187}"/>
                  </a:ext>
                </a:extLst>
              </p:cNvPr>
              <p:cNvSpPr/>
              <p:nvPr/>
            </p:nvSpPr>
            <p:spPr>
              <a:xfrm>
                <a:off x="5924198" y="3668275"/>
                <a:ext cx="426340" cy="82363"/>
              </a:xfrm>
              <a:custGeom>
                <a:avLst/>
                <a:gdLst>
                  <a:gd name="connsiteX0" fmla="*/ 732 w 426340"/>
                  <a:gd name="connsiteY0" fmla="*/ 4183 h 82363"/>
                  <a:gd name="connsiteX1" fmla="*/ 424404 w 426340"/>
                  <a:gd name="connsiteY1" fmla="*/ 26567 h 82363"/>
                  <a:gd name="connsiteX2" fmla="*/ 420309 w 426340"/>
                  <a:gd name="connsiteY2" fmla="*/ 19613 h 82363"/>
                  <a:gd name="connsiteX3" fmla="*/ 3590 w 426340"/>
                  <a:gd name="connsiteY3" fmla="*/ 373 h 82363"/>
                  <a:gd name="connsiteX4" fmla="*/ 732 w 426340"/>
                  <a:gd name="connsiteY4" fmla="*/ 4183 h 82363"/>
                  <a:gd name="connsiteX5" fmla="*/ 732 w 426340"/>
                  <a:gd name="connsiteY5" fmla="*/ 4183 h 8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340" h="82363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1FCEDA3D-CE40-4AE4-BCF3-4BA9B8C773B5}"/>
                  </a:ext>
                </a:extLst>
              </p:cNvPr>
              <p:cNvSpPr/>
              <p:nvPr/>
            </p:nvSpPr>
            <p:spPr>
              <a:xfrm>
                <a:off x="5944757" y="3684411"/>
                <a:ext cx="8344" cy="54769"/>
              </a:xfrm>
              <a:custGeom>
                <a:avLst/>
                <a:gdLst>
                  <a:gd name="connsiteX0" fmla="*/ 1034 w 8344"/>
                  <a:gd name="connsiteY0" fmla="*/ 1001 h 54769"/>
                  <a:gd name="connsiteX1" fmla="*/ 748 w 8344"/>
                  <a:gd name="connsiteY1" fmla="*/ 26814 h 54769"/>
                  <a:gd name="connsiteX2" fmla="*/ 2939 w 8344"/>
                  <a:gd name="connsiteY2" fmla="*/ 52913 h 54769"/>
                  <a:gd name="connsiteX3" fmla="*/ 7987 w 8344"/>
                  <a:gd name="connsiteY3" fmla="*/ 52246 h 54769"/>
                  <a:gd name="connsiteX4" fmla="*/ 6844 w 8344"/>
                  <a:gd name="connsiteY4" fmla="*/ 24814 h 54769"/>
                  <a:gd name="connsiteX5" fmla="*/ 3701 w 8344"/>
                  <a:gd name="connsiteY5" fmla="*/ 1001 h 54769"/>
                  <a:gd name="connsiteX6" fmla="*/ 1034 w 8344"/>
                  <a:gd name="connsiteY6" fmla="*/ 1001 h 54769"/>
                  <a:gd name="connsiteX7" fmla="*/ 1034 w 8344"/>
                  <a:gd name="connsiteY7" fmla="*/ 1001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44" h="54769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810ACA3C-EB9D-4429-83A0-CCCA5B198B83}"/>
                  </a:ext>
                </a:extLst>
              </p:cNvPr>
              <p:cNvSpPr/>
              <p:nvPr/>
            </p:nvSpPr>
            <p:spPr>
              <a:xfrm>
                <a:off x="5996880" y="3713034"/>
                <a:ext cx="7684" cy="59877"/>
              </a:xfrm>
              <a:custGeom>
                <a:avLst/>
                <a:gdLst>
                  <a:gd name="connsiteX0" fmla="*/ 60 w 7684"/>
                  <a:gd name="connsiteY0" fmla="*/ 1430 h 59877"/>
                  <a:gd name="connsiteX1" fmla="*/ 1869 w 7684"/>
                  <a:gd name="connsiteY1" fmla="*/ 57056 h 59877"/>
                  <a:gd name="connsiteX2" fmla="*/ 7680 w 7684"/>
                  <a:gd name="connsiteY2" fmla="*/ 57056 h 59877"/>
                  <a:gd name="connsiteX3" fmla="*/ 3012 w 7684"/>
                  <a:gd name="connsiteY3" fmla="*/ 1430 h 59877"/>
                  <a:gd name="connsiteX4" fmla="*/ 60 w 7684"/>
                  <a:gd name="connsiteY4" fmla="*/ 1430 h 59877"/>
                  <a:gd name="connsiteX5" fmla="*/ 60 w 7684"/>
                  <a:gd name="connsiteY5" fmla="*/ 1430 h 5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84" h="59877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0" name="Freeform: Shape 529">
                <a:extLst>
                  <a:ext uri="{FF2B5EF4-FFF2-40B4-BE49-F238E27FC236}">
                    <a16:creationId xmlns:a16="http://schemas.microsoft.com/office/drawing/2014/main" id="{D719FCE7-4A18-4409-81BD-88900D4A36C3}"/>
                  </a:ext>
                </a:extLst>
              </p:cNvPr>
              <p:cNvSpPr/>
              <p:nvPr/>
            </p:nvSpPr>
            <p:spPr>
              <a:xfrm>
                <a:off x="6044370" y="3738439"/>
                <a:ext cx="7337" cy="51575"/>
              </a:xfrm>
              <a:custGeom>
                <a:avLst/>
                <a:gdLst>
                  <a:gd name="connsiteX0" fmla="*/ 1528 w 7337"/>
                  <a:gd name="connsiteY0" fmla="*/ 1361 h 51575"/>
                  <a:gd name="connsiteX1" fmla="*/ 1718 w 7337"/>
                  <a:gd name="connsiteY1" fmla="*/ 49748 h 51575"/>
                  <a:gd name="connsiteX2" fmla="*/ 6576 w 7337"/>
                  <a:gd name="connsiteY2" fmla="*/ 49081 h 51575"/>
                  <a:gd name="connsiteX3" fmla="*/ 4195 w 7337"/>
                  <a:gd name="connsiteY3" fmla="*/ 980 h 51575"/>
                  <a:gd name="connsiteX4" fmla="*/ 1528 w 7337"/>
                  <a:gd name="connsiteY4" fmla="*/ 1361 h 51575"/>
                  <a:gd name="connsiteX5" fmla="*/ 1528 w 7337"/>
                  <a:gd name="connsiteY5" fmla="*/ 1361 h 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7" h="51575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1" name="Freeform: Shape 530">
                <a:extLst>
                  <a:ext uri="{FF2B5EF4-FFF2-40B4-BE49-F238E27FC236}">
                    <a16:creationId xmlns:a16="http://schemas.microsoft.com/office/drawing/2014/main" id="{208CE310-8465-4ED4-B953-6220AF70844A}"/>
                  </a:ext>
                </a:extLst>
              </p:cNvPr>
              <p:cNvSpPr/>
              <p:nvPr/>
            </p:nvSpPr>
            <p:spPr>
              <a:xfrm>
                <a:off x="6118666" y="3748266"/>
                <a:ext cx="10099" cy="51411"/>
              </a:xfrm>
              <a:custGeom>
                <a:avLst/>
                <a:gdLst>
                  <a:gd name="connsiteX0" fmla="*/ 3 w 10099"/>
                  <a:gd name="connsiteY0" fmla="*/ 1154 h 51411"/>
                  <a:gd name="connsiteX1" fmla="*/ 4956 w 10099"/>
                  <a:gd name="connsiteY1" fmla="*/ 49541 h 51411"/>
                  <a:gd name="connsiteX2" fmla="*/ 10100 w 10099"/>
                  <a:gd name="connsiteY2" fmla="*/ 48875 h 51411"/>
                  <a:gd name="connsiteX3" fmla="*/ 2289 w 10099"/>
                  <a:gd name="connsiteY3" fmla="*/ 869 h 51411"/>
                  <a:gd name="connsiteX4" fmla="*/ 3 w 10099"/>
                  <a:gd name="connsiteY4" fmla="*/ 1154 h 51411"/>
                  <a:gd name="connsiteX5" fmla="*/ 3 w 10099"/>
                  <a:gd name="connsiteY5" fmla="*/ 1154 h 5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9" h="51411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2" name="Freeform: Shape 531">
                <a:extLst>
                  <a:ext uri="{FF2B5EF4-FFF2-40B4-BE49-F238E27FC236}">
                    <a16:creationId xmlns:a16="http://schemas.microsoft.com/office/drawing/2014/main" id="{A29BE3F7-35FF-466C-A33B-2B3CEA7A0507}"/>
                  </a:ext>
                </a:extLst>
              </p:cNvPr>
              <p:cNvSpPr/>
              <p:nvPr/>
            </p:nvSpPr>
            <p:spPr>
              <a:xfrm>
                <a:off x="6175327" y="3745900"/>
                <a:ext cx="11542" cy="53909"/>
              </a:xfrm>
              <a:custGeom>
                <a:avLst/>
                <a:gdLst>
                  <a:gd name="connsiteX0" fmla="*/ 16 w 11542"/>
                  <a:gd name="connsiteY0" fmla="*/ 1900 h 53909"/>
                  <a:gd name="connsiteX1" fmla="*/ 6016 w 11542"/>
                  <a:gd name="connsiteY1" fmla="*/ 51907 h 53909"/>
                  <a:gd name="connsiteX2" fmla="*/ 11541 w 11542"/>
                  <a:gd name="connsiteY2" fmla="*/ 51145 h 53909"/>
                  <a:gd name="connsiteX3" fmla="*/ 3730 w 11542"/>
                  <a:gd name="connsiteY3" fmla="*/ 1424 h 53909"/>
                  <a:gd name="connsiteX4" fmla="*/ 16 w 11542"/>
                  <a:gd name="connsiteY4" fmla="*/ 1900 h 53909"/>
                  <a:gd name="connsiteX5" fmla="*/ 16 w 11542"/>
                  <a:gd name="connsiteY5" fmla="*/ 1900 h 5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42" h="53909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3" name="Freeform: Shape 532">
                <a:extLst>
                  <a:ext uri="{FF2B5EF4-FFF2-40B4-BE49-F238E27FC236}">
                    <a16:creationId xmlns:a16="http://schemas.microsoft.com/office/drawing/2014/main" id="{8ED49585-7AE1-4303-AE46-49616792A7E2}"/>
                  </a:ext>
                </a:extLst>
              </p:cNvPr>
              <p:cNvSpPr/>
              <p:nvPr/>
            </p:nvSpPr>
            <p:spPr>
              <a:xfrm>
                <a:off x="6249239" y="3732037"/>
                <a:ext cx="13258" cy="46451"/>
              </a:xfrm>
              <a:custGeom>
                <a:avLst/>
                <a:gdLst>
                  <a:gd name="connsiteX0" fmla="*/ 18 w 13258"/>
                  <a:gd name="connsiteY0" fmla="*/ 3001 h 46451"/>
                  <a:gd name="connsiteX1" fmla="*/ 5733 w 13258"/>
                  <a:gd name="connsiteY1" fmla="*/ 43768 h 46451"/>
                  <a:gd name="connsiteX2" fmla="*/ 13258 w 13258"/>
                  <a:gd name="connsiteY2" fmla="*/ 42720 h 46451"/>
                  <a:gd name="connsiteX3" fmla="*/ 6019 w 13258"/>
                  <a:gd name="connsiteY3" fmla="*/ 2143 h 46451"/>
                  <a:gd name="connsiteX4" fmla="*/ 18 w 13258"/>
                  <a:gd name="connsiteY4" fmla="*/ 3001 h 46451"/>
                  <a:gd name="connsiteX5" fmla="*/ 18 w 13258"/>
                  <a:gd name="connsiteY5" fmla="*/ 3001 h 4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" h="46451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4" name="Freeform: Shape 533">
                <a:extLst>
                  <a:ext uri="{FF2B5EF4-FFF2-40B4-BE49-F238E27FC236}">
                    <a16:creationId xmlns:a16="http://schemas.microsoft.com/office/drawing/2014/main" id="{16DC6CF8-94D0-4428-9561-6C481AB55F86}"/>
                  </a:ext>
                </a:extLst>
              </p:cNvPr>
              <p:cNvSpPr/>
              <p:nvPr/>
            </p:nvSpPr>
            <p:spPr>
              <a:xfrm>
                <a:off x="6311471" y="3711756"/>
                <a:ext cx="15224" cy="42217"/>
              </a:xfrm>
              <a:custGeom>
                <a:avLst/>
                <a:gdLst>
                  <a:gd name="connsiteX0" fmla="*/ 79 w 15224"/>
                  <a:gd name="connsiteY0" fmla="*/ 3279 h 42217"/>
                  <a:gd name="connsiteX1" fmla="*/ 9414 w 15224"/>
                  <a:gd name="connsiteY1" fmla="*/ 40713 h 42217"/>
                  <a:gd name="connsiteX2" fmla="*/ 15224 w 15224"/>
                  <a:gd name="connsiteY2" fmla="*/ 39093 h 42217"/>
                  <a:gd name="connsiteX3" fmla="*/ 5128 w 15224"/>
                  <a:gd name="connsiteY3" fmla="*/ 1755 h 42217"/>
                  <a:gd name="connsiteX4" fmla="*/ 79 w 15224"/>
                  <a:gd name="connsiteY4" fmla="*/ 3279 h 42217"/>
                  <a:gd name="connsiteX5" fmla="*/ 79 w 15224"/>
                  <a:gd name="connsiteY5" fmla="*/ 3279 h 4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4" h="42217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3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63D52BB1-23AA-4798-B592-D5E15A112D35}"/>
                  </a:ext>
                </a:extLst>
              </p:cNvPr>
              <p:cNvSpPr/>
              <p:nvPr/>
            </p:nvSpPr>
            <p:spPr>
              <a:xfrm>
                <a:off x="6040176" y="3169533"/>
                <a:ext cx="151316" cy="108883"/>
              </a:xfrm>
              <a:custGeom>
                <a:avLst/>
                <a:gdLst>
                  <a:gd name="connsiteX0" fmla="*/ 5722 w 151316"/>
                  <a:gd name="connsiteY0" fmla="*/ 11912 h 108883"/>
                  <a:gd name="connsiteX1" fmla="*/ 70397 w 151316"/>
                  <a:gd name="connsiteY1" fmla="*/ 108876 h 108883"/>
                  <a:gd name="connsiteX2" fmla="*/ 146026 w 151316"/>
                  <a:gd name="connsiteY2" fmla="*/ 1815 h 108883"/>
                  <a:gd name="connsiteX3" fmla="*/ 140882 w 151316"/>
                  <a:gd name="connsiteY3" fmla="*/ 2482 h 108883"/>
                  <a:gd name="connsiteX4" fmla="*/ 78208 w 151316"/>
                  <a:gd name="connsiteY4" fmla="*/ 101447 h 108883"/>
                  <a:gd name="connsiteX5" fmla="*/ 9723 w 151316"/>
                  <a:gd name="connsiteY5" fmla="*/ 13531 h 108883"/>
                  <a:gd name="connsiteX6" fmla="*/ 5722 w 151316"/>
                  <a:gd name="connsiteY6" fmla="*/ 11912 h 108883"/>
                  <a:gd name="connsiteX7" fmla="*/ 5722 w 151316"/>
                  <a:gd name="connsiteY7" fmla="*/ 11912 h 1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16" h="108883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695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6" name="Freeform: Shape 535">
                <a:extLst>
                  <a:ext uri="{FF2B5EF4-FFF2-40B4-BE49-F238E27FC236}">
                    <a16:creationId xmlns:a16="http://schemas.microsoft.com/office/drawing/2014/main" id="{CDBD0959-1DB5-4F26-80AC-D88B93A6BBD6}"/>
                  </a:ext>
                </a:extLst>
              </p:cNvPr>
              <p:cNvSpPr/>
              <p:nvPr/>
            </p:nvSpPr>
            <p:spPr>
              <a:xfrm>
                <a:off x="6122170" y="3237863"/>
                <a:ext cx="12799" cy="32021"/>
              </a:xfrm>
              <a:custGeom>
                <a:avLst/>
                <a:gdLst>
                  <a:gd name="connsiteX0" fmla="*/ 23 w 12799"/>
                  <a:gd name="connsiteY0" fmla="*/ 2636 h 32021"/>
                  <a:gd name="connsiteX1" fmla="*/ 3452 w 12799"/>
                  <a:gd name="connsiteY1" fmla="*/ 18448 h 32021"/>
                  <a:gd name="connsiteX2" fmla="*/ 8882 w 12799"/>
                  <a:gd name="connsiteY2" fmla="*/ 31497 h 32021"/>
                  <a:gd name="connsiteX3" fmla="*/ 12215 w 12799"/>
                  <a:gd name="connsiteY3" fmla="*/ 30640 h 32021"/>
                  <a:gd name="connsiteX4" fmla="*/ 10120 w 12799"/>
                  <a:gd name="connsiteY4" fmla="*/ 16638 h 32021"/>
                  <a:gd name="connsiteX5" fmla="*/ 4976 w 12799"/>
                  <a:gd name="connsiteY5" fmla="*/ 1303 h 32021"/>
                  <a:gd name="connsiteX6" fmla="*/ 23 w 12799"/>
                  <a:gd name="connsiteY6" fmla="*/ 2636 h 32021"/>
                  <a:gd name="connsiteX7" fmla="*/ 23 w 12799"/>
                  <a:gd name="connsiteY7" fmla="*/ 2636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" h="32021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7" name="Freeform: Shape 536">
                <a:extLst>
                  <a:ext uri="{FF2B5EF4-FFF2-40B4-BE49-F238E27FC236}">
                    <a16:creationId xmlns:a16="http://schemas.microsoft.com/office/drawing/2014/main" id="{F4294620-6512-403C-AA16-F3426BFCC0A2}"/>
                  </a:ext>
                </a:extLst>
              </p:cNvPr>
              <p:cNvSpPr/>
              <p:nvPr/>
            </p:nvSpPr>
            <p:spPr>
              <a:xfrm>
                <a:off x="6149378" y="3218276"/>
                <a:ext cx="30755" cy="24151"/>
              </a:xfrm>
              <a:custGeom>
                <a:avLst/>
                <a:gdLst>
                  <a:gd name="connsiteX0" fmla="*/ 56 w 30755"/>
                  <a:gd name="connsiteY0" fmla="*/ 1458 h 24151"/>
                  <a:gd name="connsiteX1" fmla="*/ 10820 w 30755"/>
                  <a:gd name="connsiteY1" fmla="*/ 13555 h 24151"/>
                  <a:gd name="connsiteX2" fmla="*/ 26250 w 30755"/>
                  <a:gd name="connsiteY2" fmla="*/ 23842 h 24151"/>
                  <a:gd name="connsiteX3" fmla="*/ 29298 w 30755"/>
                  <a:gd name="connsiteY3" fmla="*/ 18603 h 24151"/>
                  <a:gd name="connsiteX4" fmla="*/ 14439 w 30755"/>
                  <a:gd name="connsiteY4" fmla="*/ 8888 h 24151"/>
                  <a:gd name="connsiteX5" fmla="*/ 1390 w 30755"/>
                  <a:gd name="connsiteY5" fmla="*/ 29 h 24151"/>
                  <a:gd name="connsiteX6" fmla="*/ 56 w 30755"/>
                  <a:gd name="connsiteY6" fmla="*/ 1458 h 24151"/>
                  <a:gd name="connsiteX7" fmla="*/ 56 w 30755"/>
                  <a:gd name="connsiteY7" fmla="*/ 1458 h 2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5" h="24151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6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8" name="Freeform: Shape 537">
                <a:extLst>
                  <a:ext uri="{FF2B5EF4-FFF2-40B4-BE49-F238E27FC236}">
                    <a16:creationId xmlns:a16="http://schemas.microsoft.com/office/drawing/2014/main" id="{B218FD0B-C8D1-45BF-BC16-467C9214CF51}"/>
                  </a:ext>
                </a:extLst>
              </p:cNvPr>
              <p:cNvSpPr/>
              <p:nvPr/>
            </p:nvSpPr>
            <p:spPr>
              <a:xfrm>
                <a:off x="6153180" y="3187978"/>
                <a:ext cx="36755" cy="8256"/>
              </a:xfrm>
              <a:custGeom>
                <a:avLst/>
                <a:gdLst>
                  <a:gd name="connsiteX0" fmla="*/ 1399 w 36755"/>
                  <a:gd name="connsiteY0" fmla="*/ 7754 h 8256"/>
                  <a:gd name="connsiteX1" fmla="*/ 17972 w 36755"/>
                  <a:gd name="connsiteY1" fmla="*/ 7564 h 8256"/>
                  <a:gd name="connsiteX2" fmla="*/ 34736 w 36755"/>
                  <a:gd name="connsiteY2" fmla="*/ 5754 h 8256"/>
                  <a:gd name="connsiteX3" fmla="*/ 33974 w 36755"/>
                  <a:gd name="connsiteY3" fmla="*/ 229 h 8256"/>
                  <a:gd name="connsiteX4" fmla="*/ 16734 w 36755"/>
                  <a:gd name="connsiteY4" fmla="*/ 1372 h 8256"/>
                  <a:gd name="connsiteX5" fmla="*/ 1399 w 36755"/>
                  <a:gd name="connsiteY5" fmla="*/ 3849 h 8256"/>
                  <a:gd name="connsiteX6" fmla="*/ 1399 w 36755"/>
                  <a:gd name="connsiteY6" fmla="*/ 7754 h 8256"/>
                  <a:gd name="connsiteX7" fmla="*/ 1399 w 36755"/>
                  <a:gd name="connsiteY7" fmla="*/ 7754 h 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55" h="8256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9" name="Freeform: Shape 538">
                <a:extLst>
                  <a:ext uri="{FF2B5EF4-FFF2-40B4-BE49-F238E27FC236}">
                    <a16:creationId xmlns:a16="http://schemas.microsoft.com/office/drawing/2014/main" id="{E90CE90F-8C87-4923-9ECA-386E84BAC3C9}"/>
                  </a:ext>
                </a:extLst>
              </p:cNvPr>
              <p:cNvSpPr/>
              <p:nvPr/>
            </p:nvSpPr>
            <p:spPr>
              <a:xfrm>
                <a:off x="6077291" y="3233381"/>
                <a:ext cx="17675" cy="31551"/>
              </a:xfrm>
              <a:custGeom>
                <a:avLst/>
                <a:gdLst>
                  <a:gd name="connsiteX0" fmla="*/ 15089 w 17675"/>
                  <a:gd name="connsiteY0" fmla="*/ 450 h 31551"/>
                  <a:gd name="connsiteX1" fmla="*/ 325 w 17675"/>
                  <a:gd name="connsiteY1" fmla="*/ 26358 h 31551"/>
                  <a:gd name="connsiteX2" fmla="*/ 6231 w 17675"/>
                  <a:gd name="connsiteY2" fmla="*/ 29787 h 31551"/>
                  <a:gd name="connsiteX3" fmla="*/ 17661 w 17675"/>
                  <a:gd name="connsiteY3" fmla="*/ 1879 h 31551"/>
                  <a:gd name="connsiteX4" fmla="*/ 15089 w 17675"/>
                  <a:gd name="connsiteY4" fmla="*/ 450 h 31551"/>
                  <a:gd name="connsiteX5" fmla="*/ 15089 w 17675"/>
                  <a:gd name="connsiteY5" fmla="*/ 450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5" h="31551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40" name="Freeform: Shape 539">
                <a:extLst>
                  <a:ext uri="{FF2B5EF4-FFF2-40B4-BE49-F238E27FC236}">
                    <a16:creationId xmlns:a16="http://schemas.microsoft.com/office/drawing/2014/main" id="{C73EF4D7-7BA8-4BF9-9E6B-4D9DC9168FA0}"/>
                  </a:ext>
                </a:extLst>
              </p:cNvPr>
              <p:cNvSpPr/>
              <p:nvPr/>
            </p:nvSpPr>
            <p:spPr>
              <a:xfrm>
                <a:off x="6044344" y="3209415"/>
                <a:ext cx="25676" cy="22119"/>
              </a:xfrm>
              <a:custGeom>
                <a:avLst/>
                <a:gdLst>
                  <a:gd name="connsiteX0" fmla="*/ 22890 w 25676"/>
                  <a:gd name="connsiteY0" fmla="*/ 319 h 22119"/>
                  <a:gd name="connsiteX1" fmla="*/ 697 w 25676"/>
                  <a:gd name="connsiteY1" fmla="*/ 17273 h 22119"/>
                  <a:gd name="connsiteX2" fmla="*/ 4126 w 25676"/>
                  <a:gd name="connsiteY2" fmla="*/ 21750 h 22119"/>
                  <a:gd name="connsiteX3" fmla="*/ 25176 w 25676"/>
                  <a:gd name="connsiteY3" fmla="*/ 3271 h 22119"/>
                  <a:gd name="connsiteX4" fmla="*/ 22890 w 25676"/>
                  <a:gd name="connsiteY4" fmla="*/ 319 h 22119"/>
                  <a:gd name="connsiteX5" fmla="*/ 22890 w 25676"/>
                  <a:gd name="connsiteY5" fmla="*/ 319 h 2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76" h="22119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41" name="Freeform: Shape 540">
                <a:extLst>
                  <a:ext uri="{FF2B5EF4-FFF2-40B4-BE49-F238E27FC236}">
                    <a16:creationId xmlns:a16="http://schemas.microsoft.com/office/drawing/2014/main" id="{2EBACAA0-30F6-487C-B31B-9F4AA8547F21}"/>
                  </a:ext>
                </a:extLst>
              </p:cNvPr>
              <p:cNvSpPr/>
              <p:nvPr/>
            </p:nvSpPr>
            <p:spPr>
              <a:xfrm>
                <a:off x="5841680" y="2547990"/>
                <a:ext cx="561769" cy="393900"/>
              </a:xfrm>
              <a:custGeom>
                <a:avLst/>
                <a:gdLst>
                  <a:gd name="connsiteX0" fmla="*/ 15242 w 561769"/>
                  <a:gd name="connsiteY0" fmla="*/ 370184 h 393900"/>
                  <a:gd name="connsiteX1" fmla="*/ 21624 w 561769"/>
                  <a:gd name="connsiteY1" fmla="*/ 129582 h 393900"/>
                  <a:gd name="connsiteX2" fmla="*/ 155450 w 561769"/>
                  <a:gd name="connsiteY2" fmla="*/ 22997 h 393900"/>
                  <a:gd name="connsiteX3" fmla="*/ 326901 w 561769"/>
                  <a:gd name="connsiteY3" fmla="*/ 1376 h 393900"/>
                  <a:gd name="connsiteX4" fmla="*/ 453393 w 561769"/>
                  <a:gd name="connsiteY4" fmla="*/ 55382 h 393900"/>
                  <a:gd name="connsiteX5" fmla="*/ 553691 w 561769"/>
                  <a:gd name="connsiteY5" fmla="*/ 206449 h 393900"/>
                  <a:gd name="connsiteX6" fmla="*/ 502351 w 561769"/>
                  <a:gd name="connsiteY6" fmla="*/ 393901 h 39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769" h="393900">
                    <a:moveTo>
                      <a:pt x="15242" y="370184"/>
                    </a:moveTo>
                    <a:cubicBezTo>
                      <a:pt x="-3522" y="315224"/>
                      <a:pt x="-8761" y="179112"/>
                      <a:pt x="21624" y="129582"/>
                    </a:cubicBezTo>
                    <a:cubicBezTo>
                      <a:pt x="52009" y="80052"/>
                      <a:pt x="101158" y="43571"/>
                      <a:pt x="155450" y="22997"/>
                    </a:cubicBezTo>
                    <a:cubicBezTo>
                      <a:pt x="209743" y="2423"/>
                      <a:pt x="268989" y="-2911"/>
                      <a:pt x="326901" y="1376"/>
                    </a:cubicBezTo>
                    <a:cubicBezTo>
                      <a:pt x="372620" y="4805"/>
                      <a:pt x="417007" y="27569"/>
                      <a:pt x="453393" y="55382"/>
                    </a:cubicBezTo>
                    <a:cubicBezTo>
                      <a:pt x="496636" y="88434"/>
                      <a:pt x="536355" y="154919"/>
                      <a:pt x="553691" y="206449"/>
                    </a:cubicBezTo>
                    <a:cubicBezTo>
                      <a:pt x="575503" y="271314"/>
                      <a:pt x="551405" y="366183"/>
                      <a:pt x="502351" y="39390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42" name="Freeform: Shape 541">
                <a:extLst>
                  <a:ext uri="{FF2B5EF4-FFF2-40B4-BE49-F238E27FC236}">
                    <a16:creationId xmlns:a16="http://schemas.microsoft.com/office/drawing/2014/main" id="{4668ECA9-5FFC-4274-8831-587A2E614308}"/>
                  </a:ext>
                </a:extLst>
              </p:cNvPr>
              <p:cNvSpPr/>
              <p:nvPr/>
            </p:nvSpPr>
            <p:spPr>
              <a:xfrm>
                <a:off x="5853351" y="2605461"/>
                <a:ext cx="489758" cy="635228"/>
              </a:xfrm>
              <a:custGeom>
                <a:avLst/>
                <a:gdLst>
                  <a:gd name="connsiteX0" fmla="*/ 317801 w 489758"/>
                  <a:gd name="connsiteY0" fmla="*/ 2959 h 635228"/>
                  <a:gd name="connsiteX1" fmla="*/ 3000 w 489758"/>
                  <a:gd name="connsiteY1" fmla="*/ 189364 h 635228"/>
                  <a:gd name="connsiteX2" fmla="*/ 17002 w 489758"/>
                  <a:gd name="connsiteY2" fmla="*/ 337954 h 635228"/>
                  <a:gd name="connsiteX3" fmla="*/ 215312 w 489758"/>
                  <a:gd name="connsiteY3" fmla="*/ 523501 h 635228"/>
                  <a:gd name="connsiteX4" fmla="*/ 213693 w 489758"/>
                  <a:gd name="connsiteY4" fmla="*/ 590176 h 635228"/>
                  <a:gd name="connsiteX5" fmla="*/ 258746 w 489758"/>
                  <a:gd name="connsiteY5" fmla="*/ 635229 h 635228"/>
                  <a:gd name="connsiteX6" fmla="*/ 258746 w 489758"/>
                  <a:gd name="connsiteY6" fmla="*/ 635229 h 635228"/>
                  <a:gd name="connsiteX7" fmla="*/ 303228 w 489758"/>
                  <a:gd name="connsiteY7" fmla="*/ 583318 h 635228"/>
                  <a:gd name="connsiteX8" fmla="*/ 301132 w 489758"/>
                  <a:gd name="connsiteY8" fmla="*/ 526453 h 635228"/>
                  <a:gd name="connsiteX9" fmla="*/ 489537 w 489758"/>
                  <a:gd name="connsiteY9" fmla="*/ 236893 h 635228"/>
                  <a:gd name="connsiteX10" fmla="*/ 317801 w 489758"/>
                  <a:gd name="connsiteY10" fmla="*/ 2959 h 63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9758" h="635228">
                    <a:moveTo>
                      <a:pt x="317801" y="2959"/>
                    </a:moveTo>
                    <a:cubicBezTo>
                      <a:pt x="185308" y="-11233"/>
                      <a:pt x="28146" y="21628"/>
                      <a:pt x="3000" y="189364"/>
                    </a:cubicBezTo>
                    <a:cubicBezTo>
                      <a:pt x="-5001" y="242799"/>
                      <a:pt x="4143" y="278137"/>
                      <a:pt x="17002" y="337954"/>
                    </a:cubicBezTo>
                    <a:cubicBezTo>
                      <a:pt x="53387" y="505784"/>
                      <a:pt x="215312" y="523501"/>
                      <a:pt x="215312" y="523501"/>
                    </a:cubicBezTo>
                    <a:lnTo>
                      <a:pt x="213693" y="590176"/>
                    </a:lnTo>
                    <a:cubicBezTo>
                      <a:pt x="213693" y="615036"/>
                      <a:pt x="233886" y="635229"/>
                      <a:pt x="258746" y="635229"/>
                    </a:cubicBezTo>
                    <a:lnTo>
                      <a:pt x="258746" y="635229"/>
                    </a:lnTo>
                    <a:cubicBezTo>
                      <a:pt x="286369" y="635229"/>
                      <a:pt x="307419" y="610559"/>
                      <a:pt x="303228" y="583318"/>
                    </a:cubicBezTo>
                    <a:lnTo>
                      <a:pt x="301132" y="526453"/>
                    </a:lnTo>
                    <a:cubicBezTo>
                      <a:pt x="301132" y="526453"/>
                      <a:pt x="497252" y="491497"/>
                      <a:pt x="489537" y="236893"/>
                    </a:cubicBezTo>
                    <a:cubicBezTo>
                      <a:pt x="483631" y="45060"/>
                      <a:pt x="451627" y="17342"/>
                      <a:pt x="317801" y="2959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43" name="Freeform: Shape 542">
                <a:extLst>
                  <a:ext uri="{FF2B5EF4-FFF2-40B4-BE49-F238E27FC236}">
                    <a16:creationId xmlns:a16="http://schemas.microsoft.com/office/drawing/2014/main" id="{E61DA0FD-0308-4FB2-AA98-461B3FA0D869}"/>
                  </a:ext>
                </a:extLst>
              </p:cNvPr>
              <p:cNvSpPr/>
              <p:nvPr/>
            </p:nvSpPr>
            <p:spPr>
              <a:xfrm>
                <a:off x="6140055" y="2780008"/>
                <a:ext cx="101194" cy="35858"/>
              </a:xfrm>
              <a:custGeom>
                <a:avLst/>
                <a:gdLst>
                  <a:gd name="connsiteX0" fmla="*/ 100629 w 101194"/>
                  <a:gd name="connsiteY0" fmla="*/ 31675 h 35858"/>
                  <a:gd name="connsiteX1" fmla="*/ 49575 w 101194"/>
                  <a:gd name="connsiteY1" fmla="*/ 31866 h 35858"/>
                  <a:gd name="connsiteX2" fmla="*/ 140 w 101194"/>
                  <a:gd name="connsiteY2" fmla="*/ 19007 h 35858"/>
                  <a:gd name="connsiteX3" fmla="*/ 13666 w 101194"/>
                  <a:gd name="connsiteY3" fmla="*/ 5291 h 35858"/>
                  <a:gd name="connsiteX4" fmla="*/ 53575 w 101194"/>
                  <a:gd name="connsiteY4" fmla="*/ 719 h 35858"/>
                  <a:gd name="connsiteX5" fmla="*/ 91009 w 101194"/>
                  <a:gd name="connsiteY5" fmla="*/ 15102 h 35858"/>
                  <a:gd name="connsiteX6" fmla="*/ 100629 w 101194"/>
                  <a:gd name="connsiteY6" fmla="*/ 31675 h 35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194" h="35858">
                    <a:moveTo>
                      <a:pt x="100629" y="31675"/>
                    </a:moveTo>
                    <a:cubicBezTo>
                      <a:pt x="96057" y="39295"/>
                      <a:pt x="74626" y="34723"/>
                      <a:pt x="49575" y="31866"/>
                    </a:cubicBezTo>
                    <a:cubicBezTo>
                      <a:pt x="24619" y="28437"/>
                      <a:pt x="2617" y="27484"/>
                      <a:pt x="140" y="19007"/>
                    </a:cubicBezTo>
                    <a:cubicBezTo>
                      <a:pt x="-908" y="14911"/>
                      <a:pt x="3950" y="9387"/>
                      <a:pt x="13666" y="5291"/>
                    </a:cubicBezTo>
                    <a:cubicBezTo>
                      <a:pt x="23286" y="1100"/>
                      <a:pt x="37764" y="-1281"/>
                      <a:pt x="53575" y="719"/>
                    </a:cubicBezTo>
                    <a:cubicBezTo>
                      <a:pt x="69292" y="2719"/>
                      <a:pt x="82817" y="8720"/>
                      <a:pt x="91009" y="15102"/>
                    </a:cubicBezTo>
                    <a:cubicBezTo>
                      <a:pt x="99295" y="21484"/>
                      <a:pt x="102629" y="27961"/>
                      <a:pt x="100629" y="31675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44" name="Freeform: Shape 543">
                <a:extLst>
                  <a:ext uri="{FF2B5EF4-FFF2-40B4-BE49-F238E27FC236}">
                    <a16:creationId xmlns:a16="http://schemas.microsoft.com/office/drawing/2014/main" id="{29B5933C-1218-42D7-8C3E-DFF3ADA05F49}"/>
                  </a:ext>
                </a:extLst>
              </p:cNvPr>
              <p:cNvSpPr/>
              <p:nvPr/>
            </p:nvSpPr>
            <p:spPr>
              <a:xfrm>
                <a:off x="5892949" y="2781123"/>
                <a:ext cx="101713" cy="33903"/>
              </a:xfrm>
              <a:custGeom>
                <a:avLst/>
                <a:gdLst>
                  <a:gd name="connsiteX0" fmla="*/ 101514 w 101713"/>
                  <a:gd name="connsiteY0" fmla="*/ 21131 h 33903"/>
                  <a:gd name="connsiteX1" fmla="*/ 51508 w 101713"/>
                  <a:gd name="connsiteY1" fmla="*/ 31609 h 33903"/>
                  <a:gd name="connsiteX2" fmla="*/ 454 w 101713"/>
                  <a:gd name="connsiteY2" fmla="*/ 29037 h 33903"/>
                  <a:gd name="connsiteX3" fmla="*/ 10932 w 101713"/>
                  <a:gd name="connsiteY3" fmla="*/ 12844 h 33903"/>
                  <a:gd name="connsiteX4" fmla="*/ 49032 w 101713"/>
                  <a:gd name="connsiteY4" fmla="*/ 271 h 33903"/>
                  <a:gd name="connsiteX5" fmla="*/ 88656 w 101713"/>
                  <a:gd name="connsiteY5" fmla="*/ 6748 h 33903"/>
                  <a:gd name="connsiteX6" fmla="*/ 101514 w 101713"/>
                  <a:gd name="connsiteY6" fmla="*/ 21131 h 3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713" h="33903">
                    <a:moveTo>
                      <a:pt x="101514" y="21131"/>
                    </a:moveTo>
                    <a:cubicBezTo>
                      <a:pt x="98657" y="29513"/>
                      <a:pt x="76654" y="29418"/>
                      <a:pt x="51508" y="31609"/>
                    </a:cubicBezTo>
                    <a:cubicBezTo>
                      <a:pt x="26362" y="33323"/>
                      <a:pt x="4645" y="36847"/>
                      <a:pt x="454" y="29037"/>
                    </a:cubicBezTo>
                    <a:cubicBezTo>
                      <a:pt x="-1356" y="25227"/>
                      <a:pt x="2264" y="18845"/>
                      <a:pt x="10932" y="12844"/>
                    </a:cubicBezTo>
                    <a:cubicBezTo>
                      <a:pt x="19504" y="6844"/>
                      <a:pt x="33220" y="1510"/>
                      <a:pt x="49032" y="271"/>
                    </a:cubicBezTo>
                    <a:cubicBezTo>
                      <a:pt x="64843" y="-967"/>
                      <a:pt x="79226" y="2176"/>
                      <a:pt x="88656" y="6748"/>
                    </a:cubicBezTo>
                    <a:cubicBezTo>
                      <a:pt x="98181" y="11416"/>
                      <a:pt x="102753" y="17035"/>
                      <a:pt x="101514" y="2113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45" name="Freeform: Shape 544">
                <a:extLst>
                  <a:ext uri="{FF2B5EF4-FFF2-40B4-BE49-F238E27FC236}">
                    <a16:creationId xmlns:a16="http://schemas.microsoft.com/office/drawing/2014/main" id="{22FE504A-55EB-4EC7-A125-E79058D8BE51}"/>
                  </a:ext>
                </a:extLst>
              </p:cNvPr>
              <p:cNvSpPr/>
              <p:nvPr/>
            </p:nvSpPr>
            <p:spPr>
              <a:xfrm>
                <a:off x="6009114" y="2797896"/>
                <a:ext cx="60327" cy="175510"/>
              </a:xfrm>
              <a:custGeom>
                <a:avLst/>
                <a:gdLst>
                  <a:gd name="connsiteX0" fmla="*/ 46023 w 60327"/>
                  <a:gd name="connsiteY0" fmla="*/ 171331 h 175510"/>
                  <a:gd name="connsiteX1" fmla="*/ 16114 w 60327"/>
                  <a:gd name="connsiteY1" fmla="*/ 128659 h 175510"/>
                  <a:gd name="connsiteX2" fmla="*/ 52690 w 60327"/>
                  <a:gd name="connsiteY2" fmla="*/ 130564 h 175510"/>
                  <a:gd name="connsiteX3" fmla="*/ 60215 w 60327"/>
                  <a:gd name="connsiteY3" fmla="*/ 124754 h 175510"/>
                  <a:gd name="connsiteX4" fmla="*/ 44499 w 60327"/>
                  <a:gd name="connsiteY4" fmla="*/ 5501 h 175510"/>
                  <a:gd name="connsiteX5" fmla="*/ 33069 w 60327"/>
                  <a:gd name="connsiteY5" fmla="*/ 5501 h 175510"/>
                  <a:gd name="connsiteX6" fmla="*/ 50309 w 60327"/>
                  <a:gd name="connsiteY6" fmla="*/ 127516 h 175510"/>
                  <a:gd name="connsiteX7" fmla="*/ 57834 w 60327"/>
                  <a:gd name="connsiteY7" fmla="*/ 121706 h 175510"/>
                  <a:gd name="connsiteX8" fmla="*/ 2589 w 60327"/>
                  <a:gd name="connsiteY8" fmla="*/ 107228 h 175510"/>
                  <a:gd name="connsiteX9" fmla="*/ 112 w 60327"/>
                  <a:gd name="connsiteY9" fmla="*/ 111609 h 175510"/>
                  <a:gd name="connsiteX10" fmla="*/ 41737 w 60327"/>
                  <a:gd name="connsiteY10" fmla="*/ 174665 h 175510"/>
                  <a:gd name="connsiteX11" fmla="*/ 46023 w 60327"/>
                  <a:gd name="connsiteY11" fmla="*/ 171331 h 175510"/>
                  <a:gd name="connsiteX12" fmla="*/ 46023 w 60327"/>
                  <a:gd name="connsiteY12" fmla="*/ 171331 h 17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327" h="175510">
                    <a:moveTo>
                      <a:pt x="46023" y="171331"/>
                    </a:moveTo>
                    <a:cubicBezTo>
                      <a:pt x="38117" y="160091"/>
                      <a:pt x="19353" y="141327"/>
                      <a:pt x="16114" y="128659"/>
                    </a:cubicBezTo>
                    <a:cubicBezTo>
                      <a:pt x="10114" y="104751"/>
                      <a:pt x="40498" y="124277"/>
                      <a:pt x="52690" y="130564"/>
                    </a:cubicBezTo>
                    <a:cubicBezTo>
                      <a:pt x="56881" y="132755"/>
                      <a:pt x="61072" y="129230"/>
                      <a:pt x="60215" y="124754"/>
                    </a:cubicBezTo>
                    <a:cubicBezTo>
                      <a:pt x="52881" y="85225"/>
                      <a:pt x="47642" y="45506"/>
                      <a:pt x="44499" y="5501"/>
                    </a:cubicBezTo>
                    <a:cubicBezTo>
                      <a:pt x="43927" y="-1834"/>
                      <a:pt x="32402" y="-1834"/>
                      <a:pt x="33069" y="5501"/>
                    </a:cubicBezTo>
                    <a:cubicBezTo>
                      <a:pt x="36784" y="46458"/>
                      <a:pt x="42499" y="87130"/>
                      <a:pt x="50309" y="127516"/>
                    </a:cubicBezTo>
                    <a:cubicBezTo>
                      <a:pt x="52786" y="125611"/>
                      <a:pt x="55357" y="123611"/>
                      <a:pt x="57834" y="121706"/>
                    </a:cubicBezTo>
                    <a:cubicBezTo>
                      <a:pt x="41165" y="113228"/>
                      <a:pt x="21067" y="99227"/>
                      <a:pt x="2589" y="107228"/>
                    </a:cubicBezTo>
                    <a:cubicBezTo>
                      <a:pt x="874" y="107990"/>
                      <a:pt x="208" y="109895"/>
                      <a:pt x="112" y="111609"/>
                    </a:cubicBezTo>
                    <a:cubicBezTo>
                      <a:pt x="-2078" y="134945"/>
                      <a:pt x="28306" y="158186"/>
                      <a:pt x="41737" y="174665"/>
                    </a:cubicBezTo>
                    <a:cubicBezTo>
                      <a:pt x="43642" y="177046"/>
                      <a:pt x="47833" y="173903"/>
                      <a:pt x="46023" y="171331"/>
                    </a:cubicBezTo>
                    <a:lnTo>
                      <a:pt x="46023" y="17133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46" name="Freeform: Shape 545">
                <a:extLst>
                  <a:ext uri="{FF2B5EF4-FFF2-40B4-BE49-F238E27FC236}">
                    <a16:creationId xmlns:a16="http://schemas.microsoft.com/office/drawing/2014/main" id="{33F12265-3CE9-4658-B0BE-DC36749E53BF}"/>
                  </a:ext>
                </a:extLst>
              </p:cNvPr>
              <p:cNvSpPr/>
              <p:nvPr/>
            </p:nvSpPr>
            <p:spPr>
              <a:xfrm>
                <a:off x="6143716" y="2918961"/>
                <a:ext cx="122039" cy="63003"/>
              </a:xfrm>
              <a:custGeom>
                <a:avLst/>
                <a:gdLst>
                  <a:gd name="connsiteX0" fmla="*/ 122019 w 122039"/>
                  <a:gd name="connsiteY0" fmla="*/ 33597 h 63003"/>
                  <a:gd name="connsiteX1" fmla="*/ 59916 w 122039"/>
                  <a:gd name="connsiteY1" fmla="*/ 62934 h 63003"/>
                  <a:gd name="connsiteX2" fmla="*/ 4 w 122039"/>
                  <a:gd name="connsiteY2" fmla="*/ 29406 h 63003"/>
                  <a:gd name="connsiteX3" fmla="*/ 62107 w 122039"/>
                  <a:gd name="connsiteY3" fmla="*/ 69 h 63003"/>
                  <a:gd name="connsiteX4" fmla="*/ 122019 w 122039"/>
                  <a:gd name="connsiteY4" fmla="*/ 33597 h 6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39" h="63003">
                    <a:moveTo>
                      <a:pt x="122019" y="33597"/>
                    </a:moveTo>
                    <a:cubicBezTo>
                      <a:pt x="121162" y="50933"/>
                      <a:pt x="93349" y="64077"/>
                      <a:pt x="59916" y="62934"/>
                    </a:cubicBezTo>
                    <a:cubicBezTo>
                      <a:pt x="26484" y="61791"/>
                      <a:pt x="-377" y="46742"/>
                      <a:pt x="4" y="29406"/>
                    </a:cubicBezTo>
                    <a:cubicBezTo>
                      <a:pt x="385" y="12071"/>
                      <a:pt x="28198" y="-1074"/>
                      <a:pt x="62107" y="69"/>
                    </a:cubicBezTo>
                    <a:cubicBezTo>
                      <a:pt x="96016" y="1212"/>
                      <a:pt x="122877" y="16262"/>
                      <a:pt x="122019" y="33597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47" name="Freeform: Shape 546">
                <a:extLst>
                  <a:ext uri="{FF2B5EF4-FFF2-40B4-BE49-F238E27FC236}">
                    <a16:creationId xmlns:a16="http://schemas.microsoft.com/office/drawing/2014/main" id="{857343D7-2330-49D0-95F9-8125B98269A2}"/>
                  </a:ext>
                </a:extLst>
              </p:cNvPr>
              <p:cNvSpPr/>
              <p:nvPr/>
            </p:nvSpPr>
            <p:spPr>
              <a:xfrm>
                <a:off x="6321837" y="2827323"/>
                <a:ext cx="102979" cy="134860"/>
              </a:xfrm>
              <a:custGeom>
                <a:avLst/>
                <a:gdLst>
                  <a:gd name="connsiteX0" fmla="*/ 0 w 102979"/>
                  <a:gd name="connsiteY0" fmla="*/ 22842 h 134860"/>
                  <a:gd name="connsiteX1" fmla="*/ 73438 w 102979"/>
                  <a:gd name="connsiteY1" fmla="*/ 7507 h 134860"/>
                  <a:gd name="connsiteX2" fmla="*/ 100679 w 102979"/>
                  <a:gd name="connsiteY2" fmla="*/ 79706 h 134860"/>
                  <a:gd name="connsiteX3" fmla="*/ 42672 w 102979"/>
                  <a:gd name="connsiteY3" fmla="*/ 133237 h 134860"/>
                  <a:gd name="connsiteX4" fmla="*/ 4096 w 102979"/>
                  <a:gd name="connsiteY4" fmla="*/ 125617 h 13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79" h="134860">
                    <a:moveTo>
                      <a:pt x="0" y="22842"/>
                    </a:moveTo>
                    <a:cubicBezTo>
                      <a:pt x="15145" y="-304"/>
                      <a:pt x="49816" y="-6685"/>
                      <a:pt x="73438" y="7507"/>
                    </a:cubicBezTo>
                    <a:cubicBezTo>
                      <a:pt x="97155" y="21699"/>
                      <a:pt x="108109" y="53036"/>
                      <a:pt x="100679" y="79706"/>
                    </a:cubicBezTo>
                    <a:cubicBezTo>
                      <a:pt x="93345" y="106376"/>
                      <a:pt x="69533" y="127046"/>
                      <a:pt x="42672" y="133237"/>
                    </a:cubicBezTo>
                    <a:cubicBezTo>
                      <a:pt x="29337" y="136380"/>
                      <a:pt x="13621" y="135523"/>
                      <a:pt x="4096" y="12561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48" name="Freeform: Shape 547">
                <a:extLst>
                  <a:ext uri="{FF2B5EF4-FFF2-40B4-BE49-F238E27FC236}">
                    <a16:creationId xmlns:a16="http://schemas.microsoft.com/office/drawing/2014/main" id="{1B7CF179-273B-4A84-996B-86154E50D7A1}"/>
                  </a:ext>
                </a:extLst>
              </p:cNvPr>
              <p:cNvSpPr/>
              <p:nvPr/>
            </p:nvSpPr>
            <p:spPr>
              <a:xfrm>
                <a:off x="6332193" y="2850376"/>
                <a:ext cx="57114" cy="90086"/>
              </a:xfrm>
              <a:custGeom>
                <a:avLst/>
                <a:gdLst>
                  <a:gd name="connsiteX0" fmla="*/ 53080 w 57114"/>
                  <a:gd name="connsiteY0" fmla="*/ 265 h 90086"/>
                  <a:gd name="connsiteX1" fmla="*/ 312 w 57114"/>
                  <a:gd name="connsiteY1" fmla="*/ 31888 h 90086"/>
                  <a:gd name="connsiteX2" fmla="*/ 5932 w 57114"/>
                  <a:gd name="connsiteY2" fmla="*/ 37508 h 90086"/>
                  <a:gd name="connsiteX3" fmla="*/ 46413 w 57114"/>
                  <a:gd name="connsiteY3" fmla="*/ 47223 h 90086"/>
                  <a:gd name="connsiteX4" fmla="*/ 23839 w 57114"/>
                  <a:gd name="connsiteY4" fmla="*/ 82275 h 90086"/>
                  <a:gd name="connsiteX5" fmla="*/ 24886 w 57114"/>
                  <a:gd name="connsiteY5" fmla="*/ 90086 h 90086"/>
                  <a:gd name="connsiteX6" fmla="*/ 54795 w 57114"/>
                  <a:gd name="connsiteY6" fmla="*/ 44366 h 90086"/>
                  <a:gd name="connsiteX7" fmla="*/ 1836 w 57114"/>
                  <a:gd name="connsiteY7" fmla="*/ 30555 h 90086"/>
                  <a:gd name="connsiteX8" fmla="*/ 7456 w 57114"/>
                  <a:gd name="connsiteY8" fmla="*/ 36174 h 90086"/>
                  <a:gd name="connsiteX9" fmla="*/ 53176 w 57114"/>
                  <a:gd name="connsiteY9" fmla="*/ 6552 h 90086"/>
                  <a:gd name="connsiteX10" fmla="*/ 53080 w 57114"/>
                  <a:gd name="connsiteY10" fmla="*/ 265 h 90086"/>
                  <a:gd name="connsiteX11" fmla="*/ 53080 w 57114"/>
                  <a:gd name="connsiteY11" fmla="*/ 265 h 90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14" h="90086">
                    <a:moveTo>
                      <a:pt x="53080" y="265"/>
                    </a:moveTo>
                    <a:cubicBezTo>
                      <a:pt x="30125" y="-2021"/>
                      <a:pt x="9265" y="10647"/>
                      <a:pt x="312" y="31888"/>
                    </a:cubicBezTo>
                    <a:cubicBezTo>
                      <a:pt x="-1022" y="35127"/>
                      <a:pt x="2122" y="40270"/>
                      <a:pt x="5932" y="37508"/>
                    </a:cubicBezTo>
                    <a:cubicBezTo>
                      <a:pt x="19552" y="27697"/>
                      <a:pt x="40126" y="29221"/>
                      <a:pt x="46413" y="47223"/>
                    </a:cubicBezTo>
                    <a:cubicBezTo>
                      <a:pt x="52699" y="65226"/>
                      <a:pt x="40507" y="78180"/>
                      <a:pt x="23839" y="82275"/>
                    </a:cubicBezTo>
                    <a:cubicBezTo>
                      <a:pt x="19552" y="83323"/>
                      <a:pt x="20410" y="90181"/>
                      <a:pt x="24886" y="90086"/>
                    </a:cubicBezTo>
                    <a:cubicBezTo>
                      <a:pt x="47842" y="89229"/>
                      <a:pt x="63177" y="65892"/>
                      <a:pt x="54795" y="44366"/>
                    </a:cubicBezTo>
                    <a:cubicBezTo>
                      <a:pt x="46318" y="22363"/>
                      <a:pt x="19933" y="17410"/>
                      <a:pt x="1836" y="30555"/>
                    </a:cubicBezTo>
                    <a:cubicBezTo>
                      <a:pt x="3741" y="32460"/>
                      <a:pt x="5551" y="34269"/>
                      <a:pt x="7456" y="36174"/>
                    </a:cubicBezTo>
                    <a:cubicBezTo>
                      <a:pt x="15457" y="17315"/>
                      <a:pt x="32602" y="6171"/>
                      <a:pt x="53176" y="6552"/>
                    </a:cubicBezTo>
                    <a:cubicBezTo>
                      <a:pt x="57176" y="6456"/>
                      <a:pt x="56986" y="646"/>
                      <a:pt x="53080" y="265"/>
                    </a:cubicBezTo>
                    <a:lnTo>
                      <a:pt x="53080" y="26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49" name="Freeform: Shape 548">
                <a:extLst>
                  <a:ext uri="{FF2B5EF4-FFF2-40B4-BE49-F238E27FC236}">
                    <a16:creationId xmlns:a16="http://schemas.microsoft.com/office/drawing/2014/main" id="{88B0C249-8A1C-417E-BE92-1F50DAC59A72}"/>
                  </a:ext>
                </a:extLst>
              </p:cNvPr>
              <p:cNvSpPr/>
              <p:nvPr/>
            </p:nvSpPr>
            <p:spPr>
              <a:xfrm>
                <a:off x="6326241" y="2859042"/>
                <a:ext cx="80468" cy="88149"/>
              </a:xfrm>
              <a:custGeom>
                <a:avLst/>
                <a:gdLst>
                  <a:gd name="connsiteX0" fmla="*/ 42460 w 80468"/>
                  <a:gd name="connsiteY0" fmla="*/ 9601 h 88149"/>
                  <a:gd name="connsiteX1" fmla="*/ 65796 w 80468"/>
                  <a:gd name="connsiteY1" fmla="*/ 1505 h 88149"/>
                  <a:gd name="connsiteX2" fmla="*/ 80274 w 80468"/>
                  <a:gd name="connsiteY2" fmla="*/ 23413 h 88149"/>
                  <a:gd name="connsiteX3" fmla="*/ 74940 w 80468"/>
                  <a:gd name="connsiteY3" fmla="*/ 50178 h 88149"/>
                  <a:gd name="connsiteX4" fmla="*/ 50842 w 80468"/>
                  <a:gd name="connsiteY4" fmla="*/ 81229 h 88149"/>
                  <a:gd name="connsiteX5" fmla="*/ 12932 w 80468"/>
                  <a:gd name="connsiteY5" fmla="*/ 84563 h 88149"/>
                  <a:gd name="connsiteX6" fmla="*/ 73 w 80468"/>
                  <a:gd name="connsiteY6" fmla="*/ 66942 h 88149"/>
                  <a:gd name="connsiteX7" fmla="*/ 5503 w 80468"/>
                  <a:gd name="connsiteY7" fmla="*/ 48749 h 88149"/>
                  <a:gd name="connsiteX8" fmla="*/ 43412 w 80468"/>
                  <a:gd name="connsiteY8" fmla="*/ 7506 h 8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468" h="88149">
                    <a:moveTo>
                      <a:pt x="42460" y="9601"/>
                    </a:moveTo>
                    <a:cubicBezTo>
                      <a:pt x="45984" y="1124"/>
                      <a:pt x="57414" y="-2210"/>
                      <a:pt x="65796" y="1505"/>
                    </a:cubicBezTo>
                    <a:cubicBezTo>
                      <a:pt x="74178" y="5220"/>
                      <a:pt x="79321" y="14269"/>
                      <a:pt x="80274" y="23413"/>
                    </a:cubicBezTo>
                    <a:cubicBezTo>
                      <a:pt x="81226" y="32557"/>
                      <a:pt x="78559" y="41701"/>
                      <a:pt x="74940" y="50178"/>
                    </a:cubicBezTo>
                    <a:cubicBezTo>
                      <a:pt x="69701" y="62370"/>
                      <a:pt x="61986" y="73990"/>
                      <a:pt x="50842" y="81229"/>
                    </a:cubicBezTo>
                    <a:cubicBezTo>
                      <a:pt x="39697" y="88468"/>
                      <a:pt x="24743" y="90754"/>
                      <a:pt x="12932" y="84563"/>
                    </a:cubicBezTo>
                    <a:cubicBezTo>
                      <a:pt x="6169" y="81039"/>
                      <a:pt x="740" y="74467"/>
                      <a:pt x="73" y="66942"/>
                    </a:cubicBezTo>
                    <a:cubicBezTo>
                      <a:pt x="-498" y="60560"/>
                      <a:pt x="2359" y="54274"/>
                      <a:pt x="5503" y="48749"/>
                    </a:cubicBezTo>
                    <a:cubicBezTo>
                      <a:pt x="14837" y="32366"/>
                      <a:pt x="27886" y="18174"/>
                      <a:pt x="43412" y="750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FD337D46-D74E-41FA-8070-4026C6DACE0B}"/>
                  </a:ext>
                </a:extLst>
              </p:cNvPr>
              <p:cNvSpPr/>
              <p:nvPr/>
            </p:nvSpPr>
            <p:spPr>
              <a:xfrm>
                <a:off x="5868740" y="2583652"/>
                <a:ext cx="504519" cy="305184"/>
              </a:xfrm>
              <a:custGeom>
                <a:avLst/>
                <a:gdLst>
                  <a:gd name="connsiteX0" fmla="*/ 2946 w 504519"/>
                  <a:gd name="connsiteY0" fmla="*/ 144402 h 305184"/>
                  <a:gd name="connsiteX1" fmla="*/ 27711 w 504519"/>
                  <a:gd name="connsiteY1" fmla="*/ 195647 h 305184"/>
                  <a:gd name="connsiteX2" fmla="*/ 65525 w 504519"/>
                  <a:gd name="connsiteY2" fmla="*/ 195742 h 305184"/>
                  <a:gd name="connsiteX3" fmla="*/ 95052 w 504519"/>
                  <a:gd name="connsiteY3" fmla="*/ 183169 h 305184"/>
                  <a:gd name="connsiteX4" fmla="*/ 102196 w 504519"/>
                  <a:gd name="connsiteY4" fmla="*/ 164976 h 305184"/>
                  <a:gd name="connsiteX5" fmla="*/ 117531 w 504519"/>
                  <a:gd name="connsiteY5" fmla="*/ 72203 h 305184"/>
                  <a:gd name="connsiteX6" fmla="*/ 138963 w 504519"/>
                  <a:gd name="connsiteY6" fmla="*/ 144974 h 305184"/>
                  <a:gd name="connsiteX7" fmla="*/ 148393 w 504519"/>
                  <a:gd name="connsiteY7" fmla="*/ 164214 h 305184"/>
                  <a:gd name="connsiteX8" fmla="*/ 178206 w 504519"/>
                  <a:gd name="connsiteY8" fmla="*/ 172882 h 305184"/>
                  <a:gd name="connsiteX9" fmla="*/ 256120 w 504519"/>
                  <a:gd name="connsiteY9" fmla="*/ 175644 h 305184"/>
                  <a:gd name="connsiteX10" fmla="*/ 268408 w 504519"/>
                  <a:gd name="connsiteY10" fmla="*/ 172977 h 305184"/>
                  <a:gd name="connsiteX11" fmla="*/ 272598 w 504519"/>
                  <a:gd name="connsiteY11" fmla="*/ 161452 h 305184"/>
                  <a:gd name="connsiteX12" fmla="*/ 281552 w 504519"/>
                  <a:gd name="connsiteY12" fmla="*/ 72488 h 305184"/>
                  <a:gd name="connsiteX13" fmla="*/ 320795 w 504519"/>
                  <a:gd name="connsiteY13" fmla="*/ 169929 h 305184"/>
                  <a:gd name="connsiteX14" fmla="*/ 336226 w 504519"/>
                  <a:gd name="connsiteY14" fmla="*/ 190884 h 305184"/>
                  <a:gd name="connsiteX15" fmla="*/ 352132 w 504519"/>
                  <a:gd name="connsiteY15" fmla="*/ 192694 h 305184"/>
                  <a:gd name="connsiteX16" fmla="*/ 423189 w 504519"/>
                  <a:gd name="connsiteY16" fmla="*/ 190027 h 305184"/>
                  <a:gd name="connsiteX17" fmla="*/ 424999 w 504519"/>
                  <a:gd name="connsiteY17" fmla="*/ 139449 h 305184"/>
                  <a:gd name="connsiteX18" fmla="*/ 455764 w 504519"/>
                  <a:gd name="connsiteY18" fmla="*/ 305184 h 305184"/>
                  <a:gd name="connsiteX19" fmla="*/ 492150 w 504519"/>
                  <a:gd name="connsiteY19" fmla="*/ 302612 h 305184"/>
                  <a:gd name="connsiteX20" fmla="*/ 501960 w 504519"/>
                  <a:gd name="connsiteY20" fmla="*/ 270323 h 305184"/>
                  <a:gd name="connsiteX21" fmla="*/ 504437 w 504519"/>
                  <a:gd name="connsiteY21" fmla="*/ 255940 h 305184"/>
                  <a:gd name="connsiteX22" fmla="*/ 500627 w 504519"/>
                  <a:gd name="connsiteY22" fmla="*/ 146212 h 305184"/>
                  <a:gd name="connsiteX23" fmla="*/ 300221 w 504519"/>
                  <a:gd name="connsiteY23" fmla="*/ 3 h 305184"/>
                  <a:gd name="connsiteX24" fmla="*/ 2946 w 504519"/>
                  <a:gd name="connsiteY24" fmla="*/ 144402 h 305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4519" h="305184">
                    <a:moveTo>
                      <a:pt x="2946" y="144402"/>
                    </a:moveTo>
                    <a:cubicBezTo>
                      <a:pt x="-6389" y="163357"/>
                      <a:pt x="7708" y="188884"/>
                      <a:pt x="27711" y="195647"/>
                    </a:cubicBezTo>
                    <a:cubicBezTo>
                      <a:pt x="39807" y="199742"/>
                      <a:pt x="52952" y="197742"/>
                      <a:pt x="65525" y="195742"/>
                    </a:cubicBezTo>
                    <a:cubicBezTo>
                      <a:pt x="76384" y="194027"/>
                      <a:pt x="88195" y="191741"/>
                      <a:pt x="95052" y="183169"/>
                    </a:cubicBezTo>
                    <a:cubicBezTo>
                      <a:pt x="99148" y="178025"/>
                      <a:pt x="100768" y="171453"/>
                      <a:pt x="102196" y="164976"/>
                    </a:cubicBezTo>
                    <a:cubicBezTo>
                      <a:pt x="109054" y="134401"/>
                      <a:pt x="114198" y="103445"/>
                      <a:pt x="117531" y="72203"/>
                    </a:cubicBezTo>
                    <a:cubicBezTo>
                      <a:pt x="124675" y="96491"/>
                      <a:pt x="131819" y="120780"/>
                      <a:pt x="138963" y="144974"/>
                    </a:cubicBezTo>
                    <a:cubicBezTo>
                      <a:pt x="140963" y="151927"/>
                      <a:pt x="143249" y="159166"/>
                      <a:pt x="148393" y="164214"/>
                    </a:cubicBezTo>
                    <a:cubicBezTo>
                      <a:pt x="155917" y="171644"/>
                      <a:pt x="167633" y="172501"/>
                      <a:pt x="178206" y="172882"/>
                    </a:cubicBezTo>
                    <a:cubicBezTo>
                      <a:pt x="204209" y="173834"/>
                      <a:pt x="230117" y="174692"/>
                      <a:pt x="256120" y="175644"/>
                    </a:cubicBezTo>
                    <a:cubicBezTo>
                      <a:pt x="260407" y="175835"/>
                      <a:pt x="265169" y="175835"/>
                      <a:pt x="268408" y="172977"/>
                    </a:cubicBezTo>
                    <a:cubicBezTo>
                      <a:pt x="271551" y="170215"/>
                      <a:pt x="272122" y="165643"/>
                      <a:pt x="272598" y="161452"/>
                    </a:cubicBezTo>
                    <a:cubicBezTo>
                      <a:pt x="275551" y="131829"/>
                      <a:pt x="278504" y="102206"/>
                      <a:pt x="281552" y="72488"/>
                    </a:cubicBezTo>
                    <a:cubicBezTo>
                      <a:pt x="294601" y="104969"/>
                      <a:pt x="307746" y="137449"/>
                      <a:pt x="320795" y="169929"/>
                    </a:cubicBezTo>
                    <a:cubicBezTo>
                      <a:pt x="324129" y="178216"/>
                      <a:pt x="328129" y="187169"/>
                      <a:pt x="336226" y="190884"/>
                    </a:cubicBezTo>
                    <a:cubicBezTo>
                      <a:pt x="341179" y="193075"/>
                      <a:pt x="346703" y="192980"/>
                      <a:pt x="352132" y="192694"/>
                    </a:cubicBezTo>
                    <a:cubicBezTo>
                      <a:pt x="375850" y="191837"/>
                      <a:pt x="399567" y="190884"/>
                      <a:pt x="423189" y="190027"/>
                    </a:cubicBezTo>
                    <a:cubicBezTo>
                      <a:pt x="423760" y="173168"/>
                      <a:pt x="424427" y="156308"/>
                      <a:pt x="424999" y="139449"/>
                    </a:cubicBezTo>
                    <a:cubicBezTo>
                      <a:pt x="429570" y="186122"/>
                      <a:pt x="440143" y="260893"/>
                      <a:pt x="455764" y="305184"/>
                    </a:cubicBezTo>
                    <a:cubicBezTo>
                      <a:pt x="466813" y="305184"/>
                      <a:pt x="483863" y="305184"/>
                      <a:pt x="492150" y="302612"/>
                    </a:cubicBezTo>
                    <a:cubicBezTo>
                      <a:pt x="499960" y="300136"/>
                      <a:pt x="497389" y="277181"/>
                      <a:pt x="501960" y="270323"/>
                    </a:cubicBezTo>
                    <a:cubicBezTo>
                      <a:pt x="504723" y="266227"/>
                      <a:pt x="504628" y="260893"/>
                      <a:pt x="504437" y="255940"/>
                    </a:cubicBezTo>
                    <a:cubicBezTo>
                      <a:pt x="503199" y="219364"/>
                      <a:pt x="501865" y="182788"/>
                      <a:pt x="500627" y="146212"/>
                    </a:cubicBezTo>
                    <a:cubicBezTo>
                      <a:pt x="500627" y="146212"/>
                      <a:pt x="499770" y="765"/>
                      <a:pt x="300221" y="3"/>
                    </a:cubicBezTo>
                    <a:cubicBezTo>
                      <a:pt x="100577" y="-664"/>
                      <a:pt x="21996" y="105635"/>
                      <a:pt x="2946" y="144402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51" name="Freeform: Shape 550">
                <a:extLst>
                  <a:ext uri="{FF2B5EF4-FFF2-40B4-BE49-F238E27FC236}">
                    <a16:creationId xmlns:a16="http://schemas.microsoft.com/office/drawing/2014/main" id="{A240536B-E6F0-43E1-B158-12E08B395C86}"/>
                  </a:ext>
                </a:extLst>
              </p:cNvPr>
              <p:cNvSpPr/>
              <p:nvPr/>
            </p:nvSpPr>
            <p:spPr>
              <a:xfrm>
                <a:off x="6014117" y="2967375"/>
                <a:ext cx="111406" cy="54437"/>
              </a:xfrm>
              <a:custGeom>
                <a:avLst/>
                <a:gdLst>
                  <a:gd name="connsiteX0" fmla="*/ 158 w 111406"/>
                  <a:gd name="connsiteY0" fmla="*/ 24617 h 54437"/>
                  <a:gd name="connsiteX1" fmla="*/ 111315 w 111406"/>
                  <a:gd name="connsiteY1" fmla="*/ 3281 h 54437"/>
                  <a:gd name="connsiteX2" fmla="*/ 106553 w 111406"/>
                  <a:gd name="connsiteY2" fmla="*/ 1281 h 54437"/>
                  <a:gd name="connsiteX3" fmla="*/ 65119 w 111406"/>
                  <a:gd name="connsiteY3" fmla="*/ 45763 h 54437"/>
                  <a:gd name="connsiteX4" fmla="*/ 2444 w 111406"/>
                  <a:gd name="connsiteY4" fmla="*/ 23188 h 54437"/>
                  <a:gd name="connsiteX5" fmla="*/ 158 w 111406"/>
                  <a:gd name="connsiteY5" fmla="*/ 24617 h 54437"/>
                  <a:gd name="connsiteX6" fmla="*/ 158 w 111406"/>
                  <a:gd name="connsiteY6" fmla="*/ 24617 h 5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406" h="54437">
                    <a:moveTo>
                      <a:pt x="158" y="24617"/>
                    </a:moveTo>
                    <a:cubicBezTo>
                      <a:pt x="25876" y="78052"/>
                      <a:pt x="98361" y="52716"/>
                      <a:pt x="111315" y="3281"/>
                    </a:cubicBezTo>
                    <a:cubicBezTo>
                      <a:pt x="112077" y="519"/>
                      <a:pt x="107886" y="-1386"/>
                      <a:pt x="106553" y="1281"/>
                    </a:cubicBezTo>
                    <a:cubicBezTo>
                      <a:pt x="97504" y="20521"/>
                      <a:pt x="86455" y="38333"/>
                      <a:pt x="65119" y="45763"/>
                    </a:cubicBezTo>
                    <a:cubicBezTo>
                      <a:pt x="41592" y="53954"/>
                      <a:pt x="15113" y="45191"/>
                      <a:pt x="2444" y="23188"/>
                    </a:cubicBezTo>
                    <a:cubicBezTo>
                      <a:pt x="1587" y="21664"/>
                      <a:pt x="-604" y="22998"/>
                      <a:pt x="158" y="24617"/>
                    </a:cubicBezTo>
                    <a:lnTo>
                      <a:pt x="158" y="2461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52" name="Freeform: Shape 551">
                <a:extLst>
                  <a:ext uri="{FF2B5EF4-FFF2-40B4-BE49-F238E27FC236}">
                    <a16:creationId xmlns:a16="http://schemas.microsoft.com/office/drawing/2014/main" id="{6BA1CD44-1CBB-4227-A163-A7A21DCD0E77}"/>
                  </a:ext>
                </a:extLst>
              </p:cNvPr>
              <p:cNvSpPr/>
              <p:nvPr/>
            </p:nvSpPr>
            <p:spPr>
              <a:xfrm>
                <a:off x="6101831" y="2967817"/>
                <a:ext cx="45690" cy="23786"/>
              </a:xfrm>
              <a:custGeom>
                <a:avLst/>
                <a:gdLst>
                  <a:gd name="connsiteX0" fmla="*/ 3217 w 45690"/>
                  <a:gd name="connsiteY0" fmla="*/ 7887 h 23786"/>
                  <a:gd name="connsiteX1" fmla="*/ 39603 w 45690"/>
                  <a:gd name="connsiteY1" fmla="*/ 22270 h 23786"/>
                  <a:gd name="connsiteX2" fmla="*/ 45508 w 45690"/>
                  <a:gd name="connsiteY2" fmla="*/ 19793 h 23786"/>
                  <a:gd name="connsiteX3" fmla="*/ 1217 w 45690"/>
                  <a:gd name="connsiteY3" fmla="*/ 3124 h 23786"/>
                  <a:gd name="connsiteX4" fmla="*/ 3217 w 45690"/>
                  <a:gd name="connsiteY4" fmla="*/ 7887 h 23786"/>
                  <a:gd name="connsiteX5" fmla="*/ 3217 w 45690"/>
                  <a:gd name="connsiteY5" fmla="*/ 7887 h 23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690" h="23786">
                    <a:moveTo>
                      <a:pt x="3217" y="7887"/>
                    </a:moveTo>
                    <a:cubicBezTo>
                      <a:pt x="17791" y="1886"/>
                      <a:pt x="32554" y="8935"/>
                      <a:pt x="39603" y="22270"/>
                    </a:cubicBezTo>
                    <a:cubicBezTo>
                      <a:pt x="41317" y="25413"/>
                      <a:pt x="46747" y="23222"/>
                      <a:pt x="45508" y="19793"/>
                    </a:cubicBezTo>
                    <a:cubicBezTo>
                      <a:pt x="39031" y="2362"/>
                      <a:pt x="17410" y="-4591"/>
                      <a:pt x="1217" y="3124"/>
                    </a:cubicBezTo>
                    <a:cubicBezTo>
                      <a:pt x="-1355" y="4363"/>
                      <a:pt x="550" y="8935"/>
                      <a:pt x="3217" y="7887"/>
                    </a:cubicBezTo>
                    <a:lnTo>
                      <a:pt x="3217" y="788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53" name="Freeform: Shape 552">
                <a:extLst>
                  <a:ext uri="{FF2B5EF4-FFF2-40B4-BE49-F238E27FC236}">
                    <a16:creationId xmlns:a16="http://schemas.microsoft.com/office/drawing/2014/main" id="{F9874FBA-2558-42AE-9EC5-64D23D91D73C}"/>
                  </a:ext>
                </a:extLst>
              </p:cNvPr>
              <p:cNvSpPr/>
              <p:nvPr/>
            </p:nvSpPr>
            <p:spPr>
              <a:xfrm>
                <a:off x="6066941" y="3073628"/>
                <a:ext cx="57324" cy="23363"/>
              </a:xfrm>
              <a:custGeom>
                <a:avLst/>
                <a:gdLst>
                  <a:gd name="connsiteX0" fmla="*/ 103 w 57324"/>
                  <a:gd name="connsiteY0" fmla="*/ 2089 h 23363"/>
                  <a:gd name="connsiteX1" fmla="*/ 26963 w 57324"/>
                  <a:gd name="connsiteY1" fmla="*/ 23235 h 23363"/>
                  <a:gd name="connsiteX2" fmla="*/ 57253 w 57324"/>
                  <a:gd name="connsiteY2" fmla="*/ 7233 h 23363"/>
                  <a:gd name="connsiteX3" fmla="*/ 54109 w 57324"/>
                  <a:gd name="connsiteY3" fmla="*/ 4851 h 23363"/>
                  <a:gd name="connsiteX4" fmla="*/ 29916 w 57324"/>
                  <a:gd name="connsiteY4" fmla="*/ 17139 h 23363"/>
                  <a:gd name="connsiteX5" fmla="*/ 3151 w 57324"/>
                  <a:gd name="connsiteY5" fmla="*/ 756 h 23363"/>
                  <a:gd name="connsiteX6" fmla="*/ 103 w 57324"/>
                  <a:gd name="connsiteY6" fmla="*/ 2089 h 23363"/>
                  <a:gd name="connsiteX7" fmla="*/ 103 w 57324"/>
                  <a:gd name="connsiteY7" fmla="*/ 2089 h 2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324" h="23363">
                    <a:moveTo>
                      <a:pt x="103" y="2089"/>
                    </a:moveTo>
                    <a:cubicBezTo>
                      <a:pt x="4008" y="13710"/>
                      <a:pt x="14676" y="22092"/>
                      <a:pt x="26963" y="23235"/>
                    </a:cubicBezTo>
                    <a:cubicBezTo>
                      <a:pt x="38012" y="24282"/>
                      <a:pt x="54014" y="18948"/>
                      <a:pt x="57253" y="7233"/>
                    </a:cubicBezTo>
                    <a:cubicBezTo>
                      <a:pt x="57729" y="5518"/>
                      <a:pt x="55729" y="3804"/>
                      <a:pt x="54109" y="4851"/>
                    </a:cubicBezTo>
                    <a:cubicBezTo>
                      <a:pt x="45918" y="10090"/>
                      <a:pt x="40679" y="16948"/>
                      <a:pt x="29916" y="17139"/>
                    </a:cubicBezTo>
                    <a:cubicBezTo>
                      <a:pt x="18200" y="17424"/>
                      <a:pt x="9247" y="10090"/>
                      <a:pt x="3151" y="756"/>
                    </a:cubicBezTo>
                    <a:cubicBezTo>
                      <a:pt x="2198" y="-768"/>
                      <a:pt x="-564" y="184"/>
                      <a:pt x="103" y="2089"/>
                    </a:cubicBezTo>
                    <a:lnTo>
                      <a:pt x="103" y="208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54" name="Freeform: Shape 553">
                <a:extLst>
                  <a:ext uri="{FF2B5EF4-FFF2-40B4-BE49-F238E27FC236}">
                    <a16:creationId xmlns:a16="http://schemas.microsoft.com/office/drawing/2014/main" id="{E5FCD55C-1E9E-469E-B6CF-7E4011D028BE}"/>
                  </a:ext>
                </a:extLst>
              </p:cNvPr>
              <p:cNvSpPr/>
              <p:nvPr/>
            </p:nvSpPr>
            <p:spPr>
              <a:xfrm>
                <a:off x="5935027" y="2851879"/>
                <a:ext cx="28645" cy="28592"/>
              </a:xfrm>
              <a:custGeom>
                <a:avLst/>
                <a:gdLst>
                  <a:gd name="connsiteX0" fmla="*/ 13430 w 28645"/>
                  <a:gd name="connsiteY0" fmla="*/ 0 h 28592"/>
                  <a:gd name="connsiteX1" fmla="*/ 0 w 28645"/>
                  <a:gd name="connsiteY1" fmla="*/ 14383 h 28592"/>
                  <a:gd name="connsiteX2" fmla="*/ 13621 w 28645"/>
                  <a:gd name="connsiteY2" fmla="*/ 28575 h 28592"/>
                  <a:gd name="connsiteX3" fmla="*/ 28575 w 28645"/>
                  <a:gd name="connsiteY3" fmla="*/ 15811 h 28592"/>
                  <a:gd name="connsiteX4" fmla="*/ 16669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3430" y="0"/>
                    </a:moveTo>
                    <a:cubicBezTo>
                      <a:pt x="6191" y="476"/>
                      <a:pt x="0" y="7144"/>
                      <a:pt x="0" y="14383"/>
                    </a:cubicBezTo>
                    <a:cubicBezTo>
                      <a:pt x="95" y="21622"/>
                      <a:pt x="6382" y="28194"/>
                      <a:pt x="13621" y="28575"/>
                    </a:cubicBezTo>
                    <a:cubicBezTo>
                      <a:pt x="20860" y="28956"/>
                      <a:pt x="27813" y="22955"/>
                      <a:pt x="28575" y="15811"/>
                    </a:cubicBezTo>
                    <a:cubicBezTo>
                      <a:pt x="29337" y="8668"/>
                      <a:pt x="23813" y="1333"/>
                      <a:pt x="16669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55" name="Freeform: Shape 554">
                <a:extLst>
                  <a:ext uri="{FF2B5EF4-FFF2-40B4-BE49-F238E27FC236}">
                    <a16:creationId xmlns:a16="http://schemas.microsoft.com/office/drawing/2014/main" id="{BD39C8C5-7F73-4BF3-87A1-87D60BDA7883}"/>
                  </a:ext>
                </a:extLst>
              </p:cNvPr>
              <p:cNvSpPr/>
              <p:nvPr/>
            </p:nvSpPr>
            <p:spPr>
              <a:xfrm>
                <a:off x="6163938" y="2851879"/>
                <a:ext cx="28645" cy="28592"/>
              </a:xfrm>
              <a:custGeom>
                <a:avLst/>
                <a:gdLst>
                  <a:gd name="connsiteX0" fmla="*/ 15215 w 28645"/>
                  <a:gd name="connsiteY0" fmla="*/ 0 h 28592"/>
                  <a:gd name="connsiteX1" fmla="*/ 28645 w 28645"/>
                  <a:gd name="connsiteY1" fmla="*/ 14383 h 28592"/>
                  <a:gd name="connsiteX2" fmla="*/ 15025 w 28645"/>
                  <a:gd name="connsiteY2" fmla="*/ 28575 h 28592"/>
                  <a:gd name="connsiteX3" fmla="*/ 70 w 28645"/>
                  <a:gd name="connsiteY3" fmla="*/ 15811 h 28592"/>
                  <a:gd name="connsiteX4" fmla="*/ 11977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5215" y="0"/>
                    </a:moveTo>
                    <a:cubicBezTo>
                      <a:pt x="22454" y="476"/>
                      <a:pt x="28645" y="7144"/>
                      <a:pt x="28645" y="14383"/>
                    </a:cubicBezTo>
                    <a:cubicBezTo>
                      <a:pt x="28550" y="21622"/>
                      <a:pt x="22264" y="28194"/>
                      <a:pt x="15025" y="28575"/>
                    </a:cubicBezTo>
                    <a:cubicBezTo>
                      <a:pt x="7786" y="28956"/>
                      <a:pt x="832" y="22955"/>
                      <a:pt x="70" y="15811"/>
                    </a:cubicBezTo>
                    <a:cubicBezTo>
                      <a:pt x="-692" y="8668"/>
                      <a:pt x="4833" y="1333"/>
                      <a:pt x="11977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556" name="Graphic 495">
              <a:extLst>
                <a:ext uri="{FF2B5EF4-FFF2-40B4-BE49-F238E27FC236}">
                  <a16:creationId xmlns:a16="http://schemas.microsoft.com/office/drawing/2014/main" id="{DC2796F4-A25A-4F33-AFD0-D28A777018D9}"/>
                </a:ext>
              </a:extLst>
            </p:cNvPr>
            <p:cNvGrpSpPr/>
            <p:nvPr/>
          </p:nvGrpSpPr>
          <p:grpSpPr>
            <a:xfrm>
              <a:off x="5562690" y="2528940"/>
              <a:ext cx="999653" cy="1781156"/>
              <a:chOff x="5562690" y="2528940"/>
              <a:chExt cx="999653" cy="1781156"/>
            </a:xfrm>
          </p:grpSpPr>
          <p:grpSp>
            <p:nvGrpSpPr>
              <p:cNvPr id="557" name="Graphic 495">
                <a:extLst>
                  <a:ext uri="{FF2B5EF4-FFF2-40B4-BE49-F238E27FC236}">
                    <a16:creationId xmlns:a16="http://schemas.microsoft.com/office/drawing/2014/main" id="{DC2796F4-A25A-4F33-AFD0-D28A777018D9}"/>
                  </a:ext>
                </a:extLst>
              </p:cNvPr>
              <p:cNvGrpSpPr/>
              <p:nvPr/>
            </p:nvGrpSpPr>
            <p:grpSpPr>
              <a:xfrm>
                <a:off x="5744035" y="4176661"/>
                <a:ext cx="150225" cy="99872"/>
                <a:chOff x="5744035" y="4176661"/>
                <a:chExt cx="150225" cy="99872"/>
              </a:xfrm>
            </p:grpSpPr>
            <p:sp>
              <p:nvSpPr>
                <p:cNvPr id="558" name="Freeform: Shape 557">
                  <a:extLst>
                    <a:ext uri="{FF2B5EF4-FFF2-40B4-BE49-F238E27FC236}">
                      <a16:creationId xmlns:a16="http://schemas.microsoft.com/office/drawing/2014/main" id="{315A9BDD-834B-4091-9318-6C1CF33544AA}"/>
                    </a:ext>
                  </a:extLst>
                </p:cNvPr>
                <p:cNvSpPr/>
                <p:nvPr/>
              </p:nvSpPr>
              <p:spPr>
                <a:xfrm>
                  <a:off x="5744035" y="4178140"/>
                  <a:ext cx="150225" cy="98393"/>
                </a:xfrm>
                <a:custGeom>
                  <a:avLst/>
                  <a:gdLst>
                    <a:gd name="connsiteX0" fmla="*/ 150225 w 150225"/>
                    <a:gd name="connsiteY0" fmla="*/ 30766 h 98393"/>
                    <a:gd name="connsiteX1" fmla="*/ 125079 w 150225"/>
                    <a:gd name="connsiteY1" fmla="*/ 98393 h 98393"/>
                    <a:gd name="connsiteX2" fmla="*/ 302 w 150225"/>
                    <a:gd name="connsiteY2" fmla="*/ 89821 h 98393"/>
                    <a:gd name="connsiteX3" fmla="*/ 49165 w 150225"/>
                    <a:gd name="connsiteY3" fmla="*/ 50673 h 98393"/>
                    <a:gd name="connsiteX4" fmla="*/ 65262 w 150225"/>
                    <a:gd name="connsiteY4" fmla="*/ 49340 h 98393"/>
                    <a:gd name="connsiteX5" fmla="*/ 76692 w 150225"/>
                    <a:gd name="connsiteY5" fmla="*/ 0 h 98393"/>
                    <a:gd name="connsiteX6" fmla="*/ 150225 w 150225"/>
                    <a:gd name="connsiteY6" fmla="*/ 30766 h 98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225" h="98393">
                      <a:moveTo>
                        <a:pt x="150225" y="30766"/>
                      </a:moveTo>
                      <a:lnTo>
                        <a:pt x="125079" y="98393"/>
                      </a:lnTo>
                      <a:cubicBezTo>
                        <a:pt x="125079" y="98393"/>
                        <a:pt x="3064" y="94679"/>
                        <a:pt x="302" y="89821"/>
                      </a:cubicBezTo>
                      <a:cubicBezTo>
                        <a:pt x="-2460" y="84963"/>
                        <a:pt x="13732" y="61627"/>
                        <a:pt x="49165" y="50673"/>
                      </a:cubicBezTo>
                      <a:lnTo>
                        <a:pt x="65262" y="49340"/>
                      </a:lnTo>
                      <a:lnTo>
                        <a:pt x="76692" y="0"/>
                      </a:lnTo>
                      <a:lnTo>
                        <a:pt x="150225" y="30766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:a16="http://schemas.microsoft.com/office/drawing/2014/main" id="{6EBE7BB9-CB3E-4727-8043-152314E7C50E}"/>
                    </a:ext>
                  </a:extLst>
                </p:cNvPr>
                <p:cNvSpPr/>
                <p:nvPr/>
              </p:nvSpPr>
              <p:spPr>
                <a:xfrm>
                  <a:off x="5806100" y="4224339"/>
                  <a:ext cx="14581" cy="15737"/>
                </a:xfrm>
                <a:custGeom>
                  <a:avLst/>
                  <a:gdLst>
                    <a:gd name="connsiteX0" fmla="*/ 14341 w 14581"/>
                    <a:gd name="connsiteY0" fmla="*/ 13523 h 15737"/>
                    <a:gd name="connsiteX1" fmla="*/ 2625 w 14581"/>
                    <a:gd name="connsiteY1" fmla="*/ 378 h 15737"/>
                    <a:gd name="connsiteX2" fmla="*/ 530 w 14581"/>
                    <a:gd name="connsiteY2" fmla="*/ 2473 h 15737"/>
                    <a:gd name="connsiteX3" fmla="*/ 11769 w 14581"/>
                    <a:gd name="connsiteY3" fmla="*/ 15047 h 15737"/>
                    <a:gd name="connsiteX4" fmla="*/ 14341 w 14581"/>
                    <a:gd name="connsiteY4" fmla="*/ 13523 h 15737"/>
                    <a:gd name="connsiteX5" fmla="*/ 14341 w 14581"/>
                    <a:gd name="connsiteY5" fmla="*/ 13523 h 15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581" h="15737">
                      <a:moveTo>
                        <a:pt x="14341" y="13523"/>
                      </a:moveTo>
                      <a:cubicBezTo>
                        <a:pt x="11103" y="8474"/>
                        <a:pt x="7293" y="4188"/>
                        <a:pt x="2625" y="378"/>
                      </a:cubicBezTo>
                      <a:cubicBezTo>
                        <a:pt x="1101" y="-860"/>
                        <a:pt x="-994" y="1235"/>
                        <a:pt x="530" y="2473"/>
                      </a:cubicBezTo>
                      <a:cubicBezTo>
                        <a:pt x="4911" y="6093"/>
                        <a:pt x="8626" y="10189"/>
                        <a:pt x="11769" y="15047"/>
                      </a:cubicBezTo>
                      <a:cubicBezTo>
                        <a:pt x="12722" y="16666"/>
                        <a:pt x="15389" y="15142"/>
                        <a:pt x="14341" y="13523"/>
                      </a:cubicBezTo>
                      <a:lnTo>
                        <a:pt x="14341" y="135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:a16="http://schemas.microsoft.com/office/drawing/2014/main" id="{78282DDD-7F04-4DF8-BEB1-5B790214FB81}"/>
                    </a:ext>
                  </a:extLst>
                </p:cNvPr>
                <p:cNvSpPr/>
                <p:nvPr/>
              </p:nvSpPr>
              <p:spPr>
                <a:xfrm>
                  <a:off x="5811555" y="4212428"/>
                  <a:ext cx="19881" cy="12428"/>
                </a:xfrm>
                <a:custGeom>
                  <a:avLst/>
                  <a:gdLst>
                    <a:gd name="connsiteX0" fmla="*/ 19364 w 19881"/>
                    <a:gd name="connsiteY0" fmla="*/ 9908 h 12428"/>
                    <a:gd name="connsiteX1" fmla="*/ 1838 w 19881"/>
                    <a:gd name="connsiteY1" fmla="*/ 97 h 12428"/>
                    <a:gd name="connsiteX2" fmla="*/ 1076 w 19881"/>
                    <a:gd name="connsiteY2" fmla="*/ 3050 h 12428"/>
                    <a:gd name="connsiteX3" fmla="*/ 17269 w 19881"/>
                    <a:gd name="connsiteY3" fmla="*/ 12099 h 12428"/>
                    <a:gd name="connsiteX4" fmla="*/ 19364 w 19881"/>
                    <a:gd name="connsiteY4" fmla="*/ 9908 h 12428"/>
                    <a:gd name="connsiteX5" fmla="*/ 19364 w 19881"/>
                    <a:gd name="connsiteY5" fmla="*/ 9908 h 12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881" h="12428">
                      <a:moveTo>
                        <a:pt x="19364" y="9908"/>
                      </a:moveTo>
                      <a:cubicBezTo>
                        <a:pt x="14030" y="5527"/>
                        <a:pt x="8315" y="2288"/>
                        <a:pt x="1838" y="97"/>
                      </a:cubicBezTo>
                      <a:cubicBezTo>
                        <a:pt x="28" y="-569"/>
                        <a:pt x="-829" y="2383"/>
                        <a:pt x="1076" y="3050"/>
                      </a:cubicBezTo>
                      <a:cubicBezTo>
                        <a:pt x="7077" y="5146"/>
                        <a:pt x="12411" y="8098"/>
                        <a:pt x="17269" y="12099"/>
                      </a:cubicBezTo>
                      <a:cubicBezTo>
                        <a:pt x="18697" y="13242"/>
                        <a:pt x="20888" y="11146"/>
                        <a:pt x="19364" y="9908"/>
                      </a:cubicBezTo>
                      <a:lnTo>
                        <a:pt x="19364" y="99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:a16="http://schemas.microsoft.com/office/drawing/2014/main" id="{F55B3FFE-DA68-414C-8E26-F112C3C3CDFE}"/>
                    </a:ext>
                  </a:extLst>
                </p:cNvPr>
                <p:cNvSpPr/>
                <p:nvPr/>
              </p:nvSpPr>
              <p:spPr>
                <a:xfrm>
                  <a:off x="5792106" y="4229478"/>
                  <a:ext cx="11358" cy="17270"/>
                </a:xfrm>
                <a:custGeom>
                  <a:avLst/>
                  <a:gdLst>
                    <a:gd name="connsiteX0" fmla="*/ 11286 w 11358"/>
                    <a:gd name="connsiteY0" fmla="*/ 15432 h 17270"/>
                    <a:gd name="connsiteX1" fmla="*/ 2523 w 11358"/>
                    <a:gd name="connsiteY1" fmla="*/ 478 h 17270"/>
                    <a:gd name="connsiteX2" fmla="*/ 427 w 11358"/>
                    <a:gd name="connsiteY2" fmla="*/ 2573 h 17270"/>
                    <a:gd name="connsiteX3" fmla="*/ 8428 w 11358"/>
                    <a:gd name="connsiteY3" fmla="*/ 16194 h 17270"/>
                    <a:gd name="connsiteX4" fmla="*/ 11286 w 11358"/>
                    <a:gd name="connsiteY4" fmla="*/ 15432 h 17270"/>
                    <a:gd name="connsiteX5" fmla="*/ 11286 w 11358"/>
                    <a:gd name="connsiteY5" fmla="*/ 15432 h 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58" h="17270">
                      <a:moveTo>
                        <a:pt x="11286" y="15432"/>
                      </a:moveTo>
                      <a:cubicBezTo>
                        <a:pt x="9476" y="9717"/>
                        <a:pt x="6523" y="4859"/>
                        <a:pt x="2523" y="478"/>
                      </a:cubicBezTo>
                      <a:cubicBezTo>
                        <a:pt x="1189" y="-951"/>
                        <a:pt x="-906" y="1145"/>
                        <a:pt x="427" y="2573"/>
                      </a:cubicBezTo>
                      <a:cubicBezTo>
                        <a:pt x="4237" y="6669"/>
                        <a:pt x="6714" y="10955"/>
                        <a:pt x="8428" y="16194"/>
                      </a:cubicBezTo>
                      <a:cubicBezTo>
                        <a:pt x="8904" y="18099"/>
                        <a:pt x="11857" y="17242"/>
                        <a:pt x="11286" y="15432"/>
                      </a:cubicBezTo>
                      <a:lnTo>
                        <a:pt x="11286" y="154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2" name="Freeform: Shape 561">
                  <a:extLst>
                    <a:ext uri="{FF2B5EF4-FFF2-40B4-BE49-F238E27FC236}">
                      <a16:creationId xmlns:a16="http://schemas.microsoft.com/office/drawing/2014/main" id="{FE767D81-13C1-4CB7-AE17-DF5894F0E218}"/>
                    </a:ext>
                  </a:extLst>
                </p:cNvPr>
                <p:cNvSpPr/>
                <p:nvPr/>
              </p:nvSpPr>
              <p:spPr>
                <a:xfrm>
                  <a:off x="5774065" y="4233491"/>
                  <a:ext cx="12904" cy="15272"/>
                </a:xfrm>
                <a:custGeom>
                  <a:avLst/>
                  <a:gdLst>
                    <a:gd name="connsiteX0" fmla="*/ 12658 w 12904"/>
                    <a:gd name="connsiteY0" fmla="*/ 13039 h 15272"/>
                    <a:gd name="connsiteX1" fmla="*/ 2561 w 12904"/>
                    <a:gd name="connsiteY1" fmla="*/ 466 h 15272"/>
                    <a:gd name="connsiteX2" fmla="*/ 466 w 12904"/>
                    <a:gd name="connsiteY2" fmla="*/ 2561 h 15272"/>
                    <a:gd name="connsiteX3" fmla="*/ 10086 w 12904"/>
                    <a:gd name="connsiteY3" fmla="*/ 14563 h 15272"/>
                    <a:gd name="connsiteX4" fmla="*/ 12658 w 12904"/>
                    <a:gd name="connsiteY4" fmla="*/ 13039 h 15272"/>
                    <a:gd name="connsiteX5" fmla="*/ 12658 w 12904"/>
                    <a:gd name="connsiteY5" fmla="*/ 13039 h 1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04" h="15272">
                      <a:moveTo>
                        <a:pt x="12658" y="13039"/>
                      </a:moveTo>
                      <a:cubicBezTo>
                        <a:pt x="9705" y="8467"/>
                        <a:pt x="6371" y="4276"/>
                        <a:pt x="2561" y="466"/>
                      </a:cubicBezTo>
                      <a:cubicBezTo>
                        <a:pt x="1228" y="-963"/>
                        <a:pt x="-963" y="1228"/>
                        <a:pt x="466" y="2561"/>
                      </a:cubicBezTo>
                      <a:cubicBezTo>
                        <a:pt x="4085" y="6276"/>
                        <a:pt x="7229" y="10181"/>
                        <a:pt x="10086" y="14563"/>
                      </a:cubicBezTo>
                      <a:cubicBezTo>
                        <a:pt x="11134" y="16182"/>
                        <a:pt x="13706" y="14753"/>
                        <a:pt x="12658" y="13039"/>
                      </a:cubicBezTo>
                      <a:lnTo>
                        <a:pt x="12658" y="130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:a16="http://schemas.microsoft.com/office/drawing/2014/main" id="{7C68C48A-940F-4C35-BDBB-B7ED4BC0A239}"/>
                    </a:ext>
                  </a:extLst>
                </p:cNvPr>
                <p:cNvSpPr/>
                <p:nvPr/>
              </p:nvSpPr>
              <p:spPr>
                <a:xfrm>
                  <a:off x="5797893" y="4176661"/>
                  <a:ext cx="39440" cy="38137"/>
                </a:xfrm>
                <a:custGeom>
                  <a:avLst/>
                  <a:gdLst>
                    <a:gd name="connsiteX0" fmla="*/ 16167 w 39440"/>
                    <a:gd name="connsiteY0" fmla="*/ 37388 h 38137"/>
                    <a:gd name="connsiteX1" fmla="*/ 21977 w 39440"/>
                    <a:gd name="connsiteY1" fmla="*/ 29197 h 38137"/>
                    <a:gd name="connsiteX2" fmla="*/ 26739 w 39440"/>
                    <a:gd name="connsiteY2" fmla="*/ 25673 h 38137"/>
                    <a:gd name="connsiteX3" fmla="*/ 30168 w 39440"/>
                    <a:gd name="connsiteY3" fmla="*/ 24053 h 38137"/>
                    <a:gd name="connsiteX4" fmla="*/ 32645 w 39440"/>
                    <a:gd name="connsiteY4" fmla="*/ 29102 h 38137"/>
                    <a:gd name="connsiteX5" fmla="*/ 23310 w 39440"/>
                    <a:gd name="connsiteY5" fmla="*/ 31007 h 38137"/>
                    <a:gd name="connsiteX6" fmla="*/ 12928 w 39440"/>
                    <a:gd name="connsiteY6" fmla="*/ 30340 h 38137"/>
                    <a:gd name="connsiteX7" fmla="*/ 8261 w 39440"/>
                    <a:gd name="connsiteY7" fmla="*/ 21196 h 38137"/>
                    <a:gd name="connsiteX8" fmla="*/ 3784 w 39440"/>
                    <a:gd name="connsiteY8" fmla="*/ 9956 h 38137"/>
                    <a:gd name="connsiteX9" fmla="*/ 11214 w 39440"/>
                    <a:gd name="connsiteY9" fmla="*/ 8432 h 38137"/>
                    <a:gd name="connsiteX10" fmla="*/ 13500 w 39440"/>
                    <a:gd name="connsiteY10" fmla="*/ 15195 h 38137"/>
                    <a:gd name="connsiteX11" fmla="*/ 12166 w 39440"/>
                    <a:gd name="connsiteY11" fmla="*/ 27578 h 38137"/>
                    <a:gd name="connsiteX12" fmla="*/ 15119 w 39440"/>
                    <a:gd name="connsiteY12" fmla="*/ 28340 h 38137"/>
                    <a:gd name="connsiteX13" fmla="*/ 15214 w 39440"/>
                    <a:gd name="connsiteY13" fmla="*/ 9861 h 38137"/>
                    <a:gd name="connsiteX14" fmla="*/ 4451 w 39440"/>
                    <a:gd name="connsiteY14" fmla="*/ 146 h 38137"/>
                    <a:gd name="connsiteX15" fmla="*/ 12166 w 39440"/>
                    <a:gd name="connsiteY15" fmla="*/ 35007 h 38137"/>
                    <a:gd name="connsiteX16" fmla="*/ 13881 w 39440"/>
                    <a:gd name="connsiteY16" fmla="*/ 35674 h 38137"/>
                    <a:gd name="connsiteX17" fmla="*/ 37788 w 39440"/>
                    <a:gd name="connsiteY17" fmla="*/ 22529 h 38137"/>
                    <a:gd name="connsiteX18" fmla="*/ 13500 w 39440"/>
                    <a:gd name="connsiteY18" fmla="*/ 35769 h 38137"/>
                    <a:gd name="connsiteX19" fmla="*/ 16167 w 39440"/>
                    <a:gd name="connsiteY19" fmla="*/ 37388 h 38137"/>
                    <a:gd name="connsiteX20" fmla="*/ 16167 w 39440"/>
                    <a:gd name="connsiteY20" fmla="*/ 37388 h 38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440" h="38137">
                      <a:moveTo>
                        <a:pt x="16167" y="37388"/>
                      </a:moveTo>
                      <a:cubicBezTo>
                        <a:pt x="17691" y="34340"/>
                        <a:pt x="19500" y="31578"/>
                        <a:pt x="21977" y="29197"/>
                      </a:cubicBezTo>
                      <a:cubicBezTo>
                        <a:pt x="23406" y="27863"/>
                        <a:pt x="25025" y="26625"/>
                        <a:pt x="26739" y="25673"/>
                      </a:cubicBezTo>
                      <a:cubicBezTo>
                        <a:pt x="27882" y="25101"/>
                        <a:pt x="29025" y="24530"/>
                        <a:pt x="30168" y="24053"/>
                      </a:cubicBezTo>
                      <a:cubicBezTo>
                        <a:pt x="31026" y="25768"/>
                        <a:pt x="31788" y="27387"/>
                        <a:pt x="32645" y="29102"/>
                      </a:cubicBezTo>
                      <a:cubicBezTo>
                        <a:pt x="31597" y="30435"/>
                        <a:pt x="25025" y="30626"/>
                        <a:pt x="23310" y="31007"/>
                      </a:cubicBezTo>
                      <a:cubicBezTo>
                        <a:pt x="19500" y="31769"/>
                        <a:pt x="15690" y="33578"/>
                        <a:pt x="12928" y="30340"/>
                      </a:cubicBezTo>
                      <a:cubicBezTo>
                        <a:pt x="10928" y="27959"/>
                        <a:pt x="9594" y="24053"/>
                        <a:pt x="8261" y="21196"/>
                      </a:cubicBezTo>
                      <a:cubicBezTo>
                        <a:pt x="7213" y="18910"/>
                        <a:pt x="3308" y="12623"/>
                        <a:pt x="3784" y="9956"/>
                      </a:cubicBezTo>
                      <a:cubicBezTo>
                        <a:pt x="4070" y="8147"/>
                        <a:pt x="9690" y="7004"/>
                        <a:pt x="11214" y="8432"/>
                      </a:cubicBezTo>
                      <a:cubicBezTo>
                        <a:pt x="12642" y="9861"/>
                        <a:pt x="13119" y="13290"/>
                        <a:pt x="13500" y="15195"/>
                      </a:cubicBezTo>
                      <a:cubicBezTo>
                        <a:pt x="14262" y="19481"/>
                        <a:pt x="13690" y="23577"/>
                        <a:pt x="12166" y="27578"/>
                      </a:cubicBezTo>
                      <a:cubicBezTo>
                        <a:pt x="11499" y="29387"/>
                        <a:pt x="14452" y="30149"/>
                        <a:pt x="15119" y="28340"/>
                      </a:cubicBezTo>
                      <a:cubicBezTo>
                        <a:pt x="17405" y="22244"/>
                        <a:pt x="17595" y="15957"/>
                        <a:pt x="15214" y="9861"/>
                      </a:cubicBezTo>
                      <a:cubicBezTo>
                        <a:pt x="13690" y="5861"/>
                        <a:pt x="9880" y="-1093"/>
                        <a:pt x="4451" y="146"/>
                      </a:cubicBezTo>
                      <a:cubicBezTo>
                        <a:pt x="-8027" y="3098"/>
                        <a:pt x="9404" y="30245"/>
                        <a:pt x="12166" y="35007"/>
                      </a:cubicBezTo>
                      <a:cubicBezTo>
                        <a:pt x="12547" y="35579"/>
                        <a:pt x="13214" y="35864"/>
                        <a:pt x="13881" y="35674"/>
                      </a:cubicBezTo>
                      <a:cubicBezTo>
                        <a:pt x="17786" y="34912"/>
                        <a:pt x="46551" y="32626"/>
                        <a:pt x="37788" y="22529"/>
                      </a:cubicBezTo>
                      <a:cubicBezTo>
                        <a:pt x="30168" y="13671"/>
                        <a:pt x="16452" y="29673"/>
                        <a:pt x="13500" y="35769"/>
                      </a:cubicBezTo>
                      <a:cubicBezTo>
                        <a:pt x="12738" y="37579"/>
                        <a:pt x="15309" y="39103"/>
                        <a:pt x="16167" y="37388"/>
                      </a:cubicBezTo>
                      <a:lnTo>
                        <a:pt x="16167" y="373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:a16="http://schemas.microsoft.com/office/drawing/2014/main" id="{E27B36AD-FF67-46AC-9842-A51F8493C2BD}"/>
                    </a:ext>
                  </a:extLst>
                </p:cNvPr>
                <p:cNvSpPr/>
                <p:nvPr/>
              </p:nvSpPr>
              <p:spPr>
                <a:xfrm>
                  <a:off x="5832720" y="4240881"/>
                  <a:ext cx="48480" cy="29651"/>
                </a:xfrm>
                <a:custGeom>
                  <a:avLst/>
                  <a:gdLst>
                    <a:gd name="connsiteX0" fmla="*/ 47729 w 48480"/>
                    <a:gd name="connsiteY0" fmla="*/ 3839 h 29651"/>
                    <a:gd name="connsiteX1" fmla="*/ 9 w 48480"/>
                    <a:gd name="connsiteY1" fmla="*/ 28223 h 29651"/>
                    <a:gd name="connsiteX2" fmla="*/ 3057 w 48480"/>
                    <a:gd name="connsiteY2" fmla="*/ 28223 h 29651"/>
                    <a:gd name="connsiteX3" fmla="*/ 46205 w 48480"/>
                    <a:gd name="connsiteY3" fmla="*/ 6506 h 29651"/>
                    <a:gd name="connsiteX4" fmla="*/ 47729 w 48480"/>
                    <a:gd name="connsiteY4" fmla="*/ 3839 h 29651"/>
                    <a:gd name="connsiteX5" fmla="*/ 47729 w 48480"/>
                    <a:gd name="connsiteY5" fmla="*/ 3839 h 29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480" h="29651">
                      <a:moveTo>
                        <a:pt x="47729" y="3839"/>
                      </a:moveTo>
                      <a:cubicBezTo>
                        <a:pt x="27060" y="-6448"/>
                        <a:pt x="2962" y="4696"/>
                        <a:pt x="9" y="28223"/>
                      </a:cubicBezTo>
                      <a:cubicBezTo>
                        <a:pt x="-182" y="30128"/>
                        <a:pt x="2771" y="30128"/>
                        <a:pt x="3057" y="28223"/>
                      </a:cubicBezTo>
                      <a:cubicBezTo>
                        <a:pt x="5629" y="7077"/>
                        <a:pt x="27727" y="-2733"/>
                        <a:pt x="46205" y="6506"/>
                      </a:cubicBezTo>
                      <a:cubicBezTo>
                        <a:pt x="47920" y="7268"/>
                        <a:pt x="49444" y="4696"/>
                        <a:pt x="47729" y="3839"/>
                      </a:cubicBezTo>
                      <a:lnTo>
                        <a:pt x="47729" y="38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5" name="Freeform: Shape 564">
                  <a:extLst>
                    <a:ext uri="{FF2B5EF4-FFF2-40B4-BE49-F238E27FC236}">
                      <a16:creationId xmlns:a16="http://schemas.microsoft.com/office/drawing/2014/main" id="{1069F4CB-26D0-46C3-8C4B-3ABFBAD4AE41}"/>
                    </a:ext>
                  </a:extLst>
                </p:cNvPr>
                <p:cNvSpPr/>
                <p:nvPr/>
              </p:nvSpPr>
              <p:spPr>
                <a:xfrm>
                  <a:off x="5744051" y="4266524"/>
                  <a:ext cx="128087" cy="7473"/>
                </a:xfrm>
                <a:custGeom>
                  <a:avLst/>
                  <a:gdLst>
                    <a:gd name="connsiteX0" fmla="*/ 126587 w 128087"/>
                    <a:gd name="connsiteY0" fmla="*/ 4390 h 7473"/>
                    <a:gd name="connsiteX1" fmla="*/ 1429 w 128087"/>
                    <a:gd name="connsiteY1" fmla="*/ 9 h 7473"/>
                    <a:gd name="connsiteX2" fmla="*/ 1429 w 128087"/>
                    <a:gd name="connsiteY2" fmla="*/ 3057 h 7473"/>
                    <a:gd name="connsiteX3" fmla="*/ 126587 w 128087"/>
                    <a:gd name="connsiteY3" fmla="*/ 7438 h 7473"/>
                    <a:gd name="connsiteX4" fmla="*/ 126587 w 128087"/>
                    <a:gd name="connsiteY4" fmla="*/ 4390 h 7473"/>
                    <a:gd name="connsiteX5" fmla="*/ 126587 w 128087"/>
                    <a:gd name="connsiteY5" fmla="*/ 4390 h 7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087" h="7473">
                      <a:moveTo>
                        <a:pt x="126587" y="4390"/>
                      </a:moveTo>
                      <a:cubicBezTo>
                        <a:pt x="84773" y="4676"/>
                        <a:pt x="43053" y="3152"/>
                        <a:pt x="1429" y="9"/>
                      </a:cubicBezTo>
                      <a:cubicBezTo>
                        <a:pt x="-476" y="-182"/>
                        <a:pt x="-476" y="2866"/>
                        <a:pt x="1429" y="3057"/>
                      </a:cubicBezTo>
                      <a:cubicBezTo>
                        <a:pt x="43148" y="6295"/>
                        <a:pt x="84773" y="7724"/>
                        <a:pt x="126587" y="7438"/>
                      </a:cubicBezTo>
                      <a:cubicBezTo>
                        <a:pt x="128587" y="7343"/>
                        <a:pt x="128587" y="4390"/>
                        <a:pt x="126587" y="4390"/>
                      </a:cubicBezTo>
                      <a:lnTo>
                        <a:pt x="126587" y="43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566" name="Graphic 495">
                <a:extLst>
                  <a:ext uri="{FF2B5EF4-FFF2-40B4-BE49-F238E27FC236}">
                    <a16:creationId xmlns:a16="http://schemas.microsoft.com/office/drawing/2014/main" id="{DC2796F4-A25A-4F33-AFD0-D28A777018D9}"/>
                  </a:ext>
                </a:extLst>
              </p:cNvPr>
              <p:cNvGrpSpPr/>
              <p:nvPr/>
            </p:nvGrpSpPr>
            <p:grpSpPr>
              <a:xfrm>
                <a:off x="6057614" y="4201000"/>
                <a:ext cx="128054" cy="109096"/>
                <a:chOff x="6057614" y="4201000"/>
                <a:chExt cx="128054" cy="109096"/>
              </a:xfrm>
            </p:grpSpPr>
            <p:sp>
              <p:nvSpPr>
                <p:cNvPr id="567" name="Freeform: Shape 566">
                  <a:extLst>
                    <a:ext uri="{FF2B5EF4-FFF2-40B4-BE49-F238E27FC236}">
                      <a16:creationId xmlns:a16="http://schemas.microsoft.com/office/drawing/2014/main" id="{CE51002F-6287-494B-B076-DF70FEB0E6D7}"/>
                    </a:ext>
                  </a:extLst>
                </p:cNvPr>
                <p:cNvSpPr/>
                <p:nvPr/>
              </p:nvSpPr>
              <p:spPr>
                <a:xfrm>
                  <a:off x="6057614" y="4201000"/>
                  <a:ext cx="128054" cy="108069"/>
                </a:xfrm>
                <a:custGeom>
                  <a:avLst/>
                  <a:gdLst>
                    <a:gd name="connsiteX0" fmla="*/ 0 w 128054"/>
                    <a:gd name="connsiteY0" fmla="*/ 8858 h 108069"/>
                    <a:gd name="connsiteX1" fmla="*/ 5048 w 128054"/>
                    <a:gd name="connsiteY1" fmla="*/ 80772 h 108069"/>
                    <a:gd name="connsiteX2" fmla="*/ 127159 w 128054"/>
                    <a:gd name="connsiteY2" fmla="*/ 107728 h 108069"/>
                    <a:gd name="connsiteX3" fmla="*/ 91345 w 128054"/>
                    <a:gd name="connsiteY3" fmla="*/ 56388 h 108069"/>
                    <a:gd name="connsiteX4" fmla="*/ 76295 w 128054"/>
                    <a:gd name="connsiteY4" fmla="*/ 50578 h 108069"/>
                    <a:gd name="connsiteX5" fmla="*/ 79343 w 128054"/>
                    <a:gd name="connsiteY5" fmla="*/ 0 h 108069"/>
                    <a:gd name="connsiteX6" fmla="*/ 0 w 128054"/>
                    <a:gd name="connsiteY6" fmla="*/ 8858 h 108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8054" h="108069">
                      <a:moveTo>
                        <a:pt x="0" y="8858"/>
                      </a:moveTo>
                      <a:lnTo>
                        <a:pt x="5048" y="80772"/>
                      </a:lnTo>
                      <a:cubicBezTo>
                        <a:pt x="5048" y="80772"/>
                        <a:pt x="123158" y="111633"/>
                        <a:pt x="127159" y="107728"/>
                      </a:cubicBezTo>
                      <a:cubicBezTo>
                        <a:pt x="131159" y="103822"/>
                        <a:pt x="122206" y="76867"/>
                        <a:pt x="91345" y="56388"/>
                      </a:cubicBezTo>
                      <a:lnTo>
                        <a:pt x="76295" y="50578"/>
                      </a:lnTo>
                      <a:lnTo>
                        <a:pt x="79343" y="0"/>
                      </a:lnTo>
                      <a:lnTo>
                        <a:pt x="0" y="8858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8" name="Freeform: Shape 567">
                  <a:extLst>
                    <a:ext uri="{FF2B5EF4-FFF2-40B4-BE49-F238E27FC236}">
                      <a16:creationId xmlns:a16="http://schemas.microsoft.com/office/drawing/2014/main" id="{87F9CCF4-708F-4078-ABC9-273D01782682}"/>
                    </a:ext>
                  </a:extLst>
                </p:cNvPr>
                <p:cNvSpPr/>
                <p:nvPr/>
              </p:nvSpPr>
              <p:spPr>
                <a:xfrm>
                  <a:off x="6119812" y="4249057"/>
                  <a:ext cx="17767" cy="11947"/>
                </a:xfrm>
                <a:custGeom>
                  <a:avLst/>
                  <a:gdLst>
                    <a:gd name="connsiteX0" fmla="*/ 2667 w 17767"/>
                    <a:gd name="connsiteY0" fmla="*/ 11570 h 11947"/>
                    <a:gd name="connsiteX1" fmla="*/ 16955 w 17767"/>
                    <a:gd name="connsiteY1" fmla="*/ 2711 h 11947"/>
                    <a:gd name="connsiteX2" fmla="*/ 15431 w 17767"/>
                    <a:gd name="connsiteY2" fmla="*/ 140 h 11947"/>
                    <a:gd name="connsiteX3" fmla="*/ 477 w 17767"/>
                    <a:gd name="connsiteY3" fmla="*/ 9474 h 11947"/>
                    <a:gd name="connsiteX4" fmla="*/ 2667 w 17767"/>
                    <a:gd name="connsiteY4" fmla="*/ 11570 h 11947"/>
                    <a:gd name="connsiteX5" fmla="*/ 2667 w 17767"/>
                    <a:gd name="connsiteY5" fmla="*/ 11570 h 11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767" h="11947">
                      <a:moveTo>
                        <a:pt x="2667" y="11570"/>
                      </a:moveTo>
                      <a:cubicBezTo>
                        <a:pt x="7049" y="7855"/>
                        <a:pt x="11716" y="4997"/>
                        <a:pt x="16955" y="2711"/>
                      </a:cubicBezTo>
                      <a:cubicBezTo>
                        <a:pt x="18765" y="1949"/>
                        <a:pt x="17241" y="-622"/>
                        <a:pt x="15431" y="140"/>
                      </a:cubicBezTo>
                      <a:cubicBezTo>
                        <a:pt x="9906" y="2521"/>
                        <a:pt x="5049" y="5569"/>
                        <a:pt x="477" y="9474"/>
                      </a:cubicBezTo>
                      <a:cubicBezTo>
                        <a:pt x="-952" y="10712"/>
                        <a:pt x="1143" y="12808"/>
                        <a:pt x="2667" y="11570"/>
                      </a:cubicBezTo>
                      <a:lnTo>
                        <a:pt x="2667" y="115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:a16="http://schemas.microsoft.com/office/drawing/2014/main" id="{80CEA510-0E85-4105-9E26-E156A4E04641}"/>
                    </a:ext>
                  </a:extLst>
                </p:cNvPr>
                <p:cNvSpPr/>
                <p:nvPr/>
              </p:nvSpPr>
              <p:spPr>
                <a:xfrm>
                  <a:off x="6113822" y="4236050"/>
                  <a:ext cx="21801" cy="7285"/>
                </a:xfrm>
                <a:custGeom>
                  <a:avLst/>
                  <a:gdLst>
                    <a:gd name="connsiteX0" fmla="*/ 2276 w 21801"/>
                    <a:gd name="connsiteY0" fmla="*/ 7146 h 7285"/>
                    <a:gd name="connsiteX1" fmla="*/ 20373 w 21801"/>
                    <a:gd name="connsiteY1" fmla="*/ 3050 h 7285"/>
                    <a:gd name="connsiteX2" fmla="*/ 20373 w 21801"/>
                    <a:gd name="connsiteY2" fmla="*/ 2 h 7285"/>
                    <a:gd name="connsiteX3" fmla="*/ 752 w 21801"/>
                    <a:gd name="connsiteY3" fmla="*/ 4479 h 7285"/>
                    <a:gd name="connsiteX4" fmla="*/ 2276 w 21801"/>
                    <a:gd name="connsiteY4" fmla="*/ 7146 h 7285"/>
                    <a:gd name="connsiteX5" fmla="*/ 2276 w 21801"/>
                    <a:gd name="connsiteY5" fmla="*/ 7146 h 7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801" h="7285">
                      <a:moveTo>
                        <a:pt x="2276" y="7146"/>
                      </a:moveTo>
                      <a:cubicBezTo>
                        <a:pt x="8181" y="4669"/>
                        <a:pt x="13991" y="3336"/>
                        <a:pt x="20373" y="3050"/>
                      </a:cubicBezTo>
                      <a:cubicBezTo>
                        <a:pt x="22278" y="2955"/>
                        <a:pt x="22278" y="-93"/>
                        <a:pt x="20373" y="2"/>
                      </a:cubicBezTo>
                      <a:cubicBezTo>
                        <a:pt x="13515" y="383"/>
                        <a:pt x="7038" y="1812"/>
                        <a:pt x="752" y="4479"/>
                      </a:cubicBezTo>
                      <a:cubicBezTo>
                        <a:pt x="-963" y="5336"/>
                        <a:pt x="561" y="7908"/>
                        <a:pt x="2276" y="7146"/>
                      </a:cubicBezTo>
                      <a:lnTo>
                        <a:pt x="2276" y="71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:a16="http://schemas.microsoft.com/office/drawing/2014/main" id="{F27C27F9-E016-4048-93BA-7FC5879F031A}"/>
                    </a:ext>
                  </a:extLst>
                </p:cNvPr>
                <p:cNvSpPr/>
                <p:nvPr/>
              </p:nvSpPr>
              <p:spPr>
                <a:xfrm>
                  <a:off x="6134425" y="4258101"/>
                  <a:ext cx="15189" cy="14206"/>
                </a:xfrm>
                <a:custGeom>
                  <a:avLst/>
                  <a:gdLst>
                    <a:gd name="connsiteX0" fmla="*/ 2913 w 15189"/>
                    <a:gd name="connsiteY0" fmla="*/ 13575 h 14206"/>
                    <a:gd name="connsiteX1" fmla="*/ 14438 w 15189"/>
                    <a:gd name="connsiteY1" fmla="*/ 2812 h 14206"/>
                    <a:gd name="connsiteX2" fmla="*/ 12914 w 15189"/>
                    <a:gd name="connsiteY2" fmla="*/ 240 h 14206"/>
                    <a:gd name="connsiteX3" fmla="*/ 246 w 15189"/>
                    <a:gd name="connsiteY3" fmla="*/ 12051 h 14206"/>
                    <a:gd name="connsiteX4" fmla="*/ 2913 w 15189"/>
                    <a:gd name="connsiteY4" fmla="*/ 13575 h 14206"/>
                    <a:gd name="connsiteX5" fmla="*/ 2913 w 15189"/>
                    <a:gd name="connsiteY5" fmla="*/ 13575 h 14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89" h="14206">
                      <a:moveTo>
                        <a:pt x="2913" y="13575"/>
                      </a:moveTo>
                      <a:cubicBezTo>
                        <a:pt x="6056" y="9003"/>
                        <a:pt x="9771" y="5574"/>
                        <a:pt x="14438" y="2812"/>
                      </a:cubicBezTo>
                      <a:cubicBezTo>
                        <a:pt x="16152" y="1859"/>
                        <a:pt x="14628" y="-808"/>
                        <a:pt x="12914" y="240"/>
                      </a:cubicBezTo>
                      <a:cubicBezTo>
                        <a:pt x="7770" y="3288"/>
                        <a:pt x="3675" y="7193"/>
                        <a:pt x="246" y="12051"/>
                      </a:cubicBezTo>
                      <a:cubicBezTo>
                        <a:pt x="-802" y="13575"/>
                        <a:pt x="1770" y="15099"/>
                        <a:pt x="2913" y="13575"/>
                      </a:cubicBezTo>
                      <a:lnTo>
                        <a:pt x="2913" y="13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71" name="Freeform: Shape 570">
                  <a:extLst>
                    <a:ext uri="{FF2B5EF4-FFF2-40B4-BE49-F238E27FC236}">
                      <a16:creationId xmlns:a16="http://schemas.microsoft.com/office/drawing/2014/main" id="{7782CD7D-936E-41DF-A2DD-D52EAF2000B3}"/>
                    </a:ext>
                  </a:extLst>
                </p:cNvPr>
                <p:cNvSpPr/>
                <p:nvPr/>
              </p:nvSpPr>
              <p:spPr>
                <a:xfrm>
                  <a:off x="6149637" y="4266991"/>
                  <a:ext cx="15980" cy="11920"/>
                </a:xfrm>
                <a:custGeom>
                  <a:avLst/>
                  <a:gdLst>
                    <a:gd name="connsiteX0" fmla="*/ 2655 w 15980"/>
                    <a:gd name="connsiteY0" fmla="*/ 11543 h 11920"/>
                    <a:gd name="connsiteX1" fmla="*/ 15228 w 15980"/>
                    <a:gd name="connsiteY1" fmla="*/ 2780 h 11920"/>
                    <a:gd name="connsiteX2" fmla="*/ 13704 w 15980"/>
                    <a:gd name="connsiteY2" fmla="*/ 208 h 11920"/>
                    <a:gd name="connsiteX3" fmla="*/ 465 w 15980"/>
                    <a:gd name="connsiteY3" fmla="*/ 9447 h 11920"/>
                    <a:gd name="connsiteX4" fmla="*/ 2655 w 15980"/>
                    <a:gd name="connsiteY4" fmla="*/ 11543 h 11920"/>
                    <a:gd name="connsiteX5" fmla="*/ 2655 w 15980"/>
                    <a:gd name="connsiteY5" fmla="*/ 11543 h 11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980" h="11920">
                      <a:moveTo>
                        <a:pt x="2655" y="11543"/>
                      </a:moveTo>
                      <a:cubicBezTo>
                        <a:pt x="6561" y="8114"/>
                        <a:pt x="10752" y="5256"/>
                        <a:pt x="15228" y="2780"/>
                      </a:cubicBezTo>
                      <a:cubicBezTo>
                        <a:pt x="16943" y="1827"/>
                        <a:pt x="15419" y="-744"/>
                        <a:pt x="13704" y="208"/>
                      </a:cubicBezTo>
                      <a:cubicBezTo>
                        <a:pt x="8942" y="2875"/>
                        <a:pt x="4560" y="5923"/>
                        <a:pt x="465" y="9447"/>
                      </a:cubicBezTo>
                      <a:cubicBezTo>
                        <a:pt x="-964" y="10686"/>
                        <a:pt x="1227" y="12781"/>
                        <a:pt x="2655" y="11543"/>
                      </a:cubicBezTo>
                      <a:lnTo>
                        <a:pt x="2655" y="115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id="{6E355D1A-D4EE-4748-836D-F925962F5361}"/>
                    </a:ext>
                  </a:extLst>
                </p:cNvPr>
                <p:cNvSpPr/>
                <p:nvPr/>
              </p:nvSpPr>
              <p:spPr>
                <a:xfrm>
                  <a:off x="6113871" y="4204281"/>
                  <a:ext cx="43884" cy="34291"/>
                </a:xfrm>
                <a:custGeom>
                  <a:avLst/>
                  <a:gdLst>
                    <a:gd name="connsiteX0" fmla="*/ 22229 w 43884"/>
                    <a:gd name="connsiteY0" fmla="*/ 32342 h 34291"/>
                    <a:gd name="connsiteX1" fmla="*/ 2893 w 43884"/>
                    <a:gd name="connsiteY1" fmla="*/ 12816 h 34291"/>
                    <a:gd name="connsiteX2" fmla="*/ 21943 w 43884"/>
                    <a:gd name="connsiteY2" fmla="*/ 32152 h 34291"/>
                    <a:gd name="connsiteX3" fmla="*/ 23753 w 43884"/>
                    <a:gd name="connsiteY3" fmla="*/ 31961 h 34291"/>
                    <a:gd name="connsiteX4" fmla="*/ 40993 w 43884"/>
                    <a:gd name="connsiteY4" fmla="*/ 719 h 34291"/>
                    <a:gd name="connsiteX5" fmla="*/ 29087 w 43884"/>
                    <a:gd name="connsiteY5" fmla="*/ 5673 h 34291"/>
                    <a:gd name="connsiteX6" fmla="*/ 22896 w 43884"/>
                    <a:gd name="connsiteY6" fmla="*/ 24818 h 34291"/>
                    <a:gd name="connsiteX7" fmla="*/ 25944 w 43884"/>
                    <a:gd name="connsiteY7" fmla="*/ 24818 h 34291"/>
                    <a:gd name="connsiteX8" fmla="*/ 28706 w 43884"/>
                    <a:gd name="connsiteY8" fmla="*/ 11483 h 34291"/>
                    <a:gd name="connsiteX9" fmla="*/ 32135 w 43884"/>
                    <a:gd name="connsiteY9" fmla="*/ 6911 h 34291"/>
                    <a:gd name="connsiteX10" fmla="*/ 39564 w 43884"/>
                    <a:gd name="connsiteY10" fmla="*/ 9482 h 34291"/>
                    <a:gd name="connsiteX11" fmla="*/ 25848 w 43884"/>
                    <a:gd name="connsiteY11" fmla="*/ 25961 h 34291"/>
                    <a:gd name="connsiteX12" fmla="*/ 18228 w 43884"/>
                    <a:gd name="connsiteY12" fmla="*/ 26913 h 34291"/>
                    <a:gd name="connsiteX13" fmla="*/ 7560 w 43884"/>
                    <a:gd name="connsiteY13" fmla="*/ 21389 h 34291"/>
                    <a:gd name="connsiteX14" fmla="*/ 11180 w 43884"/>
                    <a:gd name="connsiteY14" fmla="*/ 17483 h 34291"/>
                    <a:gd name="connsiteX15" fmla="*/ 15561 w 43884"/>
                    <a:gd name="connsiteY15" fmla="*/ 22627 h 34291"/>
                    <a:gd name="connsiteX16" fmla="*/ 19467 w 43884"/>
                    <a:gd name="connsiteY16" fmla="*/ 33295 h 34291"/>
                    <a:gd name="connsiteX17" fmla="*/ 22229 w 43884"/>
                    <a:gd name="connsiteY17" fmla="*/ 32342 h 34291"/>
                    <a:gd name="connsiteX18" fmla="*/ 22229 w 43884"/>
                    <a:gd name="connsiteY18" fmla="*/ 32342 h 3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3884" h="34291">
                      <a:moveTo>
                        <a:pt x="22229" y="32342"/>
                      </a:moveTo>
                      <a:cubicBezTo>
                        <a:pt x="20991" y="25580"/>
                        <a:pt x="12704" y="6911"/>
                        <a:pt x="2893" y="12816"/>
                      </a:cubicBezTo>
                      <a:cubicBezTo>
                        <a:pt x="-8823" y="19865"/>
                        <a:pt x="18609" y="30533"/>
                        <a:pt x="21943" y="32152"/>
                      </a:cubicBezTo>
                      <a:cubicBezTo>
                        <a:pt x="22515" y="32438"/>
                        <a:pt x="23277" y="32438"/>
                        <a:pt x="23753" y="31961"/>
                      </a:cubicBezTo>
                      <a:cubicBezTo>
                        <a:pt x="27753" y="28247"/>
                        <a:pt x="52137" y="7196"/>
                        <a:pt x="40993" y="719"/>
                      </a:cubicBezTo>
                      <a:cubicBezTo>
                        <a:pt x="36707" y="-1757"/>
                        <a:pt x="31659" y="2720"/>
                        <a:pt x="29087" y="5673"/>
                      </a:cubicBezTo>
                      <a:cubicBezTo>
                        <a:pt x="24324" y="11007"/>
                        <a:pt x="22419" y="17865"/>
                        <a:pt x="22896" y="24818"/>
                      </a:cubicBezTo>
                      <a:cubicBezTo>
                        <a:pt x="22991" y="26723"/>
                        <a:pt x="26039" y="26723"/>
                        <a:pt x="25944" y="24818"/>
                      </a:cubicBezTo>
                      <a:cubicBezTo>
                        <a:pt x="25658" y="20055"/>
                        <a:pt x="26325" y="15674"/>
                        <a:pt x="28706" y="11483"/>
                      </a:cubicBezTo>
                      <a:cubicBezTo>
                        <a:pt x="29658" y="9768"/>
                        <a:pt x="30801" y="8244"/>
                        <a:pt x="32135" y="6911"/>
                      </a:cubicBezTo>
                      <a:cubicBezTo>
                        <a:pt x="34040" y="4339"/>
                        <a:pt x="36516" y="5196"/>
                        <a:pt x="39564" y="9482"/>
                      </a:cubicBezTo>
                      <a:cubicBezTo>
                        <a:pt x="40041" y="11769"/>
                        <a:pt x="28039" y="24246"/>
                        <a:pt x="25848" y="25961"/>
                      </a:cubicBezTo>
                      <a:cubicBezTo>
                        <a:pt x="22324" y="28532"/>
                        <a:pt x="22038" y="28247"/>
                        <a:pt x="18228" y="26913"/>
                      </a:cubicBezTo>
                      <a:cubicBezTo>
                        <a:pt x="17085" y="26532"/>
                        <a:pt x="7656" y="22341"/>
                        <a:pt x="7560" y="21389"/>
                      </a:cubicBezTo>
                      <a:cubicBezTo>
                        <a:pt x="8799" y="20055"/>
                        <a:pt x="9942" y="18817"/>
                        <a:pt x="11180" y="17483"/>
                      </a:cubicBezTo>
                      <a:cubicBezTo>
                        <a:pt x="12894" y="19007"/>
                        <a:pt x="14323" y="20722"/>
                        <a:pt x="15561" y="22627"/>
                      </a:cubicBezTo>
                      <a:cubicBezTo>
                        <a:pt x="17657" y="25865"/>
                        <a:pt x="18800" y="29485"/>
                        <a:pt x="19467" y="33295"/>
                      </a:cubicBezTo>
                      <a:cubicBezTo>
                        <a:pt x="19657" y="35105"/>
                        <a:pt x="22515" y="34248"/>
                        <a:pt x="22229" y="32342"/>
                      </a:cubicBezTo>
                      <a:lnTo>
                        <a:pt x="22229" y="323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:a16="http://schemas.microsoft.com/office/drawing/2014/main" id="{44123A28-236C-4D63-AB86-095CB5B5E675}"/>
                    </a:ext>
                  </a:extLst>
                </p:cNvPr>
                <p:cNvSpPr/>
                <p:nvPr/>
              </p:nvSpPr>
              <p:spPr>
                <a:xfrm>
                  <a:off x="6059708" y="4247417"/>
                  <a:ext cx="40511" cy="38548"/>
                </a:xfrm>
                <a:custGeom>
                  <a:avLst/>
                  <a:gdLst>
                    <a:gd name="connsiteX0" fmla="*/ 1907 w 40511"/>
                    <a:gd name="connsiteY0" fmla="*/ 3590 h 38548"/>
                    <a:gd name="connsiteX1" fmla="*/ 37054 w 40511"/>
                    <a:gd name="connsiteY1" fmla="*/ 36642 h 38548"/>
                    <a:gd name="connsiteX2" fmla="*/ 40007 w 40511"/>
                    <a:gd name="connsiteY2" fmla="*/ 37404 h 38548"/>
                    <a:gd name="connsiteX3" fmla="*/ 1145 w 40511"/>
                    <a:gd name="connsiteY3" fmla="*/ 637 h 38548"/>
                    <a:gd name="connsiteX4" fmla="*/ 1907 w 40511"/>
                    <a:gd name="connsiteY4" fmla="*/ 3590 h 38548"/>
                    <a:gd name="connsiteX5" fmla="*/ 1907 w 40511"/>
                    <a:gd name="connsiteY5" fmla="*/ 3590 h 38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511" h="38548">
                      <a:moveTo>
                        <a:pt x="1907" y="3590"/>
                      </a:moveTo>
                      <a:cubicBezTo>
                        <a:pt x="22004" y="-220"/>
                        <a:pt x="40673" y="15782"/>
                        <a:pt x="37054" y="36642"/>
                      </a:cubicBezTo>
                      <a:cubicBezTo>
                        <a:pt x="36768" y="38547"/>
                        <a:pt x="39626" y="39404"/>
                        <a:pt x="40007" y="37404"/>
                      </a:cubicBezTo>
                      <a:cubicBezTo>
                        <a:pt x="44007" y="14258"/>
                        <a:pt x="23624" y="-3649"/>
                        <a:pt x="1145" y="637"/>
                      </a:cubicBezTo>
                      <a:cubicBezTo>
                        <a:pt x="-856" y="1018"/>
                        <a:pt x="2" y="3971"/>
                        <a:pt x="1907" y="3590"/>
                      </a:cubicBezTo>
                      <a:lnTo>
                        <a:pt x="1907" y="3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74" name="Freeform: Shape 573">
                  <a:extLst>
                    <a:ext uri="{FF2B5EF4-FFF2-40B4-BE49-F238E27FC236}">
                      <a16:creationId xmlns:a16="http://schemas.microsoft.com/office/drawing/2014/main" id="{80D85CCC-EE25-42CC-B980-E233F57DE60B}"/>
                    </a:ext>
                  </a:extLst>
                </p:cNvPr>
                <p:cNvSpPr/>
                <p:nvPr/>
              </p:nvSpPr>
              <p:spPr>
                <a:xfrm>
                  <a:off x="6060919" y="4275889"/>
                  <a:ext cx="124289" cy="34207"/>
                </a:xfrm>
                <a:custGeom>
                  <a:avLst/>
                  <a:gdLst>
                    <a:gd name="connsiteX0" fmla="*/ 1076 w 124289"/>
                    <a:gd name="connsiteY0" fmla="*/ 3026 h 34207"/>
                    <a:gd name="connsiteX1" fmla="*/ 122425 w 124289"/>
                    <a:gd name="connsiteY1" fmla="*/ 34173 h 34207"/>
                    <a:gd name="connsiteX2" fmla="*/ 123187 w 124289"/>
                    <a:gd name="connsiteY2" fmla="*/ 31220 h 34207"/>
                    <a:gd name="connsiteX3" fmla="*/ 1838 w 124289"/>
                    <a:gd name="connsiteY3" fmla="*/ 73 h 34207"/>
                    <a:gd name="connsiteX4" fmla="*/ 1076 w 124289"/>
                    <a:gd name="connsiteY4" fmla="*/ 3026 h 34207"/>
                    <a:gd name="connsiteX5" fmla="*/ 1076 w 124289"/>
                    <a:gd name="connsiteY5" fmla="*/ 3026 h 34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89" h="34207">
                      <a:moveTo>
                        <a:pt x="1076" y="3026"/>
                      </a:moveTo>
                      <a:cubicBezTo>
                        <a:pt x="41081" y="15123"/>
                        <a:pt x="81562" y="25505"/>
                        <a:pt x="122425" y="34173"/>
                      </a:cubicBezTo>
                      <a:cubicBezTo>
                        <a:pt x="124330" y="34553"/>
                        <a:pt x="125092" y="31696"/>
                        <a:pt x="123187" y="31220"/>
                      </a:cubicBezTo>
                      <a:cubicBezTo>
                        <a:pt x="82324" y="22552"/>
                        <a:pt x="41843" y="12170"/>
                        <a:pt x="1838" y="73"/>
                      </a:cubicBezTo>
                      <a:cubicBezTo>
                        <a:pt x="28" y="-498"/>
                        <a:pt x="-829" y="2454"/>
                        <a:pt x="1076" y="3026"/>
                      </a:cubicBezTo>
                      <a:lnTo>
                        <a:pt x="1076" y="30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575" name="Graphic 495">
                <a:extLst>
                  <a:ext uri="{FF2B5EF4-FFF2-40B4-BE49-F238E27FC236}">
                    <a16:creationId xmlns:a16="http://schemas.microsoft.com/office/drawing/2014/main" id="{DC2796F4-A25A-4F33-AFD0-D28A777018D9}"/>
                  </a:ext>
                </a:extLst>
              </p:cNvPr>
              <p:cNvGrpSpPr/>
              <p:nvPr/>
            </p:nvGrpSpPr>
            <p:grpSpPr>
              <a:xfrm>
                <a:off x="5562690" y="2989123"/>
                <a:ext cx="107351" cy="124884"/>
                <a:chOff x="5562690" y="2989123"/>
                <a:chExt cx="107351" cy="124884"/>
              </a:xfrm>
            </p:grpSpPr>
            <p:sp>
              <p:nvSpPr>
                <p:cNvPr id="576" name="Freeform: Shape 575">
                  <a:extLst>
                    <a:ext uri="{FF2B5EF4-FFF2-40B4-BE49-F238E27FC236}">
                      <a16:creationId xmlns:a16="http://schemas.microsoft.com/office/drawing/2014/main" id="{BF67F11C-FB43-4F3B-9835-8E257CF78567}"/>
                    </a:ext>
                  </a:extLst>
                </p:cNvPr>
                <p:cNvSpPr/>
                <p:nvPr/>
              </p:nvSpPr>
              <p:spPr>
                <a:xfrm>
                  <a:off x="5562690" y="2989123"/>
                  <a:ext cx="107351" cy="124884"/>
                </a:xfrm>
                <a:custGeom>
                  <a:avLst/>
                  <a:gdLst>
                    <a:gd name="connsiteX0" fmla="*/ 107351 w 107351"/>
                    <a:gd name="connsiteY0" fmla="*/ 109263 h 124884"/>
                    <a:gd name="connsiteX1" fmla="*/ 91730 w 107351"/>
                    <a:gd name="connsiteY1" fmla="*/ 38874 h 124884"/>
                    <a:gd name="connsiteX2" fmla="*/ 88873 w 107351"/>
                    <a:gd name="connsiteY2" fmla="*/ 76974 h 124884"/>
                    <a:gd name="connsiteX3" fmla="*/ 39533 w 107351"/>
                    <a:gd name="connsiteY3" fmla="*/ 1345 h 124884"/>
                    <a:gd name="connsiteX4" fmla="*/ 66203 w 107351"/>
                    <a:gd name="connsiteY4" fmla="*/ 61543 h 124884"/>
                    <a:gd name="connsiteX5" fmla="*/ 16769 w 107351"/>
                    <a:gd name="connsiteY5" fmla="*/ 19157 h 124884"/>
                    <a:gd name="connsiteX6" fmla="*/ 55059 w 107351"/>
                    <a:gd name="connsiteY6" fmla="*/ 75545 h 124884"/>
                    <a:gd name="connsiteX7" fmla="*/ 1529 w 107351"/>
                    <a:gd name="connsiteY7" fmla="*/ 38302 h 124884"/>
                    <a:gd name="connsiteX8" fmla="*/ 43058 w 107351"/>
                    <a:gd name="connsiteY8" fmla="*/ 87165 h 124884"/>
                    <a:gd name="connsiteX9" fmla="*/ 13435 w 107351"/>
                    <a:gd name="connsiteY9" fmla="*/ 76688 h 124884"/>
                    <a:gd name="connsiteX10" fmla="*/ 52392 w 107351"/>
                    <a:gd name="connsiteY10" fmla="*/ 124884 h 124884"/>
                    <a:gd name="connsiteX11" fmla="*/ 107351 w 107351"/>
                    <a:gd name="connsiteY11" fmla="*/ 109263 h 12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351" h="124884">
                      <a:moveTo>
                        <a:pt x="107351" y="109263"/>
                      </a:moveTo>
                      <a:cubicBezTo>
                        <a:pt x="107351" y="109263"/>
                        <a:pt x="94778" y="45827"/>
                        <a:pt x="91730" y="38874"/>
                      </a:cubicBezTo>
                      <a:cubicBezTo>
                        <a:pt x="89349" y="33539"/>
                        <a:pt x="88873" y="76974"/>
                        <a:pt x="88873" y="76974"/>
                      </a:cubicBezTo>
                      <a:cubicBezTo>
                        <a:pt x="88873" y="76974"/>
                        <a:pt x="39533" y="-11895"/>
                        <a:pt x="39533" y="1345"/>
                      </a:cubicBezTo>
                      <a:cubicBezTo>
                        <a:pt x="39533" y="14585"/>
                        <a:pt x="66203" y="61543"/>
                        <a:pt x="66203" y="61543"/>
                      </a:cubicBezTo>
                      <a:cubicBezTo>
                        <a:pt x="66203" y="61543"/>
                        <a:pt x="5720" y="2774"/>
                        <a:pt x="16769" y="19157"/>
                      </a:cubicBezTo>
                      <a:cubicBezTo>
                        <a:pt x="27818" y="35540"/>
                        <a:pt x="55059" y="75545"/>
                        <a:pt x="55059" y="75545"/>
                      </a:cubicBezTo>
                      <a:cubicBezTo>
                        <a:pt x="55059" y="75545"/>
                        <a:pt x="-10759" y="17919"/>
                        <a:pt x="1529" y="38302"/>
                      </a:cubicBezTo>
                      <a:cubicBezTo>
                        <a:pt x="13816" y="58685"/>
                        <a:pt x="43058" y="87165"/>
                        <a:pt x="43058" y="87165"/>
                      </a:cubicBezTo>
                      <a:cubicBezTo>
                        <a:pt x="43058" y="87165"/>
                        <a:pt x="-2567" y="59733"/>
                        <a:pt x="13435" y="76688"/>
                      </a:cubicBezTo>
                      <a:cubicBezTo>
                        <a:pt x="29437" y="93642"/>
                        <a:pt x="39343" y="93452"/>
                        <a:pt x="52392" y="124884"/>
                      </a:cubicBezTo>
                      <a:lnTo>
                        <a:pt x="107351" y="109263"/>
                      </a:lnTo>
                      <a:close/>
                    </a:path>
                  </a:pathLst>
                </a:custGeom>
                <a:solidFill>
                  <a:srgbClr val="F4D2B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id="{DDD62715-A3BE-4F3D-9A10-EAB0750A3BB5}"/>
                    </a:ext>
                  </a:extLst>
                </p:cNvPr>
                <p:cNvSpPr/>
                <p:nvPr/>
              </p:nvSpPr>
              <p:spPr>
                <a:xfrm>
                  <a:off x="5611247" y="3075084"/>
                  <a:ext cx="49384" cy="22359"/>
                </a:xfrm>
                <a:custGeom>
                  <a:avLst/>
                  <a:gdLst>
                    <a:gd name="connsiteX0" fmla="*/ 49269 w 49384"/>
                    <a:gd name="connsiteY0" fmla="*/ 20159 h 22359"/>
                    <a:gd name="connsiteX1" fmla="*/ 1739 w 49384"/>
                    <a:gd name="connsiteY1" fmla="*/ 2252 h 22359"/>
                    <a:gd name="connsiteX2" fmla="*/ 3073 w 49384"/>
                    <a:gd name="connsiteY2" fmla="*/ 7110 h 22359"/>
                    <a:gd name="connsiteX3" fmla="*/ 30981 w 49384"/>
                    <a:gd name="connsiteY3" fmla="*/ 9491 h 22359"/>
                    <a:gd name="connsiteX4" fmla="*/ 46221 w 49384"/>
                    <a:gd name="connsiteY4" fmla="*/ 21969 h 22359"/>
                    <a:gd name="connsiteX5" fmla="*/ 49269 w 49384"/>
                    <a:gd name="connsiteY5" fmla="*/ 20159 h 22359"/>
                    <a:gd name="connsiteX6" fmla="*/ 49269 w 49384"/>
                    <a:gd name="connsiteY6" fmla="*/ 20159 h 22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384" h="22359">
                      <a:moveTo>
                        <a:pt x="49269" y="20159"/>
                      </a:moveTo>
                      <a:cubicBezTo>
                        <a:pt x="43745" y="2538"/>
                        <a:pt x="17075" y="-3844"/>
                        <a:pt x="1739" y="2252"/>
                      </a:cubicBezTo>
                      <a:cubicBezTo>
                        <a:pt x="-1213" y="3490"/>
                        <a:pt x="-166" y="7681"/>
                        <a:pt x="3073" y="7110"/>
                      </a:cubicBezTo>
                      <a:cubicBezTo>
                        <a:pt x="12788" y="5395"/>
                        <a:pt x="21932" y="4919"/>
                        <a:pt x="30981" y="9491"/>
                      </a:cubicBezTo>
                      <a:cubicBezTo>
                        <a:pt x="37172" y="12539"/>
                        <a:pt x="40982" y="17873"/>
                        <a:pt x="46221" y="21969"/>
                      </a:cubicBezTo>
                      <a:cubicBezTo>
                        <a:pt x="47555" y="22921"/>
                        <a:pt x="49936" y="22064"/>
                        <a:pt x="49269" y="20159"/>
                      </a:cubicBezTo>
                      <a:lnTo>
                        <a:pt x="49269" y="2015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578" name="Freeform: Shape 577">
                <a:extLst>
                  <a:ext uri="{FF2B5EF4-FFF2-40B4-BE49-F238E27FC236}">
                    <a16:creationId xmlns:a16="http://schemas.microsoft.com/office/drawing/2014/main" id="{EA72EF23-2188-47DE-BD57-E43BCDCA2172}"/>
                  </a:ext>
                </a:extLst>
              </p:cNvPr>
              <p:cNvSpPr/>
              <p:nvPr/>
            </p:nvSpPr>
            <p:spPr>
              <a:xfrm>
                <a:off x="5783960" y="3673506"/>
                <a:ext cx="277082" cy="544067"/>
              </a:xfrm>
              <a:custGeom>
                <a:avLst/>
                <a:gdLst>
                  <a:gd name="connsiteX0" fmla="*/ 277082 w 277082"/>
                  <a:gd name="connsiteY0" fmla="*/ 15145 h 544067"/>
                  <a:gd name="connsiteX1" fmla="*/ 129826 w 277082"/>
                  <a:gd name="connsiteY1" fmla="*/ 544068 h 544067"/>
                  <a:gd name="connsiteX2" fmla="*/ 0 w 277082"/>
                  <a:gd name="connsiteY2" fmla="*/ 521399 h 544067"/>
                  <a:gd name="connsiteX3" fmla="*/ 95821 w 277082"/>
                  <a:gd name="connsiteY3" fmla="*/ 0 h 54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082" h="544067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616E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79" name="Freeform: Shape 578">
                <a:extLst>
                  <a:ext uri="{FF2B5EF4-FFF2-40B4-BE49-F238E27FC236}">
                    <a16:creationId xmlns:a16="http://schemas.microsoft.com/office/drawing/2014/main" id="{5A7C4E32-5C6A-4FCF-93E3-DF23EA4BE6D4}"/>
                  </a:ext>
                </a:extLst>
              </p:cNvPr>
              <p:cNvSpPr/>
              <p:nvPr/>
            </p:nvSpPr>
            <p:spPr>
              <a:xfrm>
                <a:off x="6027038" y="3688651"/>
                <a:ext cx="241839" cy="528923"/>
              </a:xfrm>
              <a:custGeom>
                <a:avLst/>
                <a:gdLst>
                  <a:gd name="connsiteX0" fmla="*/ 241840 w 241839"/>
                  <a:gd name="connsiteY0" fmla="*/ 0 h 528923"/>
                  <a:gd name="connsiteX1" fmla="*/ 143637 w 241839"/>
                  <a:gd name="connsiteY1" fmla="*/ 528923 h 528923"/>
                  <a:gd name="connsiteX2" fmla="*/ 0 w 241839"/>
                  <a:gd name="connsiteY2" fmla="*/ 528923 h 528923"/>
                  <a:gd name="connsiteX3" fmla="*/ 52959 w 241839"/>
                  <a:gd name="connsiteY3" fmla="*/ 7334 h 52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839" h="528923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616E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0" name="Freeform: Shape 579">
                <a:extLst>
                  <a:ext uri="{FF2B5EF4-FFF2-40B4-BE49-F238E27FC236}">
                    <a16:creationId xmlns:a16="http://schemas.microsoft.com/office/drawing/2014/main" id="{98772F3C-9993-406F-9CB9-587E9616E72B}"/>
                  </a:ext>
                </a:extLst>
              </p:cNvPr>
              <p:cNvSpPr/>
              <p:nvPr/>
            </p:nvSpPr>
            <p:spPr>
              <a:xfrm>
                <a:off x="5599650" y="3086290"/>
                <a:ext cx="962693" cy="694614"/>
              </a:xfrm>
              <a:custGeom>
                <a:avLst/>
                <a:gdLst>
                  <a:gd name="connsiteX0" fmla="*/ 166118 w 962693"/>
                  <a:gd name="connsiteY0" fmla="*/ 274987 h 694614"/>
                  <a:gd name="connsiteX1" fmla="*/ 292515 w 962693"/>
                  <a:gd name="connsiteY1" fmla="*/ 215074 h 694614"/>
                  <a:gd name="connsiteX2" fmla="*/ 256986 w 962693"/>
                  <a:gd name="connsiteY2" fmla="*/ 609314 h 694614"/>
                  <a:gd name="connsiteX3" fmla="*/ 690755 w 962693"/>
                  <a:gd name="connsiteY3" fmla="*/ 631317 h 694614"/>
                  <a:gd name="connsiteX4" fmla="*/ 606268 w 962693"/>
                  <a:gd name="connsiteY4" fmla="*/ 240411 h 694614"/>
                  <a:gd name="connsiteX5" fmla="*/ 906972 w 962693"/>
                  <a:gd name="connsiteY5" fmla="*/ 578739 h 694614"/>
                  <a:gd name="connsiteX6" fmla="*/ 962694 w 962693"/>
                  <a:gd name="connsiteY6" fmla="*/ 512350 h 694614"/>
                  <a:gd name="connsiteX7" fmla="*/ 599791 w 962693"/>
                  <a:gd name="connsiteY7" fmla="*/ 91916 h 694614"/>
                  <a:gd name="connsiteX8" fmla="*/ 528163 w 962693"/>
                  <a:gd name="connsiteY8" fmla="*/ 62960 h 694614"/>
                  <a:gd name="connsiteX9" fmla="*/ 359952 w 962693"/>
                  <a:gd name="connsiteY9" fmla="*/ 77153 h 694614"/>
                  <a:gd name="connsiteX10" fmla="*/ 344616 w 962693"/>
                  <a:gd name="connsiteY10" fmla="*/ 79439 h 694614"/>
                  <a:gd name="connsiteX11" fmla="*/ 292800 w 962693"/>
                  <a:gd name="connsiteY11" fmla="*/ 95631 h 694614"/>
                  <a:gd name="connsiteX12" fmla="*/ 138114 w 962693"/>
                  <a:gd name="connsiteY12" fmla="*/ 172879 h 694614"/>
                  <a:gd name="connsiteX13" fmla="*/ 81631 w 962693"/>
                  <a:gd name="connsiteY13" fmla="*/ 0 h 694614"/>
                  <a:gd name="connsiteX14" fmla="*/ 2 w 962693"/>
                  <a:gd name="connsiteY14" fmla="*/ 33909 h 694614"/>
                  <a:gd name="connsiteX15" fmla="*/ 166118 w 962693"/>
                  <a:gd name="connsiteY15" fmla="*/ 274987 h 69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2693" h="694614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FFB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1" name="Freeform: Shape 580">
                <a:extLst>
                  <a:ext uri="{FF2B5EF4-FFF2-40B4-BE49-F238E27FC236}">
                    <a16:creationId xmlns:a16="http://schemas.microsoft.com/office/drawing/2014/main" id="{EC959D96-C7B8-42BA-8C9F-AF4351DD7218}"/>
                  </a:ext>
                </a:extLst>
              </p:cNvPr>
              <p:cNvSpPr/>
              <p:nvPr/>
            </p:nvSpPr>
            <p:spPr>
              <a:xfrm>
                <a:off x="6129418" y="3156143"/>
                <a:ext cx="79533" cy="173300"/>
              </a:xfrm>
              <a:custGeom>
                <a:avLst/>
                <a:gdLst>
                  <a:gd name="connsiteX0" fmla="*/ 109 w 79533"/>
                  <a:gd name="connsiteY0" fmla="*/ 1870 h 173300"/>
                  <a:gd name="connsiteX1" fmla="*/ 73547 w 79533"/>
                  <a:gd name="connsiteY1" fmla="*/ 171320 h 173300"/>
                  <a:gd name="connsiteX2" fmla="*/ 79357 w 79533"/>
                  <a:gd name="connsiteY2" fmla="*/ 169700 h 173300"/>
                  <a:gd name="connsiteX3" fmla="*/ 2871 w 79533"/>
                  <a:gd name="connsiteY3" fmla="*/ 632 h 173300"/>
                  <a:gd name="connsiteX4" fmla="*/ 109 w 79533"/>
                  <a:gd name="connsiteY4" fmla="*/ 1870 h 173300"/>
                  <a:gd name="connsiteX5" fmla="*/ 109 w 79533"/>
                  <a:gd name="connsiteY5" fmla="*/ 1870 h 17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533" h="17330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2" name="Freeform: Shape 581">
                <a:extLst>
                  <a:ext uri="{FF2B5EF4-FFF2-40B4-BE49-F238E27FC236}">
                    <a16:creationId xmlns:a16="http://schemas.microsoft.com/office/drawing/2014/main" id="{F3CA4D28-02B9-4604-A1BA-4FA4482D33AE}"/>
                  </a:ext>
                </a:extLst>
              </p:cNvPr>
              <p:cNvSpPr/>
              <p:nvPr/>
            </p:nvSpPr>
            <p:spPr>
              <a:xfrm>
                <a:off x="5890492" y="3168770"/>
                <a:ext cx="59438" cy="134316"/>
              </a:xfrm>
              <a:custGeom>
                <a:avLst/>
                <a:gdLst>
                  <a:gd name="connsiteX0" fmla="*/ 1672 w 59438"/>
                  <a:gd name="connsiteY0" fmla="*/ 134309 h 134316"/>
                  <a:gd name="connsiteX1" fmla="*/ 54250 w 59438"/>
                  <a:gd name="connsiteY1" fmla="*/ 83350 h 134316"/>
                  <a:gd name="connsiteX2" fmla="*/ 39963 w 59438"/>
                  <a:gd name="connsiteY2" fmla="*/ 482 h 134316"/>
                  <a:gd name="connsiteX3" fmla="*/ 36915 w 59438"/>
                  <a:gd name="connsiteY3" fmla="*/ 4483 h 134316"/>
                  <a:gd name="connsiteX4" fmla="*/ 1291 w 59438"/>
                  <a:gd name="connsiteY4" fmla="*/ 130975 h 134316"/>
                  <a:gd name="connsiteX5" fmla="*/ 1672 w 59438"/>
                  <a:gd name="connsiteY5" fmla="*/ 134309 h 134316"/>
                  <a:gd name="connsiteX6" fmla="*/ 1672 w 59438"/>
                  <a:gd name="connsiteY6" fmla="*/ 134309 h 13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8" h="134316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3" name="Freeform: Shape 582">
                <a:extLst>
                  <a:ext uri="{FF2B5EF4-FFF2-40B4-BE49-F238E27FC236}">
                    <a16:creationId xmlns:a16="http://schemas.microsoft.com/office/drawing/2014/main" id="{36F8C61A-2363-44CF-B586-7F36787E8970}"/>
                  </a:ext>
                </a:extLst>
              </p:cNvPr>
              <p:cNvSpPr/>
              <p:nvPr/>
            </p:nvSpPr>
            <p:spPr>
              <a:xfrm>
                <a:off x="5899466" y="3525275"/>
                <a:ext cx="57775" cy="113508"/>
              </a:xfrm>
              <a:custGeom>
                <a:avLst/>
                <a:gdLst>
                  <a:gd name="connsiteX0" fmla="*/ 48800 w 57775"/>
                  <a:gd name="connsiteY0" fmla="*/ 2688 h 113508"/>
                  <a:gd name="connsiteX1" fmla="*/ 1937 w 57775"/>
                  <a:gd name="connsiteY1" fmla="*/ 106416 h 113508"/>
                  <a:gd name="connsiteX2" fmla="*/ 5843 w 57775"/>
                  <a:gd name="connsiteY2" fmla="*/ 113083 h 113508"/>
                  <a:gd name="connsiteX3" fmla="*/ 52991 w 57775"/>
                  <a:gd name="connsiteY3" fmla="*/ 1545 h 113508"/>
                  <a:gd name="connsiteX4" fmla="*/ 48800 w 57775"/>
                  <a:gd name="connsiteY4" fmla="*/ 2688 h 113508"/>
                  <a:gd name="connsiteX5" fmla="*/ 48800 w 57775"/>
                  <a:gd name="connsiteY5" fmla="*/ 2688 h 1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75" h="113508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4" name="Freeform: Shape 583">
                <a:extLst>
                  <a:ext uri="{FF2B5EF4-FFF2-40B4-BE49-F238E27FC236}">
                    <a16:creationId xmlns:a16="http://schemas.microsoft.com/office/drawing/2014/main" id="{1CA09D35-70E3-4173-8083-D7A8E9B0B4EC}"/>
                  </a:ext>
                </a:extLst>
              </p:cNvPr>
              <p:cNvSpPr/>
              <p:nvPr/>
            </p:nvSpPr>
            <p:spPr>
              <a:xfrm>
                <a:off x="6180092" y="3507772"/>
                <a:ext cx="55364" cy="115151"/>
              </a:xfrm>
              <a:custGeom>
                <a:avLst/>
                <a:gdLst>
                  <a:gd name="connsiteX0" fmla="*/ 4299 w 55364"/>
                  <a:gd name="connsiteY0" fmla="*/ 1903 h 115151"/>
                  <a:gd name="connsiteX1" fmla="*/ 50210 w 55364"/>
                  <a:gd name="connsiteY1" fmla="*/ 114775 h 115151"/>
                  <a:gd name="connsiteX2" fmla="*/ 53734 w 55364"/>
                  <a:gd name="connsiteY2" fmla="*/ 108679 h 115151"/>
                  <a:gd name="connsiteX3" fmla="*/ 9347 w 55364"/>
                  <a:gd name="connsiteY3" fmla="*/ 3237 h 115151"/>
                  <a:gd name="connsiteX4" fmla="*/ 4299 w 55364"/>
                  <a:gd name="connsiteY4" fmla="*/ 1903 h 115151"/>
                  <a:gd name="connsiteX5" fmla="*/ 4299 w 55364"/>
                  <a:gd name="connsiteY5" fmla="*/ 1903 h 11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64" h="115151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2" y="82104"/>
                      <a:pt x="-939" y="48576"/>
                      <a:pt x="9347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5" name="Freeform: Shape 584">
                <a:extLst>
                  <a:ext uri="{FF2B5EF4-FFF2-40B4-BE49-F238E27FC236}">
                    <a16:creationId xmlns:a16="http://schemas.microsoft.com/office/drawing/2014/main" id="{62C68B18-9386-41E5-A9B8-B12C81F6BE79}"/>
                  </a:ext>
                </a:extLst>
              </p:cNvPr>
              <p:cNvSpPr/>
              <p:nvPr/>
            </p:nvSpPr>
            <p:spPr>
              <a:xfrm>
                <a:off x="5592586" y="3088064"/>
                <a:ext cx="93946" cy="35758"/>
              </a:xfrm>
              <a:custGeom>
                <a:avLst/>
                <a:gdLst>
                  <a:gd name="connsiteX0" fmla="*/ 2875 w 93946"/>
                  <a:gd name="connsiteY0" fmla="*/ 35754 h 35758"/>
                  <a:gd name="connsiteX1" fmla="*/ 92029 w 93946"/>
                  <a:gd name="connsiteY1" fmla="*/ 7179 h 35758"/>
                  <a:gd name="connsiteX2" fmla="*/ 88123 w 93946"/>
                  <a:gd name="connsiteY2" fmla="*/ 511 h 35758"/>
                  <a:gd name="connsiteX3" fmla="*/ 2113 w 93946"/>
                  <a:gd name="connsiteY3" fmla="*/ 29944 h 35758"/>
                  <a:gd name="connsiteX4" fmla="*/ 2875 w 93946"/>
                  <a:gd name="connsiteY4" fmla="*/ 35754 h 35758"/>
                  <a:gd name="connsiteX5" fmla="*/ 2875 w 93946"/>
                  <a:gd name="connsiteY5" fmla="*/ 35754 h 3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946" h="35758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6" name="Freeform: Shape 585">
                <a:extLst>
                  <a:ext uri="{FF2B5EF4-FFF2-40B4-BE49-F238E27FC236}">
                    <a16:creationId xmlns:a16="http://schemas.microsoft.com/office/drawing/2014/main" id="{4A8C31B4-463D-49FB-BEC3-B751EAD32C31}"/>
                  </a:ext>
                </a:extLst>
              </p:cNvPr>
              <p:cNvSpPr/>
              <p:nvPr/>
            </p:nvSpPr>
            <p:spPr>
              <a:xfrm>
                <a:off x="5709722" y="3258320"/>
                <a:ext cx="27620" cy="50267"/>
              </a:xfrm>
              <a:custGeom>
                <a:avLst/>
                <a:gdLst>
                  <a:gd name="connsiteX0" fmla="*/ 23565 w 27620"/>
                  <a:gd name="connsiteY0" fmla="*/ 943 h 50267"/>
                  <a:gd name="connsiteX1" fmla="*/ 12802 w 27620"/>
                  <a:gd name="connsiteY1" fmla="*/ 25803 h 50267"/>
                  <a:gd name="connsiteX2" fmla="*/ 134 w 27620"/>
                  <a:gd name="connsiteY2" fmla="*/ 47235 h 50267"/>
                  <a:gd name="connsiteX3" fmla="*/ 3658 w 27620"/>
                  <a:gd name="connsiteY3" fmla="*/ 49997 h 50267"/>
                  <a:gd name="connsiteX4" fmla="*/ 20708 w 27620"/>
                  <a:gd name="connsiteY4" fmla="*/ 26946 h 50267"/>
                  <a:gd name="connsiteX5" fmla="*/ 27375 w 27620"/>
                  <a:gd name="connsiteY5" fmla="*/ 1419 h 50267"/>
                  <a:gd name="connsiteX6" fmla="*/ 23565 w 27620"/>
                  <a:gd name="connsiteY6" fmla="*/ 943 h 50267"/>
                  <a:gd name="connsiteX7" fmla="*/ 23565 w 27620"/>
                  <a:gd name="connsiteY7" fmla="*/ 943 h 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0" h="50267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7" name="Freeform: Shape 586">
                <a:extLst>
                  <a:ext uri="{FF2B5EF4-FFF2-40B4-BE49-F238E27FC236}">
                    <a16:creationId xmlns:a16="http://schemas.microsoft.com/office/drawing/2014/main" id="{2D61396D-B2BF-4C08-95E0-6F51CD8EE0F2}"/>
                  </a:ext>
                </a:extLst>
              </p:cNvPr>
              <p:cNvSpPr/>
              <p:nvPr/>
            </p:nvSpPr>
            <p:spPr>
              <a:xfrm>
                <a:off x="5734429" y="3258672"/>
                <a:ext cx="12143" cy="60476"/>
              </a:xfrm>
              <a:custGeom>
                <a:avLst/>
                <a:gdLst>
                  <a:gd name="connsiteX0" fmla="*/ 859 w 12143"/>
                  <a:gd name="connsiteY0" fmla="*/ 2210 h 60476"/>
                  <a:gd name="connsiteX1" fmla="*/ 2 w 12143"/>
                  <a:gd name="connsiteY1" fmla="*/ 57551 h 60476"/>
                  <a:gd name="connsiteX2" fmla="*/ 5526 w 12143"/>
                  <a:gd name="connsiteY2" fmla="*/ 59075 h 60476"/>
                  <a:gd name="connsiteX3" fmla="*/ 12098 w 12143"/>
                  <a:gd name="connsiteY3" fmla="*/ 19546 h 60476"/>
                  <a:gd name="connsiteX4" fmla="*/ 2097 w 12143"/>
                  <a:gd name="connsiteY4" fmla="*/ 20 h 60476"/>
                  <a:gd name="connsiteX5" fmla="*/ 859 w 12143"/>
                  <a:gd name="connsiteY5" fmla="*/ 2210 h 60476"/>
                  <a:gd name="connsiteX6" fmla="*/ 859 w 12143"/>
                  <a:gd name="connsiteY6" fmla="*/ 2210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43" h="60476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8" name="Freeform: Shape 587">
                <a:extLst>
                  <a:ext uri="{FF2B5EF4-FFF2-40B4-BE49-F238E27FC236}">
                    <a16:creationId xmlns:a16="http://schemas.microsoft.com/office/drawing/2014/main" id="{9A7AE435-7569-41DA-9CA7-58E4D03F44E2}"/>
                  </a:ext>
                </a:extLst>
              </p:cNvPr>
              <p:cNvSpPr/>
              <p:nvPr/>
            </p:nvSpPr>
            <p:spPr>
              <a:xfrm>
                <a:off x="5857523" y="3649225"/>
                <a:ext cx="426340" cy="82363"/>
              </a:xfrm>
              <a:custGeom>
                <a:avLst/>
                <a:gdLst>
                  <a:gd name="connsiteX0" fmla="*/ 732 w 426340"/>
                  <a:gd name="connsiteY0" fmla="*/ 4183 h 82363"/>
                  <a:gd name="connsiteX1" fmla="*/ 424404 w 426340"/>
                  <a:gd name="connsiteY1" fmla="*/ 26567 h 82363"/>
                  <a:gd name="connsiteX2" fmla="*/ 420309 w 426340"/>
                  <a:gd name="connsiteY2" fmla="*/ 19613 h 82363"/>
                  <a:gd name="connsiteX3" fmla="*/ 3590 w 426340"/>
                  <a:gd name="connsiteY3" fmla="*/ 373 h 82363"/>
                  <a:gd name="connsiteX4" fmla="*/ 732 w 426340"/>
                  <a:gd name="connsiteY4" fmla="*/ 4183 h 82363"/>
                  <a:gd name="connsiteX5" fmla="*/ 732 w 426340"/>
                  <a:gd name="connsiteY5" fmla="*/ 4183 h 8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340" h="82363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9" name="Freeform: Shape 588">
                <a:extLst>
                  <a:ext uri="{FF2B5EF4-FFF2-40B4-BE49-F238E27FC236}">
                    <a16:creationId xmlns:a16="http://schemas.microsoft.com/office/drawing/2014/main" id="{0FF78B9C-CA23-4DD9-A792-F0D68EED4219}"/>
                  </a:ext>
                </a:extLst>
              </p:cNvPr>
              <p:cNvSpPr/>
              <p:nvPr/>
            </p:nvSpPr>
            <p:spPr>
              <a:xfrm>
                <a:off x="5878082" y="3665361"/>
                <a:ext cx="8344" cy="54769"/>
              </a:xfrm>
              <a:custGeom>
                <a:avLst/>
                <a:gdLst>
                  <a:gd name="connsiteX0" fmla="*/ 1034 w 8344"/>
                  <a:gd name="connsiteY0" fmla="*/ 1001 h 54769"/>
                  <a:gd name="connsiteX1" fmla="*/ 748 w 8344"/>
                  <a:gd name="connsiteY1" fmla="*/ 26814 h 54769"/>
                  <a:gd name="connsiteX2" fmla="*/ 2939 w 8344"/>
                  <a:gd name="connsiteY2" fmla="*/ 52913 h 54769"/>
                  <a:gd name="connsiteX3" fmla="*/ 7987 w 8344"/>
                  <a:gd name="connsiteY3" fmla="*/ 52246 h 54769"/>
                  <a:gd name="connsiteX4" fmla="*/ 6844 w 8344"/>
                  <a:gd name="connsiteY4" fmla="*/ 24814 h 54769"/>
                  <a:gd name="connsiteX5" fmla="*/ 3701 w 8344"/>
                  <a:gd name="connsiteY5" fmla="*/ 1001 h 54769"/>
                  <a:gd name="connsiteX6" fmla="*/ 1034 w 8344"/>
                  <a:gd name="connsiteY6" fmla="*/ 1001 h 54769"/>
                  <a:gd name="connsiteX7" fmla="*/ 1034 w 8344"/>
                  <a:gd name="connsiteY7" fmla="*/ 1001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44" h="54769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0" name="Freeform: Shape 589">
                <a:extLst>
                  <a:ext uri="{FF2B5EF4-FFF2-40B4-BE49-F238E27FC236}">
                    <a16:creationId xmlns:a16="http://schemas.microsoft.com/office/drawing/2014/main" id="{79B0FC47-05FD-4C76-A675-D0FCFE5B7E8F}"/>
                  </a:ext>
                </a:extLst>
              </p:cNvPr>
              <p:cNvSpPr/>
              <p:nvPr/>
            </p:nvSpPr>
            <p:spPr>
              <a:xfrm>
                <a:off x="5930205" y="3693984"/>
                <a:ext cx="7684" cy="59877"/>
              </a:xfrm>
              <a:custGeom>
                <a:avLst/>
                <a:gdLst>
                  <a:gd name="connsiteX0" fmla="*/ 60 w 7684"/>
                  <a:gd name="connsiteY0" fmla="*/ 1430 h 59877"/>
                  <a:gd name="connsiteX1" fmla="*/ 1869 w 7684"/>
                  <a:gd name="connsiteY1" fmla="*/ 57056 h 59877"/>
                  <a:gd name="connsiteX2" fmla="*/ 7680 w 7684"/>
                  <a:gd name="connsiteY2" fmla="*/ 57056 h 59877"/>
                  <a:gd name="connsiteX3" fmla="*/ 3012 w 7684"/>
                  <a:gd name="connsiteY3" fmla="*/ 1430 h 59877"/>
                  <a:gd name="connsiteX4" fmla="*/ 60 w 7684"/>
                  <a:gd name="connsiteY4" fmla="*/ 1430 h 59877"/>
                  <a:gd name="connsiteX5" fmla="*/ 60 w 7684"/>
                  <a:gd name="connsiteY5" fmla="*/ 1430 h 5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84" h="59877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1" name="Freeform: Shape 590">
                <a:extLst>
                  <a:ext uri="{FF2B5EF4-FFF2-40B4-BE49-F238E27FC236}">
                    <a16:creationId xmlns:a16="http://schemas.microsoft.com/office/drawing/2014/main" id="{D238C59F-6FCA-40F6-AE7D-0FD62BCC49A9}"/>
                  </a:ext>
                </a:extLst>
              </p:cNvPr>
              <p:cNvSpPr/>
              <p:nvPr/>
            </p:nvSpPr>
            <p:spPr>
              <a:xfrm>
                <a:off x="5977695" y="3719389"/>
                <a:ext cx="7337" cy="51575"/>
              </a:xfrm>
              <a:custGeom>
                <a:avLst/>
                <a:gdLst>
                  <a:gd name="connsiteX0" fmla="*/ 1528 w 7337"/>
                  <a:gd name="connsiteY0" fmla="*/ 1361 h 51575"/>
                  <a:gd name="connsiteX1" fmla="*/ 1718 w 7337"/>
                  <a:gd name="connsiteY1" fmla="*/ 49748 h 51575"/>
                  <a:gd name="connsiteX2" fmla="*/ 6576 w 7337"/>
                  <a:gd name="connsiteY2" fmla="*/ 49081 h 51575"/>
                  <a:gd name="connsiteX3" fmla="*/ 4195 w 7337"/>
                  <a:gd name="connsiteY3" fmla="*/ 980 h 51575"/>
                  <a:gd name="connsiteX4" fmla="*/ 1528 w 7337"/>
                  <a:gd name="connsiteY4" fmla="*/ 1361 h 51575"/>
                  <a:gd name="connsiteX5" fmla="*/ 1528 w 7337"/>
                  <a:gd name="connsiteY5" fmla="*/ 1361 h 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7" h="51575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2" name="Freeform: Shape 591">
                <a:extLst>
                  <a:ext uri="{FF2B5EF4-FFF2-40B4-BE49-F238E27FC236}">
                    <a16:creationId xmlns:a16="http://schemas.microsoft.com/office/drawing/2014/main" id="{2E2EB8B6-A9B0-48F2-A529-E33C174C7CBF}"/>
                  </a:ext>
                </a:extLst>
              </p:cNvPr>
              <p:cNvSpPr/>
              <p:nvPr/>
            </p:nvSpPr>
            <p:spPr>
              <a:xfrm>
                <a:off x="6051991" y="3729216"/>
                <a:ext cx="10099" cy="51411"/>
              </a:xfrm>
              <a:custGeom>
                <a:avLst/>
                <a:gdLst>
                  <a:gd name="connsiteX0" fmla="*/ 3 w 10099"/>
                  <a:gd name="connsiteY0" fmla="*/ 1154 h 51411"/>
                  <a:gd name="connsiteX1" fmla="*/ 4956 w 10099"/>
                  <a:gd name="connsiteY1" fmla="*/ 49541 h 51411"/>
                  <a:gd name="connsiteX2" fmla="*/ 10100 w 10099"/>
                  <a:gd name="connsiteY2" fmla="*/ 48875 h 51411"/>
                  <a:gd name="connsiteX3" fmla="*/ 2289 w 10099"/>
                  <a:gd name="connsiteY3" fmla="*/ 869 h 51411"/>
                  <a:gd name="connsiteX4" fmla="*/ 3 w 10099"/>
                  <a:gd name="connsiteY4" fmla="*/ 1154 h 51411"/>
                  <a:gd name="connsiteX5" fmla="*/ 3 w 10099"/>
                  <a:gd name="connsiteY5" fmla="*/ 1154 h 5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9" h="51411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3" name="Freeform: Shape 592">
                <a:extLst>
                  <a:ext uri="{FF2B5EF4-FFF2-40B4-BE49-F238E27FC236}">
                    <a16:creationId xmlns:a16="http://schemas.microsoft.com/office/drawing/2014/main" id="{2B15EB34-2747-4BA2-BFB1-96712F355279}"/>
                  </a:ext>
                </a:extLst>
              </p:cNvPr>
              <p:cNvSpPr/>
              <p:nvPr/>
            </p:nvSpPr>
            <p:spPr>
              <a:xfrm>
                <a:off x="6108652" y="3726850"/>
                <a:ext cx="11542" cy="53909"/>
              </a:xfrm>
              <a:custGeom>
                <a:avLst/>
                <a:gdLst>
                  <a:gd name="connsiteX0" fmla="*/ 16 w 11542"/>
                  <a:gd name="connsiteY0" fmla="*/ 1900 h 53909"/>
                  <a:gd name="connsiteX1" fmla="*/ 6016 w 11542"/>
                  <a:gd name="connsiteY1" fmla="*/ 51907 h 53909"/>
                  <a:gd name="connsiteX2" fmla="*/ 11541 w 11542"/>
                  <a:gd name="connsiteY2" fmla="*/ 51145 h 53909"/>
                  <a:gd name="connsiteX3" fmla="*/ 3730 w 11542"/>
                  <a:gd name="connsiteY3" fmla="*/ 1424 h 53909"/>
                  <a:gd name="connsiteX4" fmla="*/ 16 w 11542"/>
                  <a:gd name="connsiteY4" fmla="*/ 1900 h 53909"/>
                  <a:gd name="connsiteX5" fmla="*/ 16 w 11542"/>
                  <a:gd name="connsiteY5" fmla="*/ 1900 h 5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42" h="53909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4" name="Freeform: Shape 593">
                <a:extLst>
                  <a:ext uri="{FF2B5EF4-FFF2-40B4-BE49-F238E27FC236}">
                    <a16:creationId xmlns:a16="http://schemas.microsoft.com/office/drawing/2014/main" id="{9C5CD1AC-7085-46B4-8588-5FE383973584}"/>
                  </a:ext>
                </a:extLst>
              </p:cNvPr>
              <p:cNvSpPr/>
              <p:nvPr/>
            </p:nvSpPr>
            <p:spPr>
              <a:xfrm>
                <a:off x="6182564" y="3712987"/>
                <a:ext cx="13258" cy="46451"/>
              </a:xfrm>
              <a:custGeom>
                <a:avLst/>
                <a:gdLst>
                  <a:gd name="connsiteX0" fmla="*/ 18 w 13258"/>
                  <a:gd name="connsiteY0" fmla="*/ 3001 h 46451"/>
                  <a:gd name="connsiteX1" fmla="*/ 5733 w 13258"/>
                  <a:gd name="connsiteY1" fmla="*/ 43768 h 46451"/>
                  <a:gd name="connsiteX2" fmla="*/ 13258 w 13258"/>
                  <a:gd name="connsiteY2" fmla="*/ 42720 h 46451"/>
                  <a:gd name="connsiteX3" fmla="*/ 6019 w 13258"/>
                  <a:gd name="connsiteY3" fmla="*/ 2143 h 46451"/>
                  <a:gd name="connsiteX4" fmla="*/ 18 w 13258"/>
                  <a:gd name="connsiteY4" fmla="*/ 3001 h 46451"/>
                  <a:gd name="connsiteX5" fmla="*/ 18 w 13258"/>
                  <a:gd name="connsiteY5" fmla="*/ 3001 h 4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" h="46451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5" name="Freeform: Shape 594">
                <a:extLst>
                  <a:ext uri="{FF2B5EF4-FFF2-40B4-BE49-F238E27FC236}">
                    <a16:creationId xmlns:a16="http://schemas.microsoft.com/office/drawing/2014/main" id="{58F70E19-3455-40BF-9E31-B60299B5540D}"/>
                  </a:ext>
                </a:extLst>
              </p:cNvPr>
              <p:cNvSpPr/>
              <p:nvPr/>
            </p:nvSpPr>
            <p:spPr>
              <a:xfrm>
                <a:off x="6244796" y="3692706"/>
                <a:ext cx="15224" cy="42217"/>
              </a:xfrm>
              <a:custGeom>
                <a:avLst/>
                <a:gdLst>
                  <a:gd name="connsiteX0" fmla="*/ 79 w 15224"/>
                  <a:gd name="connsiteY0" fmla="*/ 3279 h 42217"/>
                  <a:gd name="connsiteX1" fmla="*/ 9414 w 15224"/>
                  <a:gd name="connsiteY1" fmla="*/ 40712 h 42217"/>
                  <a:gd name="connsiteX2" fmla="*/ 15224 w 15224"/>
                  <a:gd name="connsiteY2" fmla="*/ 39093 h 42217"/>
                  <a:gd name="connsiteX3" fmla="*/ 5128 w 15224"/>
                  <a:gd name="connsiteY3" fmla="*/ 1755 h 42217"/>
                  <a:gd name="connsiteX4" fmla="*/ 79 w 15224"/>
                  <a:gd name="connsiteY4" fmla="*/ 3279 h 42217"/>
                  <a:gd name="connsiteX5" fmla="*/ 79 w 15224"/>
                  <a:gd name="connsiteY5" fmla="*/ 3279 h 4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4" h="42217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2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6" name="Freeform: Shape 595">
                <a:extLst>
                  <a:ext uri="{FF2B5EF4-FFF2-40B4-BE49-F238E27FC236}">
                    <a16:creationId xmlns:a16="http://schemas.microsoft.com/office/drawing/2014/main" id="{9FB9FCE2-DFA9-495B-BFB6-2CED18C95472}"/>
                  </a:ext>
                </a:extLst>
              </p:cNvPr>
              <p:cNvSpPr/>
              <p:nvPr/>
            </p:nvSpPr>
            <p:spPr>
              <a:xfrm>
                <a:off x="5973501" y="3150483"/>
                <a:ext cx="151350" cy="108883"/>
              </a:xfrm>
              <a:custGeom>
                <a:avLst/>
                <a:gdLst>
                  <a:gd name="connsiteX0" fmla="*/ 5722 w 151350"/>
                  <a:gd name="connsiteY0" fmla="*/ 11912 h 108883"/>
                  <a:gd name="connsiteX1" fmla="*/ 70397 w 151350"/>
                  <a:gd name="connsiteY1" fmla="*/ 108876 h 108883"/>
                  <a:gd name="connsiteX2" fmla="*/ 146026 w 151350"/>
                  <a:gd name="connsiteY2" fmla="*/ 1815 h 108883"/>
                  <a:gd name="connsiteX3" fmla="*/ 140882 w 151350"/>
                  <a:gd name="connsiteY3" fmla="*/ 2482 h 108883"/>
                  <a:gd name="connsiteX4" fmla="*/ 78208 w 151350"/>
                  <a:gd name="connsiteY4" fmla="*/ 101447 h 108883"/>
                  <a:gd name="connsiteX5" fmla="*/ 9723 w 151350"/>
                  <a:gd name="connsiteY5" fmla="*/ 13531 h 108883"/>
                  <a:gd name="connsiteX6" fmla="*/ 5722 w 151350"/>
                  <a:gd name="connsiteY6" fmla="*/ 11912 h 108883"/>
                  <a:gd name="connsiteX7" fmla="*/ 5722 w 151350"/>
                  <a:gd name="connsiteY7" fmla="*/ 11912 h 1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50" h="108883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790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7" name="Freeform: Shape 596">
                <a:extLst>
                  <a:ext uri="{FF2B5EF4-FFF2-40B4-BE49-F238E27FC236}">
                    <a16:creationId xmlns:a16="http://schemas.microsoft.com/office/drawing/2014/main" id="{E1AF7667-1747-4F4B-9E56-BB44714908BB}"/>
                  </a:ext>
                </a:extLst>
              </p:cNvPr>
              <p:cNvSpPr/>
              <p:nvPr/>
            </p:nvSpPr>
            <p:spPr>
              <a:xfrm>
                <a:off x="6055495" y="3218813"/>
                <a:ext cx="12799" cy="32021"/>
              </a:xfrm>
              <a:custGeom>
                <a:avLst/>
                <a:gdLst>
                  <a:gd name="connsiteX0" fmla="*/ 23 w 12799"/>
                  <a:gd name="connsiteY0" fmla="*/ 2636 h 32021"/>
                  <a:gd name="connsiteX1" fmla="*/ 3452 w 12799"/>
                  <a:gd name="connsiteY1" fmla="*/ 18448 h 32021"/>
                  <a:gd name="connsiteX2" fmla="*/ 8882 w 12799"/>
                  <a:gd name="connsiteY2" fmla="*/ 31497 h 32021"/>
                  <a:gd name="connsiteX3" fmla="*/ 12215 w 12799"/>
                  <a:gd name="connsiteY3" fmla="*/ 30640 h 32021"/>
                  <a:gd name="connsiteX4" fmla="*/ 10120 w 12799"/>
                  <a:gd name="connsiteY4" fmla="*/ 16638 h 32021"/>
                  <a:gd name="connsiteX5" fmla="*/ 4976 w 12799"/>
                  <a:gd name="connsiteY5" fmla="*/ 1303 h 32021"/>
                  <a:gd name="connsiteX6" fmla="*/ 23 w 12799"/>
                  <a:gd name="connsiteY6" fmla="*/ 2636 h 32021"/>
                  <a:gd name="connsiteX7" fmla="*/ 23 w 12799"/>
                  <a:gd name="connsiteY7" fmla="*/ 2636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" h="32021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8" name="Freeform: Shape 597">
                <a:extLst>
                  <a:ext uri="{FF2B5EF4-FFF2-40B4-BE49-F238E27FC236}">
                    <a16:creationId xmlns:a16="http://schemas.microsoft.com/office/drawing/2014/main" id="{450E6498-AEC1-419D-B8C2-909023FAD09F}"/>
                  </a:ext>
                </a:extLst>
              </p:cNvPr>
              <p:cNvSpPr/>
              <p:nvPr/>
            </p:nvSpPr>
            <p:spPr>
              <a:xfrm>
                <a:off x="6082703" y="3199226"/>
                <a:ext cx="30755" cy="24151"/>
              </a:xfrm>
              <a:custGeom>
                <a:avLst/>
                <a:gdLst>
                  <a:gd name="connsiteX0" fmla="*/ 56 w 30755"/>
                  <a:gd name="connsiteY0" fmla="*/ 1458 h 24151"/>
                  <a:gd name="connsiteX1" fmla="*/ 10820 w 30755"/>
                  <a:gd name="connsiteY1" fmla="*/ 13555 h 24151"/>
                  <a:gd name="connsiteX2" fmla="*/ 26250 w 30755"/>
                  <a:gd name="connsiteY2" fmla="*/ 23842 h 24151"/>
                  <a:gd name="connsiteX3" fmla="*/ 29298 w 30755"/>
                  <a:gd name="connsiteY3" fmla="*/ 18603 h 24151"/>
                  <a:gd name="connsiteX4" fmla="*/ 14439 w 30755"/>
                  <a:gd name="connsiteY4" fmla="*/ 8888 h 24151"/>
                  <a:gd name="connsiteX5" fmla="*/ 1390 w 30755"/>
                  <a:gd name="connsiteY5" fmla="*/ 29 h 24151"/>
                  <a:gd name="connsiteX6" fmla="*/ 56 w 30755"/>
                  <a:gd name="connsiteY6" fmla="*/ 1458 h 24151"/>
                  <a:gd name="connsiteX7" fmla="*/ 56 w 30755"/>
                  <a:gd name="connsiteY7" fmla="*/ 1458 h 2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5" h="24151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7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9" name="Freeform: Shape 598">
                <a:extLst>
                  <a:ext uri="{FF2B5EF4-FFF2-40B4-BE49-F238E27FC236}">
                    <a16:creationId xmlns:a16="http://schemas.microsoft.com/office/drawing/2014/main" id="{A79479A9-6E64-4FB5-BB0A-0CB74A9320D1}"/>
                  </a:ext>
                </a:extLst>
              </p:cNvPr>
              <p:cNvSpPr/>
              <p:nvPr/>
            </p:nvSpPr>
            <p:spPr>
              <a:xfrm>
                <a:off x="6086505" y="3168928"/>
                <a:ext cx="36755" cy="8256"/>
              </a:xfrm>
              <a:custGeom>
                <a:avLst/>
                <a:gdLst>
                  <a:gd name="connsiteX0" fmla="*/ 1399 w 36755"/>
                  <a:gd name="connsiteY0" fmla="*/ 7754 h 8256"/>
                  <a:gd name="connsiteX1" fmla="*/ 17972 w 36755"/>
                  <a:gd name="connsiteY1" fmla="*/ 7564 h 8256"/>
                  <a:gd name="connsiteX2" fmla="*/ 34736 w 36755"/>
                  <a:gd name="connsiteY2" fmla="*/ 5754 h 8256"/>
                  <a:gd name="connsiteX3" fmla="*/ 33974 w 36755"/>
                  <a:gd name="connsiteY3" fmla="*/ 229 h 8256"/>
                  <a:gd name="connsiteX4" fmla="*/ 16734 w 36755"/>
                  <a:gd name="connsiteY4" fmla="*/ 1372 h 8256"/>
                  <a:gd name="connsiteX5" fmla="*/ 1399 w 36755"/>
                  <a:gd name="connsiteY5" fmla="*/ 3849 h 8256"/>
                  <a:gd name="connsiteX6" fmla="*/ 1399 w 36755"/>
                  <a:gd name="connsiteY6" fmla="*/ 7754 h 8256"/>
                  <a:gd name="connsiteX7" fmla="*/ 1399 w 36755"/>
                  <a:gd name="connsiteY7" fmla="*/ 7754 h 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55" h="8256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0" name="Freeform: Shape 599">
                <a:extLst>
                  <a:ext uri="{FF2B5EF4-FFF2-40B4-BE49-F238E27FC236}">
                    <a16:creationId xmlns:a16="http://schemas.microsoft.com/office/drawing/2014/main" id="{E8B5F418-D8CF-4228-BBEB-3070024F4165}"/>
                  </a:ext>
                </a:extLst>
              </p:cNvPr>
              <p:cNvSpPr/>
              <p:nvPr/>
            </p:nvSpPr>
            <p:spPr>
              <a:xfrm>
                <a:off x="6010616" y="3214331"/>
                <a:ext cx="17675" cy="31551"/>
              </a:xfrm>
              <a:custGeom>
                <a:avLst/>
                <a:gdLst>
                  <a:gd name="connsiteX0" fmla="*/ 15089 w 17675"/>
                  <a:gd name="connsiteY0" fmla="*/ 450 h 31551"/>
                  <a:gd name="connsiteX1" fmla="*/ 325 w 17675"/>
                  <a:gd name="connsiteY1" fmla="*/ 26358 h 31551"/>
                  <a:gd name="connsiteX2" fmla="*/ 6231 w 17675"/>
                  <a:gd name="connsiteY2" fmla="*/ 29787 h 31551"/>
                  <a:gd name="connsiteX3" fmla="*/ 17661 w 17675"/>
                  <a:gd name="connsiteY3" fmla="*/ 1879 h 31551"/>
                  <a:gd name="connsiteX4" fmla="*/ 15089 w 17675"/>
                  <a:gd name="connsiteY4" fmla="*/ 450 h 31551"/>
                  <a:gd name="connsiteX5" fmla="*/ 15089 w 17675"/>
                  <a:gd name="connsiteY5" fmla="*/ 450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5" h="31551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1" name="Freeform: Shape 600">
                <a:extLst>
                  <a:ext uri="{FF2B5EF4-FFF2-40B4-BE49-F238E27FC236}">
                    <a16:creationId xmlns:a16="http://schemas.microsoft.com/office/drawing/2014/main" id="{40DD7AA2-4ED4-4AC7-8401-AF289B7C1E57}"/>
                  </a:ext>
                </a:extLst>
              </p:cNvPr>
              <p:cNvSpPr/>
              <p:nvPr/>
            </p:nvSpPr>
            <p:spPr>
              <a:xfrm>
                <a:off x="5977669" y="3190365"/>
                <a:ext cx="25676" cy="22119"/>
              </a:xfrm>
              <a:custGeom>
                <a:avLst/>
                <a:gdLst>
                  <a:gd name="connsiteX0" fmla="*/ 22890 w 25676"/>
                  <a:gd name="connsiteY0" fmla="*/ 319 h 22119"/>
                  <a:gd name="connsiteX1" fmla="*/ 697 w 25676"/>
                  <a:gd name="connsiteY1" fmla="*/ 17273 h 22119"/>
                  <a:gd name="connsiteX2" fmla="*/ 4126 w 25676"/>
                  <a:gd name="connsiteY2" fmla="*/ 21750 h 22119"/>
                  <a:gd name="connsiteX3" fmla="*/ 25176 w 25676"/>
                  <a:gd name="connsiteY3" fmla="*/ 3271 h 22119"/>
                  <a:gd name="connsiteX4" fmla="*/ 22890 w 25676"/>
                  <a:gd name="connsiteY4" fmla="*/ 319 h 22119"/>
                  <a:gd name="connsiteX5" fmla="*/ 22890 w 25676"/>
                  <a:gd name="connsiteY5" fmla="*/ 319 h 2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76" h="22119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602" name="Graphic 495">
                <a:extLst>
                  <a:ext uri="{FF2B5EF4-FFF2-40B4-BE49-F238E27FC236}">
                    <a16:creationId xmlns:a16="http://schemas.microsoft.com/office/drawing/2014/main" id="{DC2796F4-A25A-4F33-AFD0-D28A777018D9}"/>
                  </a:ext>
                </a:extLst>
              </p:cNvPr>
              <p:cNvGrpSpPr/>
              <p:nvPr/>
            </p:nvGrpSpPr>
            <p:grpSpPr>
              <a:xfrm>
                <a:off x="5775005" y="2528940"/>
                <a:ext cx="583137" cy="692700"/>
                <a:chOff x="5775005" y="2528940"/>
                <a:chExt cx="583137" cy="692700"/>
              </a:xfrm>
            </p:grpSpPr>
            <p:sp>
              <p:nvSpPr>
                <p:cNvPr id="603" name="Freeform: Shape 602">
                  <a:extLst>
                    <a:ext uri="{FF2B5EF4-FFF2-40B4-BE49-F238E27FC236}">
                      <a16:creationId xmlns:a16="http://schemas.microsoft.com/office/drawing/2014/main" id="{57FC00A7-DB25-4CCF-91FA-7212EF32FA2B}"/>
                    </a:ext>
                  </a:extLst>
                </p:cNvPr>
                <p:cNvSpPr/>
                <p:nvPr/>
              </p:nvSpPr>
              <p:spPr>
                <a:xfrm>
                  <a:off x="5775005" y="2528940"/>
                  <a:ext cx="561769" cy="393900"/>
                </a:xfrm>
                <a:custGeom>
                  <a:avLst/>
                  <a:gdLst>
                    <a:gd name="connsiteX0" fmla="*/ 15242 w 561769"/>
                    <a:gd name="connsiteY0" fmla="*/ 370184 h 393900"/>
                    <a:gd name="connsiteX1" fmla="*/ 21624 w 561769"/>
                    <a:gd name="connsiteY1" fmla="*/ 129582 h 393900"/>
                    <a:gd name="connsiteX2" fmla="*/ 155450 w 561769"/>
                    <a:gd name="connsiteY2" fmla="*/ 22997 h 393900"/>
                    <a:gd name="connsiteX3" fmla="*/ 326901 w 561769"/>
                    <a:gd name="connsiteY3" fmla="*/ 1376 h 393900"/>
                    <a:gd name="connsiteX4" fmla="*/ 453393 w 561769"/>
                    <a:gd name="connsiteY4" fmla="*/ 55382 h 393900"/>
                    <a:gd name="connsiteX5" fmla="*/ 553691 w 561769"/>
                    <a:gd name="connsiteY5" fmla="*/ 206449 h 393900"/>
                    <a:gd name="connsiteX6" fmla="*/ 502351 w 561769"/>
                    <a:gd name="connsiteY6" fmla="*/ 393901 h 39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1769" h="393900">
                      <a:moveTo>
                        <a:pt x="15242" y="370184"/>
                      </a:moveTo>
                      <a:cubicBezTo>
                        <a:pt x="-3522" y="315224"/>
                        <a:pt x="-8761" y="179112"/>
                        <a:pt x="21624" y="129582"/>
                      </a:cubicBezTo>
                      <a:cubicBezTo>
                        <a:pt x="52009" y="80052"/>
                        <a:pt x="101158" y="43571"/>
                        <a:pt x="155450" y="22997"/>
                      </a:cubicBezTo>
                      <a:cubicBezTo>
                        <a:pt x="209743" y="2423"/>
                        <a:pt x="268989" y="-2911"/>
                        <a:pt x="326901" y="1376"/>
                      </a:cubicBezTo>
                      <a:cubicBezTo>
                        <a:pt x="372620" y="4805"/>
                        <a:pt x="417007" y="27569"/>
                        <a:pt x="453393" y="55382"/>
                      </a:cubicBezTo>
                      <a:cubicBezTo>
                        <a:pt x="496636" y="88434"/>
                        <a:pt x="536355" y="154919"/>
                        <a:pt x="553691" y="206449"/>
                      </a:cubicBezTo>
                      <a:cubicBezTo>
                        <a:pt x="575503" y="271314"/>
                        <a:pt x="551405" y="366183"/>
                        <a:pt x="502351" y="393901"/>
                      </a:cubicBezTo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04" name="Freeform: Shape 603">
                  <a:extLst>
                    <a:ext uri="{FF2B5EF4-FFF2-40B4-BE49-F238E27FC236}">
                      <a16:creationId xmlns:a16="http://schemas.microsoft.com/office/drawing/2014/main" id="{2B29E8F8-ACE5-4986-91EF-7D283CCDBE56}"/>
                    </a:ext>
                  </a:extLst>
                </p:cNvPr>
                <p:cNvSpPr/>
                <p:nvPr/>
              </p:nvSpPr>
              <p:spPr>
                <a:xfrm>
                  <a:off x="5786771" y="2586411"/>
                  <a:ext cx="489663" cy="635228"/>
                </a:xfrm>
                <a:custGeom>
                  <a:avLst/>
                  <a:gdLst>
                    <a:gd name="connsiteX0" fmla="*/ 317706 w 489663"/>
                    <a:gd name="connsiteY0" fmla="*/ 2959 h 635228"/>
                    <a:gd name="connsiteX1" fmla="*/ 3000 w 489663"/>
                    <a:gd name="connsiteY1" fmla="*/ 189364 h 635228"/>
                    <a:gd name="connsiteX2" fmla="*/ 17002 w 489663"/>
                    <a:gd name="connsiteY2" fmla="*/ 337954 h 635228"/>
                    <a:gd name="connsiteX3" fmla="*/ 215217 w 489663"/>
                    <a:gd name="connsiteY3" fmla="*/ 523501 h 635228"/>
                    <a:gd name="connsiteX4" fmla="*/ 213598 w 489663"/>
                    <a:gd name="connsiteY4" fmla="*/ 590176 h 635228"/>
                    <a:gd name="connsiteX5" fmla="*/ 258651 w 489663"/>
                    <a:gd name="connsiteY5" fmla="*/ 635229 h 635228"/>
                    <a:gd name="connsiteX6" fmla="*/ 258651 w 489663"/>
                    <a:gd name="connsiteY6" fmla="*/ 635229 h 635228"/>
                    <a:gd name="connsiteX7" fmla="*/ 303133 w 489663"/>
                    <a:gd name="connsiteY7" fmla="*/ 583318 h 635228"/>
                    <a:gd name="connsiteX8" fmla="*/ 301037 w 489663"/>
                    <a:gd name="connsiteY8" fmla="*/ 526453 h 635228"/>
                    <a:gd name="connsiteX9" fmla="*/ 489442 w 489663"/>
                    <a:gd name="connsiteY9" fmla="*/ 236893 h 635228"/>
                    <a:gd name="connsiteX10" fmla="*/ 317706 w 489663"/>
                    <a:gd name="connsiteY10" fmla="*/ 2959 h 635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9663" h="635228">
                      <a:moveTo>
                        <a:pt x="317706" y="2959"/>
                      </a:moveTo>
                      <a:cubicBezTo>
                        <a:pt x="185213" y="-11233"/>
                        <a:pt x="28051" y="21628"/>
                        <a:pt x="3000" y="189364"/>
                      </a:cubicBezTo>
                      <a:cubicBezTo>
                        <a:pt x="-5001" y="242799"/>
                        <a:pt x="4143" y="278137"/>
                        <a:pt x="17002" y="337954"/>
                      </a:cubicBezTo>
                      <a:cubicBezTo>
                        <a:pt x="53292" y="505784"/>
                        <a:pt x="215217" y="523501"/>
                        <a:pt x="215217" y="523501"/>
                      </a:cubicBezTo>
                      <a:lnTo>
                        <a:pt x="213598" y="590176"/>
                      </a:lnTo>
                      <a:cubicBezTo>
                        <a:pt x="213598" y="615036"/>
                        <a:pt x="233791" y="635229"/>
                        <a:pt x="258651" y="635229"/>
                      </a:cubicBezTo>
                      <a:lnTo>
                        <a:pt x="258651" y="635229"/>
                      </a:lnTo>
                      <a:cubicBezTo>
                        <a:pt x="286273" y="635229"/>
                        <a:pt x="307324" y="610559"/>
                        <a:pt x="303133" y="583318"/>
                      </a:cubicBezTo>
                      <a:lnTo>
                        <a:pt x="301037" y="526453"/>
                      </a:lnTo>
                      <a:cubicBezTo>
                        <a:pt x="301037" y="526453"/>
                        <a:pt x="497157" y="491497"/>
                        <a:pt x="489442" y="236893"/>
                      </a:cubicBezTo>
                      <a:cubicBezTo>
                        <a:pt x="483536" y="45060"/>
                        <a:pt x="451532" y="17342"/>
                        <a:pt x="317706" y="2959"/>
                      </a:cubicBezTo>
                      <a:close/>
                    </a:path>
                  </a:pathLst>
                </a:custGeom>
                <a:solidFill>
                  <a:srgbClr val="F4D2B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:a16="http://schemas.microsoft.com/office/drawing/2014/main" id="{004CEB2C-B7E8-4352-84CD-5B809CDEBEA9}"/>
                    </a:ext>
                  </a:extLst>
                </p:cNvPr>
                <p:cNvSpPr/>
                <p:nvPr/>
              </p:nvSpPr>
              <p:spPr>
                <a:xfrm>
                  <a:off x="6073380" y="2760958"/>
                  <a:ext cx="101194" cy="35858"/>
                </a:xfrm>
                <a:custGeom>
                  <a:avLst/>
                  <a:gdLst>
                    <a:gd name="connsiteX0" fmla="*/ 100629 w 101194"/>
                    <a:gd name="connsiteY0" fmla="*/ 31675 h 35858"/>
                    <a:gd name="connsiteX1" fmla="*/ 49575 w 101194"/>
                    <a:gd name="connsiteY1" fmla="*/ 31866 h 35858"/>
                    <a:gd name="connsiteX2" fmla="*/ 140 w 101194"/>
                    <a:gd name="connsiteY2" fmla="*/ 19007 h 35858"/>
                    <a:gd name="connsiteX3" fmla="*/ 13666 w 101194"/>
                    <a:gd name="connsiteY3" fmla="*/ 5291 h 35858"/>
                    <a:gd name="connsiteX4" fmla="*/ 53575 w 101194"/>
                    <a:gd name="connsiteY4" fmla="*/ 719 h 35858"/>
                    <a:gd name="connsiteX5" fmla="*/ 91009 w 101194"/>
                    <a:gd name="connsiteY5" fmla="*/ 15102 h 35858"/>
                    <a:gd name="connsiteX6" fmla="*/ 100629 w 101194"/>
                    <a:gd name="connsiteY6" fmla="*/ 31675 h 35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94" h="35858">
                      <a:moveTo>
                        <a:pt x="100629" y="31675"/>
                      </a:moveTo>
                      <a:cubicBezTo>
                        <a:pt x="96057" y="39295"/>
                        <a:pt x="74626" y="34723"/>
                        <a:pt x="49575" y="31866"/>
                      </a:cubicBezTo>
                      <a:cubicBezTo>
                        <a:pt x="24619" y="28437"/>
                        <a:pt x="2617" y="27484"/>
                        <a:pt x="140" y="19007"/>
                      </a:cubicBezTo>
                      <a:cubicBezTo>
                        <a:pt x="-908" y="14911"/>
                        <a:pt x="3950" y="9387"/>
                        <a:pt x="13666" y="5291"/>
                      </a:cubicBezTo>
                      <a:cubicBezTo>
                        <a:pt x="23286" y="1100"/>
                        <a:pt x="37764" y="-1281"/>
                        <a:pt x="53575" y="719"/>
                      </a:cubicBezTo>
                      <a:cubicBezTo>
                        <a:pt x="69292" y="2719"/>
                        <a:pt x="82817" y="8720"/>
                        <a:pt x="91009" y="15102"/>
                      </a:cubicBezTo>
                      <a:cubicBezTo>
                        <a:pt x="99295" y="21484"/>
                        <a:pt x="102629" y="27961"/>
                        <a:pt x="100629" y="31675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id="{536ACE43-BA17-4A37-A81E-92E764021253}"/>
                    </a:ext>
                  </a:extLst>
                </p:cNvPr>
                <p:cNvSpPr/>
                <p:nvPr/>
              </p:nvSpPr>
              <p:spPr>
                <a:xfrm>
                  <a:off x="5826274" y="2762073"/>
                  <a:ext cx="101713" cy="33903"/>
                </a:xfrm>
                <a:custGeom>
                  <a:avLst/>
                  <a:gdLst>
                    <a:gd name="connsiteX0" fmla="*/ 101514 w 101713"/>
                    <a:gd name="connsiteY0" fmla="*/ 21131 h 33903"/>
                    <a:gd name="connsiteX1" fmla="*/ 51508 w 101713"/>
                    <a:gd name="connsiteY1" fmla="*/ 31609 h 33903"/>
                    <a:gd name="connsiteX2" fmla="*/ 454 w 101713"/>
                    <a:gd name="connsiteY2" fmla="*/ 29037 h 33903"/>
                    <a:gd name="connsiteX3" fmla="*/ 10932 w 101713"/>
                    <a:gd name="connsiteY3" fmla="*/ 12844 h 33903"/>
                    <a:gd name="connsiteX4" fmla="*/ 49032 w 101713"/>
                    <a:gd name="connsiteY4" fmla="*/ 271 h 33903"/>
                    <a:gd name="connsiteX5" fmla="*/ 88656 w 101713"/>
                    <a:gd name="connsiteY5" fmla="*/ 6748 h 33903"/>
                    <a:gd name="connsiteX6" fmla="*/ 101514 w 101713"/>
                    <a:gd name="connsiteY6" fmla="*/ 21131 h 33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713" h="33903">
                      <a:moveTo>
                        <a:pt x="101514" y="21131"/>
                      </a:moveTo>
                      <a:cubicBezTo>
                        <a:pt x="98657" y="29513"/>
                        <a:pt x="76654" y="29418"/>
                        <a:pt x="51508" y="31609"/>
                      </a:cubicBezTo>
                      <a:cubicBezTo>
                        <a:pt x="26362" y="33323"/>
                        <a:pt x="4645" y="36847"/>
                        <a:pt x="454" y="29037"/>
                      </a:cubicBezTo>
                      <a:cubicBezTo>
                        <a:pt x="-1356" y="25227"/>
                        <a:pt x="2264" y="18845"/>
                        <a:pt x="10932" y="12844"/>
                      </a:cubicBezTo>
                      <a:cubicBezTo>
                        <a:pt x="19504" y="6844"/>
                        <a:pt x="33220" y="1510"/>
                        <a:pt x="49032" y="271"/>
                      </a:cubicBezTo>
                      <a:cubicBezTo>
                        <a:pt x="64843" y="-967"/>
                        <a:pt x="79226" y="2176"/>
                        <a:pt x="88656" y="6748"/>
                      </a:cubicBezTo>
                      <a:cubicBezTo>
                        <a:pt x="98181" y="11416"/>
                        <a:pt x="102753" y="17035"/>
                        <a:pt x="101514" y="21131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07" name="Freeform: Shape 606">
                  <a:extLst>
                    <a:ext uri="{FF2B5EF4-FFF2-40B4-BE49-F238E27FC236}">
                      <a16:creationId xmlns:a16="http://schemas.microsoft.com/office/drawing/2014/main" id="{A341A53D-68C6-4F83-BB71-548B79CEBAE6}"/>
                    </a:ext>
                  </a:extLst>
                </p:cNvPr>
                <p:cNvSpPr/>
                <p:nvPr/>
              </p:nvSpPr>
              <p:spPr>
                <a:xfrm>
                  <a:off x="5942439" y="2778846"/>
                  <a:ext cx="60327" cy="175510"/>
                </a:xfrm>
                <a:custGeom>
                  <a:avLst/>
                  <a:gdLst>
                    <a:gd name="connsiteX0" fmla="*/ 46023 w 60327"/>
                    <a:gd name="connsiteY0" fmla="*/ 171331 h 175510"/>
                    <a:gd name="connsiteX1" fmla="*/ 16114 w 60327"/>
                    <a:gd name="connsiteY1" fmla="*/ 128659 h 175510"/>
                    <a:gd name="connsiteX2" fmla="*/ 52690 w 60327"/>
                    <a:gd name="connsiteY2" fmla="*/ 130564 h 175510"/>
                    <a:gd name="connsiteX3" fmla="*/ 60215 w 60327"/>
                    <a:gd name="connsiteY3" fmla="*/ 124754 h 175510"/>
                    <a:gd name="connsiteX4" fmla="*/ 44499 w 60327"/>
                    <a:gd name="connsiteY4" fmla="*/ 5501 h 175510"/>
                    <a:gd name="connsiteX5" fmla="*/ 33069 w 60327"/>
                    <a:gd name="connsiteY5" fmla="*/ 5501 h 175510"/>
                    <a:gd name="connsiteX6" fmla="*/ 50309 w 60327"/>
                    <a:gd name="connsiteY6" fmla="*/ 127516 h 175510"/>
                    <a:gd name="connsiteX7" fmla="*/ 57834 w 60327"/>
                    <a:gd name="connsiteY7" fmla="*/ 121706 h 175510"/>
                    <a:gd name="connsiteX8" fmla="*/ 2589 w 60327"/>
                    <a:gd name="connsiteY8" fmla="*/ 107228 h 175510"/>
                    <a:gd name="connsiteX9" fmla="*/ 112 w 60327"/>
                    <a:gd name="connsiteY9" fmla="*/ 111609 h 175510"/>
                    <a:gd name="connsiteX10" fmla="*/ 41737 w 60327"/>
                    <a:gd name="connsiteY10" fmla="*/ 174665 h 175510"/>
                    <a:gd name="connsiteX11" fmla="*/ 46023 w 60327"/>
                    <a:gd name="connsiteY11" fmla="*/ 171331 h 175510"/>
                    <a:gd name="connsiteX12" fmla="*/ 46023 w 60327"/>
                    <a:gd name="connsiteY12" fmla="*/ 171331 h 175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0327" h="175510">
                      <a:moveTo>
                        <a:pt x="46023" y="171331"/>
                      </a:moveTo>
                      <a:cubicBezTo>
                        <a:pt x="38117" y="160091"/>
                        <a:pt x="19353" y="141327"/>
                        <a:pt x="16114" y="128659"/>
                      </a:cubicBezTo>
                      <a:cubicBezTo>
                        <a:pt x="10114" y="104751"/>
                        <a:pt x="40498" y="124277"/>
                        <a:pt x="52690" y="130564"/>
                      </a:cubicBezTo>
                      <a:cubicBezTo>
                        <a:pt x="56881" y="132755"/>
                        <a:pt x="61072" y="129230"/>
                        <a:pt x="60215" y="124754"/>
                      </a:cubicBezTo>
                      <a:cubicBezTo>
                        <a:pt x="52881" y="85225"/>
                        <a:pt x="47642" y="45506"/>
                        <a:pt x="44499" y="5501"/>
                      </a:cubicBezTo>
                      <a:cubicBezTo>
                        <a:pt x="43927" y="-1834"/>
                        <a:pt x="32402" y="-1834"/>
                        <a:pt x="33069" y="5501"/>
                      </a:cubicBezTo>
                      <a:cubicBezTo>
                        <a:pt x="36784" y="46458"/>
                        <a:pt x="42499" y="87130"/>
                        <a:pt x="50309" y="127516"/>
                      </a:cubicBezTo>
                      <a:cubicBezTo>
                        <a:pt x="52786" y="125611"/>
                        <a:pt x="55357" y="123611"/>
                        <a:pt x="57834" y="121706"/>
                      </a:cubicBezTo>
                      <a:cubicBezTo>
                        <a:pt x="41165" y="113228"/>
                        <a:pt x="21067" y="99227"/>
                        <a:pt x="2589" y="107228"/>
                      </a:cubicBezTo>
                      <a:cubicBezTo>
                        <a:pt x="874" y="107990"/>
                        <a:pt x="208" y="109895"/>
                        <a:pt x="112" y="111609"/>
                      </a:cubicBezTo>
                      <a:cubicBezTo>
                        <a:pt x="-2078" y="134945"/>
                        <a:pt x="28306" y="158186"/>
                        <a:pt x="41737" y="174665"/>
                      </a:cubicBezTo>
                      <a:cubicBezTo>
                        <a:pt x="43642" y="177046"/>
                        <a:pt x="47833" y="173903"/>
                        <a:pt x="46023" y="171331"/>
                      </a:cubicBezTo>
                      <a:lnTo>
                        <a:pt x="46023" y="171331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:a16="http://schemas.microsoft.com/office/drawing/2014/main" id="{319D5FAD-C00D-43D1-9945-B3449B4FD286}"/>
                    </a:ext>
                  </a:extLst>
                </p:cNvPr>
                <p:cNvSpPr/>
                <p:nvPr/>
              </p:nvSpPr>
              <p:spPr>
                <a:xfrm>
                  <a:off x="6077041" y="2899911"/>
                  <a:ext cx="122039" cy="63003"/>
                </a:xfrm>
                <a:custGeom>
                  <a:avLst/>
                  <a:gdLst>
                    <a:gd name="connsiteX0" fmla="*/ 122019 w 122039"/>
                    <a:gd name="connsiteY0" fmla="*/ 33597 h 63003"/>
                    <a:gd name="connsiteX1" fmla="*/ 59916 w 122039"/>
                    <a:gd name="connsiteY1" fmla="*/ 62934 h 63003"/>
                    <a:gd name="connsiteX2" fmla="*/ 4 w 122039"/>
                    <a:gd name="connsiteY2" fmla="*/ 29406 h 63003"/>
                    <a:gd name="connsiteX3" fmla="*/ 62107 w 122039"/>
                    <a:gd name="connsiteY3" fmla="*/ 69 h 63003"/>
                    <a:gd name="connsiteX4" fmla="*/ 122019 w 122039"/>
                    <a:gd name="connsiteY4" fmla="*/ 33597 h 63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039" h="63003">
                      <a:moveTo>
                        <a:pt x="122019" y="33597"/>
                      </a:moveTo>
                      <a:cubicBezTo>
                        <a:pt x="121162" y="50933"/>
                        <a:pt x="93349" y="64077"/>
                        <a:pt x="59916" y="62934"/>
                      </a:cubicBezTo>
                      <a:cubicBezTo>
                        <a:pt x="26484" y="61791"/>
                        <a:pt x="-377" y="46742"/>
                        <a:pt x="4" y="29406"/>
                      </a:cubicBezTo>
                      <a:cubicBezTo>
                        <a:pt x="385" y="12071"/>
                        <a:pt x="28198" y="-1074"/>
                        <a:pt x="62107" y="69"/>
                      </a:cubicBezTo>
                      <a:cubicBezTo>
                        <a:pt x="96016" y="1212"/>
                        <a:pt x="122877" y="16262"/>
                        <a:pt x="122019" y="33597"/>
                      </a:cubicBezTo>
                      <a:close/>
                    </a:path>
                  </a:pathLst>
                </a:custGeom>
                <a:solidFill>
                  <a:srgbClr val="EA68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609" name="Graphic 495">
                  <a:extLst>
                    <a:ext uri="{FF2B5EF4-FFF2-40B4-BE49-F238E27FC236}">
                      <a16:creationId xmlns:a16="http://schemas.microsoft.com/office/drawing/2014/main" id="{DC2796F4-A25A-4F33-AFD0-D28A777018D9}"/>
                    </a:ext>
                  </a:extLst>
                </p:cNvPr>
                <p:cNvGrpSpPr/>
                <p:nvPr/>
              </p:nvGrpSpPr>
              <p:grpSpPr>
                <a:xfrm>
                  <a:off x="6255162" y="2808273"/>
                  <a:ext cx="102979" cy="134860"/>
                  <a:chOff x="6255162" y="2808273"/>
                  <a:chExt cx="102979" cy="134860"/>
                </a:xfrm>
              </p:grpSpPr>
              <p:grpSp>
                <p:nvGrpSpPr>
                  <p:cNvPr id="610" name="Graphic 495">
                    <a:extLst>
                      <a:ext uri="{FF2B5EF4-FFF2-40B4-BE49-F238E27FC236}">
                        <a16:creationId xmlns:a16="http://schemas.microsoft.com/office/drawing/2014/main" id="{DC2796F4-A25A-4F33-AFD0-D28A777018D9}"/>
                      </a:ext>
                    </a:extLst>
                  </p:cNvPr>
                  <p:cNvGrpSpPr/>
                  <p:nvPr/>
                </p:nvGrpSpPr>
                <p:grpSpPr>
                  <a:xfrm>
                    <a:off x="6255162" y="2808273"/>
                    <a:ext cx="102979" cy="134860"/>
                    <a:chOff x="6255162" y="2808273"/>
                    <a:chExt cx="102979" cy="134860"/>
                  </a:xfrm>
                </p:grpSpPr>
                <p:sp>
                  <p:nvSpPr>
                    <p:cNvPr id="611" name="Freeform: Shape 610">
                      <a:extLst>
                        <a:ext uri="{FF2B5EF4-FFF2-40B4-BE49-F238E27FC236}">
                          <a16:creationId xmlns:a16="http://schemas.microsoft.com/office/drawing/2014/main" id="{88FF1D5A-C684-4515-A0DE-A290D7D1E3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55162" y="2808273"/>
                      <a:ext cx="102979" cy="134860"/>
                    </a:xfrm>
                    <a:custGeom>
                      <a:avLst/>
                      <a:gdLst>
                        <a:gd name="connsiteX0" fmla="*/ 0 w 102979"/>
                        <a:gd name="connsiteY0" fmla="*/ 22842 h 134860"/>
                        <a:gd name="connsiteX1" fmla="*/ 73438 w 102979"/>
                        <a:gd name="connsiteY1" fmla="*/ 7507 h 134860"/>
                        <a:gd name="connsiteX2" fmla="*/ 100679 w 102979"/>
                        <a:gd name="connsiteY2" fmla="*/ 79706 h 134860"/>
                        <a:gd name="connsiteX3" fmla="*/ 42672 w 102979"/>
                        <a:gd name="connsiteY3" fmla="*/ 133237 h 134860"/>
                        <a:gd name="connsiteX4" fmla="*/ 4096 w 102979"/>
                        <a:gd name="connsiteY4" fmla="*/ 125617 h 1348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979" h="134860">
                          <a:moveTo>
                            <a:pt x="0" y="22842"/>
                          </a:moveTo>
                          <a:cubicBezTo>
                            <a:pt x="15145" y="-304"/>
                            <a:pt x="49816" y="-6685"/>
                            <a:pt x="73438" y="7507"/>
                          </a:cubicBezTo>
                          <a:cubicBezTo>
                            <a:pt x="97155" y="21699"/>
                            <a:pt x="108109" y="53036"/>
                            <a:pt x="100679" y="79706"/>
                          </a:cubicBezTo>
                          <a:cubicBezTo>
                            <a:pt x="93345" y="106376"/>
                            <a:pt x="69533" y="127046"/>
                            <a:pt x="42672" y="133237"/>
                          </a:cubicBezTo>
                          <a:cubicBezTo>
                            <a:pt x="29337" y="136380"/>
                            <a:pt x="13621" y="135523"/>
                            <a:pt x="4096" y="125617"/>
                          </a:cubicBezTo>
                        </a:path>
                      </a:pathLst>
                    </a:custGeom>
                    <a:solidFill>
                      <a:srgbClr val="F4D2B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612" name="Freeform: Shape 611">
                      <a:extLst>
                        <a:ext uri="{FF2B5EF4-FFF2-40B4-BE49-F238E27FC236}">
                          <a16:creationId xmlns:a16="http://schemas.microsoft.com/office/drawing/2014/main" id="{1E65FDEB-14CB-498B-A485-1D658DB53F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65518" y="2831345"/>
                      <a:ext cx="57114" cy="90068"/>
                    </a:xfrm>
                    <a:custGeom>
                      <a:avLst/>
                      <a:gdLst>
                        <a:gd name="connsiteX0" fmla="*/ 53080 w 57114"/>
                        <a:gd name="connsiteY0" fmla="*/ 246 h 90068"/>
                        <a:gd name="connsiteX1" fmla="*/ 312 w 57114"/>
                        <a:gd name="connsiteY1" fmla="*/ 31869 h 90068"/>
                        <a:gd name="connsiteX2" fmla="*/ 5932 w 57114"/>
                        <a:gd name="connsiteY2" fmla="*/ 37489 h 90068"/>
                        <a:gd name="connsiteX3" fmla="*/ 46413 w 57114"/>
                        <a:gd name="connsiteY3" fmla="*/ 47205 h 90068"/>
                        <a:gd name="connsiteX4" fmla="*/ 23839 w 57114"/>
                        <a:gd name="connsiteY4" fmla="*/ 82257 h 90068"/>
                        <a:gd name="connsiteX5" fmla="*/ 24886 w 57114"/>
                        <a:gd name="connsiteY5" fmla="*/ 90067 h 90068"/>
                        <a:gd name="connsiteX6" fmla="*/ 54795 w 57114"/>
                        <a:gd name="connsiteY6" fmla="*/ 44347 h 90068"/>
                        <a:gd name="connsiteX7" fmla="*/ 1836 w 57114"/>
                        <a:gd name="connsiteY7" fmla="*/ 30536 h 90068"/>
                        <a:gd name="connsiteX8" fmla="*/ 7456 w 57114"/>
                        <a:gd name="connsiteY8" fmla="*/ 36156 h 90068"/>
                        <a:gd name="connsiteX9" fmla="*/ 53176 w 57114"/>
                        <a:gd name="connsiteY9" fmla="*/ 6533 h 90068"/>
                        <a:gd name="connsiteX10" fmla="*/ 53080 w 57114"/>
                        <a:gd name="connsiteY10" fmla="*/ 246 h 90068"/>
                        <a:gd name="connsiteX11" fmla="*/ 53080 w 57114"/>
                        <a:gd name="connsiteY11" fmla="*/ 246 h 900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7114" h="90068">
                          <a:moveTo>
                            <a:pt x="53080" y="246"/>
                          </a:moveTo>
                          <a:cubicBezTo>
                            <a:pt x="30125" y="-1944"/>
                            <a:pt x="9265" y="10629"/>
                            <a:pt x="312" y="31869"/>
                          </a:cubicBezTo>
                          <a:cubicBezTo>
                            <a:pt x="-1022" y="35108"/>
                            <a:pt x="2122" y="40251"/>
                            <a:pt x="5932" y="37489"/>
                          </a:cubicBezTo>
                          <a:cubicBezTo>
                            <a:pt x="19552" y="27678"/>
                            <a:pt x="40126" y="29202"/>
                            <a:pt x="46413" y="47205"/>
                          </a:cubicBezTo>
                          <a:cubicBezTo>
                            <a:pt x="52699" y="65207"/>
                            <a:pt x="40507" y="78161"/>
                            <a:pt x="23839" y="82257"/>
                          </a:cubicBezTo>
                          <a:cubicBezTo>
                            <a:pt x="19552" y="83304"/>
                            <a:pt x="20410" y="90162"/>
                            <a:pt x="24886" y="90067"/>
                          </a:cubicBezTo>
                          <a:cubicBezTo>
                            <a:pt x="47842" y="89210"/>
                            <a:pt x="63177" y="65874"/>
                            <a:pt x="54795" y="44347"/>
                          </a:cubicBezTo>
                          <a:cubicBezTo>
                            <a:pt x="46318" y="22344"/>
                            <a:pt x="19933" y="17391"/>
                            <a:pt x="1836" y="30536"/>
                          </a:cubicBezTo>
                          <a:cubicBezTo>
                            <a:pt x="3741" y="32441"/>
                            <a:pt x="5551" y="34251"/>
                            <a:pt x="7456" y="36156"/>
                          </a:cubicBezTo>
                          <a:cubicBezTo>
                            <a:pt x="15457" y="17296"/>
                            <a:pt x="32602" y="6152"/>
                            <a:pt x="53176" y="6533"/>
                          </a:cubicBezTo>
                          <a:cubicBezTo>
                            <a:pt x="57176" y="6438"/>
                            <a:pt x="56986" y="627"/>
                            <a:pt x="53080" y="246"/>
                          </a:cubicBezTo>
                          <a:lnTo>
                            <a:pt x="53080" y="246"/>
                          </a:lnTo>
                          <a:close/>
                        </a:path>
                      </a:pathLst>
                    </a:custGeom>
                    <a:solidFill>
                      <a:srgbClr val="D8AB8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sp>
                <p:nvSpPr>
                  <p:cNvPr id="613" name="Freeform: Shape 612">
                    <a:extLst>
                      <a:ext uri="{FF2B5EF4-FFF2-40B4-BE49-F238E27FC236}">
                        <a16:creationId xmlns:a16="http://schemas.microsoft.com/office/drawing/2014/main" id="{3C0BCC64-1F19-4E4F-8A16-AD26BBB64250}"/>
                      </a:ext>
                    </a:extLst>
                  </p:cNvPr>
                  <p:cNvSpPr/>
                  <p:nvPr/>
                </p:nvSpPr>
                <p:spPr>
                  <a:xfrm>
                    <a:off x="6259566" y="2839992"/>
                    <a:ext cx="80468" cy="88149"/>
                  </a:xfrm>
                  <a:custGeom>
                    <a:avLst/>
                    <a:gdLst>
                      <a:gd name="connsiteX0" fmla="*/ 42460 w 80468"/>
                      <a:gd name="connsiteY0" fmla="*/ 9601 h 88149"/>
                      <a:gd name="connsiteX1" fmla="*/ 65796 w 80468"/>
                      <a:gd name="connsiteY1" fmla="*/ 1505 h 88149"/>
                      <a:gd name="connsiteX2" fmla="*/ 80274 w 80468"/>
                      <a:gd name="connsiteY2" fmla="*/ 23413 h 88149"/>
                      <a:gd name="connsiteX3" fmla="*/ 74940 w 80468"/>
                      <a:gd name="connsiteY3" fmla="*/ 50178 h 88149"/>
                      <a:gd name="connsiteX4" fmla="*/ 50842 w 80468"/>
                      <a:gd name="connsiteY4" fmla="*/ 81229 h 88149"/>
                      <a:gd name="connsiteX5" fmla="*/ 12932 w 80468"/>
                      <a:gd name="connsiteY5" fmla="*/ 84563 h 88149"/>
                      <a:gd name="connsiteX6" fmla="*/ 73 w 80468"/>
                      <a:gd name="connsiteY6" fmla="*/ 66942 h 88149"/>
                      <a:gd name="connsiteX7" fmla="*/ 5503 w 80468"/>
                      <a:gd name="connsiteY7" fmla="*/ 48749 h 88149"/>
                      <a:gd name="connsiteX8" fmla="*/ 43412 w 80468"/>
                      <a:gd name="connsiteY8" fmla="*/ 7506 h 88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468" h="88149">
                        <a:moveTo>
                          <a:pt x="42460" y="9601"/>
                        </a:moveTo>
                        <a:cubicBezTo>
                          <a:pt x="45984" y="1124"/>
                          <a:pt x="57414" y="-2210"/>
                          <a:pt x="65796" y="1505"/>
                        </a:cubicBezTo>
                        <a:cubicBezTo>
                          <a:pt x="74178" y="5220"/>
                          <a:pt x="79321" y="14269"/>
                          <a:pt x="80274" y="23413"/>
                        </a:cubicBezTo>
                        <a:cubicBezTo>
                          <a:pt x="81226" y="32557"/>
                          <a:pt x="78559" y="41701"/>
                          <a:pt x="74940" y="50178"/>
                        </a:cubicBezTo>
                        <a:cubicBezTo>
                          <a:pt x="69701" y="62370"/>
                          <a:pt x="61986" y="73990"/>
                          <a:pt x="50842" y="81229"/>
                        </a:cubicBezTo>
                        <a:cubicBezTo>
                          <a:pt x="39697" y="88468"/>
                          <a:pt x="24743" y="90754"/>
                          <a:pt x="12932" y="84563"/>
                        </a:cubicBezTo>
                        <a:cubicBezTo>
                          <a:pt x="6169" y="81039"/>
                          <a:pt x="740" y="74467"/>
                          <a:pt x="73" y="66942"/>
                        </a:cubicBezTo>
                        <a:cubicBezTo>
                          <a:pt x="-498" y="60560"/>
                          <a:pt x="2359" y="54274"/>
                          <a:pt x="5503" y="48749"/>
                        </a:cubicBezTo>
                        <a:cubicBezTo>
                          <a:pt x="14837" y="32366"/>
                          <a:pt x="27886" y="18174"/>
                          <a:pt x="43412" y="7506"/>
                        </a:cubicBezTo>
                      </a:path>
                    </a:pathLst>
                  </a:custGeom>
                  <a:solidFill>
                    <a:srgbClr val="D8AB8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614" name="Freeform: Shape 613">
                  <a:extLst>
                    <a:ext uri="{FF2B5EF4-FFF2-40B4-BE49-F238E27FC236}">
                      <a16:creationId xmlns:a16="http://schemas.microsoft.com/office/drawing/2014/main" id="{5DFBF0FA-7695-460A-8026-763A8CE4E546}"/>
                    </a:ext>
                  </a:extLst>
                </p:cNvPr>
                <p:cNvSpPr/>
                <p:nvPr/>
              </p:nvSpPr>
              <p:spPr>
                <a:xfrm>
                  <a:off x="5802065" y="2564602"/>
                  <a:ext cx="504519" cy="305184"/>
                </a:xfrm>
                <a:custGeom>
                  <a:avLst/>
                  <a:gdLst>
                    <a:gd name="connsiteX0" fmla="*/ 2946 w 504519"/>
                    <a:gd name="connsiteY0" fmla="*/ 144402 h 305184"/>
                    <a:gd name="connsiteX1" fmla="*/ 27711 w 504519"/>
                    <a:gd name="connsiteY1" fmla="*/ 195647 h 305184"/>
                    <a:gd name="connsiteX2" fmla="*/ 65525 w 504519"/>
                    <a:gd name="connsiteY2" fmla="*/ 195742 h 305184"/>
                    <a:gd name="connsiteX3" fmla="*/ 95052 w 504519"/>
                    <a:gd name="connsiteY3" fmla="*/ 183169 h 305184"/>
                    <a:gd name="connsiteX4" fmla="*/ 102196 w 504519"/>
                    <a:gd name="connsiteY4" fmla="*/ 164976 h 305184"/>
                    <a:gd name="connsiteX5" fmla="*/ 117531 w 504519"/>
                    <a:gd name="connsiteY5" fmla="*/ 72203 h 305184"/>
                    <a:gd name="connsiteX6" fmla="*/ 138963 w 504519"/>
                    <a:gd name="connsiteY6" fmla="*/ 144974 h 305184"/>
                    <a:gd name="connsiteX7" fmla="*/ 148393 w 504519"/>
                    <a:gd name="connsiteY7" fmla="*/ 164214 h 305184"/>
                    <a:gd name="connsiteX8" fmla="*/ 178206 w 504519"/>
                    <a:gd name="connsiteY8" fmla="*/ 172882 h 305184"/>
                    <a:gd name="connsiteX9" fmla="*/ 256120 w 504519"/>
                    <a:gd name="connsiteY9" fmla="*/ 175644 h 305184"/>
                    <a:gd name="connsiteX10" fmla="*/ 268408 w 504519"/>
                    <a:gd name="connsiteY10" fmla="*/ 172977 h 305184"/>
                    <a:gd name="connsiteX11" fmla="*/ 272598 w 504519"/>
                    <a:gd name="connsiteY11" fmla="*/ 161452 h 305184"/>
                    <a:gd name="connsiteX12" fmla="*/ 281552 w 504519"/>
                    <a:gd name="connsiteY12" fmla="*/ 72488 h 305184"/>
                    <a:gd name="connsiteX13" fmla="*/ 320795 w 504519"/>
                    <a:gd name="connsiteY13" fmla="*/ 169929 h 305184"/>
                    <a:gd name="connsiteX14" fmla="*/ 336226 w 504519"/>
                    <a:gd name="connsiteY14" fmla="*/ 190884 h 305184"/>
                    <a:gd name="connsiteX15" fmla="*/ 352132 w 504519"/>
                    <a:gd name="connsiteY15" fmla="*/ 192694 h 305184"/>
                    <a:gd name="connsiteX16" fmla="*/ 423189 w 504519"/>
                    <a:gd name="connsiteY16" fmla="*/ 190027 h 305184"/>
                    <a:gd name="connsiteX17" fmla="*/ 424999 w 504519"/>
                    <a:gd name="connsiteY17" fmla="*/ 139449 h 305184"/>
                    <a:gd name="connsiteX18" fmla="*/ 455764 w 504519"/>
                    <a:gd name="connsiteY18" fmla="*/ 305184 h 305184"/>
                    <a:gd name="connsiteX19" fmla="*/ 492150 w 504519"/>
                    <a:gd name="connsiteY19" fmla="*/ 302612 h 305184"/>
                    <a:gd name="connsiteX20" fmla="*/ 501960 w 504519"/>
                    <a:gd name="connsiteY20" fmla="*/ 270323 h 305184"/>
                    <a:gd name="connsiteX21" fmla="*/ 504437 w 504519"/>
                    <a:gd name="connsiteY21" fmla="*/ 255940 h 305184"/>
                    <a:gd name="connsiteX22" fmla="*/ 500627 w 504519"/>
                    <a:gd name="connsiteY22" fmla="*/ 146212 h 305184"/>
                    <a:gd name="connsiteX23" fmla="*/ 300221 w 504519"/>
                    <a:gd name="connsiteY23" fmla="*/ 3 h 305184"/>
                    <a:gd name="connsiteX24" fmla="*/ 2946 w 504519"/>
                    <a:gd name="connsiteY24" fmla="*/ 144402 h 30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04519" h="305184">
                      <a:moveTo>
                        <a:pt x="2946" y="144402"/>
                      </a:moveTo>
                      <a:cubicBezTo>
                        <a:pt x="-6389" y="163357"/>
                        <a:pt x="7708" y="188884"/>
                        <a:pt x="27711" y="195647"/>
                      </a:cubicBezTo>
                      <a:cubicBezTo>
                        <a:pt x="39807" y="199742"/>
                        <a:pt x="52952" y="197742"/>
                        <a:pt x="65525" y="195742"/>
                      </a:cubicBezTo>
                      <a:cubicBezTo>
                        <a:pt x="76384" y="194027"/>
                        <a:pt x="88195" y="191741"/>
                        <a:pt x="95052" y="183169"/>
                      </a:cubicBezTo>
                      <a:cubicBezTo>
                        <a:pt x="99148" y="178025"/>
                        <a:pt x="100768" y="171453"/>
                        <a:pt x="102196" y="164976"/>
                      </a:cubicBezTo>
                      <a:cubicBezTo>
                        <a:pt x="109054" y="134401"/>
                        <a:pt x="114198" y="103445"/>
                        <a:pt x="117531" y="72203"/>
                      </a:cubicBezTo>
                      <a:cubicBezTo>
                        <a:pt x="124675" y="96491"/>
                        <a:pt x="131819" y="120780"/>
                        <a:pt x="138963" y="144974"/>
                      </a:cubicBezTo>
                      <a:cubicBezTo>
                        <a:pt x="140963" y="151927"/>
                        <a:pt x="143249" y="159166"/>
                        <a:pt x="148393" y="164214"/>
                      </a:cubicBezTo>
                      <a:cubicBezTo>
                        <a:pt x="155917" y="171644"/>
                        <a:pt x="167633" y="172501"/>
                        <a:pt x="178206" y="172882"/>
                      </a:cubicBezTo>
                      <a:cubicBezTo>
                        <a:pt x="204209" y="173834"/>
                        <a:pt x="230117" y="174692"/>
                        <a:pt x="256120" y="175644"/>
                      </a:cubicBezTo>
                      <a:cubicBezTo>
                        <a:pt x="260407" y="175835"/>
                        <a:pt x="265169" y="175835"/>
                        <a:pt x="268408" y="172977"/>
                      </a:cubicBezTo>
                      <a:cubicBezTo>
                        <a:pt x="271551" y="170215"/>
                        <a:pt x="272122" y="165643"/>
                        <a:pt x="272598" y="161452"/>
                      </a:cubicBezTo>
                      <a:cubicBezTo>
                        <a:pt x="275551" y="131829"/>
                        <a:pt x="278504" y="102206"/>
                        <a:pt x="281552" y="72488"/>
                      </a:cubicBezTo>
                      <a:cubicBezTo>
                        <a:pt x="294601" y="104969"/>
                        <a:pt x="307746" y="137449"/>
                        <a:pt x="320795" y="169929"/>
                      </a:cubicBezTo>
                      <a:cubicBezTo>
                        <a:pt x="324129" y="178216"/>
                        <a:pt x="328129" y="187169"/>
                        <a:pt x="336226" y="190884"/>
                      </a:cubicBezTo>
                      <a:cubicBezTo>
                        <a:pt x="341179" y="193075"/>
                        <a:pt x="346703" y="192980"/>
                        <a:pt x="352132" y="192694"/>
                      </a:cubicBezTo>
                      <a:cubicBezTo>
                        <a:pt x="375850" y="191837"/>
                        <a:pt x="399567" y="190884"/>
                        <a:pt x="423189" y="190027"/>
                      </a:cubicBezTo>
                      <a:cubicBezTo>
                        <a:pt x="423760" y="173168"/>
                        <a:pt x="424427" y="156308"/>
                        <a:pt x="424999" y="139449"/>
                      </a:cubicBezTo>
                      <a:cubicBezTo>
                        <a:pt x="429570" y="186122"/>
                        <a:pt x="440143" y="260893"/>
                        <a:pt x="455764" y="305184"/>
                      </a:cubicBezTo>
                      <a:cubicBezTo>
                        <a:pt x="466813" y="305184"/>
                        <a:pt x="483863" y="305184"/>
                        <a:pt x="492150" y="302612"/>
                      </a:cubicBezTo>
                      <a:cubicBezTo>
                        <a:pt x="499960" y="300136"/>
                        <a:pt x="497389" y="277181"/>
                        <a:pt x="501960" y="270323"/>
                      </a:cubicBezTo>
                      <a:cubicBezTo>
                        <a:pt x="504723" y="266227"/>
                        <a:pt x="504628" y="260893"/>
                        <a:pt x="504437" y="255940"/>
                      </a:cubicBezTo>
                      <a:cubicBezTo>
                        <a:pt x="503199" y="219364"/>
                        <a:pt x="501865" y="182788"/>
                        <a:pt x="500627" y="146212"/>
                      </a:cubicBezTo>
                      <a:cubicBezTo>
                        <a:pt x="500627" y="146212"/>
                        <a:pt x="499770" y="765"/>
                        <a:pt x="300221" y="3"/>
                      </a:cubicBezTo>
                      <a:cubicBezTo>
                        <a:pt x="100577" y="-664"/>
                        <a:pt x="21996" y="105635"/>
                        <a:pt x="2946" y="144402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:a16="http://schemas.microsoft.com/office/drawing/2014/main" id="{012156E9-D187-42A2-8D3D-F0ADD6FDB2B0}"/>
                    </a:ext>
                  </a:extLst>
                </p:cNvPr>
                <p:cNvSpPr/>
                <p:nvPr/>
              </p:nvSpPr>
              <p:spPr>
                <a:xfrm>
                  <a:off x="5947442" y="2948325"/>
                  <a:ext cx="111406" cy="54437"/>
                </a:xfrm>
                <a:custGeom>
                  <a:avLst/>
                  <a:gdLst>
                    <a:gd name="connsiteX0" fmla="*/ 158 w 111406"/>
                    <a:gd name="connsiteY0" fmla="*/ 24617 h 54437"/>
                    <a:gd name="connsiteX1" fmla="*/ 111315 w 111406"/>
                    <a:gd name="connsiteY1" fmla="*/ 3281 h 54437"/>
                    <a:gd name="connsiteX2" fmla="*/ 106553 w 111406"/>
                    <a:gd name="connsiteY2" fmla="*/ 1281 h 54437"/>
                    <a:gd name="connsiteX3" fmla="*/ 65119 w 111406"/>
                    <a:gd name="connsiteY3" fmla="*/ 45763 h 54437"/>
                    <a:gd name="connsiteX4" fmla="*/ 2444 w 111406"/>
                    <a:gd name="connsiteY4" fmla="*/ 23188 h 54437"/>
                    <a:gd name="connsiteX5" fmla="*/ 158 w 111406"/>
                    <a:gd name="connsiteY5" fmla="*/ 24617 h 54437"/>
                    <a:gd name="connsiteX6" fmla="*/ 158 w 111406"/>
                    <a:gd name="connsiteY6" fmla="*/ 24617 h 54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406" h="54437">
                      <a:moveTo>
                        <a:pt x="158" y="24617"/>
                      </a:moveTo>
                      <a:cubicBezTo>
                        <a:pt x="25876" y="78052"/>
                        <a:pt x="98361" y="52716"/>
                        <a:pt x="111315" y="3281"/>
                      </a:cubicBezTo>
                      <a:cubicBezTo>
                        <a:pt x="112077" y="519"/>
                        <a:pt x="107886" y="-1386"/>
                        <a:pt x="106553" y="1281"/>
                      </a:cubicBezTo>
                      <a:cubicBezTo>
                        <a:pt x="97504" y="20521"/>
                        <a:pt x="86455" y="38333"/>
                        <a:pt x="65119" y="45763"/>
                      </a:cubicBezTo>
                      <a:cubicBezTo>
                        <a:pt x="41592" y="53954"/>
                        <a:pt x="15113" y="45191"/>
                        <a:pt x="2444" y="23188"/>
                      </a:cubicBezTo>
                      <a:cubicBezTo>
                        <a:pt x="1587" y="21664"/>
                        <a:pt x="-604" y="22998"/>
                        <a:pt x="158" y="24617"/>
                      </a:cubicBezTo>
                      <a:lnTo>
                        <a:pt x="158" y="2461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16" name="Freeform: Shape 615">
                  <a:extLst>
                    <a:ext uri="{FF2B5EF4-FFF2-40B4-BE49-F238E27FC236}">
                      <a16:creationId xmlns:a16="http://schemas.microsoft.com/office/drawing/2014/main" id="{3476F42A-297B-4A03-96B7-28193A672892}"/>
                    </a:ext>
                  </a:extLst>
                </p:cNvPr>
                <p:cNvSpPr/>
                <p:nvPr/>
              </p:nvSpPr>
              <p:spPr>
                <a:xfrm>
                  <a:off x="6035156" y="2948767"/>
                  <a:ext cx="45690" cy="23786"/>
                </a:xfrm>
                <a:custGeom>
                  <a:avLst/>
                  <a:gdLst>
                    <a:gd name="connsiteX0" fmla="*/ 3217 w 45690"/>
                    <a:gd name="connsiteY0" fmla="*/ 7887 h 23786"/>
                    <a:gd name="connsiteX1" fmla="*/ 39603 w 45690"/>
                    <a:gd name="connsiteY1" fmla="*/ 22270 h 23786"/>
                    <a:gd name="connsiteX2" fmla="*/ 45508 w 45690"/>
                    <a:gd name="connsiteY2" fmla="*/ 19793 h 23786"/>
                    <a:gd name="connsiteX3" fmla="*/ 1217 w 45690"/>
                    <a:gd name="connsiteY3" fmla="*/ 3124 h 23786"/>
                    <a:gd name="connsiteX4" fmla="*/ 3217 w 45690"/>
                    <a:gd name="connsiteY4" fmla="*/ 7887 h 23786"/>
                    <a:gd name="connsiteX5" fmla="*/ 3217 w 45690"/>
                    <a:gd name="connsiteY5" fmla="*/ 7887 h 23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690" h="23786">
                      <a:moveTo>
                        <a:pt x="3217" y="7887"/>
                      </a:moveTo>
                      <a:cubicBezTo>
                        <a:pt x="17791" y="1886"/>
                        <a:pt x="32554" y="8935"/>
                        <a:pt x="39603" y="22270"/>
                      </a:cubicBezTo>
                      <a:cubicBezTo>
                        <a:pt x="41317" y="25413"/>
                        <a:pt x="46747" y="23222"/>
                        <a:pt x="45508" y="19793"/>
                      </a:cubicBezTo>
                      <a:cubicBezTo>
                        <a:pt x="39031" y="2362"/>
                        <a:pt x="17410" y="-4591"/>
                        <a:pt x="1217" y="3124"/>
                      </a:cubicBezTo>
                      <a:cubicBezTo>
                        <a:pt x="-1355" y="4363"/>
                        <a:pt x="550" y="8935"/>
                        <a:pt x="3217" y="7887"/>
                      </a:cubicBezTo>
                      <a:lnTo>
                        <a:pt x="3217" y="788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:a16="http://schemas.microsoft.com/office/drawing/2014/main" id="{BA5E78C4-1D72-41A0-8DE9-559B3F5575A1}"/>
                    </a:ext>
                  </a:extLst>
                </p:cNvPr>
                <p:cNvSpPr/>
                <p:nvPr/>
              </p:nvSpPr>
              <p:spPr>
                <a:xfrm>
                  <a:off x="6000266" y="3054578"/>
                  <a:ext cx="57324" cy="23363"/>
                </a:xfrm>
                <a:custGeom>
                  <a:avLst/>
                  <a:gdLst>
                    <a:gd name="connsiteX0" fmla="*/ 103 w 57324"/>
                    <a:gd name="connsiteY0" fmla="*/ 2089 h 23363"/>
                    <a:gd name="connsiteX1" fmla="*/ 26963 w 57324"/>
                    <a:gd name="connsiteY1" fmla="*/ 23235 h 23363"/>
                    <a:gd name="connsiteX2" fmla="*/ 57253 w 57324"/>
                    <a:gd name="connsiteY2" fmla="*/ 7233 h 23363"/>
                    <a:gd name="connsiteX3" fmla="*/ 54109 w 57324"/>
                    <a:gd name="connsiteY3" fmla="*/ 4851 h 23363"/>
                    <a:gd name="connsiteX4" fmla="*/ 29916 w 57324"/>
                    <a:gd name="connsiteY4" fmla="*/ 17139 h 23363"/>
                    <a:gd name="connsiteX5" fmla="*/ 3151 w 57324"/>
                    <a:gd name="connsiteY5" fmla="*/ 756 h 23363"/>
                    <a:gd name="connsiteX6" fmla="*/ 103 w 57324"/>
                    <a:gd name="connsiteY6" fmla="*/ 2089 h 23363"/>
                    <a:gd name="connsiteX7" fmla="*/ 103 w 57324"/>
                    <a:gd name="connsiteY7" fmla="*/ 2089 h 2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324" h="23363">
                      <a:moveTo>
                        <a:pt x="103" y="2089"/>
                      </a:moveTo>
                      <a:cubicBezTo>
                        <a:pt x="4008" y="13710"/>
                        <a:pt x="14676" y="22092"/>
                        <a:pt x="26963" y="23235"/>
                      </a:cubicBezTo>
                      <a:cubicBezTo>
                        <a:pt x="38012" y="24282"/>
                        <a:pt x="54014" y="18948"/>
                        <a:pt x="57253" y="7233"/>
                      </a:cubicBezTo>
                      <a:cubicBezTo>
                        <a:pt x="57729" y="5518"/>
                        <a:pt x="55729" y="3804"/>
                        <a:pt x="54109" y="4851"/>
                      </a:cubicBezTo>
                      <a:cubicBezTo>
                        <a:pt x="45918" y="10090"/>
                        <a:pt x="40679" y="16948"/>
                        <a:pt x="29916" y="17139"/>
                      </a:cubicBezTo>
                      <a:cubicBezTo>
                        <a:pt x="18200" y="17424"/>
                        <a:pt x="9247" y="10090"/>
                        <a:pt x="3151" y="756"/>
                      </a:cubicBezTo>
                      <a:cubicBezTo>
                        <a:pt x="2198" y="-768"/>
                        <a:pt x="-564" y="184"/>
                        <a:pt x="103" y="2089"/>
                      </a:cubicBezTo>
                      <a:lnTo>
                        <a:pt x="103" y="208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:a16="http://schemas.microsoft.com/office/drawing/2014/main" id="{3E993FB7-9228-4013-8C39-EEF3A15F492C}"/>
                    </a:ext>
                  </a:extLst>
                </p:cNvPr>
                <p:cNvSpPr/>
                <p:nvPr/>
              </p:nvSpPr>
              <p:spPr>
                <a:xfrm>
                  <a:off x="5868352" y="2832829"/>
                  <a:ext cx="28645" cy="28592"/>
                </a:xfrm>
                <a:custGeom>
                  <a:avLst/>
                  <a:gdLst>
                    <a:gd name="connsiteX0" fmla="*/ 13430 w 28645"/>
                    <a:gd name="connsiteY0" fmla="*/ 0 h 28592"/>
                    <a:gd name="connsiteX1" fmla="*/ 0 w 28645"/>
                    <a:gd name="connsiteY1" fmla="*/ 14383 h 28592"/>
                    <a:gd name="connsiteX2" fmla="*/ 13621 w 28645"/>
                    <a:gd name="connsiteY2" fmla="*/ 28575 h 28592"/>
                    <a:gd name="connsiteX3" fmla="*/ 28575 w 28645"/>
                    <a:gd name="connsiteY3" fmla="*/ 15811 h 28592"/>
                    <a:gd name="connsiteX4" fmla="*/ 16669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3430" y="0"/>
                      </a:moveTo>
                      <a:cubicBezTo>
                        <a:pt x="6191" y="476"/>
                        <a:pt x="0" y="7144"/>
                        <a:pt x="0" y="14383"/>
                      </a:cubicBezTo>
                      <a:cubicBezTo>
                        <a:pt x="95" y="21622"/>
                        <a:pt x="6382" y="28194"/>
                        <a:pt x="13621" y="28575"/>
                      </a:cubicBezTo>
                      <a:cubicBezTo>
                        <a:pt x="20860" y="28956"/>
                        <a:pt x="27813" y="22955"/>
                        <a:pt x="28575" y="15811"/>
                      </a:cubicBezTo>
                      <a:cubicBezTo>
                        <a:pt x="29337" y="8668"/>
                        <a:pt x="23813" y="1333"/>
                        <a:pt x="16669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19" name="Freeform: Shape 618">
                  <a:extLst>
                    <a:ext uri="{FF2B5EF4-FFF2-40B4-BE49-F238E27FC236}">
                      <a16:creationId xmlns:a16="http://schemas.microsoft.com/office/drawing/2014/main" id="{AE881E11-F163-4488-B9CA-00CD8EE68F62}"/>
                    </a:ext>
                  </a:extLst>
                </p:cNvPr>
                <p:cNvSpPr/>
                <p:nvPr/>
              </p:nvSpPr>
              <p:spPr>
                <a:xfrm>
                  <a:off x="6097263" y="2832829"/>
                  <a:ext cx="28645" cy="28592"/>
                </a:xfrm>
                <a:custGeom>
                  <a:avLst/>
                  <a:gdLst>
                    <a:gd name="connsiteX0" fmla="*/ 15215 w 28645"/>
                    <a:gd name="connsiteY0" fmla="*/ 0 h 28592"/>
                    <a:gd name="connsiteX1" fmla="*/ 28645 w 28645"/>
                    <a:gd name="connsiteY1" fmla="*/ 14383 h 28592"/>
                    <a:gd name="connsiteX2" fmla="*/ 15025 w 28645"/>
                    <a:gd name="connsiteY2" fmla="*/ 28575 h 28592"/>
                    <a:gd name="connsiteX3" fmla="*/ 70 w 28645"/>
                    <a:gd name="connsiteY3" fmla="*/ 15811 h 28592"/>
                    <a:gd name="connsiteX4" fmla="*/ 11977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5215" y="0"/>
                      </a:moveTo>
                      <a:cubicBezTo>
                        <a:pt x="22454" y="476"/>
                        <a:pt x="28645" y="7144"/>
                        <a:pt x="28645" y="14383"/>
                      </a:cubicBezTo>
                      <a:cubicBezTo>
                        <a:pt x="28550" y="21622"/>
                        <a:pt x="22264" y="28194"/>
                        <a:pt x="15025" y="28575"/>
                      </a:cubicBezTo>
                      <a:cubicBezTo>
                        <a:pt x="7786" y="28956"/>
                        <a:pt x="832" y="22955"/>
                        <a:pt x="70" y="15811"/>
                      </a:cubicBezTo>
                      <a:cubicBezTo>
                        <a:pt x="-692" y="8668"/>
                        <a:pt x="4833" y="1333"/>
                        <a:pt x="11977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621" name="Graphic 619">
            <a:extLst>
              <a:ext uri="{FF2B5EF4-FFF2-40B4-BE49-F238E27FC236}">
                <a16:creationId xmlns:a16="http://schemas.microsoft.com/office/drawing/2014/main" id="{E02D3D28-1B3C-4741-AD7F-BE66D743BD23}"/>
              </a:ext>
            </a:extLst>
          </p:cNvPr>
          <p:cNvGrpSpPr/>
          <p:nvPr/>
        </p:nvGrpSpPr>
        <p:grpSpPr>
          <a:xfrm>
            <a:off x="1242783" y="1974171"/>
            <a:ext cx="1735068" cy="5039432"/>
            <a:chOff x="5572157" y="1905289"/>
            <a:chExt cx="1735068" cy="5039432"/>
          </a:xfrm>
        </p:grpSpPr>
        <p:grpSp>
          <p:nvGrpSpPr>
            <p:cNvPr id="622" name="Graphic 619">
              <a:extLst>
                <a:ext uri="{FF2B5EF4-FFF2-40B4-BE49-F238E27FC236}">
                  <a16:creationId xmlns:a16="http://schemas.microsoft.com/office/drawing/2014/main" id="{E02D3D28-1B3C-4741-AD7F-BE66D743BD23}"/>
                </a:ext>
              </a:extLst>
            </p:cNvPr>
            <p:cNvGrpSpPr/>
            <p:nvPr/>
          </p:nvGrpSpPr>
          <p:grpSpPr>
            <a:xfrm>
              <a:off x="5682278" y="1936752"/>
              <a:ext cx="1624947" cy="5007969"/>
              <a:chOff x="5682278" y="1936752"/>
              <a:chExt cx="1624947" cy="5007969"/>
            </a:xfrm>
            <a:solidFill>
              <a:srgbClr val="353131"/>
            </a:solidFill>
          </p:grpSpPr>
          <p:sp>
            <p:nvSpPr>
              <p:cNvPr id="623" name="Freeform: Shape 622">
                <a:extLst>
                  <a:ext uri="{FF2B5EF4-FFF2-40B4-BE49-F238E27FC236}">
                    <a16:creationId xmlns:a16="http://schemas.microsoft.com/office/drawing/2014/main" id="{AFFB2876-288D-41B2-B56B-7552F7ECDA6A}"/>
                  </a:ext>
                </a:extLst>
              </p:cNvPr>
              <p:cNvSpPr/>
              <p:nvPr/>
            </p:nvSpPr>
            <p:spPr>
              <a:xfrm>
                <a:off x="5794313" y="4918940"/>
                <a:ext cx="1106563" cy="94116"/>
              </a:xfrm>
              <a:custGeom>
                <a:avLst/>
                <a:gdLst>
                  <a:gd name="connsiteX0" fmla="*/ 18348 w 1106563"/>
                  <a:gd name="connsiteY0" fmla="*/ 38308 h 94116"/>
                  <a:gd name="connsiteX1" fmla="*/ 1081963 w 1106563"/>
                  <a:gd name="connsiteY1" fmla="*/ 90695 h 94116"/>
                  <a:gd name="connsiteX2" fmla="*/ 1081963 w 1106563"/>
                  <a:gd name="connsiteY2" fmla="*/ 39724 h 94116"/>
                  <a:gd name="connsiteX3" fmla="*/ 18348 w 1106563"/>
                  <a:gd name="connsiteY3" fmla="*/ 80 h 94116"/>
                  <a:gd name="connsiteX4" fmla="*/ 18348 w 1106563"/>
                  <a:gd name="connsiteY4" fmla="*/ 38308 h 94116"/>
                  <a:gd name="connsiteX5" fmla="*/ 18348 w 1106563"/>
                  <a:gd name="connsiteY5" fmla="*/ 38308 h 9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6563" h="94116">
                    <a:moveTo>
                      <a:pt x="18348" y="38308"/>
                    </a:moveTo>
                    <a:cubicBezTo>
                      <a:pt x="369478" y="75749"/>
                      <a:pt x="728631" y="104224"/>
                      <a:pt x="1081963" y="90695"/>
                    </a:cubicBezTo>
                    <a:cubicBezTo>
                      <a:pt x="1114685" y="89436"/>
                      <a:pt x="1114842" y="40668"/>
                      <a:pt x="1081963" y="39724"/>
                    </a:cubicBezTo>
                    <a:cubicBezTo>
                      <a:pt x="726743" y="28869"/>
                      <a:pt x="373096" y="26510"/>
                      <a:pt x="18348" y="80"/>
                    </a:cubicBezTo>
                    <a:cubicBezTo>
                      <a:pt x="-6508" y="-1965"/>
                      <a:pt x="-5721" y="35634"/>
                      <a:pt x="18348" y="38308"/>
                    </a:cubicBezTo>
                    <a:lnTo>
                      <a:pt x="18348" y="3830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4" name="Freeform: Shape 623">
                <a:extLst>
                  <a:ext uri="{FF2B5EF4-FFF2-40B4-BE49-F238E27FC236}">
                    <a16:creationId xmlns:a16="http://schemas.microsoft.com/office/drawing/2014/main" id="{510F0892-42D6-42CD-8740-3ED437102E4E}"/>
                  </a:ext>
                </a:extLst>
              </p:cNvPr>
              <p:cNvSpPr/>
              <p:nvPr/>
            </p:nvSpPr>
            <p:spPr>
              <a:xfrm>
                <a:off x="5781315" y="4289858"/>
                <a:ext cx="1178948" cy="113704"/>
              </a:xfrm>
              <a:custGeom>
                <a:avLst/>
                <a:gdLst>
                  <a:gd name="connsiteX0" fmla="*/ 15928 w 1178948"/>
                  <a:gd name="connsiteY0" fmla="*/ 33248 h 113704"/>
                  <a:gd name="connsiteX1" fmla="*/ 1149864 w 1178948"/>
                  <a:gd name="connsiteY1" fmla="*/ 113165 h 113704"/>
                  <a:gd name="connsiteX2" fmla="*/ 1149864 w 1178948"/>
                  <a:gd name="connsiteY2" fmla="*/ 52913 h 113704"/>
                  <a:gd name="connsiteX3" fmla="*/ 15928 w 1178948"/>
                  <a:gd name="connsiteY3" fmla="*/ 55 h 113704"/>
                  <a:gd name="connsiteX4" fmla="*/ 15928 w 1178948"/>
                  <a:gd name="connsiteY4" fmla="*/ 33248 h 113704"/>
                  <a:gd name="connsiteX5" fmla="*/ 15928 w 1178948"/>
                  <a:gd name="connsiteY5" fmla="*/ 33248 h 113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948" h="113704">
                    <a:moveTo>
                      <a:pt x="15928" y="33248"/>
                    </a:moveTo>
                    <a:cubicBezTo>
                      <a:pt x="390656" y="66757"/>
                      <a:pt x="772934" y="119615"/>
                      <a:pt x="1149864" y="113165"/>
                    </a:cubicBezTo>
                    <a:cubicBezTo>
                      <a:pt x="1189193" y="112536"/>
                      <a:pt x="1188091" y="56216"/>
                      <a:pt x="1149864" y="52913"/>
                    </a:cubicBezTo>
                    <a:cubicBezTo>
                      <a:pt x="773563" y="20506"/>
                      <a:pt x="393015" y="28686"/>
                      <a:pt x="15928" y="55"/>
                    </a:cubicBezTo>
                    <a:cubicBezTo>
                      <a:pt x="-5467" y="-1519"/>
                      <a:pt x="-5152" y="31360"/>
                      <a:pt x="15928" y="33248"/>
                    </a:cubicBezTo>
                    <a:lnTo>
                      <a:pt x="15928" y="3324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5" name="Freeform: Shape 624">
                <a:extLst>
                  <a:ext uri="{FF2B5EF4-FFF2-40B4-BE49-F238E27FC236}">
                    <a16:creationId xmlns:a16="http://schemas.microsoft.com/office/drawing/2014/main" id="{2947A1B4-5721-478E-B623-18CCC786CAE9}"/>
                  </a:ext>
                </a:extLst>
              </p:cNvPr>
              <p:cNvSpPr/>
              <p:nvPr/>
            </p:nvSpPr>
            <p:spPr>
              <a:xfrm>
                <a:off x="6865856" y="3852672"/>
                <a:ext cx="185044" cy="3074032"/>
              </a:xfrm>
              <a:custGeom>
                <a:avLst/>
                <a:gdLst>
                  <a:gd name="connsiteX0" fmla="*/ 46445 w 185044"/>
                  <a:gd name="connsiteY0" fmla="*/ 20982 h 3074032"/>
                  <a:gd name="connsiteX1" fmla="*/ 3655 w 185044"/>
                  <a:gd name="connsiteY1" fmla="*/ 1548051 h 3074032"/>
                  <a:gd name="connsiteX2" fmla="*/ 35275 w 185044"/>
                  <a:gd name="connsiteY2" fmla="*/ 2291527 h 3074032"/>
                  <a:gd name="connsiteX3" fmla="*/ 103236 w 185044"/>
                  <a:gd name="connsiteY3" fmla="*/ 3044285 h 3074032"/>
                  <a:gd name="connsiteX4" fmla="*/ 185040 w 185044"/>
                  <a:gd name="connsiteY4" fmla="*/ 3033273 h 3074032"/>
                  <a:gd name="connsiteX5" fmla="*/ 128721 w 185044"/>
                  <a:gd name="connsiteY5" fmla="*/ 2291685 h 3074032"/>
                  <a:gd name="connsiteX6" fmla="*/ 93168 w 185044"/>
                  <a:gd name="connsiteY6" fmla="*/ 1528701 h 3074032"/>
                  <a:gd name="connsiteX7" fmla="*/ 90021 w 185044"/>
                  <a:gd name="connsiteY7" fmla="*/ 21140 h 3074032"/>
                  <a:gd name="connsiteX8" fmla="*/ 46445 w 185044"/>
                  <a:gd name="connsiteY8" fmla="*/ 20982 h 3074032"/>
                  <a:gd name="connsiteX9" fmla="*/ 46445 w 185044"/>
                  <a:gd name="connsiteY9" fmla="*/ 20982 h 307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5044" h="3074032">
                    <a:moveTo>
                      <a:pt x="46445" y="20982"/>
                    </a:moveTo>
                    <a:cubicBezTo>
                      <a:pt x="8689" y="530687"/>
                      <a:pt x="-7986" y="1036930"/>
                      <a:pt x="3655" y="1548051"/>
                    </a:cubicBezTo>
                    <a:cubicBezTo>
                      <a:pt x="9318" y="1796138"/>
                      <a:pt x="20802" y="2043911"/>
                      <a:pt x="35275" y="2291527"/>
                    </a:cubicBezTo>
                    <a:cubicBezTo>
                      <a:pt x="49749" y="2539772"/>
                      <a:pt x="53052" y="2800130"/>
                      <a:pt x="103236" y="3044285"/>
                    </a:cubicBezTo>
                    <a:cubicBezTo>
                      <a:pt x="112832" y="3090851"/>
                      <a:pt x="184883" y="3079366"/>
                      <a:pt x="185040" y="3033273"/>
                    </a:cubicBezTo>
                    <a:cubicBezTo>
                      <a:pt x="185512" y="2787073"/>
                      <a:pt x="145711" y="2537255"/>
                      <a:pt x="128721" y="2291685"/>
                    </a:cubicBezTo>
                    <a:cubicBezTo>
                      <a:pt x="111259" y="2037619"/>
                      <a:pt x="100247" y="1783239"/>
                      <a:pt x="93168" y="1528701"/>
                    </a:cubicBezTo>
                    <a:cubicBezTo>
                      <a:pt x="79167" y="1027334"/>
                      <a:pt x="76335" y="522507"/>
                      <a:pt x="90021" y="21140"/>
                    </a:cubicBezTo>
                    <a:cubicBezTo>
                      <a:pt x="90808" y="-7335"/>
                      <a:pt x="48490" y="-6705"/>
                      <a:pt x="46445" y="20982"/>
                    </a:cubicBezTo>
                    <a:lnTo>
                      <a:pt x="46445" y="2098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6" name="Freeform: Shape 625">
                <a:extLst>
                  <a:ext uri="{FF2B5EF4-FFF2-40B4-BE49-F238E27FC236}">
                    <a16:creationId xmlns:a16="http://schemas.microsoft.com/office/drawing/2014/main" id="{B4419E5E-2878-452A-B457-13A6B8BA85B9}"/>
                  </a:ext>
                </a:extLst>
              </p:cNvPr>
              <p:cNvSpPr/>
              <p:nvPr/>
            </p:nvSpPr>
            <p:spPr>
              <a:xfrm>
                <a:off x="5766397" y="3896229"/>
                <a:ext cx="84528" cy="3048492"/>
              </a:xfrm>
              <a:custGeom>
                <a:avLst/>
                <a:gdLst>
                  <a:gd name="connsiteX0" fmla="*/ 21565 w 84528"/>
                  <a:gd name="connsiteY0" fmla="*/ 20058 h 3048492"/>
                  <a:gd name="connsiteX1" fmla="*/ 2687 w 84528"/>
                  <a:gd name="connsiteY1" fmla="*/ 769040 h 3048492"/>
                  <a:gd name="connsiteX2" fmla="*/ 2844 w 84528"/>
                  <a:gd name="connsiteY2" fmla="*/ 1518023 h 3048492"/>
                  <a:gd name="connsiteX3" fmla="*/ 3474 w 84528"/>
                  <a:gd name="connsiteY3" fmla="*/ 2247340 h 3048492"/>
                  <a:gd name="connsiteX4" fmla="*/ 8665 w 84528"/>
                  <a:gd name="connsiteY4" fmla="*/ 3015988 h 3048492"/>
                  <a:gd name="connsiteX5" fmla="*/ 75996 w 84528"/>
                  <a:gd name="connsiteY5" fmla="*/ 3015988 h 3048492"/>
                  <a:gd name="connsiteX6" fmla="*/ 81188 w 84528"/>
                  <a:gd name="connsiteY6" fmla="*/ 2267005 h 3048492"/>
                  <a:gd name="connsiteX7" fmla="*/ 81817 w 84528"/>
                  <a:gd name="connsiteY7" fmla="*/ 1518023 h 3048492"/>
                  <a:gd name="connsiteX8" fmla="*/ 81974 w 84528"/>
                  <a:gd name="connsiteY8" fmla="*/ 788705 h 3048492"/>
                  <a:gd name="connsiteX9" fmla="*/ 63096 w 84528"/>
                  <a:gd name="connsiteY9" fmla="*/ 20058 h 3048492"/>
                  <a:gd name="connsiteX10" fmla="*/ 21565 w 84528"/>
                  <a:gd name="connsiteY10" fmla="*/ 20058 h 3048492"/>
                  <a:gd name="connsiteX11" fmla="*/ 21565 w 84528"/>
                  <a:gd name="connsiteY11" fmla="*/ 20058 h 3048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528" h="3048492">
                    <a:moveTo>
                      <a:pt x="21565" y="20058"/>
                    </a:moveTo>
                    <a:cubicBezTo>
                      <a:pt x="-4235" y="268460"/>
                      <a:pt x="2844" y="519537"/>
                      <a:pt x="2687" y="769040"/>
                    </a:cubicBezTo>
                    <a:cubicBezTo>
                      <a:pt x="2687" y="1018701"/>
                      <a:pt x="2530" y="1268362"/>
                      <a:pt x="2844" y="1518023"/>
                    </a:cubicBezTo>
                    <a:cubicBezTo>
                      <a:pt x="3002" y="1761076"/>
                      <a:pt x="3316" y="2004130"/>
                      <a:pt x="3474" y="2247340"/>
                    </a:cubicBezTo>
                    <a:cubicBezTo>
                      <a:pt x="3631" y="2502665"/>
                      <a:pt x="-7224" y="2761135"/>
                      <a:pt x="8665" y="3015988"/>
                    </a:cubicBezTo>
                    <a:cubicBezTo>
                      <a:pt x="11339" y="3059249"/>
                      <a:pt x="73322" y="3059406"/>
                      <a:pt x="75996" y="3015988"/>
                    </a:cubicBezTo>
                    <a:cubicBezTo>
                      <a:pt x="91571" y="2767585"/>
                      <a:pt x="81030" y="2515879"/>
                      <a:pt x="81188" y="2267005"/>
                    </a:cubicBezTo>
                    <a:cubicBezTo>
                      <a:pt x="81345" y="2017344"/>
                      <a:pt x="81660" y="1767683"/>
                      <a:pt x="81817" y="1518023"/>
                    </a:cubicBezTo>
                    <a:cubicBezTo>
                      <a:pt x="81974" y="1274969"/>
                      <a:pt x="81974" y="1031916"/>
                      <a:pt x="81974" y="788705"/>
                    </a:cubicBezTo>
                    <a:cubicBezTo>
                      <a:pt x="81974" y="532751"/>
                      <a:pt x="89683" y="274910"/>
                      <a:pt x="63096" y="20058"/>
                    </a:cubicBezTo>
                    <a:cubicBezTo>
                      <a:pt x="60422" y="-6686"/>
                      <a:pt x="24239" y="-6686"/>
                      <a:pt x="21565" y="20058"/>
                    </a:cubicBezTo>
                    <a:lnTo>
                      <a:pt x="21565" y="2005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7" name="Freeform: Shape 626">
                <a:extLst>
                  <a:ext uri="{FF2B5EF4-FFF2-40B4-BE49-F238E27FC236}">
                    <a16:creationId xmlns:a16="http://schemas.microsoft.com/office/drawing/2014/main" id="{3C85C037-22BB-4B8D-98EE-1F6659E1D374}"/>
                  </a:ext>
                </a:extLst>
              </p:cNvPr>
              <p:cNvSpPr/>
              <p:nvPr/>
            </p:nvSpPr>
            <p:spPr>
              <a:xfrm>
                <a:off x="5791069" y="5534911"/>
                <a:ext cx="1142942" cy="65162"/>
              </a:xfrm>
              <a:custGeom>
                <a:avLst/>
                <a:gdLst>
                  <a:gd name="connsiteX0" fmla="*/ 16400 w 1142942"/>
                  <a:gd name="connsiteY0" fmla="*/ 34140 h 65162"/>
                  <a:gd name="connsiteX1" fmla="*/ 589818 w 1142942"/>
                  <a:gd name="connsiteY1" fmla="*/ 49557 h 65162"/>
                  <a:gd name="connsiteX2" fmla="*/ 1132559 w 1142942"/>
                  <a:gd name="connsiteY2" fmla="*/ 53018 h 65162"/>
                  <a:gd name="connsiteX3" fmla="*/ 1132559 w 1142942"/>
                  <a:gd name="connsiteY3" fmla="*/ 25015 h 65162"/>
                  <a:gd name="connsiteX4" fmla="*/ 589818 w 1142942"/>
                  <a:gd name="connsiteY4" fmla="*/ 7239 h 65162"/>
                  <a:gd name="connsiteX5" fmla="*/ 16400 w 1142942"/>
                  <a:gd name="connsiteY5" fmla="*/ 2 h 65162"/>
                  <a:gd name="connsiteX6" fmla="*/ 16400 w 1142942"/>
                  <a:gd name="connsiteY6" fmla="*/ 34140 h 65162"/>
                  <a:gd name="connsiteX7" fmla="*/ 16400 w 1142942"/>
                  <a:gd name="connsiteY7" fmla="*/ 34140 h 65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2942" h="65162">
                    <a:moveTo>
                      <a:pt x="16400" y="34140"/>
                    </a:moveTo>
                    <a:cubicBezTo>
                      <a:pt x="207539" y="37915"/>
                      <a:pt x="398679" y="45624"/>
                      <a:pt x="589818" y="49557"/>
                    </a:cubicBezTo>
                    <a:cubicBezTo>
                      <a:pt x="765383" y="53175"/>
                      <a:pt x="959196" y="80548"/>
                      <a:pt x="1132559" y="53018"/>
                    </a:cubicBezTo>
                    <a:cubicBezTo>
                      <a:pt x="1146717" y="50815"/>
                      <a:pt x="1146088" y="27847"/>
                      <a:pt x="1132559" y="25015"/>
                    </a:cubicBezTo>
                    <a:cubicBezTo>
                      <a:pt x="960455" y="-9280"/>
                      <a:pt x="765383" y="10542"/>
                      <a:pt x="589818" y="7239"/>
                    </a:cubicBezTo>
                    <a:cubicBezTo>
                      <a:pt x="398679" y="3620"/>
                      <a:pt x="207539" y="3778"/>
                      <a:pt x="16400" y="2"/>
                    </a:cubicBezTo>
                    <a:cubicBezTo>
                      <a:pt x="-5467" y="-313"/>
                      <a:pt x="-5467" y="33668"/>
                      <a:pt x="16400" y="34140"/>
                    </a:cubicBezTo>
                    <a:lnTo>
                      <a:pt x="16400" y="3414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8" name="Freeform: Shape 627">
                <a:extLst>
                  <a:ext uri="{FF2B5EF4-FFF2-40B4-BE49-F238E27FC236}">
                    <a16:creationId xmlns:a16="http://schemas.microsoft.com/office/drawing/2014/main" id="{49F66863-9E72-4017-A34D-889EF1F40D2F}"/>
                  </a:ext>
                </a:extLst>
              </p:cNvPr>
              <p:cNvSpPr/>
              <p:nvPr/>
            </p:nvSpPr>
            <p:spPr>
              <a:xfrm>
                <a:off x="5766135" y="6066640"/>
                <a:ext cx="1191712" cy="90002"/>
              </a:xfrm>
              <a:custGeom>
                <a:avLst/>
                <a:gdLst>
                  <a:gd name="connsiteX0" fmla="*/ 22772 w 1191712"/>
                  <a:gd name="connsiteY0" fmla="*/ 47039 h 90002"/>
                  <a:gd name="connsiteX1" fmla="*/ 613494 w 1191712"/>
                  <a:gd name="connsiteY1" fmla="*/ 71580 h 90002"/>
                  <a:gd name="connsiteX2" fmla="*/ 1172124 w 1191712"/>
                  <a:gd name="connsiteY2" fmla="*/ 77558 h 90002"/>
                  <a:gd name="connsiteX3" fmla="*/ 1172124 w 1191712"/>
                  <a:gd name="connsiteY3" fmla="*/ 24857 h 90002"/>
                  <a:gd name="connsiteX4" fmla="*/ 613494 w 1191712"/>
                  <a:gd name="connsiteY4" fmla="*/ 4092 h 90002"/>
                  <a:gd name="connsiteX5" fmla="*/ 22772 w 1191712"/>
                  <a:gd name="connsiteY5" fmla="*/ 2 h 90002"/>
                  <a:gd name="connsiteX6" fmla="*/ 22772 w 1191712"/>
                  <a:gd name="connsiteY6" fmla="*/ 47039 h 90002"/>
                  <a:gd name="connsiteX7" fmla="*/ 22772 w 1191712"/>
                  <a:gd name="connsiteY7" fmla="*/ 47039 h 90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1712" h="90002">
                    <a:moveTo>
                      <a:pt x="22772" y="47039"/>
                    </a:moveTo>
                    <a:cubicBezTo>
                      <a:pt x="219732" y="55691"/>
                      <a:pt x="416534" y="64973"/>
                      <a:pt x="613494" y="71580"/>
                    </a:cubicBezTo>
                    <a:cubicBezTo>
                      <a:pt x="794250" y="77558"/>
                      <a:pt x="993727" y="106033"/>
                      <a:pt x="1172124" y="77558"/>
                    </a:cubicBezTo>
                    <a:cubicBezTo>
                      <a:pt x="1198868" y="73311"/>
                      <a:pt x="1197609" y="30206"/>
                      <a:pt x="1172124" y="24857"/>
                    </a:cubicBezTo>
                    <a:cubicBezTo>
                      <a:pt x="995772" y="-12269"/>
                      <a:pt x="793778" y="6924"/>
                      <a:pt x="613494" y="4092"/>
                    </a:cubicBezTo>
                    <a:cubicBezTo>
                      <a:pt x="416534" y="945"/>
                      <a:pt x="219732" y="788"/>
                      <a:pt x="22772" y="2"/>
                    </a:cubicBezTo>
                    <a:cubicBezTo>
                      <a:pt x="-7748" y="-313"/>
                      <a:pt x="-7433" y="45623"/>
                      <a:pt x="22772" y="47039"/>
                    </a:cubicBezTo>
                    <a:lnTo>
                      <a:pt x="22772" y="47039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9" name="Freeform: Shape 628">
                <a:extLst>
                  <a:ext uri="{FF2B5EF4-FFF2-40B4-BE49-F238E27FC236}">
                    <a16:creationId xmlns:a16="http://schemas.microsoft.com/office/drawing/2014/main" id="{610200DA-BA0F-4155-B619-B46322A316B0}"/>
                  </a:ext>
                </a:extLst>
              </p:cNvPr>
              <p:cNvSpPr/>
              <p:nvPr/>
            </p:nvSpPr>
            <p:spPr>
              <a:xfrm>
                <a:off x="5776596" y="6652318"/>
                <a:ext cx="1185070" cy="99611"/>
              </a:xfrm>
              <a:custGeom>
                <a:avLst/>
                <a:gdLst>
                  <a:gd name="connsiteX0" fmla="*/ 27727 w 1185070"/>
                  <a:gd name="connsiteY0" fmla="*/ 57589 h 99611"/>
                  <a:gd name="connsiteX1" fmla="*/ 614516 w 1185070"/>
                  <a:gd name="connsiteY1" fmla="*/ 83546 h 99611"/>
                  <a:gd name="connsiteX2" fmla="*/ 888404 w 1185070"/>
                  <a:gd name="connsiteY2" fmla="*/ 92671 h 99611"/>
                  <a:gd name="connsiteX3" fmla="*/ 1168427 w 1185070"/>
                  <a:gd name="connsiteY3" fmla="*/ 86063 h 99611"/>
                  <a:gd name="connsiteX4" fmla="*/ 1168427 w 1185070"/>
                  <a:gd name="connsiteY4" fmla="*/ 40914 h 99611"/>
                  <a:gd name="connsiteX5" fmla="*/ 888404 w 1185070"/>
                  <a:gd name="connsiteY5" fmla="*/ 17474 h 99611"/>
                  <a:gd name="connsiteX6" fmla="*/ 614516 w 1185070"/>
                  <a:gd name="connsiteY6" fmla="*/ 9923 h 99611"/>
                  <a:gd name="connsiteX7" fmla="*/ 27727 w 1185070"/>
                  <a:gd name="connsiteY7" fmla="*/ 12 h 99611"/>
                  <a:gd name="connsiteX8" fmla="*/ 27727 w 1185070"/>
                  <a:gd name="connsiteY8" fmla="*/ 57589 h 99611"/>
                  <a:gd name="connsiteX9" fmla="*/ 27727 w 1185070"/>
                  <a:gd name="connsiteY9" fmla="*/ 57589 h 99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5070" h="99611">
                    <a:moveTo>
                      <a:pt x="27727" y="57589"/>
                    </a:moveTo>
                    <a:cubicBezTo>
                      <a:pt x="223428" y="63567"/>
                      <a:pt x="418815" y="75681"/>
                      <a:pt x="614516" y="83546"/>
                    </a:cubicBezTo>
                    <a:cubicBezTo>
                      <a:pt x="705760" y="87165"/>
                      <a:pt x="797003" y="89996"/>
                      <a:pt x="888404" y="92671"/>
                    </a:cubicBezTo>
                    <a:cubicBezTo>
                      <a:pt x="979962" y="95345"/>
                      <a:pt x="1079386" y="110133"/>
                      <a:pt x="1168427" y="86063"/>
                    </a:cubicBezTo>
                    <a:cubicBezTo>
                      <a:pt x="1191552" y="79771"/>
                      <a:pt x="1189664" y="48150"/>
                      <a:pt x="1168427" y="40914"/>
                    </a:cubicBezTo>
                    <a:cubicBezTo>
                      <a:pt x="1080959" y="11338"/>
                      <a:pt x="979962" y="20305"/>
                      <a:pt x="888404" y="17474"/>
                    </a:cubicBezTo>
                    <a:cubicBezTo>
                      <a:pt x="797160" y="14642"/>
                      <a:pt x="705917" y="11810"/>
                      <a:pt x="614516" y="9923"/>
                    </a:cubicBezTo>
                    <a:cubicBezTo>
                      <a:pt x="418972" y="5833"/>
                      <a:pt x="223271" y="5990"/>
                      <a:pt x="27727" y="12"/>
                    </a:cubicBezTo>
                    <a:cubicBezTo>
                      <a:pt x="-9242" y="-932"/>
                      <a:pt x="-9242" y="56488"/>
                      <a:pt x="27727" y="57589"/>
                    </a:cubicBezTo>
                    <a:lnTo>
                      <a:pt x="27727" y="57589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0" name="Freeform: Shape 629">
                <a:extLst>
                  <a:ext uri="{FF2B5EF4-FFF2-40B4-BE49-F238E27FC236}">
                    <a16:creationId xmlns:a16="http://schemas.microsoft.com/office/drawing/2014/main" id="{B8E749B4-510B-42E2-8056-8C5BF205576C}"/>
                  </a:ext>
                </a:extLst>
              </p:cNvPr>
              <p:cNvSpPr/>
              <p:nvPr/>
            </p:nvSpPr>
            <p:spPr>
              <a:xfrm>
                <a:off x="6315286" y="3723103"/>
                <a:ext cx="501366" cy="1564824"/>
              </a:xfrm>
              <a:custGeom>
                <a:avLst/>
                <a:gdLst>
                  <a:gd name="connsiteX0" fmla="*/ 177453 w 501366"/>
                  <a:gd name="connsiteY0" fmla="*/ 0 h 1564824"/>
                  <a:gd name="connsiteX1" fmla="*/ 0 w 501366"/>
                  <a:gd name="connsiteY1" fmla="*/ 1550037 h 1564824"/>
                  <a:gd name="connsiteX2" fmla="*/ 263819 w 501366"/>
                  <a:gd name="connsiteY2" fmla="*/ 1564824 h 1564824"/>
                  <a:gd name="connsiteX3" fmla="*/ 441901 w 501366"/>
                  <a:gd name="connsiteY3" fmla="*/ 661043 h 1564824"/>
                  <a:gd name="connsiteX4" fmla="*/ 501367 w 501366"/>
                  <a:gd name="connsiteY4" fmla="*/ 265392 h 1564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1366" h="1564824">
                    <a:moveTo>
                      <a:pt x="177453" y="0"/>
                    </a:moveTo>
                    <a:lnTo>
                      <a:pt x="0" y="1550037"/>
                    </a:lnTo>
                    <a:lnTo>
                      <a:pt x="263819" y="1564824"/>
                    </a:lnTo>
                    <a:lnTo>
                      <a:pt x="441901" y="661043"/>
                    </a:lnTo>
                    <a:lnTo>
                      <a:pt x="501367" y="26539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1" name="Freeform: Shape 630">
                <a:extLst>
                  <a:ext uri="{FF2B5EF4-FFF2-40B4-BE49-F238E27FC236}">
                    <a16:creationId xmlns:a16="http://schemas.microsoft.com/office/drawing/2014/main" id="{F12214AC-A83F-45E0-BBAC-6CD9FA0DE622}"/>
                  </a:ext>
                </a:extLst>
              </p:cNvPr>
              <p:cNvSpPr/>
              <p:nvPr/>
            </p:nvSpPr>
            <p:spPr>
              <a:xfrm>
                <a:off x="6321736" y="5187859"/>
                <a:ext cx="274202" cy="28649"/>
              </a:xfrm>
              <a:custGeom>
                <a:avLst/>
                <a:gdLst>
                  <a:gd name="connsiteX0" fmla="*/ 2360 w 274202"/>
                  <a:gd name="connsiteY0" fmla="*/ 5048 h 28649"/>
                  <a:gd name="connsiteX1" fmla="*/ 271842 w 274202"/>
                  <a:gd name="connsiteY1" fmla="*/ 28646 h 28649"/>
                  <a:gd name="connsiteX2" fmla="*/ 271842 w 274202"/>
                  <a:gd name="connsiteY2" fmla="*/ 23612 h 28649"/>
                  <a:gd name="connsiteX3" fmla="*/ 2360 w 274202"/>
                  <a:gd name="connsiteY3" fmla="*/ 14 h 28649"/>
                  <a:gd name="connsiteX4" fmla="*/ 2360 w 274202"/>
                  <a:gd name="connsiteY4" fmla="*/ 5048 h 28649"/>
                  <a:gd name="connsiteX5" fmla="*/ 2360 w 274202"/>
                  <a:gd name="connsiteY5" fmla="*/ 5048 h 28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202" h="28649">
                    <a:moveTo>
                      <a:pt x="2360" y="5048"/>
                    </a:moveTo>
                    <a:cubicBezTo>
                      <a:pt x="92187" y="13386"/>
                      <a:pt x="181543" y="25814"/>
                      <a:pt x="271842" y="28646"/>
                    </a:cubicBezTo>
                    <a:cubicBezTo>
                      <a:pt x="274989" y="28803"/>
                      <a:pt x="274989" y="23769"/>
                      <a:pt x="271842" y="23612"/>
                    </a:cubicBezTo>
                    <a:cubicBezTo>
                      <a:pt x="181543" y="20780"/>
                      <a:pt x="92187" y="8352"/>
                      <a:pt x="2360" y="14"/>
                    </a:cubicBezTo>
                    <a:cubicBezTo>
                      <a:pt x="-787" y="-300"/>
                      <a:pt x="-787" y="4734"/>
                      <a:pt x="2360" y="5048"/>
                    </a:cubicBezTo>
                    <a:lnTo>
                      <a:pt x="2360" y="504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2" name="Freeform: Shape 631">
                <a:extLst>
                  <a:ext uri="{FF2B5EF4-FFF2-40B4-BE49-F238E27FC236}">
                    <a16:creationId xmlns:a16="http://schemas.microsoft.com/office/drawing/2014/main" id="{E4D9A565-E705-42BE-ADB9-B91B137ACF73}"/>
                  </a:ext>
                </a:extLst>
              </p:cNvPr>
              <p:cNvSpPr/>
              <p:nvPr/>
            </p:nvSpPr>
            <p:spPr>
              <a:xfrm>
                <a:off x="6565520" y="4383581"/>
                <a:ext cx="163720" cy="831982"/>
              </a:xfrm>
              <a:custGeom>
                <a:avLst/>
                <a:gdLst>
                  <a:gd name="connsiteX0" fmla="*/ 4933 w 163720"/>
                  <a:gd name="connsiteY0" fmla="*/ 830092 h 831982"/>
                  <a:gd name="connsiteX1" fmla="*/ 163665 w 163720"/>
                  <a:gd name="connsiteY1" fmla="*/ 3081 h 831982"/>
                  <a:gd name="connsiteX2" fmla="*/ 158788 w 163720"/>
                  <a:gd name="connsiteY2" fmla="*/ 1822 h 831982"/>
                  <a:gd name="connsiteX3" fmla="*/ 56 w 163720"/>
                  <a:gd name="connsiteY3" fmla="*/ 828834 h 831982"/>
                  <a:gd name="connsiteX4" fmla="*/ 4933 w 163720"/>
                  <a:gd name="connsiteY4" fmla="*/ 830092 h 831982"/>
                  <a:gd name="connsiteX5" fmla="*/ 4933 w 163720"/>
                  <a:gd name="connsiteY5" fmla="*/ 830092 h 831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720" h="831982">
                    <a:moveTo>
                      <a:pt x="4933" y="830092"/>
                    </a:moveTo>
                    <a:cubicBezTo>
                      <a:pt x="57791" y="554474"/>
                      <a:pt x="110807" y="278856"/>
                      <a:pt x="163665" y="3081"/>
                    </a:cubicBezTo>
                    <a:cubicBezTo>
                      <a:pt x="164294" y="-65"/>
                      <a:pt x="159417" y="-1324"/>
                      <a:pt x="158788" y="1822"/>
                    </a:cubicBezTo>
                    <a:cubicBezTo>
                      <a:pt x="105930" y="277440"/>
                      <a:pt x="52914" y="553059"/>
                      <a:pt x="56" y="828834"/>
                    </a:cubicBezTo>
                    <a:cubicBezTo>
                      <a:pt x="-573" y="831980"/>
                      <a:pt x="4303" y="833396"/>
                      <a:pt x="4933" y="830092"/>
                    </a:cubicBezTo>
                    <a:lnTo>
                      <a:pt x="4933" y="83009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3" name="Freeform: Shape 632">
                <a:extLst>
                  <a:ext uri="{FF2B5EF4-FFF2-40B4-BE49-F238E27FC236}">
                    <a16:creationId xmlns:a16="http://schemas.microsoft.com/office/drawing/2014/main" id="{D8A86B39-2121-4A43-AEF7-7F0E7DBDF682}"/>
                  </a:ext>
                </a:extLst>
              </p:cNvPr>
              <p:cNvSpPr/>
              <p:nvPr/>
            </p:nvSpPr>
            <p:spPr>
              <a:xfrm>
                <a:off x="5965258" y="3723103"/>
                <a:ext cx="577979" cy="1564824"/>
              </a:xfrm>
              <a:custGeom>
                <a:avLst/>
                <a:gdLst>
                  <a:gd name="connsiteX0" fmla="*/ 177453 w 577979"/>
                  <a:gd name="connsiteY0" fmla="*/ 0 h 1564824"/>
                  <a:gd name="connsiteX1" fmla="*/ 0 w 577979"/>
                  <a:gd name="connsiteY1" fmla="*/ 1550037 h 1564824"/>
                  <a:gd name="connsiteX2" fmla="*/ 263819 w 577979"/>
                  <a:gd name="connsiteY2" fmla="*/ 1564824 h 1564824"/>
                  <a:gd name="connsiteX3" fmla="*/ 441901 w 577979"/>
                  <a:gd name="connsiteY3" fmla="*/ 661043 h 1564824"/>
                  <a:gd name="connsiteX4" fmla="*/ 577980 w 577979"/>
                  <a:gd name="connsiteY4" fmla="*/ 142371 h 1564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979" h="1564824">
                    <a:moveTo>
                      <a:pt x="177453" y="0"/>
                    </a:moveTo>
                    <a:lnTo>
                      <a:pt x="0" y="1550037"/>
                    </a:lnTo>
                    <a:lnTo>
                      <a:pt x="263819" y="1564824"/>
                    </a:lnTo>
                    <a:lnTo>
                      <a:pt x="441901" y="661043"/>
                    </a:lnTo>
                    <a:lnTo>
                      <a:pt x="577980" y="142371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4" name="Freeform: Shape 633">
                <a:extLst>
                  <a:ext uri="{FF2B5EF4-FFF2-40B4-BE49-F238E27FC236}">
                    <a16:creationId xmlns:a16="http://schemas.microsoft.com/office/drawing/2014/main" id="{143B1B85-DE11-4E35-97B6-D90C45352784}"/>
                  </a:ext>
                </a:extLst>
              </p:cNvPr>
              <p:cNvSpPr/>
              <p:nvPr/>
            </p:nvSpPr>
            <p:spPr>
              <a:xfrm>
                <a:off x="5971747" y="5187859"/>
                <a:ext cx="274320" cy="28649"/>
              </a:xfrm>
              <a:custGeom>
                <a:avLst/>
                <a:gdLst>
                  <a:gd name="connsiteX0" fmla="*/ 2478 w 274320"/>
                  <a:gd name="connsiteY0" fmla="*/ 5048 h 28649"/>
                  <a:gd name="connsiteX1" fmla="*/ 271960 w 274320"/>
                  <a:gd name="connsiteY1" fmla="*/ 28646 h 28649"/>
                  <a:gd name="connsiteX2" fmla="*/ 271960 w 274320"/>
                  <a:gd name="connsiteY2" fmla="*/ 23612 h 28649"/>
                  <a:gd name="connsiteX3" fmla="*/ 2478 w 274320"/>
                  <a:gd name="connsiteY3" fmla="*/ 14 h 28649"/>
                  <a:gd name="connsiteX4" fmla="*/ 2478 w 274320"/>
                  <a:gd name="connsiteY4" fmla="*/ 5048 h 28649"/>
                  <a:gd name="connsiteX5" fmla="*/ 2478 w 274320"/>
                  <a:gd name="connsiteY5" fmla="*/ 5048 h 28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320" h="28649">
                    <a:moveTo>
                      <a:pt x="2478" y="5048"/>
                    </a:moveTo>
                    <a:cubicBezTo>
                      <a:pt x="92305" y="13386"/>
                      <a:pt x="181661" y="25814"/>
                      <a:pt x="271960" y="28646"/>
                    </a:cubicBezTo>
                    <a:cubicBezTo>
                      <a:pt x="275107" y="28803"/>
                      <a:pt x="275107" y="23769"/>
                      <a:pt x="271960" y="23612"/>
                    </a:cubicBezTo>
                    <a:cubicBezTo>
                      <a:pt x="181661" y="20780"/>
                      <a:pt x="92305" y="8352"/>
                      <a:pt x="2478" y="14"/>
                    </a:cubicBezTo>
                    <a:cubicBezTo>
                      <a:pt x="-826" y="-300"/>
                      <a:pt x="-826" y="4734"/>
                      <a:pt x="2478" y="5048"/>
                    </a:cubicBezTo>
                    <a:lnTo>
                      <a:pt x="2478" y="504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5" name="Freeform: Shape 634">
                <a:extLst>
                  <a:ext uri="{FF2B5EF4-FFF2-40B4-BE49-F238E27FC236}">
                    <a16:creationId xmlns:a16="http://schemas.microsoft.com/office/drawing/2014/main" id="{51944ADD-B484-43BA-8CDB-B2B8FCAF3254}"/>
                  </a:ext>
                </a:extLst>
              </p:cNvPr>
              <p:cNvSpPr/>
              <p:nvPr/>
            </p:nvSpPr>
            <p:spPr>
              <a:xfrm>
                <a:off x="6215515" y="4277236"/>
                <a:ext cx="184148" cy="938328"/>
              </a:xfrm>
              <a:custGeom>
                <a:avLst/>
                <a:gdLst>
                  <a:gd name="connsiteX0" fmla="*/ 4910 w 184148"/>
                  <a:gd name="connsiteY0" fmla="*/ 936438 h 938328"/>
                  <a:gd name="connsiteX1" fmla="*/ 184093 w 184148"/>
                  <a:gd name="connsiteY1" fmla="*/ 3081 h 938328"/>
                  <a:gd name="connsiteX2" fmla="*/ 179216 w 184148"/>
                  <a:gd name="connsiteY2" fmla="*/ 1823 h 938328"/>
                  <a:gd name="connsiteX3" fmla="*/ 33 w 184148"/>
                  <a:gd name="connsiteY3" fmla="*/ 935180 h 938328"/>
                  <a:gd name="connsiteX4" fmla="*/ 4910 w 184148"/>
                  <a:gd name="connsiteY4" fmla="*/ 936438 h 938328"/>
                  <a:gd name="connsiteX5" fmla="*/ 4910 w 184148"/>
                  <a:gd name="connsiteY5" fmla="*/ 936438 h 938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4148" h="938328">
                    <a:moveTo>
                      <a:pt x="4910" y="936438"/>
                    </a:moveTo>
                    <a:cubicBezTo>
                      <a:pt x="64690" y="625266"/>
                      <a:pt x="124313" y="314252"/>
                      <a:pt x="184093" y="3081"/>
                    </a:cubicBezTo>
                    <a:cubicBezTo>
                      <a:pt x="184722" y="-65"/>
                      <a:pt x="179846" y="-1324"/>
                      <a:pt x="179216" y="1823"/>
                    </a:cubicBezTo>
                    <a:cubicBezTo>
                      <a:pt x="119436" y="312994"/>
                      <a:pt x="59813" y="624008"/>
                      <a:pt x="33" y="935180"/>
                    </a:cubicBezTo>
                    <a:cubicBezTo>
                      <a:pt x="-439" y="938326"/>
                      <a:pt x="4281" y="939742"/>
                      <a:pt x="4910" y="936438"/>
                    </a:cubicBezTo>
                    <a:lnTo>
                      <a:pt x="4910" y="93643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6" name="Freeform: Shape 635">
                <a:extLst>
                  <a:ext uri="{FF2B5EF4-FFF2-40B4-BE49-F238E27FC236}">
                    <a16:creationId xmlns:a16="http://schemas.microsoft.com/office/drawing/2014/main" id="{90245484-D226-4454-871C-4D14EAF56484}"/>
                  </a:ext>
                </a:extLst>
              </p:cNvPr>
              <p:cNvSpPr/>
              <p:nvPr/>
            </p:nvSpPr>
            <p:spPr>
              <a:xfrm>
                <a:off x="6375897" y="5282578"/>
                <a:ext cx="182442" cy="259099"/>
              </a:xfrm>
              <a:custGeom>
                <a:avLst/>
                <a:gdLst>
                  <a:gd name="connsiteX0" fmla="*/ 32520 w 182442"/>
                  <a:gd name="connsiteY0" fmla="*/ 0 h 259099"/>
                  <a:gd name="connsiteX1" fmla="*/ 38026 w 182442"/>
                  <a:gd name="connsiteY1" fmla="*/ 53645 h 259099"/>
                  <a:gd name="connsiteX2" fmla="*/ 1844 w 182442"/>
                  <a:gd name="connsiteY2" fmla="*/ 64028 h 259099"/>
                  <a:gd name="connsiteX3" fmla="*/ 62568 w 182442"/>
                  <a:gd name="connsiteY3" fmla="*/ 256111 h 259099"/>
                  <a:gd name="connsiteX4" fmla="*/ 164351 w 182442"/>
                  <a:gd name="connsiteY4" fmla="*/ 259100 h 259099"/>
                  <a:gd name="connsiteX5" fmla="*/ 182443 w 182442"/>
                  <a:gd name="connsiteY5" fmla="*/ 21080 h 259099"/>
                  <a:gd name="connsiteX6" fmla="*/ 32520 w 182442"/>
                  <a:gd name="connsiteY6" fmla="*/ 0 h 259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442" h="259099">
                    <a:moveTo>
                      <a:pt x="32520" y="0"/>
                    </a:moveTo>
                    <a:cubicBezTo>
                      <a:pt x="32520" y="0"/>
                      <a:pt x="38970" y="63398"/>
                      <a:pt x="38026" y="53645"/>
                    </a:cubicBezTo>
                    <a:cubicBezTo>
                      <a:pt x="37082" y="44049"/>
                      <a:pt x="13328" y="43419"/>
                      <a:pt x="1844" y="64028"/>
                    </a:cubicBezTo>
                    <a:cubicBezTo>
                      <a:pt x="-9641" y="84636"/>
                      <a:pt x="35195" y="258943"/>
                      <a:pt x="62568" y="256111"/>
                    </a:cubicBezTo>
                    <a:cubicBezTo>
                      <a:pt x="89941" y="253279"/>
                      <a:pt x="164351" y="259100"/>
                      <a:pt x="164351" y="259100"/>
                    </a:cubicBezTo>
                    <a:lnTo>
                      <a:pt x="182443" y="21080"/>
                    </a:lnTo>
                    <a:lnTo>
                      <a:pt x="32520" y="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7" name="Freeform: Shape 636">
                <a:extLst>
                  <a:ext uri="{FF2B5EF4-FFF2-40B4-BE49-F238E27FC236}">
                    <a16:creationId xmlns:a16="http://schemas.microsoft.com/office/drawing/2014/main" id="{6D812786-FF23-4C78-82DE-AD7B010C62EE}"/>
                  </a:ext>
                </a:extLst>
              </p:cNvPr>
              <p:cNvSpPr/>
              <p:nvPr/>
            </p:nvSpPr>
            <p:spPr>
              <a:xfrm>
                <a:off x="6381481" y="5333326"/>
                <a:ext cx="145424" cy="208492"/>
              </a:xfrm>
              <a:custGeom>
                <a:avLst/>
                <a:gdLst>
                  <a:gd name="connsiteX0" fmla="*/ 3811 w 145424"/>
                  <a:gd name="connsiteY0" fmla="*/ 13752 h 208492"/>
                  <a:gd name="connsiteX1" fmla="*/ 116450 w 145424"/>
                  <a:gd name="connsiteY1" fmla="*/ 113647 h 208492"/>
                  <a:gd name="connsiteX2" fmla="*/ 140834 w 145424"/>
                  <a:gd name="connsiteY2" fmla="*/ 207251 h 208492"/>
                  <a:gd name="connsiteX3" fmla="*/ 145081 w 145424"/>
                  <a:gd name="connsiteY3" fmla="*/ 204734 h 208492"/>
                  <a:gd name="connsiteX4" fmla="*/ 89706 w 145424"/>
                  <a:gd name="connsiteY4" fmla="*/ 27281 h 208492"/>
                  <a:gd name="connsiteX5" fmla="*/ 1137 w 145424"/>
                  <a:gd name="connsiteY5" fmla="*/ 9661 h 208492"/>
                  <a:gd name="connsiteX6" fmla="*/ 3811 w 145424"/>
                  <a:gd name="connsiteY6" fmla="*/ 13752 h 208492"/>
                  <a:gd name="connsiteX7" fmla="*/ 3811 w 145424"/>
                  <a:gd name="connsiteY7" fmla="*/ 13752 h 208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424" h="208492">
                    <a:moveTo>
                      <a:pt x="3811" y="13752"/>
                    </a:moveTo>
                    <a:cubicBezTo>
                      <a:pt x="73030" y="-27622"/>
                      <a:pt x="107955" y="62048"/>
                      <a:pt x="116450" y="113647"/>
                    </a:cubicBezTo>
                    <a:cubicBezTo>
                      <a:pt x="121798" y="146212"/>
                      <a:pt x="124630" y="177833"/>
                      <a:pt x="140834" y="207251"/>
                    </a:cubicBezTo>
                    <a:cubicBezTo>
                      <a:pt x="142407" y="210082"/>
                      <a:pt x="146654" y="207565"/>
                      <a:pt x="145081" y="204734"/>
                    </a:cubicBezTo>
                    <a:cubicBezTo>
                      <a:pt x="114719" y="149830"/>
                      <a:pt x="132024" y="76836"/>
                      <a:pt x="89706" y="27281"/>
                    </a:cubicBezTo>
                    <a:cubicBezTo>
                      <a:pt x="66895" y="537"/>
                      <a:pt x="32128" y="-8902"/>
                      <a:pt x="1137" y="9661"/>
                    </a:cubicBezTo>
                    <a:cubicBezTo>
                      <a:pt x="-1537" y="11078"/>
                      <a:pt x="980" y="15482"/>
                      <a:pt x="3811" y="13752"/>
                    </a:cubicBezTo>
                    <a:lnTo>
                      <a:pt x="3811" y="1375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8" name="Freeform: Shape 637">
                <a:extLst>
                  <a:ext uri="{FF2B5EF4-FFF2-40B4-BE49-F238E27FC236}">
                    <a16:creationId xmlns:a16="http://schemas.microsoft.com/office/drawing/2014/main" id="{9BE3315C-E545-4561-9ED5-AFC12631A847}"/>
                  </a:ext>
                </a:extLst>
              </p:cNvPr>
              <p:cNvSpPr/>
              <p:nvPr/>
            </p:nvSpPr>
            <p:spPr>
              <a:xfrm>
                <a:off x="6524831" y="5432244"/>
                <a:ext cx="23755" cy="14414"/>
              </a:xfrm>
              <a:custGeom>
                <a:avLst/>
                <a:gdLst>
                  <a:gd name="connsiteX0" fmla="*/ 2360 w 23755"/>
                  <a:gd name="connsiteY0" fmla="*/ 14415 h 14414"/>
                  <a:gd name="connsiteX1" fmla="*/ 23283 w 23755"/>
                  <a:gd name="connsiteY1" fmla="*/ 3560 h 14414"/>
                  <a:gd name="connsiteX2" fmla="*/ 19035 w 23755"/>
                  <a:gd name="connsiteY2" fmla="*/ 1043 h 14414"/>
                  <a:gd name="connsiteX3" fmla="*/ 2360 w 23755"/>
                  <a:gd name="connsiteY3" fmla="*/ 9538 h 14414"/>
                  <a:gd name="connsiteX4" fmla="*/ 2360 w 23755"/>
                  <a:gd name="connsiteY4" fmla="*/ 14415 h 14414"/>
                  <a:gd name="connsiteX5" fmla="*/ 2360 w 23755"/>
                  <a:gd name="connsiteY5" fmla="*/ 14415 h 1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55" h="14414">
                    <a:moveTo>
                      <a:pt x="2360" y="14415"/>
                    </a:moveTo>
                    <a:cubicBezTo>
                      <a:pt x="11169" y="14257"/>
                      <a:pt x="18091" y="10639"/>
                      <a:pt x="23283" y="3560"/>
                    </a:cubicBezTo>
                    <a:cubicBezTo>
                      <a:pt x="25171" y="1043"/>
                      <a:pt x="20923" y="-1474"/>
                      <a:pt x="19035" y="1043"/>
                    </a:cubicBezTo>
                    <a:cubicBezTo>
                      <a:pt x="14788" y="6706"/>
                      <a:pt x="9439" y="9380"/>
                      <a:pt x="2360" y="9538"/>
                    </a:cubicBezTo>
                    <a:cubicBezTo>
                      <a:pt x="-787" y="9380"/>
                      <a:pt x="-787" y="14415"/>
                      <a:pt x="2360" y="14415"/>
                    </a:cubicBezTo>
                    <a:lnTo>
                      <a:pt x="2360" y="14415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9" name="Freeform: Shape 638">
                <a:extLst>
                  <a:ext uri="{FF2B5EF4-FFF2-40B4-BE49-F238E27FC236}">
                    <a16:creationId xmlns:a16="http://schemas.microsoft.com/office/drawing/2014/main" id="{B13876BF-0224-4167-AEC9-1B7013C7DAE2}"/>
                  </a:ext>
                </a:extLst>
              </p:cNvPr>
              <p:cNvSpPr/>
              <p:nvPr/>
            </p:nvSpPr>
            <p:spPr>
              <a:xfrm>
                <a:off x="6525320" y="5400563"/>
                <a:ext cx="28375" cy="22990"/>
              </a:xfrm>
              <a:custGeom>
                <a:avLst/>
                <a:gdLst>
                  <a:gd name="connsiteX0" fmla="*/ 3758 w 28375"/>
                  <a:gd name="connsiteY0" fmla="*/ 22656 h 22990"/>
                  <a:gd name="connsiteX1" fmla="*/ 27670 w 28375"/>
                  <a:gd name="connsiteY1" fmla="*/ 4250 h 22990"/>
                  <a:gd name="connsiteX2" fmla="*/ 24210 w 28375"/>
                  <a:gd name="connsiteY2" fmla="*/ 789 h 22990"/>
                  <a:gd name="connsiteX3" fmla="*/ 1241 w 28375"/>
                  <a:gd name="connsiteY3" fmla="*/ 18408 h 22990"/>
                  <a:gd name="connsiteX4" fmla="*/ 3758 w 28375"/>
                  <a:gd name="connsiteY4" fmla="*/ 22656 h 22990"/>
                  <a:gd name="connsiteX5" fmla="*/ 3758 w 28375"/>
                  <a:gd name="connsiteY5" fmla="*/ 22656 h 2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75" h="22990">
                    <a:moveTo>
                      <a:pt x="3758" y="22656"/>
                    </a:moveTo>
                    <a:cubicBezTo>
                      <a:pt x="12883" y="17936"/>
                      <a:pt x="20749" y="11801"/>
                      <a:pt x="27670" y="4250"/>
                    </a:cubicBezTo>
                    <a:cubicBezTo>
                      <a:pt x="29873" y="1890"/>
                      <a:pt x="26412" y="-1571"/>
                      <a:pt x="24210" y="789"/>
                    </a:cubicBezTo>
                    <a:cubicBezTo>
                      <a:pt x="17445" y="8026"/>
                      <a:pt x="10051" y="13689"/>
                      <a:pt x="1241" y="18408"/>
                    </a:cubicBezTo>
                    <a:cubicBezTo>
                      <a:pt x="-1590" y="19824"/>
                      <a:pt x="927" y="24229"/>
                      <a:pt x="3758" y="22656"/>
                    </a:cubicBezTo>
                    <a:lnTo>
                      <a:pt x="3758" y="2265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id="{9DA4A20E-907B-4618-B241-D9CC7E56BF96}"/>
                  </a:ext>
                </a:extLst>
              </p:cNvPr>
              <p:cNvSpPr/>
              <p:nvPr/>
            </p:nvSpPr>
            <p:spPr>
              <a:xfrm>
                <a:off x="6406058" y="5329612"/>
                <a:ext cx="110685" cy="21014"/>
              </a:xfrm>
              <a:custGeom>
                <a:avLst/>
                <a:gdLst>
                  <a:gd name="connsiteX0" fmla="*/ 2360 w 110685"/>
                  <a:gd name="connsiteY0" fmla="*/ 5038 h 21014"/>
                  <a:gd name="connsiteX1" fmla="*/ 107604 w 110685"/>
                  <a:gd name="connsiteY1" fmla="*/ 20927 h 21014"/>
                  <a:gd name="connsiteX2" fmla="*/ 108863 w 110685"/>
                  <a:gd name="connsiteY2" fmla="*/ 16050 h 21014"/>
                  <a:gd name="connsiteX3" fmla="*/ 2360 w 110685"/>
                  <a:gd name="connsiteY3" fmla="*/ 4 h 21014"/>
                  <a:gd name="connsiteX4" fmla="*/ 2360 w 110685"/>
                  <a:gd name="connsiteY4" fmla="*/ 5038 h 21014"/>
                  <a:gd name="connsiteX5" fmla="*/ 2360 w 110685"/>
                  <a:gd name="connsiteY5" fmla="*/ 5038 h 21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685" h="21014">
                    <a:moveTo>
                      <a:pt x="2360" y="5038"/>
                    </a:moveTo>
                    <a:cubicBezTo>
                      <a:pt x="38071" y="6768"/>
                      <a:pt x="72995" y="11960"/>
                      <a:pt x="107604" y="20927"/>
                    </a:cubicBezTo>
                    <a:cubicBezTo>
                      <a:pt x="110751" y="21713"/>
                      <a:pt x="112009" y="16994"/>
                      <a:pt x="108863" y="16050"/>
                    </a:cubicBezTo>
                    <a:cubicBezTo>
                      <a:pt x="73781" y="6926"/>
                      <a:pt x="38542" y="1577"/>
                      <a:pt x="2360" y="4"/>
                    </a:cubicBezTo>
                    <a:cubicBezTo>
                      <a:pt x="-787" y="-154"/>
                      <a:pt x="-787" y="4880"/>
                      <a:pt x="2360" y="5038"/>
                    </a:cubicBezTo>
                    <a:lnTo>
                      <a:pt x="2360" y="503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id="{535068E6-BCBE-47A1-B417-CE9BE55E4519}"/>
                  </a:ext>
                </a:extLst>
              </p:cNvPr>
              <p:cNvSpPr/>
              <p:nvPr/>
            </p:nvSpPr>
            <p:spPr>
              <a:xfrm>
                <a:off x="6405212" y="5280361"/>
                <a:ext cx="152970" cy="21895"/>
              </a:xfrm>
              <a:custGeom>
                <a:avLst/>
                <a:gdLst>
                  <a:gd name="connsiteX0" fmla="*/ 2419 w 152970"/>
                  <a:gd name="connsiteY0" fmla="*/ 5048 h 21895"/>
                  <a:gd name="connsiteX1" fmla="*/ 150611 w 152970"/>
                  <a:gd name="connsiteY1" fmla="*/ 21881 h 21895"/>
                  <a:gd name="connsiteX2" fmla="*/ 150611 w 152970"/>
                  <a:gd name="connsiteY2" fmla="*/ 16847 h 21895"/>
                  <a:gd name="connsiteX3" fmla="*/ 2419 w 152970"/>
                  <a:gd name="connsiteY3" fmla="*/ 14 h 21895"/>
                  <a:gd name="connsiteX4" fmla="*/ 2419 w 152970"/>
                  <a:gd name="connsiteY4" fmla="*/ 5048 h 21895"/>
                  <a:gd name="connsiteX5" fmla="*/ 2419 w 152970"/>
                  <a:gd name="connsiteY5" fmla="*/ 5048 h 2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970" h="21895">
                    <a:moveTo>
                      <a:pt x="2419" y="5048"/>
                    </a:moveTo>
                    <a:cubicBezTo>
                      <a:pt x="51816" y="10712"/>
                      <a:pt x="101214" y="16218"/>
                      <a:pt x="150611" y="21881"/>
                    </a:cubicBezTo>
                    <a:cubicBezTo>
                      <a:pt x="153757" y="22196"/>
                      <a:pt x="153757" y="17319"/>
                      <a:pt x="150611" y="16847"/>
                    </a:cubicBezTo>
                    <a:cubicBezTo>
                      <a:pt x="101214" y="11184"/>
                      <a:pt x="51816" y="5678"/>
                      <a:pt x="2419" y="14"/>
                    </a:cubicBezTo>
                    <a:cubicBezTo>
                      <a:pt x="-885" y="-301"/>
                      <a:pt x="-727" y="4734"/>
                      <a:pt x="2419" y="5048"/>
                    </a:cubicBezTo>
                    <a:lnTo>
                      <a:pt x="2419" y="504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2" name="Freeform: Shape 641">
                <a:extLst>
                  <a:ext uri="{FF2B5EF4-FFF2-40B4-BE49-F238E27FC236}">
                    <a16:creationId xmlns:a16="http://schemas.microsoft.com/office/drawing/2014/main" id="{4014B745-92A5-4393-A84E-1451E8C2F435}"/>
                  </a:ext>
                </a:extLst>
              </p:cNvPr>
              <p:cNvSpPr/>
              <p:nvPr/>
            </p:nvSpPr>
            <p:spPr>
              <a:xfrm>
                <a:off x="6522104" y="5378728"/>
                <a:ext cx="34015" cy="18661"/>
              </a:xfrm>
              <a:custGeom>
                <a:avLst/>
                <a:gdLst>
                  <a:gd name="connsiteX0" fmla="*/ 3828 w 34015"/>
                  <a:gd name="connsiteY0" fmla="*/ 18376 h 18661"/>
                  <a:gd name="connsiteX1" fmla="*/ 32774 w 34015"/>
                  <a:gd name="connsiteY1" fmla="*/ 4533 h 18661"/>
                  <a:gd name="connsiteX2" fmla="*/ 30257 w 34015"/>
                  <a:gd name="connsiteY2" fmla="*/ 285 h 18661"/>
                  <a:gd name="connsiteX3" fmla="*/ 1311 w 34015"/>
                  <a:gd name="connsiteY3" fmla="*/ 14129 h 18661"/>
                  <a:gd name="connsiteX4" fmla="*/ 3828 w 34015"/>
                  <a:gd name="connsiteY4" fmla="*/ 18376 h 18661"/>
                  <a:gd name="connsiteX5" fmla="*/ 3828 w 34015"/>
                  <a:gd name="connsiteY5" fmla="*/ 18376 h 18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015" h="18661">
                    <a:moveTo>
                      <a:pt x="3828" y="18376"/>
                    </a:moveTo>
                    <a:cubicBezTo>
                      <a:pt x="13424" y="13814"/>
                      <a:pt x="23021" y="9095"/>
                      <a:pt x="32774" y="4533"/>
                    </a:cubicBezTo>
                    <a:cubicBezTo>
                      <a:pt x="35606" y="3117"/>
                      <a:pt x="33089" y="-1131"/>
                      <a:pt x="30257" y="285"/>
                    </a:cubicBezTo>
                    <a:cubicBezTo>
                      <a:pt x="20661" y="4847"/>
                      <a:pt x="11065" y="9567"/>
                      <a:pt x="1311" y="14129"/>
                    </a:cubicBezTo>
                    <a:cubicBezTo>
                      <a:pt x="-1678" y="15545"/>
                      <a:pt x="996" y="19792"/>
                      <a:pt x="3828" y="18376"/>
                    </a:cubicBezTo>
                    <a:lnTo>
                      <a:pt x="3828" y="1837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3" name="Freeform: Shape 642">
                <a:extLst>
                  <a:ext uri="{FF2B5EF4-FFF2-40B4-BE49-F238E27FC236}">
                    <a16:creationId xmlns:a16="http://schemas.microsoft.com/office/drawing/2014/main" id="{506D555E-F3E2-4DEA-8495-05002C892468}"/>
                  </a:ext>
                </a:extLst>
              </p:cNvPr>
              <p:cNvSpPr/>
              <p:nvPr/>
            </p:nvSpPr>
            <p:spPr>
              <a:xfrm>
                <a:off x="6551483" y="5351861"/>
                <a:ext cx="52460" cy="32623"/>
              </a:xfrm>
              <a:custGeom>
                <a:avLst/>
                <a:gdLst>
                  <a:gd name="connsiteX0" fmla="*/ 5283 w 52460"/>
                  <a:gd name="connsiteY0" fmla="*/ 29355 h 32623"/>
                  <a:gd name="connsiteX1" fmla="*/ 41938 w 52460"/>
                  <a:gd name="connsiteY1" fmla="*/ 8274 h 32623"/>
                  <a:gd name="connsiteX2" fmla="*/ 38320 w 52460"/>
                  <a:gd name="connsiteY2" fmla="*/ 25107 h 32623"/>
                  <a:gd name="connsiteX3" fmla="*/ 25735 w 52460"/>
                  <a:gd name="connsiteY3" fmla="*/ 27310 h 32623"/>
                  <a:gd name="connsiteX4" fmla="*/ 3081 w 52460"/>
                  <a:gd name="connsiteY4" fmla="*/ 24635 h 32623"/>
                  <a:gd name="connsiteX5" fmla="*/ 1822 w 52460"/>
                  <a:gd name="connsiteY5" fmla="*/ 29512 h 32623"/>
                  <a:gd name="connsiteX6" fmla="*/ 42882 w 52460"/>
                  <a:gd name="connsiteY6" fmla="*/ 28883 h 32623"/>
                  <a:gd name="connsiteX7" fmla="*/ 50119 w 52460"/>
                  <a:gd name="connsiteY7" fmla="*/ 8589 h 32623"/>
                  <a:gd name="connsiteX8" fmla="*/ 564 w 52460"/>
                  <a:gd name="connsiteY8" fmla="*/ 27939 h 32623"/>
                  <a:gd name="connsiteX9" fmla="*/ 5283 w 52460"/>
                  <a:gd name="connsiteY9" fmla="*/ 29355 h 32623"/>
                  <a:gd name="connsiteX10" fmla="*/ 5283 w 52460"/>
                  <a:gd name="connsiteY10" fmla="*/ 29355 h 32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60" h="32623">
                    <a:moveTo>
                      <a:pt x="5283" y="29355"/>
                    </a:moveTo>
                    <a:cubicBezTo>
                      <a:pt x="8587" y="16612"/>
                      <a:pt x="27780" y="-1794"/>
                      <a:pt x="41938" y="8274"/>
                    </a:cubicBezTo>
                    <a:cubicBezTo>
                      <a:pt x="48860" y="13151"/>
                      <a:pt x="45871" y="22905"/>
                      <a:pt x="38320" y="25107"/>
                    </a:cubicBezTo>
                    <a:cubicBezTo>
                      <a:pt x="34387" y="26366"/>
                      <a:pt x="29825" y="26995"/>
                      <a:pt x="25735" y="27310"/>
                    </a:cubicBezTo>
                    <a:cubicBezTo>
                      <a:pt x="18026" y="27781"/>
                      <a:pt x="10475" y="26680"/>
                      <a:pt x="3081" y="24635"/>
                    </a:cubicBezTo>
                    <a:cubicBezTo>
                      <a:pt x="-65" y="23691"/>
                      <a:pt x="-1324" y="28568"/>
                      <a:pt x="1822" y="29512"/>
                    </a:cubicBezTo>
                    <a:cubicBezTo>
                      <a:pt x="14722" y="33130"/>
                      <a:pt x="30297" y="34389"/>
                      <a:pt x="42882" y="28883"/>
                    </a:cubicBezTo>
                    <a:cubicBezTo>
                      <a:pt x="51062" y="25422"/>
                      <a:pt x="55467" y="16927"/>
                      <a:pt x="50119" y="8589"/>
                    </a:cubicBezTo>
                    <a:cubicBezTo>
                      <a:pt x="36117" y="-12963"/>
                      <a:pt x="5126" y="10791"/>
                      <a:pt x="564" y="27939"/>
                    </a:cubicBezTo>
                    <a:cubicBezTo>
                      <a:pt x="-380" y="31085"/>
                      <a:pt x="4497" y="32501"/>
                      <a:pt x="5283" y="29355"/>
                    </a:cubicBezTo>
                    <a:lnTo>
                      <a:pt x="5283" y="29355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id="{0F52E2E9-0ACC-4DEF-97B7-6F57D6B9726C}"/>
                  </a:ext>
                </a:extLst>
              </p:cNvPr>
              <p:cNvSpPr/>
              <p:nvPr/>
            </p:nvSpPr>
            <p:spPr>
              <a:xfrm>
                <a:off x="6548458" y="5331400"/>
                <a:ext cx="29493" cy="49799"/>
              </a:xfrm>
              <a:custGeom>
                <a:avLst/>
                <a:gdLst>
                  <a:gd name="connsiteX0" fmla="*/ 7679 w 29493"/>
                  <a:gd name="connsiteY0" fmla="*/ 49028 h 49799"/>
                  <a:gd name="connsiteX1" fmla="*/ 27815 w 29493"/>
                  <a:gd name="connsiteY1" fmla="*/ 8913 h 49799"/>
                  <a:gd name="connsiteX2" fmla="*/ 285 w 29493"/>
                  <a:gd name="connsiteY2" fmla="*/ 8913 h 49799"/>
                  <a:gd name="connsiteX3" fmla="*/ 4532 w 29493"/>
                  <a:gd name="connsiteY3" fmla="*/ 11430 h 49799"/>
                  <a:gd name="connsiteX4" fmla="*/ 13971 w 29493"/>
                  <a:gd name="connsiteY4" fmla="*/ 4823 h 49799"/>
                  <a:gd name="connsiteX5" fmla="*/ 23882 w 29493"/>
                  <a:gd name="connsiteY5" fmla="*/ 13318 h 49799"/>
                  <a:gd name="connsiteX6" fmla="*/ 19163 w 29493"/>
                  <a:gd name="connsiteY6" fmla="*/ 29521 h 49799"/>
                  <a:gd name="connsiteX7" fmla="*/ 4061 w 29493"/>
                  <a:gd name="connsiteY7" fmla="*/ 45725 h 49799"/>
                  <a:gd name="connsiteX8" fmla="*/ 7679 w 29493"/>
                  <a:gd name="connsiteY8" fmla="*/ 49028 h 49799"/>
                  <a:gd name="connsiteX9" fmla="*/ 7679 w 29493"/>
                  <a:gd name="connsiteY9" fmla="*/ 49028 h 4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493" h="49799">
                    <a:moveTo>
                      <a:pt x="7679" y="49028"/>
                    </a:moveTo>
                    <a:cubicBezTo>
                      <a:pt x="17118" y="38488"/>
                      <a:pt x="35052" y="25431"/>
                      <a:pt x="27815" y="8913"/>
                    </a:cubicBezTo>
                    <a:cubicBezTo>
                      <a:pt x="22309" y="-3515"/>
                      <a:pt x="6106" y="-2414"/>
                      <a:pt x="285" y="8913"/>
                    </a:cubicBezTo>
                    <a:cubicBezTo>
                      <a:pt x="-1131" y="11745"/>
                      <a:pt x="3117" y="14262"/>
                      <a:pt x="4532" y="11430"/>
                    </a:cubicBezTo>
                    <a:cubicBezTo>
                      <a:pt x="6106" y="7340"/>
                      <a:pt x="9252" y="5137"/>
                      <a:pt x="13971" y="4823"/>
                    </a:cubicBezTo>
                    <a:cubicBezTo>
                      <a:pt x="17275" y="7654"/>
                      <a:pt x="20579" y="10486"/>
                      <a:pt x="23882" y="13318"/>
                    </a:cubicBezTo>
                    <a:cubicBezTo>
                      <a:pt x="26399" y="18509"/>
                      <a:pt x="22152" y="25431"/>
                      <a:pt x="19163" y="29521"/>
                    </a:cubicBezTo>
                    <a:cubicBezTo>
                      <a:pt x="14758" y="35499"/>
                      <a:pt x="8937" y="40219"/>
                      <a:pt x="4061" y="45725"/>
                    </a:cubicBezTo>
                    <a:cubicBezTo>
                      <a:pt x="2015" y="47770"/>
                      <a:pt x="5476" y="51388"/>
                      <a:pt x="7679" y="49028"/>
                    </a:cubicBezTo>
                    <a:lnTo>
                      <a:pt x="7679" y="4902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5" name="Freeform: Shape 644">
                <a:extLst>
                  <a:ext uri="{FF2B5EF4-FFF2-40B4-BE49-F238E27FC236}">
                    <a16:creationId xmlns:a16="http://schemas.microsoft.com/office/drawing/2014/main" id="{DB40DA8C-6AE4-461E-80F5-4C35D7B2C163}"/>
                  </a:ext>
                </a:extLst>
              </p:cNvPr>
              <p:cNvSpPr/>
              <p:nvPr/>
            </p:nvSpPr>
            <p:spPr>
              <a:xfrm>
                <a:off x="5963890" y="5280218"/>
                <a:ext cx="180865" cy="255222"/>
              </a:xfrm>
              <a:custGeom>
                <a:avLst/>
                <a:gdLst>
                  <a:gd name="connsiteX0" fmla="*/ 30314 w 180865"/>
                  <a:gd name="connsiteY0" fmla="*/ 0 h 255222"/>
                  <a:gd name="connsiteX1" fmla="*/ 37393 w 180865"/>
                  <a:gd name="connsiteY1" fmla="*/ 53487 h 255222"/>
                  <a:gd name="connsiteX2" fmla="*/ 1525 w 180865"/>
                  <a:gd name="connsiteY2" fmla="*/ 64971 h 255222"/>
                  <a:gd name="connsiteX3" fmla="*/ 67755 w 180865"/>
                  <a:gd name="connsiteY3" fmla="*/ 255167 h 255222"/>
                  <a:gd name="connsiteX4" fmla="*/ 169539 w 180865"/>
                  <a:gd name="connsiteY4" fmla="*/ 255167 h 255222"/>
                  <a:gd name="connsiteX5" fmla="*/ 180865 w 180865"/>
                  <a:gd name="connsiteY5" fmla="*/ 16675 h 255222"/>
                  <a:gd name="connsiteX6" fmla="*/ 30314 w 180865"/>
                  <a:gd name="connsiteY6" fmla="*/ 0 h 255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865" h="255222">
                    <a:moveTo>
                      <a:pt x="30314" y="0"/>
                    </a:moveTo>
                    <a:cubicBezTo>
                      <a:pt x="30314" y="0"/>
                      <a:pt x="38652" y="63084"/>
                      <a:pt x="37393" y="53487"/>
                    </a:cubicBezTo>
                    <a:cubicBezTo>
                      <a:pt x="36135" y="43891"/>
                      <a:pt x="12380" y="44049"/>
                      <a:pt x="1525" y="64971"/>
                    </a:cubicBezTo>
                    <a:cubicBezTo>
                      <a:pt x="-9330" y="85895"/>
                      <a:pt x="40382" y="258785"/>
                      <a:pt x="67755" y="255167"/>
                    </a:cubicBezTo>
                    <a:cubicBezTo>
                      <a:pt x="94971" y="251548"/>
                      <a:pt x="169539" y="255167"/>
                      <a:pt x="169539" y="255167"/>
                    </a:cubicBezTo>
                    <a:lnTo>
                      <a:pt x="180865" y="16675"/>
                    </a:lnTo>
                    <a:lnTo>
                      <a:pt x="30314" y="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6" name="Freeform: Shape 645">
                <a:extLst>
                  <a:ext uri="{FF2B5EF4-FFF2-40B4-BE49-F238E27FC236}">
                    <a16:creationId xmlns:a16="http://schemas.microsoft.com/office/drawing/2014/main" id="{CFF06CAB-4314-45C7-B76C-5DE6F24FD849}"/>
                  </a:ext>
                </a:extLst>
              </p:cNvPr>
              <p:cNvSpPr/>
              <p:nvPr/>
            </p:nvSpPr>
            <p:spPr>
              <a:xfrm>
                <a:off x="5969151" y="5330489"/>
                <a:ext cx="150830" cy="205350"/>
              </a:xfrm>
              <a:custGeom>
                <a:avLst/>
                <a:gdLst>
                  <a:gd name="connsiteX0" fmla="*/ 3658 w 150830"/>
                  <a:gd name="connsiteY0" fmla="*/ 14858 h 205350"/>
                  <a:gd name="connsiteX1" fmla="*/ 119128 w 150830"/>
                  <a:gd name="connsiteY1" fmla="*/ 111293 h 205350"/>
                  <a:gd name="connsiteX2" fmla="*/ 146187 w 150830"/>
                  <a:gd name="connsiteY2" fmla="*/ 204109 h 205350"/>
                  <a:gd name="connsiteX3" fmla="*/ 150434 w 150830"/>
                  <a:gd name="connsiteY3" fmla="*/ 201592 h 205350"/>
                  <a:gd name="connsiteX4" fmla="*/ 97104 w 150830"/>
                  <a:gd name="connsiteY4" fmla="*/ 34680 h 205350"/>
                  <a:gd name="connsiteX5" fmla="*/ 1141 w 150830"/>
                  <a:gd name="connsiteY5" fmla="*/ 10610 h 205350"/>
                  <a:gd name="connsiteX6" fmla="*/ 3658 w 150830"/>
                  <a:gd name="connsiteY6" fmla="*/ 14858 h 205350"/>
                  <a:gd name="connsiteX7" fmla="*/ 3658 w 150830"/>
                  <a:gd name="connsiteY7" fmla="*/ 14858 h 20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830" h="205350">
                    <a:moveTo>
                      <a:pt x="3658" y="14858"/>
                    </a:moveTo>
                    <a:cubicBezTo>
                      <a:pt x="71147" y="-28089"/>
                      <a:pt x="109217" y="59693"/>
                      <a:pt x="119128" y="111293"/>
                    </a:cubicBezTo>
                    <a:cubicBezTo>
                      <a:pt x="125421" y="143700"/>
                      <a:pt x="129197" y="175163"/>
                      <a:pt x="146187" y="204109"/>
                    </a:cubicBezTo>
                    <a:cubicBezTo>
                      <a:pt x="147760" y="206941"/>
                      <a:pt x="152165" y="204424"/>
                      <a:pt x="150434" y="201592"/>
                    </a:cubicBezTo>
                    <a:cubicBezTo>
                      <a:pt x="120072" y="150307"/>
                      <a:pt x="132186" y="83763"/>
                      <a:pt x="97104" y="34680"/>
                    </a:cubicBezTo>
                    <a:cubicBezTo>
                      <a:pt x="74451" y="2902"/>
                      <a:pt x="35593" y="-11414"/>
                      <a:pt x="1141" y="10610"/>
                    </a:cubicBezTo>
                    <a:cubicBezTo>
                      <a:pt x="-1533" y="12184"/>
                      <a:pt x="984" y="16588"/>
                      <a:pt x="3658" y="14858"/>
                    </a:cubicBezTo>
                    <a:lnTo>
                      <a:pt x="3658" y="1485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7" name="Freeform: Shape 646">
                <a:extLst>
                  <a:ext uri="{FF2B5EF4-FFF2-40B4-BE49-F238E27FC236}">
                    <a16:creationId xmlns:a16="http://schemas.microsoft.com/office/drawing/2014/main" id="{CEF5B7F4-1AC1-4FC4-BD9A-23FF0F2455D4}"/>
                  </a:ext>
                </a:extLst>
              </p:cNvPr>
              <p:cNvSpPr/>
              <p:nvPr/>
            </p:nvSpPr>
            <p:spPr>
              <a:xfrm>
                <a:off x="6115180" y="5425539"/>
                <a:ext cx="23429" cy="15145"/>
              </a:xfrm>
              <a:custGeom>
                <a:avLst/>
                <a:gdLst>
                  <a:gd name="connsiteX0" fmla="*/ 2360 w 23429"/>
                  <a:gd name="connsiteY0" fmla="*/ 15142 h 15145"/>
                  <a:gd name="connsiteX1" fmla="*/ 22968 w 23429"/>
                  <a:gd name="connsiteY1" fmla="*/ 3658 h 15145"/>
                  <a:gd name="connsiteX2" fmla="*/ 18721 w 23429"/>
                  <a:gd name="connsiteY2" fmla="*/ 1141 h 15145"/>
                  <a:gd name="connsiteX3" fmla="*/ 2360 w 23429"/>
                  <a:gd name="connsiteY3" fmla="*/ 10108 h 15145"/>
                  <a:gd name="connsiteX4" fmla="*/ 2360 w 23429"/>
                  <a:gd name="connsiteY4" fmla="*/ 15142 h 15145"/>
                  <a:gd name="connsiteX5" fmla="*/ 2360 w 23429"/>
                  <a:gd name="connsiteY5" fmla="*/ 15142 h 15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429" h="15145">
                    <a:moveTo>
                      <a:pt x="2360" y="15142"/>
                    </a:moveTo>
                    <a:cubicBezTo>
                      <a:pt x="11169" y="14670"/>
                      <a:pt x="17934" y="10895"/>
                      <a:pt x="22968" y="3658"/>
                    </a:cubicBezTo>
                    <a:cubicBezTo>
                      <a:pt x="24856" y="984"/>
                      <a:pt x="20451" y="-1533"/>
                      <a:pt x="18721" y="1141"/>
                    </a:cubicBezTo>
                    <a:cubicBezTo>
                      <a:pt x="14630" y="6962"/>
                      <a:pt x="9282" y="9794"/>
                      <a:pt x="2360" y="10108"/>
                    </a:cubicBezTo>
                    <a:cubicBezTo>
                      <a:pt x="-787" y="10266"/>
                      <a:pt x="-787" y="15300"/>
                      <a:pt x="2360" y="15142"/>
                    </a:cubicBezTo>
                    <a:lnTo>
                      <a:pt x="2360" y="1514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8" name="Freeform: Shape 647">
                <a:extLst>
                  <a:ext uri="{FF2B5EF4-FFF2-40B4-BE49-F238E27FC236}">
                    <a16:creationId xmlns:a16="http://schemas.microsoft.com/office/drawing/2014/main" id="{F987CD4A-14AB-4AE1-9D22-FD195CBAE570}"/>
                  </a:ext>
                </a:extLst>
              </p:cNvPr>
              <p:cNvSpPr/>
              <p:nvPr/>
            </p:nvSpPr>
            <p:spPr>
              <a:xfrm>
                <a:off x="6115090" y="5393890"/>
                <a:ext cx="27772" cy="23694"/>
              </a:xfrm>
              <a:custGeom>
                <a:avLst/>
                <a:gdLst>
                  <a:gd name="connsiteX0" fmla="*/ 3708 w 27772"/>
                  <a:gd name="connsiteY0" fmla="*/ 23350 h 23694"/>
                  <a:gd name="connsiteX1" fmla="*/ 27148 w 27772"/>
                  <a:gd name="connsiteY1" fmla="*/ 4315 h 23694"/>
                  <a:gd name="connsiteX2" fmla="*/ 23687 w 27772"/>
                  <a:gd name="connsiteY2" fmla="*/ 854 h 23694"/>
                  <a:gd name="connsiteX3" fmla="*/ 1348 w 27772"/>
                  <a:gd name="connsiteY3" fmla="*/ 19103 h 23694"/>
                  <a:gd name="connsiteX4" fmla="*/ 3708 w 27772"/>
                  <a:gd name="connsiteY4" fmla="*/ 23350 h 23694"/>
                  <a:gd name="connsiteX5" fmla="*/ 3708 w 27772"/>
                  <a:gd name="connsiteY5" fmla="*/ 23350 h 23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72" h="23694">
                    <a:moveTo>
                      <a:pt x="3708" y="23350"/>
                    </a:moveTo>
                    <a:cubicBezTo>
                      <a:pt x="12675" y="18316"/>
                      <a:pt x="20383" y="12024"/>
                      <a:pt x="27148" y="4315"/>
                    </a:cubicBezTo>
                    <a:cubicBezTo>
                      <a:pt x="29193" y="1955"/>
                      <a:pt x="25732" y="-1663"/>
                      <a:pt x="23687" y="854"/>
                    </a:cubicBezTo>
                    <a:cubicBezTo>
                      <a:pt x="17237" y="8248"/>
                      <a:pt x="9843" y="14226"/>
                      <a:pt x="1348" y="19103"/>
                    </a:cubicBezTo>
                    <a:cubicBezTo>
                      <a:pt x="-1641" y="20676"/>
                      <a:pt x="876" y="24924"/>
                      <a:pt x="3708" y="23350"/>
                    </a:cubicBezTo>
                    <a:lnTo>
                      <a:pt x="3708" y="2335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9" name="Freeform: Shape 648">
                <a:extLst>
                  <a:ext uri="{FF2B5EF4-FFF2-40B4-BE49-F238E27FC236}">
                    <a16:creationId xmlns:a16="http://schemas.microsoft.com/office/drawing/2014/main" id="{2A4E5305-9BA6-408E-AB91-FEF7C0EC4F3F}"/>
                  </a:ext>
                </a:extLst>
              </p:cNvPr>
              <p:cNvSpPr/>
              <p:nvPr/>
            </p:nvSpPr>
            <p:spPr>
              <a:xfrm>
                <a:off x="5993240" y="5327099"/>
                <a:ext cx="111019" cy="18019"/>
              </a:xfrm>
              <a:custGeom>
                <a:avLst/>
                <a:gdLst>
                  <a:gd name="connsiteX0" fmla="*/ 2380 w 111019"/>
                  <a:gd name="connsiteY0" fmla="*/ 5034 h 18019"/>
                  <a:gd name="connsiteX1" fmla="*/ 107939 w 111019"/>
                  <a:gd name="connsiteY1" fmla="*/ 17934 h 18019"/>
                  <a:gd name="connsiteX2" fmla="*/ 109197 w 111019"/>
                  <a:gd name="connsiteY2" fmla="*/ 13057 h 18019"/>
                  <a:gd name="connsiteX3" fmla="*/ 2222 w 111019"/>
                  <a:gd name="connsiteY3" fmla="*/ 0 h 18019"/>
                  <a:gd name="connsiteX4" fmla="*/ 2380 w 111019"/>
                  <a:gd name="connsiteY4" fmla="*/ 5034 h 18019"/>
                  <a:gd name="connsiteX5" fmla="*/ 2380 w 111019"/>
                  <a:gd name="connsiteY5" fmla="*/ 5034 h 18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019" h="18019">
                    <a:moveTo>
                      <a:pt x="2380" y="5034"/>
                    </a:moveTo>
                    <a:cubicBezTo>
                      <a:pt x="38091" y="5663"/>
                      <a:pt x="73172" y="10068"/>
                      <a:pt x="107939" y="17934"/>
                    </a:cubicBezTo>
                    <a:cubicBezTo>
                      <a:pt x="111085" y="18721"/>
                      <a:pt x="112344" y="13844"/>
                      <a:pt x="109197" y="13057"/>
                    </a:cubicBezTo>
                    <a:cubicBezTo>
                      <a:pt x="73959" y="5034"/>
                      <a:pt x="38405" y="629"/>
                      <a:pt x="2222" y="0"/>
                    </a:cubicBezTo>
                    <a:cubicBezTo>
                      <a:pt x="-767" y="0"/>
                      <a:pt x="-767" y="5034"/>
                      <a:pt x="2380" y="5034"/>
                    </a:cubicBezTo>
                    <a:lnTo>
                      <a:pt x="2380" y="5034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0" name="Freeform: Shape 649">
                <a:extLst>
                  <a:ext uri="{FF2B5EF4-FFF2-40B4-BE49-F238E27FC236}">
                    <a16:creationId xmlns:a16="http://schemas.microsoft.com/office/drawing/2014/main" id="{E324B164-7A53-4975-8DA8-464EF10E8B5E}"/>
                  </a:ext>
                </a:extLst>
              </p:cNvPr>
              <p:cNvSpPr/>
              <p:nvPr/>
            </p:nvSpPr>
            <p:spPr>
              <a:xfrm>
                <a:off x="5990940" y="5278002"/>
                <a:ext cx="153501" cy="17647"/>
              </a:xfrm>
              <a:custGeom>
                <a:avLst/>
                <a:gdLst>
                  <a:gd name="connsiteX0" fmla="*/ 2478 w 153501"/>
                  <a:gd name="connsiteY0" fmla="*/ 5048 h 17647"/>
                  <a:gd name="connsiteX1" fmla="*/ 151142 w 153501"/>
                  <a:gd name="connsiteY1" fmla="*/ 17633 h 17647"/>
                  <a:gd name="connsiteX2" fmla="*/ 151142 w 153501"/>
                  <a:gd name="connsiteY2" fmla="*/ 12599 h 17647"/>
                  <a:gd name="connsiteX3" fmla="*/ 2478 w 153501"/>
                  <a:gd name="connsiteY3" fmla="*/ 14 h 17647"/>
                  <a:gd name="connsiteX4" fmla="*/ 2478 w 153501"/>
                  <a:gd name="connsiteY4" fmla="*/ 5048 h 17647"/>
                  <a:gd name="connsiteX5" fmla="*/ 2478 w 153501"/>
                  <a:gd name="connsiteY5" fmla="*/ 5048 h 1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501" h="17647">
                    <a:moveTo>
                      <a:pt x="2478" y="5048"/>
                    </a:moveTo>
                    <a:cubicBezTo>
                      <a:pt x="52032" y="9296"/>
                      <a:pt x="101587" y="13386"/>
                      <a:pt x="151142" y="17633"/>
                    </a:cubicBezTo>
                    <a:cubicBezTo>
                      <a:pt x="154288" y="17948"/>
                      <a:pt x="154288" y="12914"/>
                      <a:pt x="151142" y="12599"/>
                    </a:cubicBezTo>
                    <a:cubicBezTo>
                      <a:pt x="101587" y="8352"/>
                      <a:pt x="52032" y="4262"/>
                      <a:pt x="2478" y="14"/>
                    </a:cubicBezTo>
                    <a:cubicBezTo>
                      <a:pt x="-826" y="-301"/>
                      <a:pt x="-826" y="4734"/>
                      <a:pt x="2478" y="5048"/>
                    </a:cubicBezTo>
                    <a:lnTo>
                      <a:pt x="2478" y="504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1" name="Freeform: Shape 650">
                <a:extLst>
                  <a:ext uri="{FF2B5EF4-FFF2-40B4-BE49-F238E27FC236}">
                    <a16:creationId xmlns:a16="http://schemas.microsoft.com/office/drawing/2014/main" id="{CFA8C382-4AE3-4970-BA51-DA4222B13BC8}"/>
                  </a:ext>
                </a:extLst>
              </p:cNvPr>
              <p:cNvSpPr/>
              <p:nvPr/>
            </p:nvSpPr>
            <p:spPr>
              <a:xfrm>
                <a:off x="6111107" y="5372071"/>
                <a:ext cx="33474" cy="19497"/>
              </a:xfrm>
              <a:custGeom>
                <a:avLst/>
                <a:gdLst>
                  <a:gd name="connsiteX0" fmla="*/ 3758 w 33474"/>
                  <a:gd name="connsiteY0" fmla="*/ 19213 h 19497"/>
                  <a:gd name="connsiteX1" fmla="*/ 32233 w 33474"/>
                  <a:gd name="connsiteY1" fmla="*/ 4582 h 19497"/>
                  <a:gd name="connsiteX2" fmla="*/ 29716 w 33474"/>
                  <a:gd name="connsiteY2" fmla="*/ 335 h 19497"/>
                  <a:gd name="connsiteX3" fmla="*/ 1241 w 33474"/>
                  <a:gd name="connsiteY3" fmla="*/ 14965 h 19497"/>
                  <a:gd name="connsiteX4" fmla="*/ 3758 w 33474"/>
                  <a:gd name="connsiteY4" fmla="*/ 19213 h 19497"/>
                  <a:gd name="connsiteX5" fmla="*/ 3758 w 33474"/>
                  <a:gd name="connsiteY5" fmla="*/ 19213 h 1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474" h="19497">
                    <a:moveTo>
                      <a:pt x="3758" y="19213"/>
                    </a:moveTo>
                    <a:cubicBezTo>
                      <a:pt x="13197" y="14336"/>
                      <a:pt x="22794" y="9459"/>
                      <a:pt x="32233" y="4582"/>
                    </a:cubicBezTo>
                    <a:cubicBezTo>
                      <a:pt x="35064" y="3166"/>
                      <a:pt x="32547" y="-1238"/>
                      <a:pt x="29716" y="335"/>
                    </a:cubicBezTo>
                    <a:cubicBezTo>
                      <a:pt x="20277" y="5212"/>
                      <a:pt x="10680" y="10088"/>
                      <a:pt x="1241" y="14965"/>
                    </a:cubicBezTo>
                    <a:cubicBezTo>
                      <a:pt x="-1590" y="16381"/>
                      <a:pt x="927" y="20628"/>
                      <a:pt x="3758" y="19213"/>
                    </a:cubicBezTo>
                    <a:lnTo>
                      <a:pt x="3758" y="19213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2" name="Freeform: Shape 651">
                <a:extLst>
                  <a:ext uri="{FF2B5EF4-FFF2-40B4-BE49-F238E27FC236}">
                    <a16:creationId xmlns:a16="http://schemas.microsoft.com/office/drawing/2014/main" id="{1E8F00B5-CD15-4132-BE57-E8AC78443198}"/>
                  </a:ext>
                </a:extLst>
              </p:cNvPr>
              <p:cNvSpPr/>
              <p:nvPr/>
            </p:nvSpPr>
            <p:spPr>
              <a:xfrm>
                <a:off x="6139944" y="5344257"/>
                <a:ext cx="52165" cy="32916"/>
              </a:xfrm>
              <a:custGeom>
                <a:avLst/>
                <a:gdLst>
                  <a:gd name="connsiteX0" fmla="*/ 5283 w 52165"/>
                  <a:gd name="connsiteY0" fmla="*/ 30194 h 32916"/>
                  <a:gd name="connsiteX1" fmla="*/ 41309 w 52165"/>
                  <a:gd name="connsiteY1" fmla="*/ 8012 h 32916"/>
                  <a:gd name="connsiteX2" fmla="*/ 38320 w 52165"/>
                  <a:gd name="connsiteY2" fmla="*/ 25002 h 32916"/>
                  <a:gd name="connsiteX3" fmla="*/ 25735 w 52165"/>
                  <a:gd name="connsiteY3" fmla="*/ 27519 h 32916"/>
                  <a:gd name="connsiteX4" fmla="*/ 3081 w 52165"/>
                  <a:gd name="connsiteY4" fmla="*/ 25474 h 32916"/>
                  <a:gd name="connsiteX5" fmla="*/ 1822 w 52165"/>
                  <a:gd name="connsiteY5" fmla="*/ 30351 h 32916"/>
                  <a:gd name="connsiteX6" fmla="*/ 42882 w 52165"/>
                  <a:gd name="connsiteY6" fmla="*/ 28620 h 32916"/>
                  <a:gd name="connsiteX7" fmla="*/ 49647 w 52165"/>
                  <a:gd name="connsiteY7" fmla="*/ 8169 h 32916"/>
                  <a:gd name="connsiteX8" fmla="*/ 721 w 52165"/>
                  <a:gd name="connsiteY8" fmla="*/ 28778 h 32916"/>
                  <a:gd name="connsiteX9" fmla="*/ 5283 w 52165"/>
                  <a:gd name="connsiteY9" fmla="*/ 30194 h 32916"/>
                  <a:gd name="connsiteX10" fmla="*/ 5283 w 52165"/>
                  <a:gd name="connsiteY10" fmla="*/ 30194 h 32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65" h="32916">
                    <a:moveTo>
                      <a:pt x="5283" y="30194"/>
                    </a:moveTo>
                    <a:cubicBezTo>
                      <a:pt x="8272" y="17294"/>
                      <a:pt x="26836" y="-1584"/>
                      <a:pt x="41309" y="8012"/>
                    </a:cubicBezTo>
                    <a:cubicBezTo>
                      <a:pt x="48388" y="12731"/>
                      <a:pt x="45714" y="22485"/>
                      <a:pt x="38320" y="25002"/>
                    </a:cubicBezTo>
                    <a:cubicBezTo>
                      <a:pt x="34387" y="26418"/>
                      <a:pt x="29825" y="27205"/>
                      <a:pt x="25735" y="27519"/>
                    </a:cubicBezTo>
                    <a:cubicBezTo>
                      <a:pt x="18026" y="28306"/>
                      <a:pt x="10475" y="27362"/>
                      <a:pt x="3081" y="25474"/>
                    </a:cubicBezTo>
                    <a:cubicBezTo>
                      <a:pt x="-65" y="24688"/>
                      <a:pt x="-1324" y="29564"/>
                      <a:pt x="1822" y="30351"/>
                    </a:cubicBezTo>
                    <a:cubicBezTo>
                      <a:pt x="14722" y="33654"/>
                      <a:pt x="30297" y="34441"/>
                      <a:pt x="42882" y="28620"/>
                    </a:cubicBezTo>
                    <a:cubicBezTo>
                      <a:pt x="51062" y="24845"/>
                      <a:pt x="55153" y="16350"/>
                      <a:pt x="49647" y="8169"/>
                    </a:cubicBezTo>
                    <a:cubicBezTo>
                      <a:pt x="35174" y="-12911"/>
                      <a:pt x="4654" y="11473"/>
                      <a:pt x="721" y="28778"/>
                    </a:cubicBezTo>
                    <a:cubicBezTo>
                      <a:pt x="-223" y="32081"/>
                      <a:pt x="4654" y="33340"/>
                      <a:pt x="5283" y="30194"/>
                    </a:cubicBezTo>
                    <a:lnTo>
                      <a:pt x="5283" y="30194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id="{8326D555-BDF0-45D7-9557-13AC5BF551C1}"/>
                  </a:ext>
                </a:extLst>
              </p:cNvPr>
              <p:cNvSpPr/>
              <p:nvPr/>
            </p:nvSpPr>
            <p:spPr>
              <a:xfrm>
                <a:off x="6135826" y="5324477"/>
                <a:ext cx="29676" cy="49973"/>
              </a:xfrm>
              <a:custGeom>
                <a:avLst/>
                <a:gdLst>
                  <a:gd name="connsiteX0" fmla="*/ 8772 w 29676"/>
                  <a:gd name="connsiteY0" fmla="*/ 49187 h 49973"/>
                  <a:gd name="connsiteX1" fmla="*/ 27650 w 29676"/>
                  <a:gd name="connsiteY1" fmla="*/ 8285 h 49973"/>
                  <a:gd name="connsiteX2" fmla="*/ 277 w 29676"/>
                  <a:gd name="connsiteY2" fmla="*/ 9228 h 49973"/>
                  <a:gd name="connsiteX3" fmla="*/ 4525 w 29676"/>
                  <a:gd name="connsiteY3" fmla="*/ 11746 h 49973"/>
                  <a:gd name="connsiteX4" fmla="*/ 24032 w 29676"/>
                  <a:gd name="connsiteY4" fmla="*/ 12847 h 49973"/>
                  <a:gd name="connsiteX5" fmla="*/ 20414 w 29676"/>
                  <a:gd name="connsiteY5" fmla="*/ 28421 h 49973"/>
                  <a:gd name="connsiteX6" fmla="*/ 5154 w 29676"/>
                  <a:gd name="connsiteY6" fmla="*/ 45568 h 49973"/>
                  <a:gd name="connsiteX7" fmla="*/ 8772 w 29676"/>
                  <a:gd name="connsiteY7" fmla="*/ 49187 h 49973"/>
                  <a:gd name="connsiteX8" fmla="*/ 8772 w 29676"/>
                  <a:gd name="connsiteY8" fmla="*/ 49187 h 49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676" h="49973">
                    <a:moveTo>
                      <a:pt x="8772" y="49187"/>
                    </a:moveTo>
                    <a:cubicBezTo>
                      <a:pt x="17897" y="38332"/>
                      <a:pt x="35673" y="24645"/>
                      <a:pt x="27650" y="8285"/>
                    </a:cubicBezTo>
                    <a:cubicBezTo>
                      <a:pt x="21830" y="-3671"/>
                      <a:pt x="5626" y="-2098"/>
                      <a:pt x="277" y="9228"/>
                    </a:cubicBezTo>
                    <a:cubicBezTo>
                      <a:pt x="-1139" y="12060"/>
                      <a:pt x="3266" y="14577"/>
                      <a:pt x="4525" y="11746"/>
                    </a:cubicBezTo>
                    <a:cubicBezTo>
                      <a:pt x="7828" y="4824"/>
                      <a:pt x="19470" y="-840"/>
                      <a:pt x="24032" y="12847"/>
                    </a:cubicBezTo>
                    <a:cubicBezTo>
                      <a:pt x="25605" y="17881"/>
                      <a:pt x="23088" y="24173"/>
                      <a:pt x="20414" y="28421"/>
                    </a:cubicBezTo>
                    <a:cubicBezTo>
                      <a:pt x="16481" y="34871"/>
                      <a:pt x="10031" y="39905"/>
                      <a:pt x="5154" y="45568"/>
                    </a:cubicBezTo>
                    <a:cubicBezTo>
                      <a:pt x="3266" y="48086"/>
                      <a:pt x="6727" y="51546"/>
                      <a:pt x="8772" y="49187"/>
                    </a:cubicBezTo>
                    <a:lnTo>
                      <a:pt x="8772" y="49187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4" name="Freeform: Shape 653">
                <a:extLst>
                  <a:ext uri="{FF2B5EF4-FFF2-40B4-BE49-F238E27FC236}">
                    <a16:creationId xmlns:a16="http://schemas.microsoft.com/office/drawing/2014/main" id="{7FE196F7-3B1E-4E89-B81E-4A1A7D587244}"/>
                  </a:ext>
                </a:extLst>
              </p:cNvPr>
              <p:cNvSpPr/>
              <p:nvPr/>
            </p:nvSpPr>
            <p:spPr>
              <a:xfrm>
                <a:off x="6230650" y="4274181"/>
                <a:ext cx="313373" cy="8023"/>
              </a:xfrm>
              <a:custGeom>
                <a:avLst/>
                <a:gdLst>
                  <a:gd name="connsiteX0" fmla="*/ 2360 w 313373"/>
                  <a:gd name="connsiteY0" fmla="*/ 8023 h 8023"/>
                  <a:gd name="connsiteX1" fmla="*/ 311014 w 313373"/>
                  <a:gd name="connsiteY1" fmla="*/ 5034 h 8023"/>
                  <a:gd name="connsiteX2" fmla="*/ 311014 w 313373"/>
                  <a:gd name="connsiteY2" fmla="*/ 0 h 8023"/>
                  <a:gd name="connsiteX3" fmla="*/ 2360 w 313373"/>
                  <a:gd name="connsiteY3" fmla="*/ 2989 h 8023"/>
                  <a:gd name="connsiteX4" fmla="*/ 2360 w 313373"/>
                  <a:gd name="connsiteY4" fmla="*/ 8023 h 8023"/>
                  <a:gd name="connsiteX5" fmla="*/ 2360 w 313373"/>
                  <a:gd name="connsiteY5" fmla="*/ 8023 h 8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3373" h="8023">
                    <a:moveTo>
                      <a:pt x="2360" y="8023"/>
                    </a:moveTo>
                    <a:cubicBezTo>
                      <a:pt x="105245" y="7079"/>
                      <a:pt x="208129" y="5978"/>
                      <a:pt x="311014" y="5034"/>
                    </a:cubicBezTo>
                    <a:cubicBezTo>
                      <a:pt x="314160" y="5034"/>
                      <a:pt x="314160" y="0"/>
                      <a:pt x="311014" y="0"/>
                    </a:cubicBezTo>
                    <a:cubicBezTo>
                      <a:pt x="208129" y="944"/>
                      <a:pt x="105245" y="2045"/>
                      <a:pt x="2360" y="2989"/>
                    </a:cubicBezTo>
                    <a:cubicBezTo>
                      <a:pt x="-787" y="2989"/>
                      <a:pt x="-787" y="8023"/>
                      <a:pt x="2360" y="8023"/>
                    </a:cubicBezTo>
                    <a:lnTo>
                      <a:pt x="2360" y="8023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5" name="Freeform: Shape 654">
                <a:extLst>
                  <a:ext uri="{FF2B5EF4-FFF2-40B4-BE49-F238E27FC236}">
                    <a16:creationId xmlns:a16="http://schemas.microsoft.com/office/drawing/2014/main" id="{ADD04543-CDE9-4F75-A499-40489C73023D}"/>
                  </a:ext>
                </a:extLst>
              </p:cNvPr>
              <p:cNvSpPr/>
              <p:nvPr/>
            </p:nvSpPr>
            <p:spPr>
              <a:xfrm>
                <a:off x="7192167" y="2258332"/>
                <a:ext cx="51770" cy="427792"/>
              </a:xfrm>
              <a:custGeom>
                <a:avLst/>
                <a:gdLst>
                  <a:gd name="connsiteX0" fmla="*/ 0 w 51770"/>
                  <a:gd name="connsiteY0" fmla="*/ 3304 h 427792"/>
                  <a:gd name="connsiteX1" fmla="*/ 0 w 51770"/>
                  <a:gd name="connsiteY1" fmla="*/ 8495 h 427792"/>
                  <a:gd name="connsiteX2" fmla="*/ 28474 w 51770"/>
                  <a:gd name="connsiteY2" fmla="*/ 427743 h 427792"/>
                  <a:gd name="connsiteX3" fmla="*/ 51442 w 51770"/>
                  <a:gd name="connsiteY3" fmla="*/ 0 h 427792"/>
                  <a:gd name="connsiteX4" fmla="*/ 0 w 51770"/>
                  <a:gd name="connsiteY4" fmla="*/ 3304 h 427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70" h="427792">
                    <a:moveTo>
                      <a:pt x="0" y="3304"/>
                    </a:moveTo>
                    <a:cubicBezTo>
                      <a:pt x="0" y="3304"/>
                      <a:pt x="0" y="5191"/>
                      <a:pt x="0" y="8495"/>
                    </a:cubicBezTo>
                    <a:cubicBezTo>
                      <a:pt x="157" y="57263"/>
                      <a:pt x="2517" y="432777"/>
                      <a:pt x="28474" y="427743"/>
                    </a:cubicBezTo>
                    <a:cubicBezTo>
                      <a:pt x="56319" y="422237"/>
                      <a:pt x="51442" y="0"/>
                      <a:pt x="51442" y="0"/>
                    </a:cubicBezTo>
                    <a:lnTo>
                      <a:pt x="0" y="3304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B0B9BCA3-8DFF-4AE0-9281-B2C29A074AE7}"/>
                  </a:ext>
                </a:extLst>
              </p:cNvPr>
              <p:cNvSpPr/>
              <p:nvPr/>
            </p:nvSpPr>
            <p:spPr>
              <a:xfrm>
                <a:off x="7191537" y="2254713"/>
                <a:ext cx="53015" cy="38542"/>
              </a:xfrm>
              <a:custGeom>
                <a:avLst/>
                <a:gdLst>
                  <a:gd name="connsiteX0" fmla="*/ 0 w 53015"/>
                  <a:gd name="connsiteY0" fmla="*/ 1259 h 38542"/>
                  <a:gd name="connsiteX1" fmla="*/ 787 w 53015"/>
                  <a:gd name="connsiteY1" fmla="*/ 37284 h 38542"/>
                  <a:gd name="connsiteX2" fmla="*/ 52386 w 53015"/>
                  <a:gd name="connsiteY2" fmla="*/ 38542 h 38542"/>
                  <a:gd name="connsiteX3" fmla="*/ 53015 w 53015"/>
                  <a:gd name="connsiteY3" fmla="*/ 0 h 3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15" h="38542">
                    <a:moveTo>
                      <a:pt x="0" y="1259"/>
                    </a:moveTo>
                    <a:lnTo>
                      <a:pt x="787" y="37284"/>
                    </a:lnTo>
                    <a:lnTo>
                      <a:pt x="52386" y="38542"/>
                    </a:lnTo>
                    <a:lnTo>
                      <a:pt x="53015" y="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60C219AE-3512-47FA-82F8-AB03612DDBF7}"/>
                  </a:ext>
                </a:extLst>
              </p:cNvPr>
              <p:cNvSpPr/>
              <p:nvPr/>
            </p:nvSpPr>
            <p:spPr>
              <a:xfrm>
                <a:off x="7151805" y="2037145"/>
                <a:ext cx="130334" cy="225171"/>
              </a:xfrm>
              <a:custGeom>
                <a:avLst/>
                <a:gdLst>
                  <a:gd name="connsiteX0" fmla="*/ 91961 w 130334"/>
                  <a:gd name="connsiteY0" fmla="*/ 221029 h 225171"/>
                  <a:gd name="connsiteX1" fmla="*/ 10786 w 130334"/>
                  <a:gd name="connsiteY1" fmla="*/ 195859 h 225171"/>
                  <a:gd name="connsiteX2" fmla="*/ 3078 w 130334"/>
                  <a:gd name="connsiteY2" fmla="*/ 129943 h 225171"/>
                  <a:gd name="connsiteX3" fmla="*/ 27305 w 130334"/>
                  <a:gd name="connsiteY3" fmla="*/ 66230 h 225171"/>
                  <a:gd name="connsiteX4" fmla="*/ 41148 w 130334"/>
                  <a:gd name="connsiteY4" fmla="*/ 0 h 225171"/>
                  <a:gd name="connsiteX5" fmla="*/ 125785 w 130334"/>
                  <a:gd name="connsiteY5" fmla="*/ 100053 h 225171"/>
                  <a:gd name="connsiteX6" fmla="*/ 91961 w 130334"/>
                  <a:gd name="connsiteY6" fmla="*/ 221029 h 225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334" h="225171">
                    <a:moveTo>
                      <a:pt x="91961" y="221029"/>
                    </a:moveTo>
                    <a:cubicBezTo>
                      <a:pt x="65847" y="232199"/>
                      <a:pt x="26203" y="219771"/>
                      <a:pt x="10786" y="195859"/>
                    </a:cubicBezTo>
                    <a:cubicBezTo>
                      <a:pt x="-1484" y="176666"/>
                      <a:pt x="-2114" y="152125"/>
                      <a:pt x="3078" y="129943"/>
                    </a:cubicBezTo>
                    <a:cubicBezTo>
                      <a:pt x="8269" y="107762"/>
                      <a:pt x="18652" y="87310"/>
                      <a:pt x="27305" y="66230"/>
                    </a:cubicBezTo>
                    <a:cubicBezTo>
                      <a:pt x="35957" y="45150"/>
                      <a:pt x="43036" y="22654"/>
                      <a:pt x="41148" y="0"/>
                    </a:cubicBezTo>
                    <a:cubicBezTo>
                      <a:pt x="81736" y="19822"/>
                      <a:pt x="115716" y="56005"/>
                      <a:pt x="125785" y="100053"/>
                    </a:cubicBezTo>
                    <a:cubicBezTo>
                      <a:pt x="135853" y="144259"/>
                      <a:pt x="131133" y="198533"/>
                      <a:pt x="91961" y="221029"/>
                    </a:cubicBezTo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A3C9737B-0761-4C3C-A7EA-B2ED228AAE43}"/>
                  </a:ext>
                </a:extLst>
              </p:cNvPr>
              <p:cNvSpPr/>
              <p:nvPr/>
            </p:nvSpPr>
            <p:spPr>
              <a:xfrm>
                <a:off x="7174480" y="2036044"/>
                <a:ext cx="95628" cy="104141"/>
              </a:xfrm>
              <a:custGeom>
                <a:avLst/>
                <a:gdLst>
                  <a:gd name="connsiteX0" fmla="*/ 382 w 95628"/>
                  <a:gd name="connsiteY0" fmla="*/ 77400 h 104141"/>
                  <a:gd name="connsiteX1" fmla="*/ 6045 w 95628"/>
                  <a:gd name="connsiteY1" fmla="*/ 99738 h 104141"/>
                  <a:gd name="connsiteX2" fmla="*/ 19889 w 95628"/>
                  <a:gd name="connsiteY2" fmla="*/ 103986 h 104141"/>
                  <a:gd name="connsiteX3" fmla="*/ 33733 w 95628"/>
                  <a:gd name="connsiteY3" fmla="*/ 98637 h 104141"/>
                  <a:gd name="connsiteX4" fmla="*/ 52768 w 95628"/>
                  <a:gd name="connsiteY4" fmla="*/ 81804 h 104141"/>
                  <a:gd name="connsiteX5" fmla="*/ 63466 w 95628"/>
                  <a:gd name="connsiteY5" fmla="*/ 73781 h 104141"/>
                  <a:gd name="connsiteX6" fmla="*/ 78411 w 95628"/>
                  <a:gd name="connsiteY6" fmla="*/ 83378 h 104141"/>
                  <a:gd name="connsiteX7" fmla="*/ 91468 w 95628"/>
                  <a:gd name="connsiteY7" fmla="*/ 82906 h 104141"/>
                  <a:gd name="connsiteX8" fmla="*/ 95558 w 95628"/>
                  <a:gd name="connsiteY8" fmla="*/ 75826 h 104141"/>
                  <a:gd name="connsiteX9" fmla="*/ 16271 w 95628"/>
                  <a:gd name="connsiteY9" fmla="*/ 0 h 104141"/>
                  <a:gd name="connsiteX10" fmla="*/ 14855 w 95628"/>
                  <a:gd name="connsiteY10" fmla="*/ 30677 h 104141"/>
                  <a:gd name="connsiteX11" fmla="*/ 382 w 95628"/>
                  <a:gd name="connsiteY11" fmla="*/ 77400 h 104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628" h="104141">
                    <a:moveTo>
                      <a:pt x="382" y="77400"/>
                    </a:moveTo>
                    <a:cubicBezTo>
                      <a:pt x="-719" y="85423"/>
                      <a:pt x="382" y="93918"/>
                      <a:pt x="6045" y="99738"/>
                    </a:cubicBezTo>
                    <a:cubicBezTo>
                      <a:pt x="9506" y="103357"/>
                      <a:pt x="14855" y="104615"/>
                      <a:pt x="19889" y="103986"/>
                    </a:cubicBezTo>
                    <a:cubicBezTo>
                      <a:pt x="24923" y="103357"/>
                      <a:pt x="29486" y="101154"/>
                      <a:pt x="33733" y="98637"/>
                    </a:cubicBezTo>
                    <a:cubicBezTo>
                      <a:pt x="40970" y="94232"/>
                      <a:pt x="47420" y="88412"/>
                      <a:pt x="52768" y="81804"/>
                    </a:cubicBezTo>
                    <a:cubicBezTo>
                      <a:pt x="55600" y="78186"/>
                      <a:pt x="58904" y="73939"/>
                      <a:pt x="63466" y="73781"/>
                    </a:cubicBezTo>
                    <a:cubicBezTo>
                      <a:pt x="69601" y="73624"/>
                      <a:pt x="73219" y="80389"/>
                      <a:pt x="78411" y="83378"/>
                    </a:cubicBezTo>
                    <a:cubicBezTo>
                      <a:pt x="82344" y="85580"/>
                      <a:pt x="87693" y="85423"/>
                      <a:pt x="91468" y="82906"/>
                    </a:cubicBezTo>
                    <a:cubicBezTo>
                      <a:pt x="95244" y="80389"/>
                      <a:pt x="95873" y="80389"/>
                      <a:pt x="95558" y="75826"/>
                    </a:cubicBezTo>
                    <a:cubicBezTo>
                      <a:pt x="95558" y="75826"/>
                      <a:pt x="64567" y="17147"/>
                      <a:pt x="16271" y="0"/>
                    </a:cubicBezTo>
                    <a:cubicBezTo>
                      <a:pt x="16271" y="0"/>
                      <a:pt x="21305" y="8810"/>
                      <a:pt x="14855" y="30677"/>
                    </a:cubicBezTo>
                    <a:cubicBezTo>
                      <a:pt x="8405" y="52544"/>
                      <a:pt x="382" y="77400"/>
                      <a:pt x="382" y="77400"/>
                    </a:cubicBez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97F4E4C9-1030-4EEF-88DA-4C8D2DDCA3B1}"/>
                  </a:ext>
                </a:extLst>
              </p:cNvPr>
              <p:cNvSpPr/>
              <p:nvPr/>
            </p:nvSpPr>
            <p:spPr>
              <a:xfrm>
                <a:off x="7224572" y="2132373"/>
                <a:ext cx="31672" cy="34936"/>
              </a:xfrm>
              <a:custGeom>
                <a:avLst/>
                <a:gdLst>
                  <a:gd name="connsiteX0" fmla="*/ 20453 w 31672"/>
                  <a:gd name="connsiteY0" fmla="*/ 1207 h 34936"/>
                  <a:gd name="connsiteX1" fmla="*/ 4250 w 31672"/>
                  <a:gd name="connsiteY1" fmla="*/ 4510 h 34936"/>
                  <a:gd name="connsiteX2" fmla="*/ 789 w 31672"/>
                  <a:gd name="connsiteY2" fmla="*/ 21029 h 34936"/>
                  <a:gd name="connsiteX3" fmla="*/ 12430 w 31672"/>
                  <a:gd name="connsiteY3" fmla="*/ 33456 h 34936"/>
                  <a:gd name="connsiteX4" fmla="*/ 24858 w 31672"/>
                  <a:gd name="connsiteY4" fmla="*/ 33456 h 34936"/>
                  <a:gd name="connsiteX5" fmla="*/ 30207 w 31672"/>
                  <a:gd name="connsiteY5" fmla="*/ 26220 h 34936"/>
                  <a:gd name="connsiteX6" fmla="*/ 30364 w 31672"/>
                  <a:gd name="connsiteY6" fmla="*/ 11904 h 34936"/>
                  <a:gd name="connsiteX7" fmla="*/ 20453 w 31672"/>
                  <a:gd name="connsiteY7" fmla="*/ 1207 h 34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672" h="34936">
                    <a:moveTo>
                      <a:pt x="20453" y="1207"/>
                    </a:moveTo>
                    <a:cubicBezTo>
                      <a:pt x="15104" y="-1310"/>
                      <a:pt x="8340" y="263"/>
                      <a:pt x="4250" y="4510"/>
                    </a:cubicBezTo>
                    <a:cubicBezTo>
                      <a:pt x="159" y="8758"/>
                      <a:pt x="-942" y="15365"/>
                      <a:pt x="789" y="21029"/>
                    </a:cubicBezTo>
                    <a:cubicBezTo>
                      <a:pt x="2519" y="26692"/>
                      <a:pt x="7081" y="31254"/>
                      <a:pt x="12430" y="33456"/>
                    </a:cubicBezTo>
                    <a:cubicBezTo>
                      <a:pt x="16363" y="35187"/>
                      <a:pt x="21082" y="35659"/>
                      <a:pt x="24858" y="33456"/>
                    </a:cubicBezTo>
                    <a:cubicBezTo>
                      <a:pt x="27532" y="31883"/>
                      <a:pt x="29263" y="29052"/>
                      <a:pt x="30207" y="26220"/>
                    </a:cubicBezTo>
                    <a:cubicBezTo>
                      <a:pt x="31623" y="21658"/>
                      <a:pt x="32567" y="15994"/>
                      <a:pt x="30364" y="11904"/>
                    </a:cubicBezTo>
                    <a:cubicBezTo>
                      <a:pt x="28319" y="7657"/>
                      <a:pt x="25015" y="2623"/>
                      <a:pt x="20453" y="1207"/>
                    </a:cubicBezTo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52E31925-DBE8-48C1-944E-41CE15858442}"/>
                  </a:ext>
                </a:extLst>
              </p:cNvPr>
              <p:cNvSpPr/>
              <p:nvPr/>
            </p:nvSpPr>
            <p:spPr>
              <a:xfrm>
                <a:off x="7126566" y="2312894"/>
                <a:ext cx="180659" cy="266520"/>
              </a:xfrm>
              <a:custGeom>
                <a:avLst/>
                <a:gdLst>
                  <a:gd name="connsiteX0" fmla="*/ 0 w 180659"/>
                  <a:gd name="connsiteY0" fmla="*/ 188334 h 266520"/>
                  <a:gd name="connsiteX1" fmla="*/ 18563 w 180659"/>
                  <a:gd name="connsiteY1" fmla="*/ 68931 h 266520"/>
                  <a:gd name="connsiteX2" fmla="*/ 28632 w 180659"/>
                  <a:gd name="connsiteY2" fmla="*/ 132802 h 266520"/>
                  <a:gd name="connsiteX3" fmla="*/ 106188 w 180659"/>
                  <a:gd name="connsiteY3" fmla="*/ 2229 h 266520"/>
                  <a:gd name="connsiteX4" fmla="*/ 66859 w 180659"/>
                  <a:gd name="connsiteY4" fmla="*/ 105429 h 266520"/>
                  <a:gd name="connsiteX5" fmla="*/ 148978 w 180659"/>
                  <a:gd name="connsiteY5" fmla="*/ 30703 h 266520"/>
                  <a:gd name="connsiteX6" fmla="*/ 88412 w 180659"/>
                  <a:gd name="connsiteY6" fmla="*/ 128240 h 266520"/>
                  <a:gd name="connsiteX7" fmla="*/ 178397 w 180659"/>
                  <a:gd name="connsiteY7" fmla="*/ 61695 h 266520"/>
                  <a:gd name="connsiteX8" fmla="*/ 111065 w 180659"/>
                  <a:gd name="connsiteY8" fmla="*/ 146803 h 266520"/>
                  <a:gd name="connsiteX9" fmla="*/ 162193 w 180659"/>
                  <a:gd name="connsiteY9" fmla="*/ 126981 h 266520"/>
                  <a:gd name="connsiteX10" fmla="*/ 70792 w 180659"/>
                  <a:gd name="connsiteY10" fmla="*/ 266520 h 266520"/>
                  <a:gd name="connsiteX11" fmla="*/ 0 w 180659"/>
                  <a:gd name="connsiteY11" fmla="*/ 188334 h 26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659" h="266520">
                    <a:moveTo>
                      <a:pt x="0" y="188334"/>
                    </a:moveTo>
                    <a:cubicBezTo>
                      <a:pt x="0" y="188334"/>
                      <a:pt x="14001" y="80730"/>
                      <a:pt x="18563" y="68931"/>
                    </a:cubicBezTo>
                    <a:cubicBezTo>
                      <a:pt x="22024" y="59807"/>
                      <a:pt x="28632" y="132802"/>
                      <a:pt x="28632" y="132802"/>
                    </a:cubicBezTo>
                    <a:cubicBezTo>
                      <a:pt x="28632" y="132802"/>
                      <a:pt x="104458" y="-20110"/>
                      <a:pt x="106188" y="2229"/>
                    </a:cubicBezTo>
                    <a:cubicBezTo>
                      <a:pt x="107919" y="24568"/>
                      <a:pt x="66859" y="105429"/>
                      <a:pt x="66859" y="105429"/>
                    </a:cubicBezTo>
                    <a:cubicBezTo>
                      <a:pt x="66859" y="105429"/>
                      <a:pt x="166441" y="2229"/>
                      <a:pt x="148978" y="30703"/>
                    </a:cubicBezTo>
                    <a:cubicBezTo>
                      <a:pt x="131516" y="59020"/>
                      <a:pt x="88412" y="128240"/>
                      <a:pt x="88412" y="128240"/>
                    </a:cubicBezTo>
                    <a:cubicBezTo>
                      <a:pt x="88412" y="128240"/>
                      <a:pt x="197589" y="26613"/>
                      <a:pt x="178397" y="61695"/>
                    </a:cubicBezTo>
                    <a:cubicBezTo>
                      <a:pt x="159204" y="96776"/>
                      <a:pt x="111065" y="146803"/>
                      <a:pt x="111065" y="146803"/>
                    </a:cubicBezTo>
                    <a:cubicBezTo>
                      <a:pt x="111065" y="146803"/>
                      <a:pt x="188307" y="97406"/>
                      <a:pt x="162193" y="126981"/>
                    </a:cubicBezTo>
                    <a:cubicBezTo>
                      <a:pt x="136079" y="156714"/>
                      <a:pt x="89828" y="212718"/>
                      <a:pt x="70792" y="266520"/>
                    </a:cubicBezTo>
                    <a:lnTo>
                      <a:pt x="0" y="188334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id="{F43DF4EB-5199-4864-8E5D-E6E12181D920}"/>
                  </a:ext>
                </a:extLst>
              </p:cNvPr>
              <p:cNvSpPr/>
              <p:nvPr/>
            </p:nvSpPr>
            <p:spPr>
              <a:xfrm>
                <a:off x="5741271" y="2462056"/>
                <a:ext cx="1522632" cy="1574577"/>
              </a:xfrm>
              <a:custGeom>
                <a:avLst/>
                <a:gdLst>
                  <a:gd name="connsiteX0" fmla="*/ 680991 w 1522632"/>
                  <a:gd name="connsiteY0" fmla="*/ 557686 h 1574577"/>
                  <a:gd name="connsiteX1" fmla="*/ 252304 w 1522632"/>
                  <a:gd name="connsiteY1" fmla="*/ 732150 h 1574577"/>
                  <a:gd name="connsiteX2" fmla="*/ 30803 w 1522632"/>
                  <a:gd name="connsiteY2" fmla="*/ 1019881 h 1574577"/>
                  <a:gd name="connsiteX3" fmla="*/ 7363 w 1522632"/>
                  <a:gd name="connsiteY3" fmla="*/ 1403575 h 1574577"/>
                  <a:gd name="connsiteX4" fmla="*/ 159959 w 1522632"/>
                  <a:gd name="connsiteY4" fmla="*/ 1403575 h 1574577"/>
                  <a:gd name="connsiteX5" fmla="*/ 210773 w 1522632"/>
                  <a:gd name="connsiteY5" fmla="*/ 1078088 h 1574577"/>
                  <a:gd name="connsiteX6" fmla="*/ 316174 w 1522632"/>
                  <a:gd name="connsiteY6" fmla="*/ 953179 h 1574577"/>
                  <a:gd name="connsiteX7" fmla="*/ 305792 w 1522632"/>
                  <a:gd name="connsiteY7" fmla="*/ 1574578 h 1574577"/>
                  <a:gd name="connsiteX8" fmla="*/ 1064999 w 1522632"/>
                  <a:gd name="connsiteY8" fmla="*/ 1505201 h 1574577"/>
                  <a:gd name="connsiteX9" fmla="*/ 1064999 w 1522632"/>
                  <a:gd name="connsiteY9" fmla="*/ 803571 h 1574577"/>
                  <a:gd name="connsiteX10" fmla="*/ 1522632 w 1522632"/>
                  <a:gd name="connsiteY10" fmla="*/ 101941 h 1574577"/>
                  <a:gd name="connsiteX11" fmla="*/ 1339516 w 1522632"/>
                  <a:gd name="connsiteY11" fmla="*/ 0 h 1574577"/>
                  <a:gd name="connsiteX12" fmla="*/ 851364 w 1522632"/>
                  <a:gd name="connsiteY12" fmla="*/ 549191 h 1574577"/>
                  <a:gd name="connsiteX13" fmla="*/ 680991 w 1522632"/>
                  <a:gd name="connsiteY13" fmla="*/ 557686 h 157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2632" h="1574577">
                    <a:moveTo>
                      <a:pt x="680991" y="557686"/>
                    </a:moveTo>
                    <a:cubicBezTo>
                      <a:pt x="522416" y="565552"/>
                      <a:pt x="371078" y="626905"/>
                      <a:pt x="252304" y="732150"/>
                    </a:cubicBezTo>
                    <a:cubicBezTo>
                      <a:pt x="146588" y="825753"/>
                      <a:pt x="56603" y="942481"/>
                      <a:pt x="30803" y="1019881"/>
                    </a:cubicBezTo>
                    <a:cubicBezTo>
                      <a:pt x="-20010" y="1172478"/>
                      <a:pt x="7363" y="1403575"/>
                      <a:pt x="7363" y="1403575"/>
                    </a:cubicBezTo>
                    <a:lnTo>
                      <a:pt x="159959" y="1403575"/>
                    </a:lnTo>
                    <a:lnTo>
                      <a:pt x="210773" y="1078088"/>
                    </a:lnTo>
                    <a:lnTo>
                      <a:pt x="316174" y="953179"/>
                    </a:lnTo>
                    <a:lnTo>
                      <a:pt x="305792" y="1574578"/>
                    </a:lnTo>
                    <a:lnTo>
                      <a:pt x="1064999" y="1505201"/>
                    </a:lnTo>
                    <a:lnTo>
                      <a:pt x="1064999" y="803571"/>
                    </a:lnTo>
                    <a:lnTo>
                      <a:pt x="1522632" y="101941"/>
                    </a:lnTo>
                    <a:lnTo>
                      <a:pt x="1339516" y="0"/>
                    </a:lnTo>
                    <a:lnTo>
                      <a:pt x="851364" y="549191"/>
                    </a:lnTo>
                    <a:lnTo>
                      <a:pt x="680991" y="55768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id="{8835112F-D3B3-435F-B989-26715E7AB3CB}"/>
                  </a:ext>
                </a:extLst>
              </p:cNvPr>
              <p:cNvSpPr/>
              <p:nvPr/>
            </p:nvSpPr>
            <p:spPr>
              <a:xfrm>
                <a:off x="6056481" y="3608555"/>
                <a:ext cx="754764" cy="27646"/>
              </a:xfrm>
              <a:custGeom>
                <a:avLst/>
                <a:gdLst>
                  <a:gd name="connsiteX0" fmla="*/ 3009 w 754764"/>
                  <a:gd name="connsiteY0" fmla="*/ 7100 h 27646"/>
                  <a:gd name="connsiteX1" fmla="*/ 748216 w 754764"/>
                  <a:gd name="connsiteY1" fmla="*/ 13708 h 27646"/>
                  <a:gd name="connsiteX2" fmla="*/ 748216 w 754764"/>
                  <a:gd name="connsiteY2" fmla="*/ 21 h 27646"/>
                  <a:gd name="connsiteX3" fmla="*/ 3009 w 754764"/>
                  <a:gd name="connsiteY3" fmla="*/ 650 h 27646"/>
                  <a:gd name="connsiteX4" fmla="*/ 3009 w 754764"/>
                  <a:gd name="connsiteY4" fmla="*/ 7100 h 27646"/>
                  <a:gd name="connsiteX5" fmla="*/ 3009 w 754764"/>
                  <a:gd name="connsiteY5" fmla="*/ 7100 h 27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764" h="27646">
                    <a:moveTo>
                      <a:pt x="3009" y="7100"/>
                    </a:moveTo>
                    <a:cubicBezTo>
                      <a:pt x="250153" y="35260"/>
                      <a:pt x="500443" y="31484"/>
                      <a:pt x="748216" y="13708"/>
                    </a:cubicBezTo>
                    <a:cubicBezTo>
                      <a:pt x="756868" y="13078"/>
                      <a:pt x="757026" y="-608"/>
                      <a:pt x="748216" y="21"/>
                    </a:cubicBezTo>
                    <a:cubicBezTo>
                      <a:pt x="498712" y="19214"/>
                      <a:pt x="252670" y="13236"/>
                      <a:pt x="3009" y="650"/>
                    </a:cubicBezTo>
                    <a:cubicBezTo>
                      <a:pt x="-1081" y="650"/>
                      <a:pt x="-924" y="6786"/>
                      <a:pt x="3009" y="7100"/>
                    </a:cubicBezTo>
                    <a:lnTo>
                      <a:pt x="3009" y="710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FF8EDE89-A9D9-4BD0-A83D-B896A16FCE22}"/>
                  </a:ext>
                </a:extLst>
              </p:cNvPr>
              <p:cNvSpPr/>
              <p:nvPr/>
            </p:nvSpPr>
            <p:spPr>
              <a:xfrm>
                <a:off x="6055950" y="3538373"/>
                <a:ext cx="758539" cy="19786"/>
              </a:xfrm>
              <a:custGeom>
                <a:avLst/>
                <a:gdLst>
                  <a:gd name="connsiteX0" fmla="*/ 3540 w 758539"/>
                  <a:gd name="connsiteY0" fmla="*/ 12154 h 19786"/>
                  <a:gd name="connsiteX1" fmla="*/ 752522 w 758539"/>
                  <a:gd name="connsiteY1" fmla="*/ 17975 h 19786"/>
                  <a:gd name="connsiteX2" fmla="*/ 752522 w 758539"/>
                  <a:gd name="connsiteY2" fmla="*/ 5704 h 19786"/>
                  <a:gd name="connsiteX3" fmla="*/ 3540 w 758539"/>
                  <a:gd name="connsiteY3" fmla="*/ 4918 h 19786"/>
                  <a:gd name="connsiteX4" fmla="*/ 3540 w 758539"/>
                  <a:gd name="connsiteY4" fmla="*/ 12154 h 19786"/>
                  <a:gd name="connsiteX5" fmla="*/ 3540 w 758539"/>
                  <a:gd name="connsiteY5" fmla="*/ 12154 h 19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8539" h="19786">
                    <a:moveTo>
                      <a:pt x="3540" y="12154"/>
                    </a:moveTo>
                    <a:cubicBezTo>
                      <a:pt x="252257" y="24582"/>
                      <a:pt x="503490" y="18132"/>
                      <a:pt x="752522" y="17975"/>
                    </a:cubicBezTo>
                    <a:cubicBezTo>
                      <a:pt x="760545" y="17975"/>
                      <a:pt x="760545" y="5704"/>
                      <a:pt x="752522" y="5704"/>
                    </a:cubicBezTo>
                    <a:cubicBezTo>
                      <a:pt x="503490" y="3187"/>
                      <a:pt x="252414" y="-5308"/>
                      <a:pt x="3540" y="4918"/>
                    </a:cubicBezTo>
                    <a:cubicBezTo>
                      <a:pt x="-1180" y="4918"/>
                      <a:pt x="-1180" y="11997"/>
                      <a:pt x="3540" y="12154"/>
                    </a:cubicBezTo>
                    <a:lnTo>
                      <a:pt x="3540" y="12154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4" name="Freeform: Shape 663">
                <a:extLst>
                  <a:ext uri="{FF2B5EF4-FFF2-40B4-BE49-F238E27FC236}">
                    <a16:creationId xmlns:a16="http://schemas.microsoft.com/office/drawing/2014/main" id="{775AEC5E-9258-4452-A9EC-174B04061DAB}"/>
                  </a:ext>
                </a:extLst>
              </p:cNvPr>
              <p:cNvSpPr/>
              <p:nvPr/>
            </p:nvSpPr>
            <p:spPr>
              <a:xfrm>
                <a:off x="6055007" y="3462738"/>
                <a:ext cx="750673" cy="28493"/>
              </a:xfrm>
              <a:custGeom>
                <a:avLst/>
                <a:gdLst>
                  <a:gd name="connsiteX0" fmla="*/ 4484 w 750673"/>
                  <a:gd name="connsiteY0" fmla="*/ 21086 h 28493"/>
                  <a:gd name="connsiteX1" fmla="*/ 744656 w 750673"/>
                  <a:gd name="connsiteY1" fmla="*/ 12591 h 28493"/>
                  <a:gd name="connsiteX2" fmla="*/ 744656 w 750673"/>
                  <a:gd name="connsiteY2" fmla="*/ 6 h 28493"/>
                  <a:gd name="connsiteX3" fmla="*/ 4484 w 750673"/>
                  <a:gd name="connsiteY3" fmla="*/ 11647 h 28493"/>
                  <a:gd name="connsiteX4" fmla="*/ 4484 w 750673"/>
                  <a:gd name="connsiteY4" fmla="*/ 21086 h 28493"/>
                  <a:gd name="connsiteX5" fmla="*/ 4484 w 750673"/>
                  <a:gd name="connsiteY5" fmla="*/ 21086 h 28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0673" h="28493">
                    <a:moveTo>
                      <a:pt x="4484" y="21086"/>
                    </a:moveTo>
                    <a:cubicBezTo>
                      <a:pt x="250683" y="35087"/>
                      <a:pt x="498771" y="27536"/>
                      <a:pt x="744656" y="12591"/>
                    </a:cubicBezTo>
                    <a:cubicBezTo>
                      <a:pt x="752679" y="12119"/>
                      <a:pt x="752679" y="-309"/>
                      <a:pt x="744656" y="6"/>
                    </a:cubicBezTo>
                    <a:cubicBezTo>
                      <a:pt x="497670" y="13220"/>
                      <a:pt x="251785" y="12277"/>
                      <a:pt x="4484" y="11647"/>
                    </a:cubicBezTo>
                    <a:cubicBezTo>
                      <a:pt x="-1495" y="11805"/>
                      <a:pt x="-1495" y="20772"/>
                      <a:pt x="4484" y="21086"/>
                    </a:cubicBezTo>
                    <a:lnTo>
                      <a:pt x="4484" y="2108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id="{5A1BFD2E-0E0D-4AB2-B7BD-F944C52AE40A}"/>
                  </a:ext>
                </a:extLst>
              </p:cNvPr>
              <p:cNvSpPr/>
              <p:nvPr/>
            </p:nvSpPr>
            <p:spPr>
              <a:xfrm>
                <a:off x="6029757" y="3383687"/>
                <a:ext cx="784535" cy="27149"/>
              </a:xfrm>
              <a:custGeom>
                <a:avLst/>
                <a:gdLst>
                  <a:gd name="connsiteX0" fmla="*/ 944 w 784535"/>
                  <a:gd name="connsiteY0" fmla="*/ 7636 h 27149"/>
                  <a:gd name="connsiteX1" fmla="*/ 778872 w 784535"/>
                  <a:gd name="connsiteY1" fmla="*/ 17075 h 27149"/>
                  <a:gd name="connsiteX2" fmla="*/ 778872 w 784535"/>
                  <a:gd name="connsiteY2" fmla="*/ 5276 h 27149"/>
                  <a:gd name="connsiteX3" fmla="*/ 944 w 784535"/>
                  <a:gd name="connsiteY3" fmla="*/ 5905 h 27149"/>
                  <a:gd name="connsiteX4" fmla="*/ 944 w 784535"/>
                  <a:gd name="connsiteY4" fmla="*/ 7636 h 27149"/>
                  <a:gd name="connsiteX5" fmla="*/ 944 w 784535"/>
                  <a:gd name="connsiteY5" fmla="*/ 7636 h 2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535" h="27149">
                    <a:moveTo>
                      <a:pt x="944" y="7636"/>
                    </a:moveTo>
                    <a:cubicBezTo>
                      <a:pt x="254695" y="40829"/>
                      <a:pt x="523548" y="22895"/>
                      <a:pt x="778872" y="17075"/>
                    </a:cubicBezTo>
                    <a:cubicBezTo>
                      <a:pt x="786424" y="16917"/>
                      <a:pt x="786424" y="5119"/>
                      <a:pt x="778872" y="5276"/>
                    </a:cubicBezTo>
                    <a:cubicBezTo>
                      <a:pt x="520559" y="11569"/>
                      <a:pt x="258313" y="-9826"/>
                      <a:pt x="944" y="5905"/>
                    </a:cubicBezTo>
                    <a:cubicBezTo>
                      <a:pt x="-315" y="5905"/>
                      <a:pt x="-315" y="7478"/>
                      <a:pt x="944" y="7636"/>
                    </a:cubicBezTo>
                    <a:lnTo>
                      <a:pt x="944" y="763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6" name="Freeform: Shape 665">
                <a:extLst>
                  <a:ext uri="{FF2B5EF4-FFF2-40B4-BE49-F238E27FC236}">
                    <a16:creationId xmlns:a16="http://schemas.microsoft.com/office/drawing/2014/main" id="{3189C1C7-4A9E-4CE8-816A-9A74D7CB2D7A}"/>
                  </a:ext>
                </a:extLst>
              </p:cNvPr>
              <p:cNvSpPr/>
              <p:nvPr/>
            </p:nvSpPr>
            <p:spPr>
              <a:xfrm>
                <a:off x="6045528" y="3285092"/>
                <a:ext cx="766169" cy="30101"/>
              </a:xfrm>
              <a:custGeom>
                <a:avLst/>
                <a:gdLst>
                  <a:gd name="connsiteX0" fmla="*/ 1534 w 766169"/>
                  <a:gd name="connsiteY0" fmla="*/ 22066 h 30101"/>
                  <a:gd name="connsiteX1" fmla="*/ 760742 w 766169"/>
                  <a:gd name="connsiteY1" fmla="*/ 12785 h 30101"/>
                  <a:gd name="connsiteX2" fmla="*/ 760742 w 766169"/>
                  <a:gd name="connsiteY2" fmla="*/ 1458 h 30101"/>
                  <a:gd name="connsiteX3" fmla="*/ 1534 w 766169"/>
                  <a:gd name="connsiteY3" fmla="*/ 18920 h 30101"/>
                  <a:gd name="connsiteX4" fmla="*/ 1534 w 766169"/>
                  <a:gd name="connsiteY4" fmla="*/ 22066 h 30101"/>
                  <a:gd name="connsiteX5" fmla="*/ 1534 w 766169"/>
                  <a:gd name="connsiteY5" fmla="*/ 22066 h 3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6169" h="30101">
                    <a:moveTo>
                      <a:pt x="1534" y="22066"/>
                    </a:moveTo>
                    <a:cubicBezTo>
                      <a:pt x="250251" y="41731"/>
                      <a:pt x="511238" y="20021"/>
                      <a:pt x="760742" y="12785"/>
                    </a:cubicBezTo>
                    <a:cubicBezTo>
                      <a:pt x="767978" y="12627"/>
                      <a:pt x="767978" y="1458"/>
                      <a:pt x="760742" y="1458"/>
                    </a:cubicBezTo>
                    <a:cubicBezTo>
                      <a:pt x="511081" y="2874"/>
                      <a:pt x="249621" y="-9397"/>
                      <a:pt x="1534" y="18920"/>
                    </a:cubicBezTo>
                    <a:cubicBezTo>
                      <a:pt x="-511" y="19077"/>
                      <a:pt x="-511" y="21909"/>
                      <a:pt x="1534" y="22066"/>
                    </a:cubicBezTo>
                    <a:lnTo>
                      <a:pt x="1534" y="2206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7" name="Freeform: Shape 666">
                <a:extLst>
                  <a:ext uri="{FF2B5EF4-FFF2-40B4-BE49-F238E27FC236}">
                    <a16:creationId xmlns:a16="http://schemas.microsoft.com/office/drawing/2014/main" id="{58ACCA75-FE73-4B4A-A620-633FC753BF08}"/>
                  </a:ext>
                </a:extLst>
              </p:cNvPr>
              <p:cNvSpPr/>
              <p:nvPr/>
            </p:nvSpPr>
            <p:spPr>
              <a:xfrm>
                <a:off x="6081155" y="3185044"/>
                <a:ext cx="692708" cy="42000"/>
              </a:xfrm>
              <a:custGeom>
                <a:avLst/>
                <a:gdLst>
                  <a:gd name="connsiteX0" fmla="*/ 1618 w 692708"/>
                  <a:gd name="connsiteY0" fmla="*/ 27725 h 42000"/>
                  <a:gd name="connsiteX1" fmla="*/ 687045 w 692708"/>
                  <a:gd name="connsiteY1" fmla="*/ 11836 h 42000"/>
                  <a:gd name="connsiteX2" fmla="*/ 687045 w 692708"/>
                  <a:gd name="connsiteY2" fmla="*/ 37 h 42000"/>
                  <a:gd name="connsiteX3" fmla="*/ 2248 w 692708"/>
                  <a:gd name="connsiteY3" fmla="*/ 23320 h 42000"/>
                  <a:gd name="connsiteX4" fmla="*/ 1618 w 692708"/>
                  <a:gd name="connsiteY4" fmla="*/ 27725 h 42000"/>
                  <a:gd name="connsiteX5" fmla="*/ 1618 w 692708"/>
                  <a:gd name="connsiteY5" fmla="*/ 27725 h 4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2708" h="42000">
                    <a:moveTo>
                      <a:pt x="1618" y="27725"/>
                    </a:moveTo>
                    <a:cubicBezTo>
                      <a:pt x="222333" y="59345"/>
                      <a:pt x="466488" y="31343"/>
                      <a:pt x="687045" y="11836"/>
                    </a:cubicBezTo>
                    <a:cubicBezTo>
                      <a:pt x="694596" y="11207"/>
                      <a:pt x="694596" y="-749"/>
                      <a:pt x="687045" y="37"/>
                    </a:cubicBezTo>
                    <a:cubicBezTo>
                      <a:pt x="458779" y="20803"/>
                      <a:pt x="229569" y="6015"/>
                      <a:pt x="2248" y="23320"/>
                    </a:cubicBezTo>
                    <a:cubicBezTo>
                      <a:pt x="-112" y="23477"/>
                      <a:pt x="-1056" y="27410"/>
                      <a:pt x="1618" y="27725"/>
                    </a:cubicBezTo>
                    <a:lnTo>
                      <a:pt x="1618" y="27725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id="{E629D1FB-7689-4D8C-8177-7AB73D587D2B}"/>
                  </a:ext>
                </a:extLst>
              </p:cNvPr>
              <p:cNvSpPr/>
              <p:nvPr/>
            </p:nvSpPr>
            <p:spPr>
              <a:xfrm>
                <a:off x="6055773" y="3090510"/>
                <a:ext cx="620809" cy="55871"/>
              </a:xfrm>
              <a:custGeom>
                <a:avLst/>
                <a:gdLst>
                  <a:gd name="connsiteX0" fmla="*/ 3717 w 620809"/>
                  <a:gd name="connsiteY0" fmla="*/ 55872 h 55871"/>
                  <a:gd name="connsiteX1" fmla="*/ 615205 w 620809"/>
                  <a:gd name="connsiteY1" fmla="*/ 11823 h 55871"/>
                  <a:gd name="connsiteX2" fmla="*/ 615205 w 620809"/>
                  <a:gd name="connsiteY2" fmla="*/ 25 h 55871"/>
                  <a:gd name="connsiteX3" fmla="*/ 3717 w 620809"/>
                  <a:gd name="connsiteY3" fmla="*/ 48321 h 55871"/>
                  <a:gd name="connsiteX4" fmla="*/ 3717 w 620809"/>
                  <a:gd name="connsiteY4" fmla="*/ 55872 h 55871"/>
                  <a:gd name="connsiteX5" fmla="*/ 3717 w 620809"/>
                  <a:gd name="connsiteY5" fmla="*/ 55872 h 55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0809" h="55871">
                    <a:moveTo>
                      <a:pt x="3717" y="55872"/>
                    </a:moveTo>
                    <a:cubicBezTo>
                      <a:pt x="207441" y="54771"/>
                      <a:pt x="412896" y="34162"/>
                      <a:pt x="615205" y="11823"/>
                    </a:cubicBezTo>
                    <a:cubicBezTo>
                      <a:pt x="622599" y="11037"/>
                      <a:pt x="622756" y="-605"/>
                      <a:pt x="615205" y="25"/>
                    </a:cubicBezTo>
                    <a:cubicBezTo>
                      <a:pt x="411480" y="19374"/>
                      <a:pt x="207913" y="35421"/>
                      <a:pt x="3717" y="48321"/>
                    </a:cubicBezTo>
                    <a:cubicBezTo>
                      <a:pt x="-1160" y="48478"/>
                      <a:pt x="-1317" y="55872"/>
                      <a:pt x="3717" y="55872"/>
                    </a:cubicBezTo>
                    <a:lnTo>
                      <a:pt x="3717" y="5587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id="{62D2BFED-0A5F-46AC-859A-26FD2BA9E76C}"/>
                  </a:ext>
                </a:extLst>
              </p:cNvPr>
              <p:cNvSpPr/>
              <p:nvPr/>
            </p:nvSpPr>
            <p:spPr>
              <a:xfrm>
                <a:off x="6603913" y="3000761"/>
                <a:ext cx="220378" cy="248044"/>
              </a:xfrm>
              <a:custGeom>
                <a:avLst/>
                <a:gdLst>
                  <a:gd name="connsiteX0" fmla="*/ 993 w 220378"/>
                  <a:gd name="connsiteY0" fmla="*/ 6553 h 248044"/>
                  <a:gd name="connsiteX1" fmla="*/ 209751 w 220378"/>
                  <a:gd name="connsiteY1" fmla="*/ 245988 h 248044"/>
                  <a:gd name="connsiteX2" fmla="*/ 218718 w 220378"/>
                  <a:gd name="connsiteY2" fmla="*/ 237021 h 248044"/>
                  <a:gd name="connsiteX3" fmla="*/ 6341 w 220378"/>
                  <a:gd name="connsiteY3" fmla="*/ 1204 h 248044"/>
                  <a:gd name="connsiteX4" fmla="*/ 993 w 220378"/>
                  <a:gd name="connsiteY4" fmla="*/ 6553 h 248044"/>
                  <a:gd name="connsiteX5" fmla="*/ 993 w 220378"/>
                  <a:gd name="connsiteY5" fmla="*/ 6553 h 248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378" h="248044">
                    <a:moveTo>
                      <a:pt x="993" y="6553"/>
                    </a:moveTo>
                    <a:cubicBezTo>
                      <a:pt x="69897" y="86941"/>
                      <a:pt x="139116" y="167015"/>
                      <a:pt x="209751" y="245988"/>
                    </a:cubicBezTo>
                    <a:cubicBezTo>
                      <a:pt x="215257" y="252123"/>
                      <a:pt x="224067" y="243156"/>
                      <a:pt x="218718" y="237021"/>
                    </a:cubicBezTo>
                    <a:cubicBezTo>
                      <a:pt x="148870" y="157576"/>
                      <a:pt x="77763" y="79233"/>
                      <a:pt x="6341" y="1204"/>
                    </a:cubicBezTo>
                    <a:cubicBezTo>
                      <a:pt x="2880" y="-2414"/>
                      <a:pt x="-2154" y="2935"/>
                      <a:pt x="993" y="6553"/>
                    </a:cubicBezTo>
                    <a:lnTo>
                      <a:pt x="993" y="6553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836406B2-CE96-475E-9A6A-4F57C75570F4}"/>
                  </a:ext>
                </a:extLst>
              </p:cNvPr>
              <p:cNvSpPr/>
              <p:nvPr/>
            </p:nvSpPr>
            <p:spPr>
              <a:xfrm>
                <a:off x="6656494" y="2937281"/>
                <a:ext cx="226397" cy="228802"/>
              </a:xfrm>
              <a:custGeom>
                <a:avLst/>
                <a:gdLst>
                  <a:gd name="connsiteX0" fmla="*/ 483 w 226397"/>
                  <a:gd name="connsiteY0" fmla="*/ 3961 h 228802"/>
                  <a:gd name="connsiteX1" fmla="*/ 216164 w 226397"/>
                  <a:gd name="connsiteY1" fmla="*/ 227192 h 228802"/>
                  <a:gd name="connsiteX2" fmla="*/ 224659 w 226397"/>
                  <a:gd name="connsiteY2" fmla="*/ 218697 h 228802"/>
                  <a:gd name="connsiteX3" fmla="*/ 5046 w 226397"/>
                  <a:gd name="connsiteY3" fmla="*/ 657 h 228802"/>
                  <a:gd name="connsiteX4" fmla="*/ 483 w 226397"/>
                  <a:gd name="connsiteY4" fmla="*/ 3961 h 228802"/>
                  <a:gd name="connsiteX5" fmla="*/ 483 w 226397"/>
                  <a:gd name="connsiteY5" fmla="*/ 3961 h 228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397" h="228802">
                    <a:moveTo>
                      <a:pt x="483" y="3961"/>
                    </a:moveTo>
                    <a:cubicBezTo>
                      <a:pt x="59949" y="85136"/>
                      <a:pt x="141281" y="160175"/>
                      <a:pt x="216164" y="227192"/>
                    </a:cubicBezTo>
                    <a:cubicBezTo>
                      <a:pt x="221827" y="232226"/>
                      <a:pt x="230008" y="224360"/>
                      <a:pt x="224659" y="218697"/>
                    </a:cubicBezTo>
                    <a:cubicBezTo>
                      <a:pt x="153709" y="146017"/>
                      <a:pt x="82445" y="66100"/>
                      <a:pt x="5046" y="657"/>
                    </a:cubicBezTo>
                    <a:cubicBezTo>
                      <a:pt x="2686" y="-1231"/>
                      <a:pt x="-1404" y="1286"/>
                      <a:pt x="483" y="3961"/>
                    </a:cubicBezTo>
                    <a:lnTo>
                      <a:pt x="483" y="3961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D70D3213-75C7-4FE6-8B62-28F863EF6439}"/>
                  </a:ext>
                </a:extLst>
              </p:cNvPr>
              <p:cNvSpPr/>
              <p:nvPr/>
            </p:nvSpPr>
            <p:spPr>
              <a:xfrm>
                <a:off x="6728721" y="2867479"/>
                <a:ext cx="195692" cy="204563"/>
              </a:xfrm>
              <a:custGeom>
                <a:avLst/>
                <a:gdLst>
                  <a:gd name="connsiteX0" fmla="*/ 1093 w 195692"/>
                  <a:gd name="connsiteY0" fmla="*/ 7375 h 204563"/>
                  <a:gd name="connsiteX1" fmla="*/ 184052 w 195692"/>
                  <a:gd name="connsiteY1" fmla="*/ 202447 h 204563"/>
                  <a:gd name="connsiteX2" fmla="*/ 193805 w 195692"/>
                  <a:gd name="connsiteY2" fmla="*/ 192693 h 204563"/>
                  <a:gd name="connsiteX3" fmla="*/ 7228 w 195692"/>
                  <a:gd name="connsiteY3" fmla="*/ 1239 h 204563"/>
                  <a:gd name="connsiteX4" fmla="*/ 1093 w 195692"/>
                  <a:gd name="connsiteY4" fmla="*/ 7375 h 204563"/>
                  <a:gd name="connsiteX5" fmla="*/ 1093 w 195692"/>
                  <a:gd name="connsiteY5" fmla="*/ 7375 h 204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5692" h="204563">
                    <a:moveTo>
                      <a:pt x="1093" y="7375"/>
                    </a:moveTo>
                    <a:cubicBezTo>
                      <a:pt x="57884" y="75493"/>
                      <a:pt x="122384" y="138734"/>
                      <a:pt x="184052" y="202447"/>
                    </a:cubicBezTo>
                    <a:cubicBezTo>
                      <a:pt x="190187" y="208897"/>
                      <a:pt x="199783" y="199143"/>
                      <a:pt x="193805" y="192693"/>
                    </a:cubicBezTo>
                    <a:cubicBezTo>
                      <a:pt x="132924" y="128193"/>
                      <a:pt x="72829" y="61019"/>
                      <a:pt x="7228" y="1239"/>
                    </a:cubicBezTo>
                    <a:cubicBezTo>
                      <a:pt x="3138" y="-2536"/>
                      <a:pt x="-2368" y="3127"/>
                      <a:pt x="1093" y="7375"/>
                    </a:cubicBezTo>
                    <a:lnTo>
                      <a:pt x="1093" y="7375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E90A2561-4B65-49F8-80F9-1959BBF97593}"/>
                  </a:ext>
                </a:extLst>
              </p:cNvPr>
              <p:cNvSpPr/>
              <p:nvPr/>
            </p:nvSpPr>
            <p:spPr>
              <a:xfrm>
                <a:off x="6784933" y="2793854"/>
                <a:ext cx="207930" cy="201132"/>
              </a:xfrm>
              <a:custGeom>
                <a:avLst/>
                <a:gdLst>
                  <a:gd name="connsiteX0" fmla="*/ 1200 w 207930"/>
                  <a:gd name="connsiteY0" fmla="*/ 6590 h 201132"/>
                  <a:gd name="connsiteX1" fmla="*/ 194856 w 207930"/>
                  <a:gd name="connsiteY1" fmla="*/ 198830 h 201132"/>
                  <a:gd name="connsiteX2" fmla="*/ 205711 w 207930"/>
                  <a:gd name="connsiteY2" fmla="*/ 187975 h 201132"/>
                  <a:gd name="connsiteX3" fmla="*/ 6863 w 207930"/>
                  <a:gd name="connsiteY3" fmla="*/ 926 h 201132"/>
                  <a:gd name="connsiteX4" fmla="*/ 1200 w 207930"/>
                  <a:gd name="connsiteY4" fmla="*/ 6590 h 201132"/>
                  <a:gd name="connsiteX5" fmla="*/ 1200 w 207930"/>
                  <a:gd name="connsiteY5" fmla="*/ 6590 h 201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930" h="201132">
                    <a:moveTo>
                      <a:pt x="1200" y="6590"/>
                    </a:moveTo>
                    <a:cubicBezTo>
                      <a:pt x="63183" y="72977"/>
                      <a:pt x="131615" y="133544"/>
                      <a:pt x="194856" y="198830"/>
                    </a:cubicBezTo>
                    <a:cubicBezTo>
                      <a:pt x="201778" y="205909"/>
                      <a:pt x="212633" y="195054"/>
                      <a:pt x="205711" y="187975"/>
                    </a:cubicBezTo>
                    <a:cubicBezTo>
                      <a:pt x="142470" y="123633"/>
                      <a:pt x="78442" y="56302"/>
                      <a:pt x="6863" y="926"/>
                    </a:cubicBezTo>
                    <a:cubicBezTo>
                      <a:pt x="2931" y="-2063"/>
                      <a:pt x="-2418" y="2814"/>
                      <a:pt x="1200" y="6590"/>
                    </a:cubicBezTo>
                    <a:lnTo>
                      <a:pt x="1200" y="659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3" name="Freeform: Shape 672">
                <a:extLst>
                  <a:ext uri="{FF2B5EF4-FFF2-40B4-BE49-F238E27FC236}">
                    <a16:creationId xmlns:a16="http://schemas.microsoft.com/office/drawing/2014/main" id="{C7CAD551-C815-4670-92F7-05EC42773B68}"/>
                  </a:ext>
                </a:extLst>
              </p:cNvPr>
              <p:cNvSpPr/>
              <p:nvPr/>
            </p:nvSpPr>
            <p:spPr>
              <a:xfrm>
                <a:off x="6841938" y="2724100"/>
                <a:ext cx="192247" cy="192582"/>
              </a:xfrm>
              <a:custGeom>
                <a:avLst/>
                <a:gdLst>
                  <a:gd name="connsiteX0" fmla="*/ 515 w 192247"/>
                  <a:gd name="connsiteY0" fmla="*/ 3034 h 192582"/>
                  <a:gd name="connsiteX1" fmla="*/ 178597 w 192247"/>
                  <a:gd name="connsiteY1" fmla="*/ 190240 h 192582"/>
                  <a:gd name="connsiteX2" fmla="*/ 189924 w 192247"/>
                  <a:gd name="connsiteY2" fmla="*/ 178913 h 192582"/>
                  <a:gd name="connsiteX3" fmla="*/ 3189 w 192247"/>
                  <a:gd name="connsiteY3" fmla="*/ 517 h 192582"/>
                  <a:gd name="connsiteX4" fmla="*/ 515 w 192247"/>
                  <a:gd name="connsiteY4" fmla="*/ 3034 h 192582"/>
                  <a:gd name="connsiteX5" fmla="*/ 515 w 192247"/>
                  <a:gd name="connsiteY5" fmla="*/ 3034 h 19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247" h="192582">
                    <a:moveTo>
                      <a:pt x="515" y="3034"/>
                    </a:moveTo>
                    <a:cubicBezTo>
                      <a:pt x="57306" y="68005"/>
                      <a:pt x="117558" y="129201"/>
                      <a:pt x="178597" y="190240"/>
                    </a:cubicBezTo>
                    <a:cubicBezTo>
                      <a:pt x="185833" y="197477"/>
                      <a:pt x="197160" y="186307"/>
                      <a:pt x="189924" y="178913"/>
                    </a:cubicBezTo>
                    <a:cubicBezTo>
                      <a:pt x="129042" y="117875"/>
                      <a:pt x="68004" y="57308"/>
                      <a:pt x="3189" y="517"/>
                    </a:cubicBezTo>
                    <a:cubicBezTo>
                      <a:pt x="1302" y="-1056"/>
                      <a:pt x="-1058" y="1303"/>
                      <a:pt x="515" y="3034"/>
                    </a:cubicBezTo>
                    <a:lnTo>
                      <a:pt x="515" y="3034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01414FA1-7FC7-4DC4-B56C-1B2D496A6BC2}"/>
                  </a:ext>
                </a:extLst>
              </p:cNvPr>
              <p:cNvSpPr/>
              <p:nvPr/>
            </p:nvSpPr>
            <p:spPr>
              <a:xfrm>
                <a:off x="6919176" y="2650967"/>
                <a:ext cx="191552" cy="142127"/>
              </a:xfrm>
              <a:custGeom>
                <a:avLst/>
                <a:gdLst>
                  <a:gd name="connsiteX0" fmla="*/ 519 w 191552"/>
                  <a:gd name="connsiteY0" fmla="*/ 3173 h 142127"/>
                  <a:gd name="connsiteX1" fmla="*/ 181590 w 191552"/>
                  <a:gd name="connsiteY1" fmla="*/ 141139 h 142127"/>
                  <a:gd name="connsiteX2" fmla="*/ 188354 w 191552"/>
                  <a:gd name="connsiteY2" fmla="*/ 129655 h 142127"/>
                  <a:gd name="connsiteX3" fmla="*/ 2721 w 191552"/>
                  <a:gd name="connsiteY3" fmla="*/ 341 h 142127"/>
                  <a:gd name="connsiteX4" fmla="*/ 519 w 191552"/>
                  <a:gd name="connsiteY4" fmla="*/ 3173 h 142127"/>
                  <a:gd name="connsiteX5" fmla="*/ 519 w 191552"/>
                  <a:gd name="connsiteY5" fmla="*/ 3173 h 14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552" h="142127">
                    <a:moveTo>
                      <a:pt x="519" y="3173"/>
                    </a:moveTo>
                    <a:cubicBezTo>
                      <a:pt x="49916" y="59334"/>
                      <a:pt x="118034" y="102911"/>
                      <a:pt x="181590" y="141139"/>
                    </a:cubicBezTo>
                    <a:cubicBezTo>
                      <a:pt x="188984" y="145544"/>
                      <a:pt x="195748" y="134060"/>
                      <a:pt x="188354" y="129655"/>
                    </a:cubicBezTo>
                    <a:cubicBezTo>
                      <a:pt x="122911" y="90798"/>
                      <a:pt x="65491" y="42502"/>
                      <a:pt x="2721" y="341"/>
                    </a:cubicBezTo>
                    <a:cubicBezTo>
                      <a:pt x="834" y="-918"/>
                      <a:pt x="-897" y="1599"/>
                      <a:pt x="519" y="3173"/>
                    </a:cubicBezTo>
                    <a:lnTo>
                      <a:pt x="519" y="3173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5" name="Freeform: Shape 674">
                <a:extLst>
                  <a:ext uri="{FF2B5EF4-FFF2-40B4-BE49-F238E27FC236}">
                    <a16:creationId xmlns:a16="http://schemas.microsoft.com/office/drawing/2014/main" id="{B96FE5D3-B27E-4D58-B05A-3E04AE4DC70E}"/>
                  </a:ext>
                </a:extLst>
              </p:cNvPr>
              <p:cNvSpPr/>
              <p:nvPr/>
            </p:nvSpPr>
            <p:spPr>
              <a:xfrm>
                <a:off x="6990428" y="2563675"/>
                <a:ext cx="186821" cy="136649"/>
              </a:xfrm>
              <a:custGeom>
                <a:avLst/>
                <a:gdLst>
                  <a:gd name="connsiteX0" fmla="*/ 1318 w 186821"/>
                  <a:gd name="connsiteY0" fmla="*/ 5356 h 136649"/>
                  <a:gd name="connsiteX1" fmla="*/ 174523 w 186821"/>
                  <a:gd name="connsiteY1" fmla="*/ 134513 h 136649"/>
                  <a:gd name="connsiteX2" fmla="*/ 184749 w 186821"/>
                  <a:gd name="connsiteY2" fmla="*/ 124287 h 136649"/>
                  <a:gd name="connsiteX3" fmla="*/ 3520 w 186821"/>
                  <a:gd name="connsiteY3" fmla="*/ 165 h 136649"/>
                  <a:gd name="connsiteX4" fmla="*/ 1318 w 186821"/>
                  <a:gd name="connsiteY4" fmla="*/ 5356 h 136649"/>
                  <a:gd name="connsiteX5" fmla="*/ 1318 w 186821"/>
                  <a:gd name="connsiteY5" fmla="*/ 5356 h 13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821" h="136649">
                    <a:moveTo>
                      <a:pt x="1318" y="5356"/>
                    </a:moveTo>
                    <a:cubicBezTo>
                      <a:pt x="63930" y="43741"/>
                      <a:pt x="122294" y="82284"/>
                      <a:pt x="174523" y="134513"/>
                    </a:cubicBezTo>
                    <a:cubicBezTo>
                      <a:pt x="181130" y="141120"/>
                      <a:pt x="191198" y="130895"/>
                      <a:pt x="184749" y="124287"/>
                    </a:cubicBezTo>
                    <a:cubicBezTo>
                      <a:pt x="134407" y="72216"/>
                      <a:pt x="72110" y="25021"/>
                      <a:pt x="3520" y="165"/>
                    </a:cubicBezTo>
                    <a:cubicBezTo>
                      <a:pt x="374" y="-936"/>
                      <a:pt x="-1356" y="3783"/>
                      <a:pt x="1318" y="5356"/>
                    </a:cubicBezTo>
                    <a:lnTo>
                      <a:pt x="1318" y="535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6" name="Freeform: Shape 675">
                <a:extLst>
                  <a:ext uri="{FF2B5EF4-FFF2-40B4-BE49-F238E27FC236}">
                    <a16:creationId xmlns:a16="http://schemas.microsoft.com/office/drawing/2014/main" id="{37DA2C6C-1EAE-4E1E-86E0-7C201CDAC79E}"/>
                  </a:ext>
                </a:extLst>
              </p:cNvPr>
              <p:cNvSpPr/>
              <p:nvPr/>
            </p:nvSpPr>
            <p:spPr>
              <a:xfrm>
                <a:off x="7075130" y="2467515"/>
                <a:ext cx="189301" cy="108577"/>
              </a:xfrm>
              <a:custGeom>
                <a:avLst/>
                <a:gdLst>
                  <a:gd name="connsiteX0" fmla="*/ 1251 w 189301"/>
                  <a:gd name="connsiteY0" fmla="*/ 6654 h 108577"/>
                  <a:gd name="connsiteX1" fmla="*/ 176816 w 189301"/>
                  <a:gd name="connsiteY1" fmla="*/ 107651 h 108577"/>
                  <a:gd name="connsiteX2" fmla="*/ 183424 w 189301"/>
                  <a:gd name="connsiteY2" fmla="*/ 92077 h 108577"/>
                  <a:gd name="connsiteX3" fmla="*/ 6128 w 189301"/>
                  <a:gd name="connsiteY3" fmla="*/ 361 h 108577"/>
                  <a:gd name="connsiteX4" fmla="*/ 1251 w 189301"/>
                  <a:gd name="connsiteY4" fmla="*/ 6654 h 108577"/>
                  <a:gd name="connsiteX5" fmla="*/ 1251 w 189301"/>
                  <a:gd name="connsiteY5" fmla="*/ 6654 h 10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9301" h="108577">
                    <a:moveTo>
                      <a:pt x="1251" y="6654"/>
                    </a:moveTo>
                    <a:cubicBezTo>
                      <a:pt x="50019" y="51804"/>
                      <a:pt x="116250" y="81851"/>
                      <a:pt x="176816" y="107651"/>
                    </a:cubicBezTo>
                    <a:cubicBezTo>
                      <a:pt x="188143" y="112528"/>
                      <a:pt x="194750" y="96796"/>
                      <a:pt x="183424" y="92077"/>
                    </a:cubicBezTo>
                    <a:cubicBezTo>
                      <a:pt x="120969" y="66434"/>
                      <a:pt x="66223" y="29937"/>
                      <a:pt x="6128" y="361"/>
                    </a:cubicBezTo>
                    <a:cubicBezTo>
                      <a:pt x="2195" y="-1369"/>
                      <a:pt x="-2209" y="3508"/>
                      <a:pt x="1251" y="6654"/>
                    </a:cubicBezTo>
                    <a:lnTo>
                      <a:pt x="1251" y="6654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7" name="Freeform: Shape 676">
                <a:extLst>
                  <a:ext uri="{FF2B5EF4-FFF2-40B4-BE49-F238E27FC236}">
                    <a16:creationId xmlns:a16="http://schemas.microsoft.com/office/drawing/2014/main" id="{403A89FE-81DB-4537-B16C-321931221F26}"/>
                  </a:ext>
                </a:extLst>
              </p:cNvPr>
              <p:cNvSpPr/>
              <p:nvPr/>
            </p:nvSpPr>
            <p:spPr>
              <a:xfrm>
                <a:off x="6040972" y="3137493"/>
                <a:ext cx="31293" cy="903938"/>
              </a:xfrm>
              <a:custGeom>
                <a:avLst/>
                <a:gdLst>
                  <a:gd name="connsiteX0" fmla="*/ 11124 w 31293"/>
                  <a:gd name="connsiteY0" fmla="*/ 898983 h 903938"/>
                  <a:gd name="connsiteX1" fmla="*/ 23710 w 31293"/>
                  <a:gd name="connsiteY1" fmla="*/ 4956 h 903938"/>
                  <a:gd name="connsiteX2" fmla="*/ 13484 w 31293"/>
                  <a:gd name="connsiteY2" fmla="*/ 4956 h 903938"/>
                  <a:gd name="connsiteX3" fmla="*/ 6405 w 31293"/>
                  <a:gd name="connsiteY3" fmla="*/ 475331 h 903938"/>
                  <a:gd name="connsiteX4" fmla="*/ 1056 w 31293"/>
                  <a:gd name="connsiteY4" fmla="*/ 898983 h 903938"/>
                  <a:gd name="connsiteX5" fmla="*/ 11124 w 31293"/>
                  <a:gd name="connsiteY5" fmla="*/ 898983 h 903938"/>
                  <a:gd name="connsiteX6" fmla="*/ 11124 w 31293"/>
                  <a:gd name="connsiteY6" fmla="*/ 898983 h 90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293" h="903938">
                    <a:moveTo>
                      <a:pt x="11124" y="898983"/>
                    </a:moveTo>
                    <a:cubicBezTo>
                      <a:pt x="24496" y="604645"/>
                      <a:pt x="41329" y="298979"/>
                      <a:pt x="23710" y="4956"/>
                    </a:cubicBezTo>
                    <a:cubicBezTo>
                      <a:pt x="23238" y="-1652"/>
                      <a:pt x="13799" y="-1652"/>
                      <a:pt x="13484" y="4956"/>
                    </a:cubicBezTo>
                    <a:cubicBezTo>
                      <a:pt x="3731" y="161170"/>
                      <a:pt x="10181" y="318801"/>
                      <a:pt x="6405" y="475331"/>
                    </a:cubicBezTo>
                    <a:cubicBezTo>
                      <a:pt x="2944" y="616286"/>
                      <a:pt x="-2247" y="758028"/>
                      <a:pt x="1056" y="898983"/>
                    </a:cubicBezTo>
                    <a:cubicBezTo>
                      <a:pt x="1056" y="905591"/>
                      <a:pt x="10810" y="905591"/>
                      <a:pt x="11124" y="898983"/>
                    </a:cubicBezTo>
                    <a:lnTo>
                      <a:pt x="11124" y="898983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8" name="Freeform: Shape 677">
                <a:extLst>
                  <a:ext uri="{FF2B5EF4-FFF2-40B4-BE49-F238E27FC236}">
                    <a16:creationId xmlns:a16="http://schemas.microsoft.com/office/drawing/2014/main" id="{C9E8187A-FC88-4484-893E-84AC59866552}"/>
                  </a:ext>
                </a:extLst>
              </p:cNvPr>
              <p:cNvSpPr/>
              <p:nvPr/>
            </p:nvSpPr>
            <p:spPr>
              <a:xfrm>
                <a:off x="6051782" y="3705477"/>
                <a:ext cx="753878" cy="30329"/>
              </a:xfrm>
              <a:custGeom>
                <a:avLst/>
                <a:gdLst>
                  <a:gd name="connsiteX0" fmla="*/ 1416 w 753878"/>
                  <a:gd name="connsiteY0" fmla="*/ 2995 h 30329"/>
                  <a:gd name="connsiteX1" fmla="*/ 748982 w 753878"/>
                  <a:gd name="connsiteY1" fmla="*/ 25177 h 30329"/>
                  <a:gd name="connsiteX2" fmla="*/ 748982 w 753878"/>
                  <a:gd name="connsiteY2" fmla="*/ 15108 h 30329"/>
                  <a:gd name="connsiteX3" fmla="*/ 1416 w 753878"/>
                  <a:gd name="connsiteY3" fmla="*/ 6 h 30329"/>
                  <a:gd name="connsiteX4" fmla="*/ 1416 w 753878"/>
                  <a:gd name="connsiteY4" fmla="*/ 2995 h 30329"/>
                  <a:gd name="connsiteX5" fmla="*/ 1416 w 753878"/>
                  <a:gd name="connsiteY5" fmla="*/ 2995 h 3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3878" h="30329">
                    <a:moveTo>
                      <a:pt x="1416" y="2995"/>
                    </a:moveTo>
                    <a:cubicBezTo>
                      <a:pt x="249975" y="26121"/>
                      <a:pt x="499479" y="37762"/>
                      <a:pt x="748982" y="25177"/>
                    </a:cubicBezTo>
                    <a:cubicBezTo>
                      <a:pt x="755432" y="24862"/>
                      <a:pt x="755590" y="14951"/>
                      <a:pt x="748982" y="15108"/>
                    </a:cubicBezTo>
                    <a:cubicBezTo>
                      <a:pt x="499164" y="20772"/>
                      <a:pt x="250605" y="19985"/>
                      <a:pt x="1416" y="6"/>
                    </a:cubicBezTo>
                    <a:cubicBezTo>
                      <a:pt x="-472" y="-151"/>
                      <a:pt x="-472" y="2838"/>
                      <a:pt x="1416" y="2995"/>
                    </a:cubicBezTo>
                    <a:lnTo>
                      <a:pt x="1416" y="2995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9" name="Freeform: Shape 678">
                <a:extLst>
                  <a:ext uri="{FF2B5EF4-FFF2-40B4-BE49-F238E27FC236}">
                    <a16:creationId xmlns:a16="http://schemas.microsoft.com/office/drawing/2014/main" id="{F0F75021-8283-4F92-A5D7-C8BD24181CDF}"/>
                  </a:ext>
                </a:extLst>
              </p:cNvPr>
              <p:cNvSpPr/>
              <p:nvPr/>
            </p:nvSpPr>
            <p:spPr>
              <a:xfrm>
                <a:off x="6050366" y="3811000"/>
                <a:ext cx="755550" cy="17093"/>
              </a:xfrm>
              <a:custGeom>
                <a:avLst/>
                <a:gdLst>
                  <a:gd name="connsiteX0" fmla="*/ 2832 w 755550"/>
                  <a:gd name="connsiteY0" fmla="*/ 13257 h 17093"/>
                  <a:gd name="connsiteX1" fmla="*/ 749297 w 755550"/>
                  <a:gd name="connsiteY1" fmla="*/ 13729 h 17093"/>
                  <a:gd name="connsiteX2" fmla="*/ 749297 w 755550"/>
                  <a:gd name="connsiteY2" fmla="*/ 672 h 17093"/>
                  <a:gd name="connsiteX3" fmla="*/ 2832 w 755550"/>
                  <a:gd name="connsiteY3" fmla="*/ 7122 h 17093"/>
                  <a:gd name="connsiteX4" fmla="*/ 2832 w 755550"/>
                  <a:gd name="connsiteY4" fmla="*/ 13257 h 17093"/>
                  <a:gd name="connsiteX5" fmla="*/ 2832 w 755550"/>
                  <a:gd name="connsiteY5" fmla="*/ 13257 h 17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5550" h="17093">
                    <a:moveTo>
                      <a:pt x="2832" y="13257"/>
                    </a:moveTo>
                    <a:cubicBezTo>
                      <a:pt x="251234" y="19707"/>
                      <a:pt x="500895" y="16718"/>
                      <a:pt x="749297" y="13729"/>
                    </a:cubicBezTo>
                    <a:cubicBezTo>
                      <a:pt x="757635" y="13572"/>
                      <a:pt x="757635" y="829"/>
                      <a:pt x="749297" y="672"/>
                    </a:cubicBezTo>
                    <a:cubicBezTo>
                      <a:pt x="500895" y="-429"/>
                      <a:pt x="251234" y="-1216"/>
                      <a:pt x="2832" y="7122"/>
                    </a:cubicBezTo>
                    <a:cubicBezTo>
                      <a:pt x="-944" y="7436"/>
                      <a:pt x="-944" y="13100"/>
                      <a:pt x="2832" y="13257"/>
                    </a:cubicBezTo>
                    <a:lnTo>
                      <a:pt x="2832" y="13257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0" name="Freeform: Shape 679">
                <a:extLst>
                  <a:ext uri="{FF2B5EF4-FFF2-40B4-BE49-F238E27FC236}">
                    <a16:creationId xmlns:a16="http://schemas.microsoft.com/office/drawing/2014/main" id="{00510C61-72FC-4997-90AA-FD71E926D344}"/>
                  </a:ext>
                </a:extLst>
              </p:cNvPr>
              <p:cNvSpPr/>
              <p:nvPr/>
            </p:nvSpPr>
            <p:spPr>
              <a:xfrm>
                <a:off x="6045626" y="3897363"/>
                <a:ext cx="772914" cy="36641"/>
              </a:xfrm>
              <a:custGeom>
                <a:avLst/>
                <a:gdLst>
                  <a:gd name="connsiteX0" fmla="*/ 3481 w 772914"/>
                  <a:gd name="connsiteY0" fmla="*/ 15148 h 36641"/>
                  <a:gd name="connsiteX1" fmla="*/ 766307 w 772914"/>
                  <a:gd name="connsiteY1" fmla="*/ 14047 h 36641"/>
                  <a:gd name="connsiteX2" fmla="*/ 766307 w 772914"/>
                  <a:gd name="connsiteY2" fmla="*/ 46 h 36641"/>
                  <a:gd name="connsiteX3" fmla="*/ 3481 w 772914"/>
                  <a:gd name="connsiteY3" fmla="*/ 7754 h 36641"/>
                  <a:gd name="connsiteX4" fmla="*/ 3481 w 772914"/>
                  <a:gd name="connsiteY4" fmla="*/ 15148 h 36641"/>
                  <a:gd name="connsiteX5" fmla="*/ 3481 w 772914"/>
                  <a:gd name="connsiteY5" fmla="*/ 15148 h 36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2914" h="36641">
                    <a:moveTo>
                      <a:pt x="3481" y="15148"/>
                    </a:moveTo>
                    <a:cubicBezTo>
                      <a:pt x="257232" y="47240"/>
                      <a:pt x="512399" y="40476"/>
                      <a:pt x="766307" y="14047"/>
                    </a:cubicBezTo>
                    <a:cubicBezTo>
                      <a:pt x="775117" y="13103"/>
                      <a:pt x="775117" y="-898"/>
                      <a:pt x="766307" y="46"/>
                    </a:cubicBezTo>
                    <a:cubicBezTo>
                      <a:pt x="511140" y="29306"/>
                      <a:pt x="259277" y="25531"/>
                      <a:pt x="3481" y="7754"/>
                    </a:cubicBezTo>
                    <a:cubicBezTo>
                      <a:pt x="-1239" y="7440"/>
                      <a:pt x="-1081" y="14519"/>
                      <a:pt x="3481" y="15148"/>
                    </a:cubicBezTo>
                    <a:lnTo>
                      <a:pt x="3481" y="15148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1" name="Freeform: Shape 680">
                <a:extLst>
                  <a:ext uri="{FF2B5EF4-FFF2-40B4-BE49-F238E27FC236}">
                    <a16:creationId xmlns:a16="http://schemas.microsoft.com/office/drawing/2014/main" id="{27B6BB7D-B497-44E7-9610-436634494B65}"/>
                  </a:ext>
                </a:extLst>
              </p:cNvPr>
              <p:cNvSpPr/>
              <p:nvPr/>
            </p:nvSpPr>
            <p:spPr>
              <a:xfrm>
                <a:off x="5743520" y="3784908"/>
                <a:ext cx="168151" cy="11818"/>
              </a:xfrm>
              <a:custGeom>
                <a:avLst/>
                <a:gdLst>
                  <a:gd name="connsiteX0" fmla="*/ 3068 w 168151"/>
                  <a:gd name="connsiteY0" fmla="*/ 11819 h 11818"/>
                  <a:gd name="connsiteX1" fmla="*/ 163845 w 168151"/>
                  <a:gd name="connsiteY1" fmla="*/ 8987 h 11818"/>
                  <a:gd name="connsiteX2" fmla="*/ 163845 w 168151"/>
                  <a:gd name="connsiteY2" fmla="*/ 20 h 11818"/>
                  <a:gd name="connsiteX3" fmla="*/ 3068 w 168151"/>
                  <a:gd name="connsiteY3" fmla="*/ 5526 h 11818"/>
                  <a:gd name="connsiteX4" fmla="*/ 3068 w 168151"/>
                  <a:gd name="connsiteY4" fmla="*/ 11819 h 11818"/>
                  <a:gd name="connsiteX5" fmla="*/ 3068 w 168151"/>
                  <a:gd name="connsiteY5" fmla="*/ 11819 h 11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151" h="11818">
                    <a:moveTo>
                      <a:pt x="3068" y="11819"/>
                    </a:moveTo>
                    <a:cubicBezTo>
                      <a:pt x="56555" y="11347"/>
                      <a:pt x="110357" y="12133"/>
                      <a:pt x="163845" y="8987"/>
                    </a:cubicBezTo>
                    <a:cubicBezTo>
                      <a:pt x="169508" y="8672"/>
                      <a:pt x="169666" y="20"/>
                      <a:pt x="163845" y="20"/>
                    </a:cubicBezTo>
                    <a:cubicBezTo>
                      <a:pt x="110357" y="-295"/>
                      <a:pt x="56555" y="3166"/>
                      <a:pt x="3068" y="5526"/>
                    </a:cubicBezTo>
                    <a:cubicBezTo>
                      <a:pt x="-1023" y="5683"/>
                      <a:pt x="-1023" y="11819"/>
                      <a:pt x="3068" y="11819"/>
                    </a:cubicBezTo>
                    <a:lnTo>
                      <a:pt x="3068" y="11819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2" name="Freeform: Shape 681">
                <a:extLst>
                  <a:ext uri="{FF2B5EF4-FFF2-40B4-BE49-F238E27FC236}">
                    <a16:creationId xmlns:a16="http://schemas.microsoft.com/office/drawing/2014/main" id="{2192C87D-A163-4C75-B992-BC4DF7DD13F2}"/>
                  </a:ext>
                </a:extLst>
              </p:cNvPr>
              <p:cNvSpPr/>
              <p:nvPr/>
            </p:nvSpPr>
            <p:spPr>
              <a:xfrm>
                <a:off x="5738349" y="3695099"/>
                <a:ext cx="197019" cy="15247"/>
              </a:xfrm>
              <a:custGeom>
                <a:avLst/>
                <a:gdLst>
                  <a:gd name="connsiteX0" fmla="*/ 4307 w 197019"/>
                  <a:gd name="connsiteY0" fmla="*/ 14789 h 15247"/>
                  <a:gd name="connsiteX1" fmla="*/ 191356 w 197019"/>
                  <a:gd name="connsiteY1" fmla="*/ 11643 h 15247"/>
                  <a:gd name="connsiteX2" fmla="*/ 191356 w 197019"/>
                  <a:gd name="connsiteY2" fmla="*/ 2 h 15247"/>
                  <a:gd name="connsiteX3" fmla="*/ 4307 w 197019"/>
                  <a:gd name="connsiteY3" fmla="*/ 5980 h 15247"/>
                  <a:gd name="connsiteX4" fmla="*/ 4307 w 197019"/>
                  <a:gd name="connsiteY4" fmla="*/ 14789 h 15247"/>
                  <a:gd name="connsiteX5" fmla="*/ 4307 w 197019"/>
                  <a:gd name="connsiteY5" fmla="*/ 14789 h 1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7019" h="15247">
                    <a:moveTo>
                      <a:pt x="4307" y="14789"/>
                    </a:moveTo>
                    <a:cubicBezTo>
                      <a:pt x="66604" y="16362"/>
                      <a:pt x="129058" y="13531"/>
                      <a:pt x="191356" y="11643"/>
                    </a:cubicBezTo>
                    <a:cubicBezTo>
                      <a:pt x="198907" y="11486"/>
                      <a:pt x="198907" y="-156"/>
                      <a:pt x="191356" y="2"/>
                    </a:cubicBezTo>
                    <a:cubicBezTo>
                      <a:pt x="129058" y="1103"/>
                      <a:pt x="66447" y="1260"/>
                      <a:pt x="4307" y="5980"/>
                    </a:cubicBezTo>
                    <a:cubicBezTo>
                      <a:pt x="-1357" y="6294"/>
                      <a:pt x="-1514" y="14632"/>
                      <a:pt x="4307" y="14789"/>
                    </a:cubicBezTo>
                    <a:lnTo>
                      <a:pt x="4307" y="14789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3" name="Freeform: Shape 682">
                <a:extLst>
                  <a:ext uri="{FF2B5EF4-FFF2-40B4-BE49-F238E27FC236}">
                    <a16:creationId xmlns:a16="http://schemas.microsoft.com/office/drawing/2014/main" id="{3CB5D64B-58E8-4AE1-B2B1-380240A31F59}"/>
                  </a:ext>
                </a:extLst>
              </p:cNvPr>
              <p:cNvSpPr/>
              <p:nvPr/>
            </p:nvSpPr>
            <p:spPr>
              <a:xfrm>
                <a:off x="5747237" y="3591805"/>
                <a:ext cx="203499" cy="36630"/>
              </a:xfrm>
              <a:custGeom>
                <a:avLst/>
                <a:gdLst>
                  <a:gd name="connsiteX0" fmla="*/ 3127 w 203499"/>
                  <a:gd name="connsiteY0" fmla="*/ 6861 h 36630"/>
                  <a:gd name="connsiteX1" fmla="*/ 195367 w 203499"/>
                  <a:gd name="connsiteY1" fmla="*/ 36436 h 36630"/>
                  <a:gd name="connsiteX2" fmla="*/ 198828 w 203499"/>
                  <a:gd name="connsiteY2" fmla="*/ 23851 h 36630"/>
                  <a:gd name="connsiteX3" fmla="*/ 3127 w 203499"/>
                  <a:gd name="connsiteY3" fmla="*/ 254 h 36630"/>
                  <a:gd name="connsiteX4" fmla="*/ 3127 w 203499"/>
                  <a:gd name="connsiteY4" fmla="*/ 6861 h 36630"/>
                  <a:gd name="connsiteX5" fmla="*/ 3127 w 203499"/>
                  <a:gd name="connsiteY5" fmla="*/ 6861 h 3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3499" h="36630">
                    <a:moveTo>
                      <a:pt x="3127" y="6861"/>
                    </a:moveTo>
                    <a:cubicBezTo>
                      <a:pt x="67784" y="14884"/>
                      <a:pt x="131654" y="22278"/>
                      <a:pt x="195367" y="36436"/>
                    </a:cubicBezTo>
                    <a:cubicBezTo>
                      <a:pt x="203548" y="38324"/>
                      <a:pt x="207009" y="25896"/>
                      <a:pt x="198828" y="23851"/>
                    </a:cubicBezTo>
                    <a:cubicBezTo>
                      <a:pt x="135115" y="8749"/>
                      <a:pt x="68728" y="-1791"/>
                      <a:pt x="3127" y="254"/>
                    </a:cubicBezTo>
                    <a:cubicBezTo>
                      <a:pt x="-1121" y="568"/>
                      <a:pt x="-963" y="6389"/>
                      <a:pt x="3127" y="6861"/>
                    </a:cubicBezTo>
                    <a:lnTo>
                      <a:pt x="3127" y="6861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4" name="Freeform: Shape 683">
                <a:extLst>
                  <a:ext uri="{FF2B5EF4-FFF2-40B4-BE49-F238E27FC236}">
                    <a16:creationId xmlns:a16="http://schemas.microsoft.com/office/drawing/2014/main" id="{F23EDC1A-D820-4B75-AAC9-C8E7612D958D}"/>
                  </a:ext>
                </a:extLst>
              </p:cNvPr>
              <p:cNvSpPr/>
              <p:nvPr/>
            </p:nvSpPr>
            <p:spPr>
              <a:xfrm>
                <a:off x="5775651" y="3466163"/>
                <a:ext cx="196546" cy="88645"/>
              </a:xfrm>
              <a:custGeom>
                <a:avLst/>
                <a:gdLst>
                  <a:gd name="connsiteX0" fmla="*/ 2243 w 196546"/>
                  <a:gd name="connsiteY0" fmla="*/ 8852 h 88645"/>
                  <a:gd name="connsiteX1" fmla="*/ 188820 w 196546"/>
                  <a:gd name="connsiteY1" fmla="*/ 88139 h 88645"/>
                  <a:gd name="connsiteX2" fmla="*/ 192281 w 196546"/>
                  <a:gd name="connsiteY2" fmla="*/ 75554 h 88645"/>
                  <a:gd name="connsiteX3" fmla="*/ 5862 w 196546"/>
                  <a:gd name="connsiteY3" fmla="*/ 200 h 88645"/>
                  <a:gd name="connsiteX4" fmla="*/ 2243 w 196546"/>
                  <a:gd name="connsiteY4" fmla="*/ 8852 h 88645"/>
                  <a:gd name="connsiteX5" fmla="*/ 2243 w 196546"/>
                  <a:gd name="connsiteY5" fmla="*/ 8852 h 8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546" h="88645">
                    <a:moveTo>
                      <a:pt x="2243" y="8852"/>
                    </a:moveTo>
                    <a:cubicBezTo>
                      <a:pt x="63911" y="36382"/>
                      <a:pt x="126208" y="62654"/>
                      <a:pt x="188820" y="88139"/>
                    </a:cubicBezTo>
                    <a:cubicBezTo>
                      <a:pt x="196529" y="91286"/>
                      <a:pt x="199832" y="78858"/>
                      <a:pt x="192281" y="75554"/>
                    </a:cubicBezTo>
                    <a:cubicBezTo>
                      <a:pt x="130456" y="49597"/>
                      <a:pt x="68473" y="24269"/>
                      <a:pt x="5862" y="200"/>
                    </a:cubicBezTo>
                    <a:cubicBezTo>
                      <a:pt x="985" y="-1374"/>
                      <a:pt x="-2476" y="6807"/>
                      <a:pt x="2243" y="8852"/>
                    </a:cubicBezTo>
                    <a:lnTo>
                      <a:pt x="2243" y="885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id="{8598EF88-ADB1-4DA6-A706-ABD3702C6331}"/>
                  </a:ext>
                </a:extLst>
              </p:cNvPr>
              <p:cNvSpPr/>
              <p:nvPr/>
            </p:nvSpPr>
            <p:spPr>
              <a:xfrm>
                <a:off x="5840707" y="3348712"/>
                <a:ext cx="159529" cy="137591"/>
              </a:xfrm>
              <a:custGeom>
                <a:avLst/>
                <a:gdLst>
                  <a:gd name="connsiteX0" fmla="*/ 586 w 159529"/>
                  <a:gd name="connsiteY0" fmla="*/ 4226 h 137591"/>
                  <a:gd name="connsiteX1" fmla="*/ 148777 w 159529"/>
                  <a:gd name="connsiteY1" fmla="*/ 136372 h 137591"/>
                  <a:gd name="connsiteX2" fmla="*/ 156171 w 159529"/>
                  <a:gd name="connsiteY2" fmla="*/ 123786 h 137591"/>
                  <a:gd name="connsiteX3" fmla="*/ 5148 w 159529"/>
                  <a:gd name="connsiteY3" fmla="*/ 765 h 137591"/>
                  <a:gd name="connsiteX4" fmla="*/ 586 w 159529"/>
                  <a:gd name="connsiteY4" fmla="*/ 4226 h 137591"/>
                  <a:gd name="connsiteX5" fmla="*/ 586 w 159529"/>
                  <a:gd name="connsiteY5" fmla="*/ 4226 h 137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529" h="137591">
                    <a:moveTo>
                      <a:pt x="586" y="4226"/>
                    </a:moveTo>
                    <a:cubicBezTo>
                      <a:pt x="41173" y="57084"/>
                      <a:pt x="93087" y="100031"/>
                      <a:pt x="148777" y="136372"/>
                    </a:cubicBezTo>
                    <a:cubicBezTo>
                      <a:pt x="156643" y="141563"/>
                      <a:pt x="164037" y="128820"/>
                      <a:pt x="156171" y="123786"/>
                    </a:cubicBezTo>
                    <a:cubicBezTo>
                      <a:pt x="100953" y="88390"/>
                      <a:pt x="52657" y="45757"/>
                      <a:pt x="5148" y="765"/>
                    </a:cubicBezTo>
                    <a:cubicBezTo>
                      <a:pt x="2945" y="-1437"/>
                      <a:pt x="-1617" y="1552"/>
                      <a:pt x="586" y="4226"/>
                    </a:cubicBezTo>
                    <a:lnTo>
                      <a:pt x="586" y="422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id="{B7A2F27E-0725-4C60-8E07-7D596E45C2B4}"/>
                  </a:ext>
                </a:extLst>
              </p:cNvPr>
              <p:cNvSpPr/>
              <p:nvPr/>
            </p:nvSpPr>
            <p:spPr>
              <a:xfrm>
                <a:off x="5921507" y="3256892"/>
                <a:ext cx="100775" cy="135892"/>
              </a:xfrm>
              <a:custGeom>
                <a:avLst/>
                <a:gdLst>
                  <a:gd name="connsiteX0" fmla="*/ 1275 w 100775"/>
                  <a:gd name="connsiteY0" fmla="*/ 8106 h 135892"/>
                  <a:gd name="connsiteX1" fmla="*/ 87327 w 100775"/>
                  <a:gd name="connsiteY1" fmla="*/ 132228 h 135892"/>
                  <a:gd name="connsiteX2" fmla="*/ 99912 w 100775"/>
                  <a:gd name="connsiteY2" fmla="*/ 124992 h 135892"/>
                  <a:gd name="connsiteX3" fmla="*/ 8197 w 100775"/>
                  <a:gd name="connsiteY3" fmla="*/ 1341 h 135892"/>
                  <a:gd name="connsiteX4" fmla="*/ 1275 w 100775"/>
                  <a:gd name="connsiteY4" fmla="*/ 8106 h 135892"/>
                  <a:gd name="connsiteX5" fmla="*/ 1275 w 100775"/>
                  <a:gd name="connsiteY5" fmla="*/ 8106 h 13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775" h="135892">
                    <a:moveTo>
                      <a:pt x="1275" y="8106"/>
                    </a:moveTo>
                    <a:cubicBezTo>
                      <a:pt x="33839" y="47592"/>
                      <a:pt x="63730" y="86607"/>
                      <a:pt x="87327" y="132228"/>
                    </a:cubicBezTo>
                    <a:cubicBezTo>
                      <a:pt x="91575" y="140566"/>
                      <a:pt x="104160" y="133172"/>
                      <a:pt x="99912" y="124992"/>
                    </a:cubicBezTo>
                    <a:cubicBezTo>
                      <a:pt x="76629" y="79842"/>
                      <a:pt x="46425" y="35164"/>
                      <a:pt x="8197" y="1341"/>
                    </a:cubicBezTo>
                    <a:cubicBezTo>
                      <a:pt x="3320" y="-2749"/>
                      <a:pt x="-2658" y="3386"/>
                      <a:pt x="1275" y="8106"/>
                    </a:cubicBezTo>
                    <a:lnTo>
                      <a:pt x="1275" y="810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7" name="Freeform: Shape 686">
                <a:extLst>
                  <a:ext uri="{FF2B5EF4-FFF2-40B4-BE49-F238E27FC236}">
                    <a16:creationId xmlns:a16="http://schemas.microsoft.com/office/drawing/2014/main" id="{16916111-E551-42EC-83DE-CF58FFD76977}"/>
                  </a:ext>
                </a:extLst>
              </p:cNvPr>
              <p:cNvSpPr/>
              <p:nvPr/>
            </p:nvSpPr>
            <p:spPr>
              <a:xfrm>
                <a:off x="5996094" y="3193040"/>
                <a:ext cx="48247" cy="55594"/>
              </a:xfrm>
              <a:custGeom>
                <a:avLst/>
                <a:gdLst>
                  <a:gd name="connsiteX0" fmla="*/ 784 w 48247"/>
                  <a:gd name="connsiteY0" fmla="*/ 7301 h 55594"/>
                  <a:gd name="connsiteX1" fmla="*/ 18246 w 48247"/>
                  <a:gd name="connsiteY1" fmla="*/ 29954 h 55594"/>
                  <a:gd name="connsiteX2" fmla="*/ 38068 w 48247"/>
                  <a:gd name="connsiteY2" fmla="*/ 54024 h 55594"/>
                  <a:gd name="connsiteX3" fmla="*/ 47350 w 48247"/>
                  <a:gd name="connsiteY3" fmla="*/ 46945 h 55594"/>
                  <a:gd name="connsiteX4" fmla="*/ 29101 w 48247"/>
                  <a:gd name="connsiteY4" fmla="*/ 24763 h 55594"/>
                  <a:gd name="connsiteX5" fmla="*/ 8650 w 48247"/>
                  <a:gd name="connsiteY5" fmla="*/ 1480 h 55594"/>
                  <a:gd name="connsiteX6" fmla="*/ 784 w 48247"/>
                  <a:gd name="connsiteY6" fmla="*/ 7301 h 55594"/>
                  <a:gd name="connsiteX7" fmla="*/ 784 w 48247"/>
                  <a:gd name="connsiteY7" fmla="*/ 7301 h 55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247" h="55594">
                    <a:moveTo>
                      <a:pt x="784" y="7301"/>
                    </a:moveTo>
                    <a:cubicBezTo>
                      <a:pt x="6133" y="15167"/>
                      <a:pt x="12425" y="22560"/>
                      <a:pt x="18246" y="29954"/>
                    </a:cubicBezTo>
                    <a:cubicBezTo>
                      <a:pt x="24539" y="37978"/>
                      <a:pt x="30517" y="47102"/>
                      <a:pt x="38068" y="54024"/>
                    </a:cubicBezTo>
                    <a:cubicBezTo>
                      <a:pt x="42787" y="58429"/>
                      <a:pt x="50968" y="52765"/>
                      <a:pt x="47350" y="46945"/>
                    </a:cubicBezTo>
                    <a:cubicBezTo>
                      <a:pt x="42316" y="38764"/>
                      <a:pt x="35394" y="31842"/>
                      <a:pt x="29101" y="24763"/>
                    </a:cubicBezTo>
                    <a:cubicBezTo>
                      <a:pt x="22336" y="16897"/>
                      <a:pt x="15886" y="8717"/>
                      <a:pt x="8650" y="1480"/>
                    </a:cubicBezTo>
                    <a:cubicBezTo>
                      <a:pt x="4717" y="-2610"/>
                      <a:pt x="-2362" y="2581"/>
                      <a:pt x="784" y="7301"/>
                    </a:cubicBezTo>
                    <a:lnTo>
                      <a:pt x="784" y="7301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8" name="Freeform: Shape 687">
                <a:extLst>
                  <a:ext uri="{FF2B5EF4-FFF2-40B4-BE49-F238E27FC236}">
                    <a16:creationId xmlns:a16="http://schemas.microsoft.com/office/drawing/2014/main" id="{0D1673DD-F759-4243-98E2-2BE81B0B8251}"/>
                  </a:ext>
                </a:extLst>
              </p:cNvPr>
              <p:cNvSpPr/>
              <p:nvPr/>
            </p:nvSpPr>
            <p:spPr>
              <a:xfrm>
                <a:off x="5898084" y="3442313"/>
                <a:ext cx="134517" cy="427881"/>
              </a:xfrm>
              <a:custGeom>
                <a:avLst/>
                <a:gdLst>
                  <a:gd name="connsiteX0" fmla="*/ 8023 w 134517"/>
                  <a:gd name="connsiteY0" fmla="*/ 424105 h 427881"/>
                  <a:gd name="connsiteX1" fmla="*/ 133090 w 134517"/>
                  <a:gd name="connsiteY1" fmla="*/ 12566 h 427881"/>
                  <a:gd name="connsiteX2" fmla="*/ 119875 w 134517"/>
                  <a:gd name="connsiteY2" fmla="*/ 2497 h 427881"/>
                  <a:gd name="connsiteX3" fmla="*/ 0 w 134517"/>
                  <a:gd name="connsiteY3" fmla="*/ 424105 h 427881"/>
                  <a:gd name="connsiteX4" fmla="*/ 8023 w 134517"/>
                  <a:gd name="connsiteY4" fmla="*/ 424105 h 427881"/>
                  <a:gd name="connsiteX5" fmla="*/ 8023 w 134517"/>
                  <a:gd name="connsiteY5" fmla="*/ 424105 h 427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517" h="427881">
                    <a:moveTo>
                      <a:pt x="8023" y="424105"/>
                    </a:moveTo>
                    <a:cubicBezTo>
                      <a:pt x="23755" y="273711"/>
                      <a:pt x="41374" y="137317"/>
                      <a:pt x="133090" y="12566"/>
                    </a:cubicBezTo>
                    <a:cubicBezTo>
                      <a:pt x="138753" y="4857"/>
                      <a:pt x="126168" y="-4582"/>
                      <a:pt x="119875" y="2497"/>
                    </a:cubicBezTo>
                    <a:cubicBezTo>
                      <a:pt x="18406" y="117024"/>
                      <a:pt x="5191" y="277644"/>
                      <a:pt x="0" y="424105"/>
                    </a:cubicBezTo>
                    <a:cubicBezTo>
                      <a:pt x="0" y="429296"/>
                      <a:pt x="7551" y="428982"/>
                      <a:pt x="8023" y="424105"/>
                    </a:cubicBezTo>
                    <a:lnTo>
                      <a:pt x="8023" y="424105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9" name="Freeform: Shape 688">
                <a:extLst>
                  <a:ext uri="{FF2B5EF4-FFF2-40B4-BE49-F238E27FC236}">
                    <a16:creationId xmlns:a16="http://schemas.microsoft.com/office/drawing/2014/main" id="{E3C4E858-7F34-4F69-902F-FA066B9A6E65}"/>
                  </a:ext>
                </a:extLst>
              </p:cNvPr>
              <p:cNvSpPr/>
              <p:nvPr/>
            </p:nvSpPr>
            <p:spPr>
              <a:xfrm>
                <a:off x="6805354" y="2552458"/>
                <a:ext cx="468106" cy="710723"/>
              </a:xfrm>
              <a:custGeom>
                <a:avLst/>
                <a:gdLst>
                  <a:gd name="connsiteX0" fmla="*/ 9411 w 468106"/>
                  <a:gd name="connsiteY0" fmla="*/ 708450 h 710723"/>
                  <a:gd name="connsiteX1" fmla="*/ 466887 w 468106"/>
                  <a:gd name="connsiteY1" fmla="*/ 10752 h 710723"/>
                  <a:gd name="connsiteX2" fmla="*/ 454301 w 468106"/>
                  <a:gd name="connsiteY2" fmla="*/ 3358 h 710723"/>
                  <a:gd name="connsiteX3" fmla="*/ 759 w 468106"/>
                  <a:gd name="connsiteY3" fmla="*/ 703416 h 710723"/>
                  <a:gd name="connsiteX4" fmla="*/ 9411 w 468106"/>
                  <a:gd name="connsiteY4" fmla="*/ 708450 h 710723"/>
                  <a:gd name="connsiteX5" fmla="*/ 9411 w 468106"/>
                  <a:gd name="connsiteY5" fmla="*/ 708450 h 710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8106" h="710723">
                    <a:moveTo>
                      <a:pt x="9411" y="708450"/>
                    </a:moveTo>
                    <a:cubicBezTo>
                      <a:pt x="168930" y="481128"/>
                      <a:pt x="315234" y="243423"/>
                      <a:pt x="466887" y="10752"/>
                    </a:cubicBezTo>
                    <a:cubicBezTo>
                      <a:pt x="472078" y="2887"/>
                      <a:pt x="459335" y="-4507"/>
                      <a:pt x="454301" y="3358"/>
                    </a:cubicBezTo>
                    <a:cubicBezTo>
                      <a:pt x="302648" y="235872"/>
                      <a:pt x="144388" y="465711"/>
                      <a:pt x="759" y="703416"/>
                    </a:cubicBezTo>
                    <a:cubicBezTo>
                      <a:pt x="-2545" y="709079"/>
                      <a:pt x="5793" y="713641"/>
                      <a:pt x="9411" y="708450"/>
                    </a:cubicBezTo>
                    <a:lnTo>
                      <a:pt x="9411" y="70845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0" name="Freeform: Shape 689">
                <a:extLst>
                  <a:ext uri="{FF2B5EF4-FFF2-40B4-BE49-F238E27FC236}">
                    <a16:creationId xmlns:a16="http://schemas.microsoft.com/office/drawing/2014/main" id="{537AAAF0-45EA-40F7-841F-E1C2353B2989}"/>
                  </a:ext>
                </a:extLst>
              </p:cNvPr>
              <p:cNvSpPr/>
              <p:nvPr/>
            </p:nvSpPr>
            <p:spPr>
              <a:xfrm>
                <a:off x="6793838" y="3242580"/>
                <a:ext cx="27599" cy="733408"/>
              </a:xfrm>
              <a:custGeom>
                <a:avLst/>
                <a:gdLst>
                  <a:gd name="connsiteX0" fmla="*/ 24073 w 27599"/>
                  <a:gd name="connsiteY0" fmla="*/ 727037 h 733408"/>
                  <a:gd name="connsiteX1" fmla="*/ 18095 w 27599"/>
                  <a:gd name="connsiteY1" fmla="*/ 8731 h 733408"/>
                  <a:gd name="connsiteX2" fmla="*/ 4 w 27599"/>
                  <a:gd name="connsiteY2" fmla="*/ 8731 h 733408"/>
                  <a:gd name="connsiteX3" fmla="*/ 11016 w 27599"/>
                  <a:gd name="connsiteY3" fmla="*/ 727037 h 733408"/>
                  <a:gd name="connsiteX4" fmla="*/ 24073 w 27599"/>
                  <a:gd name="connsiteY4" fmla="*/ 727037 h 733408"/>
                  <a:gd name="connsiteX5" fmla="*/ 24073 w 27599"/>
                  <a:gd name="connsiteY5" fmla="*/ 727037 h 733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99" h="733408">
                    <a:moveTo>
                      <a:pt x="24073" y="727037"/>
                    </a:moveTo>
                    <a:cubicBezTo>
                      <a:pt x="31939" y="487916"/>
                      <a:pt x="25175" y="247694"/>
                      <a:pt x="18095" y="8731"/>
                    </a:cubicBezTo>
                    <a:cubicBezTo>
                      <a:pt x="17781" y="-2910"/>
                      <a:pt x="-311" y="-2910"/>
                      <a:pt x="4" y="8731"/>
                    </a:cubicBezTo>
                    <a:cubicBezTo>
                      <a:pt x="7083" y="248166"/>
                      <a:pt x="5982" y="487602"/>
                      <a:pt x="11016" y="727037"/>
                    </a:cubicBezTo>
                    <a:cubicBezTo>
                      <a:pt x="11173" y="735532"/>
                      <a:pt x="23759" y="735532"/>
                      <a:pt x="24073" y="727037"/>
                    </a:cubicBezTo>
                    <a:lnTo>
                      <a:pt x="24073" y="727037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1" name="Freeform: Shape 690">
                <a:extLst>
                  <a:ext uri="{FF2B5EF4-FFF2-40B4-BE49-F238E27FC236}">
                    <a16:creationId xmlns:a16="http://schemas.microsoft.com/office/drawing/2014/main" id="{BB575304-3DC1-4D02-B354-3C6579FC4372}"/>
                  </a:ext>
                </a:extLst>
              </p:cNvPr>
              <p:cNvSpPr/>
              <p:nvPr/>
            </p:nvSpPr>
            <p:spPr>
              <a:xfrm>
                <a:off x="6045174" y="3969249"/>
                <a:ext cx="781350" cy="26641"/>
              </a:xfrm>
              <a:custGeom>
                <a:avLst/>
                <a:gdLst>
                  <a:gd name="connsiteX0" fmla="*/ 2832 w 781350"/>
                  <a:gd name="connsiteY0" fmla="*/ 6976 h 26641"/>
                  <a:gd name="connsiteX1" fmla="*/ 771793 w 781350"/>
                  <a:gd name="connsiteY1" fmla="*/ 26640 h 26641"/>
                  <a:gd name="connsiteX2" fmla="*/ 771793 w 781350"/>
                  <a:gd name="connsiteY2" fmla="*/ 6818 h 26641"/>
                  <a:gd name="connsiteX3" fmla="*/ 2832 w 781350"/>
                  <a:gd name="connsiteY3" fmla="*/ 1155 h 26641"/>
                  <a:gd name="connsiteX4" fmla="*/ 2832 w 781350"/>
                  <a:gd name="connsiteY4" fmla="*/ 6976 h 26641"/>
                  <a:gd name="connsiteX5" fmla="*/ 2832 w 781350"/>
                  <a:gd name="connsiteY5" fmla="*/ 6976 h 26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1350" h="26641">
                    <a:moveTo>
                      <a:pt x="2832" y="6976"/>
                    </a:moveTo>
                    <a:cubicBezTo>
                      <a:pt x="258942" y="18932"/>
                      <a:pt x="515525" y="22236"/>
                      <a:pt x="771793" y="26640"/>
                    </a:cubicBezTo>
                    <a:cubicBezTo>
                      <a:pt x="784536" y="26798"/>
                      <a:pt x="784536" y="6976"/>
                      <a:pt x="771793" y="6818"/>
                    </a:cubicBezTo>
                    <a:cubicBezTo>
                      <a:pt x="515525" y="2728"/>
                      <a:pt x="259100" y="-2306"/>
                      <a:pt x="2832" y="1155"/>
                    </a:cubicBezTo>
                    <a:cubicBezTo>
                      <a:pt x="-944" y="1155"/>
                      <a:pt x="-944" y="6818"/>
                      <a:pt x="2832" y="6976"/>
                    </a:cubicBezTo>
                    <a:lnTo>
                      <a:pt x="2832" y="6976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2" name="Freeform: Shape 691">
                <a:extLst>
                  <a:ext uri="{FF2B5EF4-FFF2-40B4-BE49-F238E27FC236}">
                    <a16:creationId xmlns:a16="http://schemas.microsoft.com/office/drawing/2014/main" id="{6B886670-6B74-49D9-AF73-57D8056941C3}"/>
                  </a:ext>
                </a:extLst>
              </p:cNvPr>
              <p:cNvSpPr/>
              <p:nvPr/>
            </p:nvSpPr>
            <p:spPr>
              <a:xfrm>
                <a:off x="5721927" y="3865474"/>
                <a:ext cx="168133" cy="128907"/>
              </a:xfrm>
              <a:custGeom>
                <a:avLst/>
                <a:gdLst>
                  <a:gd name="connsiteX0" fmla="*/ 26706 w 168133"/>
                  <a:gd name="connsiteY0" fmla="*/ 0 h 128907"/>
                  <a:gd name="connsiteX1" fmla="*/ 24661 w 168133"/>
                  <a:gd name="connsiteY1" fmla="*/ 113897 h 128907"/>
                  <a:gd name="connsiteX2" fmla="*/ 90734 w 168133"/>
                  <a:gd name="connsiteY2" fmla="*/ 38857 h 128907"/>
                  <a:gd name="connsiteX3" fmla="*/ 112129 w 168133"/>
                  <a:gd name="connsiteY3" fmla="*/ 123021 h 128907"/>
                  <a:gd name="connsiteX4" fmla="*/ 168133 w 168133"/>
                  <a:gd name="connsiteY4" fmla="*/ 4719 h 128907"/>
                  <a:gd name="connsiteX5" fmla="*/ 26706 w 168133"/>
                  <a:gd name="connsiteY5" fmla="*/ 0 h 128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133" h="128907">
                    <a:moveTo>
                      <a:pt x="26706" y="0"/>
                    </a:moveTo>
                    <a:cubicBezTo>
                      <a:pt x="2479" y="28789"/>
                      <a:pt x="-17814" y="95333"/>
                      <a:pt x="24661" y="113897"/>
                    </a:cubicBezTo>
                    <a:cubicBezTo>
                      <a:pt x="67136" y="132460"/>
                      <a:pt x="59900" y="15417"/>
                      <a:pt x="90734" y="38857"/>
                    </a:cubicBezTo>
                    <a:cubicBezTo>
                      <a:pt x="121568" y="62297"/>
                      <a:pt x="66507" y="152597"/>
                      <a:pt x="112129" y="123021"/>
                    </a:cubicBezTo>
                    <a:cubicBezTo>
                      <a:pt x="157750" y="93446"/>
                      <a:pt x="168133" y="4719"/>
                      <a:pt x="168133" y="4719"/>
                    </a:cubicBezTo>
                    <a:lnTo>
                      <a:pt x="26706" y="0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3" name="Freeform: Shape 692">
                <a:extLst>
                  <a:ext uri="{FF2B5EF4-FFF2-40B4-BE49-F238E27FC236}">
                    <a16:creationId xmlns:a16="http://schemas.microsoft.com/office/drawing/2014/main" id="{6F1057D2-0382-4710-B0CF-E1F9C6E9AE60}"/>
                  </a:ext>
                </a:extLst>
              </p:cNvPr>
              <p:cNvSpPr/>
              <p:nvPr/>
            </p:nvSpPr>
            <p:spPr>
              <a:xfrm>
                <a:off x="6258652" y="2172752"/>
                <a:ext cx="475468" cy="870902"/>
              </a:xfrm>
              <a:custGeom>
                <a:avLst/>
                <a:gdLst>
                  <a:gd name="connsiteX0" fmla="*/ 60095 w 475468"/>
                  <a:gd name="connsiteY0" fmla="*/ 870745 h 870902"/>
                  <a:gd name="connsiteX1" fmla="*/ 0 w 475468"/>
                  <a:gd name="connsiteY1" fmla="*/ 560518 h 870902"/>
                  <a:gd name="connsiteX2" fmla="*/ 275303 w 475468"/>
                  <a:gd name="connsiteY2" fmla="*/ 0 h 870902"/>
                  <a:gd name="connsiteX3" fmla="*/ 425383 w 475468"/>
                  <a:gd name="connsiteY3" fmla="*/ 270269 h 870902"/>
                  <a:gd name="connsiteX4" fmla="*/ 425540 w 475468"/>
                  <a:gd name="connsiteY4" fmla="*/ 395336 h 870902"/>
                  <a:gd name="connsiteX5" fmla="*/ 475410 w 475468"/>
                  <a:gd name="connsiteY5" fmla="*/ 535504 h 870902"/>
                  <a:gd name="connsiteX6" fmla="*/ 238334 w 475468"/>
                  <a:gd name="connsiteY6" fmla="*/ 730734 h 870902"/>
                  <a:gd name="connsiteX7" fmla="*/ 238334 w 475468"/>
                  <a:gd name="connsiteY7" fmla="*/ 870902 h 870902"/>
                  <a:gd name="connsiteX8" fmla="*/ 60095 w 475468"/>
                  <a:gd name="connsiteY8" fmla="*/ 870902 h 870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5468" h="870902">
                    <a:moveTo>
                      <a:pt x="60095" y="870745"/>
                    </a:moveTo>
                    <a:lnTo>
                      <a:pt x="0" y="560518"/>
                    </a:lnTo>
                    <a:lnTo>
                      <a:pt x="275303" y="0"/>
                    </a:lnTo>
                    <a:cubicBezTo>
                      <a:pt x="275303" y="0"/>
                      <a:pt x="430417" y="110121"/>
                      <a:pt x="425383" y="270269"/>
                    </a:cubicBezTo>
                    <a:cubicBezTo>
                      <a:pt x="420349" y="430417"/>
                      <a:pt x="425540" y="395336"/>
                      <a:pt x="425540" y="395336"/>
                    </a:cubicBezTo>
                    <a:cubicBezTo>
                      <a:pt x="425540" y="395336"/>
                      <a:pt x="477455" y="469589"/>
                      <a:pt x="475410" y="535504"/>
                    </a:cubicBezTo>
                    <a:cubicBezTo>
                      <a:pt x="469274" y="740802"/>
                      <a:pt x="238334" y="730734"/>
                      <a:pt x="238334" y="730734"/>
                    </a:cubicBezTo>
                    <a:lnTo>
                      <a:pt x="238334" y="870902"/>
                    </a:lnTo>
                    <a:lnTo>
                      <a:pt x="60095" y="870902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4" name="Freeform: Shape 693">
                <a:extLst>
                  <a:ext uri="{FF2B5EF4-FFF2-40B4-BE49-F238E27FC236}">
                    <a16:creationId xmlns:a16="http://schemas.microsoft.com/office/drawing/2014/main" id="{CA38DE5A-42C6-4A0D-A43A-ED0244A74132}"/>
                  </a:ext>
                </a:extLst>
              </p:cNvPr>
              <p:cNvSpPr/>
              <p:nvPr/>
            </p:nvSpPr>
            <p:spPr>
              <a:xfrm>
                <a:off x="6491405" y="2579565"/>
                <a:ext cx="56406" cy="81064"/>
              </a:xfrm>
              <a:custGeom>
                <a:avLst/>
                <a:gdLst>
                  <a:gd name="connsiteX0" fmla="*/ 3851 w 56406"/>
                  <a:gd name="connsiteY0" fmla="*/ 14951 h 81064"/>
                  <a:gd name="connsiteX1" fmla="*/ 46326 w 56406"/>
                  <a:gd name="connsiteY1" fmla="*/ 32099 h 81064"/>
                  <a:gd name="connsiteX2" fmla="*/ 54979 w 56406"/>
                  <a:gd name="connsiteY2" fmla="*/ 28481 h 81064"/>
                  <a:gd name="connsiteX3" fmla="*/ 2435 w 56406"/>
                  <a:gd name="connsiteY3" fmla="*/ 37290 h 81064"/>
                  <a:gd name="connsiteX4" fmla="*/ 33898 w 56406"/>
                  <a:gd name="connsiteY4" fmla="*/ 80867 h 81064"/>
                  <a:gd name="connsiteX5" fmla="*/ 33898 w 56406"/>
                  <a:gd name="connsiteY5" fmla="*/ 71428 h 81064"/>
                  <a:gd name="connsiteX6" fmla="*/ 13133 w 56406"/>
                  <a:gd name="connsiteY6" fmla="*/ 39493 h 81064"/>
                  <a:gd name="connsiteX7" fmla="*/ 47742 w 56406"/>
                  <a:gd name="connsiteY7" fmla="*/ 35717 h 81064"/>
                  <a:gd name="connsiteX8" fmla="*/ 56395 w 56406"/>
                  <a:gd name="connsiteY8" fmla="*/ 32099 h 81064"/>
                  <a:gd name="connsiteX9" fmla="*/ 705 w 56406"/>
                  <a:gd name="connsiteY9" fmla="*/ 11962 h 81064"/>
                  <a:gd name="connsiteX10" fmla="*/ 3851 w 56406"/>
                  <a:gd name="connsiteY10" fmla="*/ 14951 h 81064"/>
                  <a:gd name="connsiteX11" fmla="*/ 3851 w 56406"/>
                  <a:gd name="connsiteY11" fmla="*/ 14951 h 81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406" h="81064">
                    <a:moveTo>
                      <a:pt x="3851" y="14951"/>
                    </a:moveTo>
                    <a:cubicBezTo>
                      <a:pt x="20212" y="1108"/>
                      <a:pt x="45540" y="10075"/>
                      <a:pt x="46326" y="32099"/>
                    </a:cubicBezTo>
                    <a:cubicBezTo>
                      <a:pt x="49158" y="30840"/>
                      <a:pt x="52147" y="29739"/>
                      <a:pt x="54979" y="28481"/>
                    </a:cubicBezTo>
                    <a:cubicBezTo>
                      <a:pt x="39090" y="12592"/>
                      <a:pt x="11559" y="15581"/>
                      <a:pt x="2435" y="37290"/>
                    </a:cubicBezTo>
                    <a:cubicBezTo>
                      <a:pt x="-6532" y="58528"/>
                      <a:pt x="10458" y="83541"/>
                      <a:pt x="33898" y="80867"/>
                    </a:cubicBezTo>
                    <a:cubicBezTo>
                      <a:pt x="39876" y="80238"/>
                      <a:pt x="40034" y="71900"/>
                      <a:pt x="33898" y="71428"/>
                    </a:cubicBezTo>
                    <a:cubicBezTo>
                      <a:pt x="17695" y="69855"/>
                      <a:pt x="4323" y="55696"/>
                      <a:pt x="13133" y="39493"/>
                    </a:cubicBezTo>
                    <a:cubicBezTo>
                      <a:pt x="20369" y="26278"/>
                      <a:pt x="37517" y="25964"/>
                      <a:pt x="47742" y="35717"/>
                    </a:cubicBezTo>
                    <a:cubicBezTo>
                      <a:pt x="50731" y="38549"/>
                      <a:pt x="56709" y="36661"/>
                      <a:pt x="56395" y="32099"/>
                    </a:cubicBezTo>
                    <a:cubicBezTo>
                      <a:pt x="54507" y="2681"/>
                      <a:pt x="20526" y="-11950"/>
                      <a:pt x="705" y="11962"/>
                    </a:cubicBezTo>
                    <a:cubicBezTo>
                      <a:pt x="-1026" y="14008"/>
                      <a:pt x="1649" y="16682"/>
                      <a:pt x="3851" y="14951"/>
                    </a:cubicBezTo>
                    <a:lnTo>
                      <a:pt x="3851" y="14951"/>
                    </a:lnTo>
                    <a:close/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5" name="Freeform: Shape 694">
                <a:extLst>
                  <a:ext uri="{FF2B5EF4-FFF2-40B4-BE49-F238E27FC236}">
                    <a16:creationId xmlns:a16="http://schemas.microsoft.com/office/drawing/2014/main" id="{A45BADF5-DA7C-4967-9169-AD71EFB5C585}"/>
                  </a:ext>
                </a:extLst>
              </p:cNvPr>
              <p:cNvSpPr/>
              <p:nvPr/>
            </p:nvSpPr>
            <p:spPr>
              <a:xfrm>
                <a:off x="5761026" y="2062733"/>
                <a:ext cx="939434" cy="945562"/>
              </a:xfrm>
              <a:custGeom>
                <a:avLst/>
                <a:gdLst>
                  <a:gd name="connsiteX0" fmla="*/ 128248 w 939434"/>
                  <a:gd name="connsiteY0" fmla="*/ 171844 h 945562"/>
                  <a:gd name="connsiteX1" fmla="*/ 5541 w 939434"/>
                  <a:gd name="connsiteY1" fmla="*/ 341903 h 945562"/>
                  <a:gd name="connsiteX2" fmla="*/ 19228 w 939434"/>
                  <a:gd name="connsiteY2" fmla="*/ 520614 h 945562"/>
                  <a:gd name="connsiteX3" fmla="*/ 129035 w 939434"/>
                  <a:gd name="connsiteY3" fmla="*/ 765712 h 945562"/>
                  <a:gd name="connsiteX4" fmla="*/ 369886 w 939434"/>
                  <a:gd name="connsiteY4" fmla="*/ 924602 h 945562"/>
                  <a:gd name="connsiteX5" fmla="*/ 588241 w 939434"/>
                  <a:gd name="connsiteY5" fmla="*/ 937659 h 945562"/>
                  <a:gd name="connsiteX6" fmla="*/ 727780 w 939434"/>
                  <a:gd name="connsiteY6" fmla="*/ 809604 h 945562"/>
                  <a:gd name="connsiteX7" fmla="*/ 705913 w 939434"/>
                  <a:gd name="connsiteY7" fmla="*/ 538233 h 945562"/>
                  <a:gd name="connsiteX8" fmla="*/ 728095 w 939434"/>
                  <a:gd name="connsiteY8" fmla="*/ 488993 h 945562"/>
                  <a:gd name="connsiteX9" fmla="*/ 778436 w 939434"/>
                  <a:gd name="connsiteY9" fmla="*/ 483330 h 945562"/>
                  <a:gd name="connsiteX10" fmla="*/ 819181 w 939434"/>
                  <a:gd name="connsiteY10" fmla="*/ 541065 h 945562"/>
                  <a:gd name="connsiteX11" fmla="*/ 868106 w 939434"/>
                  <a:gd name="connsiteY11" fmla="*/ 513692 h 945562"/>
                  <a:gd name="connsiteX12" fmla="*/ 877388 w 939434"/>
                  <a:gd name="connsiteY12" fmla="*/ 451709 h 945562"/>
                  <a:gd name="connsiteX13" fmla="*/ 936067 w 939434"/>
                  <a:gd name="connsiteY13" fmla="*/ 312484 h 945562"/>
                  <a:gd name="connsiteX14" fmla="*/ 850172 w 939434"/>
                  <a:gd name="connsiteY14" fmla="*/ 119300 h 945562"/>
                  <a:gd name="connsiteX15" fmla="*/ 499042 w 939434"/>
                  <a:gd name="connsiteY15" fmla="*/ 1156 h 945562"/>
                  <a:gd name="connsiteX16" fmla="*/ 167734 w 939434"/>
                  <a:gd name="connsiteY16" fmla="*/ 166967 h 94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39434" h="945562">
                    <a:moveTo>
                      <a:pt x="128248" y="171844"/>
                    </a:moveTo>
                    <a:cubicBezTo>
                      <a:pt x="63119" y="203307"/>
                      <a:pt x="21902" y="271582"/>
                      <a:pt x="5541" y="341903"/>
                    </a:cubicBezTo>
                    <a:cubicBezTo>
                      <a:pt x="-10819" y="412380"/>
                      <a:pt x="13722" y="448563"/>
                      <a:pt x="19228" y="520614"/>
                    </a:cubicBezTo>
                    <a:cubicBezTo>
                      <a:pt x="25521" y="602890"/>
                      <a:pt x="74918" y="703572"/>
                      <a:pt x="129035" y="765712"/>
                    </a:cubicBezTo>
                    <a:cubicBezTo>
                      <a:pt x="206434" y="854281"/>
                      <a:pt x="228144" y="896127"/>
                      <a:pt x="369886" y="924602"/>
                    </a:cubicBezTo>
                    <a:cubicBezTo>
                      <a:pt x="434543" y="937659"/>
                      <a:pt x="525000" y="956380"/>
                      <a:pt x="588241" y="937659"/>
                    </a:cubicBezTo>
                    <a:cubicBezTo>
                      <a:pt x="651482" y="918938"/>
                      <a:pt x="710318" y="873159"/>
                      <a:pt x="727780" y="809604"/>
                    </a:cubicBezTo>
                    <a:cubicBezTo>
                      <a:pt x="752007" y="721349"/>
                      <a:pt x="692699" y="628847"/>
                      <a:pt x="705913" y="538233"/>
                    </a:cubicBezTo>
                    <a:cubicBezTo>
                      <a:pt x="708587" y="520142"/>
                      <a:pt x="714723" y="501421"/>
                      <a:pt x="728095" y="488993"/>
                    </a:cubicBezTo>
                    <a:cubicBezTo>
                      <a:pt x="741624" y="476565"/>
                      <a:pt x="763805" y="472160"/>
                      <a:pt x="778436" y="483330"/>
                    </a:cubicBezTo>
                    <a:cubicBezTo>
                      <a:pt x="797628" y="497803"/>
                      <a:pt x="797314" y="530997"/>
                      <a:pt x="819181" y="541065"/>
                    </a:cubicBezTo>
                    <a:cubicBezTo>
                      <a:pt x="838216" y="549875"/>
                      <a:pt x="860555" y="533356"/>
                      <a:pt x="868106" y="513692"/>
                    </a:cubicBezTo>
                    <a:cubicBezTo>
                      <a:pt x="875657" y="494185"/>
                      <a:pt x="873770" y="472318"/>
                      <a:pt x="877388" y="451709"/>
                    </a:cubicBezTo>
                    <a:cubicBezTo>
                      <a:pt x="885883" y="401840"/>
                      <a:pt x="924740" y="361724"/>
                      <a:pt x="936067" y="312484"/>
                    </a:cubicBezTo>
                    <a:cubicBezTo>
                      <a:pt x="952585" y="240276"/>
                      <a:pt x="905862" y="168068"/>
                      <a:pt x="850172" y="119300"/>
                    </a:cubicBezTo>
                    <a:cubicBezTo>
                      <a:pt x="754838" y="35765"/>
                      <a:pt x="625525" y="-7811"/>
                      <a:pt x="499042" y="1156"/>
                    </a:cubicBezTo>
                    <a:cubicBezTo>
                      <a:pt x="372560" y="9965"/>
                      <a:pt x="250483" y="71004"/>
                      <a:pt x="167734" y="166967"/>
                    </a:cubicBezTo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6" name="Freeform: Shape 695">
                <a:extLst>
                  <a:ext uri="{FF2B5EF4-FFF2-40B4-BE49-F238E27FC236}">
                    <a16:creationId xmlns:a16="http://schemas.microsoft.com/office/drawing/2014/main" id="{251FC169-ABF0-402A-B794-3A8128D84012}"/>
                  </a:ext>
                </a:extLst>
              </p:cNvPr>
              <p:cNvSpPr/>
              <p:nvPr/>
            </p:nvSpPr>
            <p:spPr>
              <a:xfrm>
                <a:off x="5682278" y="1936752"/>
                <a:ext cx="897510" cy="872500"/>
              </a:xfrm>
              <a:custGeom>
                <a:avLst/>
                <a:gdLst>
                  <a:gd name="connsiteX0" fmla="*/ 207782 w 897510"/>
                  <a:gd name="connsiteY0" fmla="*/ 872501 h 872500"/>
                  <a:gd name="connsiteX1" fmla="*/ 54556 w 897510"/>
                  <a:gd name="connsiteY1" fmla="*/ 559442 h 872500"/>
                  <a:gd name="connsiteX2" fmla="*/ 125 w 897510"/>
                  <a:gd name="connsiteY2" fmla="*/ 435476 h 872500"/>
                  <a:gd name="connsiteX3" fmla="*/ 96088 w 897510"/>
                  <a:gd name="connsiteY3" fmla="*/ 349896 h 872500"/>
                  <a:gd name="connsiteX4" fmla="*/ 126607 w 897510"/>
                  <a:gd name="connsiteY4" fmla="*/ 200131 h 872500"/>
                  <a:gd name="connsiteX5" fmla="*/ 277316 w 897510"/>
                  <a:gd name="connsiteY5" fmla="*/ 174331 h 872500"/>
                  <a:gd name="connsiteX6" fmla="*/ 327972 w 897510"/>
                  <a:gd name="connsiteY6" fmla="*/ 60592 h 872500"/>
                  <a:gd name="connsiteX7" fmla="*/ 449734 w 897510"/>
                  <a:gd name="connsiteY7" fmla="*/ 86392 h 872500"/>
                  <a:gd name="connsiteX8" fmla="*/ 572598 w 897510"/>
                  <a:gd name="connsiteY8" fmla="*/ 2228 h 872500"/>
                  <a:gd name="connsiteX9" fmla="*/ 686023 w 897510"/>
                  <a:gd name="connsiteY9" fmla="*/ 71447 h 872500"/>
                  <a:gd name="connsiteX10" fmla="*/ 804010 w 897510"/>
                  <a:gd name="connsiteY10" fmla="*/ 47063 h 872500"/>
                  <a:gd name="connsiteX11" fmla="*/ 895411 w 897510"/>
                  <a:gd name="connsiteY11" fmla="*/ 114237 h 872500"/>
                  <a:gd name="connsiteX12" fmla="*/ 828866 w 897510"/>
                  <a:gd name="connsiteY12" fmla="*/ 251416 h 872500"/>
                  <a:gd name="connsiteX13" fmla="*/ 732903 w 897510"/>
                  <a:gd name="connsiteY13" fmla="*/ 478109 h 87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97510" h="872500">
                    <a:moveTo>
                      <a:pt x="207782" y="872501"/>
                    </a:moveTo>
                    <a:cubicBezTo>
                      <a:pt x="58961" y="749322"/>
                      <a:pt x="114808" y="651472"/>
                      <a:pt x="54556" y="559442"/>
                    </a:cubicBezTo>
                    <a:cubicBezTo>
                      <a:pt x="29385" y="520899"/>
                      <a:pt x="-2235" y="481413"/>
                      <a:pt x="125" y="435476"/>
                    </a:cubicBezTo>
                    <a:cubicBezTo>
                      <a:pt x="2642" y="387967"/>
                      <a:pt x="48421" y="346907"/>
                      <a:pt x="96088" y="349896"/>
                    </a:cubicBezTo>
                    <a:cubicBezTo>
                      <a:pt x="75007" y="300027"/>
                      <a:pt x="87750" y="237730"/>
                      <a:pt x="126607" y="200131"/>
                    </a:cubicBezTo>
                    <a:cubicBezTo>
                      <a:pt x="165464" y="162375"/>
                      <a:pt x="228076" y="151678"/>
                      <a:pt x="277316" y="174331"/>
                    </a:cubicBezTo>
                    <a:cubicBezTo>
                      <a:pt x="265674" y="130912"/>
                      <a:pt x="288013" y="81043"/>
                      <a:pt x="327972" y="60592"/>
                    </a:cubicBezTo>
                    <a:cubicBezTo>
                      <a:pt x="367930" y="40141"/>
                      <a:pt x="421417" y="51468"/>
                      <a:pt x="449734" y="86392"/>
                    </a:cubicBezTo>
                    <a:cubicBezTo>
                      <a:pt x="485130" y="50524"/>
                      <a:pt x="523358" y="12925"/>
                      <a:pt x="572598" y="2228"/>
                    </a:cubicBezTo>
                    <a:cubicBezTo>
                      <a:pt x="621838" y="-8627"/>
                      <a:pt x="683192" y="21106"/>
                      <a:pt x="686023" y="71447"/>
                    </a:cubicBezTo>
                    <a:cubicBezTo>
                      <a:pt x="724094" y="57760"/>
                      <a:pt x="763580" y="43916"/>
                      <a:pt x="804010" y="47063"/>
                    </a:cubicBezTo>
                    <a:cubicBezTo>
                      <a:pt x="844283" y="50209"/>
                      <a:pt x="885972" y="74908"/>
                      <a:pt x="895411" y="114237"/>
                    </a:cubicBezTo>
                    <a:cubicBezTo>
                      <a:pt x="907682" y="165836"/>
                      <a:pt x="863633" y="211301"/>
                      <a:pt x="828866" y="251416"/>
                    </a:cubicBezTo>
                    <a:cubicBezTo>
                      <a:pt x="773963" y="314658"/>
                      <a:pt x="733847" y="394260"/>
                      <a:pt x="732903" y="478109"/>
                    </a:cubicBezTo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7" name="Freeform: Shape 696">
                <a:extLst>
                  <a:ext uri="{FF2B5EF4-FFF2-40B4-BE49-F238E27FC236}">
                    <a16:creationId xmlns:a16="http://schemas.microsoft.com/office/drawing/2014/main" id="{E283D7DB-B20D-4028-A57A-5B0D727682E7}"/>
                  </a:ext>
                </a:extLst>
              </p:cNvPr>
              <p:cNvSpPr/>
              <p:nvPr/>
            </p:nvSpPr>
            <p:spPr>
              <a:xfrm>
                <a:off x="6556766" y="2083873"/>
                <a:ext cx="162358" cy="259881"/>
              </a:xfrm>
              <a:custGeom>
                <a:avLst/>
                <a:gdLst>
                  <a:gd name="connsiteX0" fmla="*/ 0 w 162358"/>
                  <a:gd name="connsiteY0" fmla="*/ 54741 h 259881"/>
                  <a:gd name="connsiteX1" fmla="*/ 109964 w 162358"/>
                  <a:gd name="connsiteY1" fmla="*/ 467 h 259881"/>
                  <a:gd name="connsiteX2" fmla="*/ 146776 w 162358"/>
                  <a:gd name="connsiteY2" fmla="*/ 9120 h 259881"/>
                  <a:gd name="connsiteX3" fmla="*/ 152754 w 162358"/>
                  <a:gd name="connsiteY3" fmla="*/ 55528 h 259881"/>
                  <a:gd name="connsiteX4" fmla="*/ 115785 w 162358"/>
                  <a:gd name="connsiteY4" fmla="*/ 144097 h 259881"/>
                  <a:gd name="connsiteX5" fmla="*/ 160777 w 162358"/>
                  <a:gd name="connsiteY5" fmla="*/ 171155 h 259881"/>
                  <a:gd name="connsiteX6" fmla="*/ 144888 w 162358"/>
                  <a:gd name="connsiteY6" fmla="*/ 225429 h 259881"/>
                  <a:gd name="connsiteX7" fmla="*/ 97379 w 162358"/>
                  <a:gd name="connsiteY7" fmla="*/ 259882 h 259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358" h="259881">
                    <a:moveTo>
                      <a:pt x="0" y="54741"/>
                    </a:moveTo>
                    <a:cubicBezTo>
                      <a:pt x="28474" y="24065"/>
                      <a:pt x="68275" y="4400"/>
                      <a:pt x="109964" y="467"/>
                    </a:cubicBezTo>
                    <a:cubicBezTo>
                      <a:pt x="123021" y="-791"/>
                      <a:pt x="137494" y="-5"/>
                      <a:pt x="146776" y="9120"/>
                    </a:cubicBezTo>
                    <a:cubicBezTo>
                      <a:pt x="158417" y="20604"/>
                      <a:pt x="156687" y="39639"/>
                      <a:pt x="152754" y="55528"/>
                    </a:cubicBezTo>
                    <a:cubicBezTo>
                      <a:pt x="145203" y="86677"/>
                      <a:pt x="132617" y="116724"/>
                      <a:pt x="115785" y="144097"/>
                    </a:cubicBezTo>
                    <a:cubicBezTo>
                      <a:pt x="134348" y="137490"/>
                      <a:pt x="155586" y="152120"/>
                      <a:pt x="160777" y="171155"/>
                    </a:cubicBezTo>
                    <a:cubicBezTo>
                      <a:pt x="165969" y="190033"/>
                      <a:pt x="157788" y="210642"/>
                      <a:pt x="144888" y="225429"/>
                    </a:cubicBezTo>
                    <a:cubicBezTo>
                      <a:pt x="131831" y="240217"/>
                      <a:pt x="114526" y="250128"/>
                      <a:pt x="97379" y="259882"/>
                    </a:cubicBezTo>
                  </a:path>
                </a:pathLst>
              </a:custGeom>
              <a:solidFill>
                <a:srgbClr val="353131"/>
              </a:solidFill>
              <a:ln w="156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698" name="Graphic 619">
              <a:extLst>
                <a:ext uri="{FF2B5EF4-FFF2-40B4-BE49-F238E27FC236}">
                  <a16:creationId xmlns:a16="http://schemas.microsoft.com/office/drawing/2014/main" id="{E02D3D28-1B3C-4741-AD7F-BE66D743BD23}"/>
                </a:ext>
              </a:extLst>
            </p:cNvPr>
            <p:cNvGrpSpPr/>
            <p:nvPr/>
          </p:nvGrpSpPr>
          <p:grpSpPr>
            <a:xfrm>
              <a:off x="5572157" y="1905289"/>
              <a:ext cx="1624947" cy="5007969"/>
              <a:chOff x="5572157" y="1905289"/>
              <a:chExt cx="1624947" cy="5007969"/>
            </a:xfrm>
          </p:grpSpPr>
          <p:grpSp>
            <p:nvGrpSpPr>
              <p:cNvPr id="699" name="Graphic 619">
                <a:extLst>
                  <a:ext uri="{FF2B5EF4-FFF2-40B4-BE49-F238E27FC236}">
                    <a16:creationId xmlns:a16="http://schemas.microsoft.com/office/drawing/2014/main" id="{E02D3D28-1B3C-4741-AD7F-BE66D743BD23}"/>
                  </a:ext>
                </a:extLst>
              </p:cNvPr>
              <p:cNvGrpSpPr/>
              <p:nvPr/>
            </p:nvGrpSpPr>
            <p:grpSpPr>
              <a:xfrm>
                <a:off x="5656013" y="3821209"/>
                <a:ext cx="1284766" cy="3092050"/>
                <a:chOff x="5656013" y="3821209"/>
                <a:chExt cx="1284766" cy="3092050"/>
              </a:xfrm>
              <a:solidFill>
                <a:srgbClr val="A0805D"/>
              </a:solidFill>
            </p:grpSpPr>
            <p:sp>
              <p:nvSpPr>
                <p:cNvPr id="700" name="Freeform: Shape 699">
                  <a:extLst>
                    <a:ext uri="{FF2B5EF4-FFF2-40B4-BE49-F238E27FC236}">
                      <a16:creationId xmlns:a16="http://schemas.microsoft.com/office/drawing/2014/main" id="{1B061262-C37D-45F2-B390-2EAA1D7CE3F0}"/>
                    </a:ext>
                  </a:extLst>
                </p:cNvPr>
                <p:cNvSpPr/>
                <p:nvPr/>
              </p:nvSpPr>
              <p:spPr>
                <a:xfrm>
                  <a:off x="5684191" y="4887477"/>
                  <a:ext cx="1106563" cy="94116"/>
                </a:xfrm>
                <a:custGeom>
                  <a:avLst/>
                  <a:gdLst>
                    <a:gd name="connsiteX0" fmla="*/ 18348 w 1106563"/>
                    <a:gd name="connsiteY0" fmla="*/ 38308 h 94116"/>
                    <a:gd name="connsiteX1" fmla="*/ 1081963 w 1106563"/>
                    <a:gd name="connsiteY1" fmla="*/ 90695 h 94116"/>
                    <a:gd name="connsiteX2" fmla="*/ 1081963 w 1106563"/>
                    <a:gd name="connsiteY2" fmla="*/ 39724 h 94116"/>
                    <a:gd name="connsiteX3" fmla="*/ 18348 w 1106563"/>
                    <a:gd name="connsiteY3" fmla="*/ 80 h 94116"/>
                    <a:gd name="connsiteX4" fmla="*/ 18348 w 1106563"/>
                    <a:gd name="connsiteY4" fmla="*/ 38308 h 94116"/>
                    <a:gd name="connsiteX5" fmla="*/ 18348 w 1106563"/>
                    <a:gd name="connsiteY5" fmla="*/ 38308 h 94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06563" h="94116">
                      <a:moveTo>
                        <a:pt x="18348" y="38308"/>
                      </a:moveTo>
                      <a:cubicBezTo>
                        <a:pt x="369478" y="75749"/>
                        <a:pt x="728631" y="104224"/>
                        <a:pt x="1081963" y="90695"/>
                      </a:cubicBezTo>
                      <a:cubicBezTo>
                        <a:pt x="1114685" y="89436"/>
                        <a:pt x="1114842" y="40668"/>
                        <a:pt x="1081963" y="39724"/>
                      </a:cubicBezTo>
                      <a:cubicBezTo>
                        <a:pt x="726743" y="28869"/>
                        <a:pt x="373096" y="26510"/>
                        <a:pt x="18348" y="80"/>
                      </a:cubicBezTo>
                      <a:cubicBezTo>
                        <a:pt x="-6508" y="-1965"/>
                        <a:pt x="-5721" y="35634"/>
                        <a:pt x="18348" y="38308"/>
                      </a:cubicBezTo>
                      <a:lnTo>
                        <a:pt x="18348" y="38308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01" name="Freeform: Shape 700">
                  <a:extLst>
                    <a:ext uri="{FF2B5EF4-FFF2-40B4-BE49-F238E27FC236}">
                      <a16:creationId xmlns:a16="http://schemas.microsoft.com/office/drawing/2014/main" id="{10C62307-B29D-461D-81BD-750DB187AE4D}"/>
                    </a:ext>
                  </a:extLst>
                </p:cNvPr>
                <p:cNvSpPr/>
                <p:nvPr/>
              </p:nvSpPr>
              <p:spPr>
                <a:xfrm>
                  <a:off x="5671194" y="4258395"/>
                  <a:ext cx="1178948" cy="113704"/>
                </a:xfrm>
                <a:custGeom>
                  <a:avLst/>
                  <a:gdLst>
                    <a:gd name="connsiteX0" fmla="*/ 15928 w 1178948"/>
                    <a:gd name="connsiteY0" fmla="*/ 33248 h 113704"/>
                    <a:gd name="connsiteX1" fmla="*/ 1149864 w 1178948"/>
                    <a:gd name="connsiteY1" fmla="*/ 113165 h 113704"/>
                    <a:gd name="connsiteX2" fmla="*/ 1149864 w 1178948"/>
                    <a:gd name="connsiteY2" fmla="*/ 52913 h 113704"/>
                    <a:gd name="connsiteX3" fmla="*/ 15928 w 1178948"/>
                    <a:gd name="connsiteY3" fmla="*/ 55 h 113704"/>
                    <a:gd name="connsiteX4" fmla="*/ 15928 w 1178948"/>
                    <a:gd name="connsiteY4" fmla="*/ 33248 h 113704"/>
                    <a:gd name="connsiteX5" fmla="*/ 15928 w 1178948"/>
                    <a:gd name="connsiteY5" fmla="*/ 33248 h 113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78948" h="113704">
                      <a:moveTo>
                        <a:pt x="15928" y="33248"/>
                      </a:moveTo>
                      <a:cubicBezTo>
                        <a:pt x="390656" y="66757"/>
                        <a:pt x="772934" y="119615"/>
                        <a:pt x="1149864" y="113165"/>
                      </a:cubicBezTo>
                      <a:cubicBezTo>
                        <a:pt x="1189193" y="112536"/>
                        <a:pt x="1188091" y="56216"/>
                        <a:pt x="1149864" y="52913"/>
                      </a:cubicBezTo>
                      <a:cubicBezTo>
                        <a:pt x="773563" y="20506"/>
                        <a:pt x="393015" y="28686"/>
                        <a:pt x="15928" y="55"/>
                      </a:cubicBezTo>
                      <a:cubicBezTo>
                        <a:pt x="-5467" y="-1519"/>
                        <a:pt x="-5152" y="31360"/>
                        <a:pt x="15928" y="33248"/>
                      </a:cubicBezTo>
                      <a:lnTo>
                        <a:pt x="15928" y="33248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02" name="Freeform: Shape 701">
                  <a:extLst>
                    <a:ext uri="{FF2B5EF4-FFF2-40B4-BE49-F238E27FC236}">
                      <a16:creationId xmlns:a16="http://schemas.microsoft.com/office/drawing/2014/main" id="{EB19B763-D172-406D-81FD-835A6940ACD8}"/>
                    </a:ext>
                  </a:extLst>
                </p:cNvPr>
                <p:cNvSpPr/>
                <p:nvPr/>
              </p:nvSpPr>
              <p:spPr>
                <a:xfrm>
                  <a:off x="6755735" y="3821209"/>
                  <a:ext cx="185044" cy="3074032"/>
                </a:xfrm>
                <a:custGeom>
                  <a:avLst/>
                  <a:gdLst>
                    <a:gd name="connsiteX0" fmla="*/ 46445 w 185044"/>
                    <a:gd name="connsiteY0" fmla="*/ 20982 h 3074032"/>
                    <a:gd name="connsiteX1" fmla="*/ 3655 w 185044"/>
                    <a:gd name="connsiteY1" fmla="*/ 1548051 h 3074032"/>
                    <a:gd name="connsiteX2" fmla="*/ 35275 w 185044"/>
                    <a:gd name="connsiteY2" fmla="*/ 2291527 h 3074032"/>
                    <a:gd name="connsiteX3" fmla="*/ 103236 w 185044"/>
                    <a:gd name="connsiteY3" fmla="*/ 3044285 h 3074032"/>
                    <a:gd name="connsiteX4" fmla="*/ 185040 w 185044"/>
                    <a:gd name="connsiteY4" fmla="*/ 3033273 h 3074032"/>
                    <a:gd name="connsiteX5" fmla="*/ 128721 w 185044"/>
                    <a:gd name="connsiteY5" fmla="*/ 2291685 h 3074032"/>
                    <a:gd name="connsiteX6" fmla="*/ 93168 w 185044"/>
                    <a:gd name="connsiteY6" fmla="*/ 1528701 h 3074032"/>
                    <a:gd name="connsiteX7" fmla="*/ 90021 w 185044"/>
                    <a:gd name="connsiteY7" fmla="*/ 21140 h 3074032"/>
                    <a:gd name="connsiteX8" fmla="*/ 46445 w 185044"/>
                    <a:gd name="connsiteY8" fmla="*/ 20982 h 3074032"/>
                    <a:gd name="connsiteX9" fmla="*/ 46445 w 185044"/>
                    <a:gd name="connsiteY9" fmla="*/ 20982 h 3074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5044" h="3074032">
                      <a:moveTo>
                        <a:pt x="46445" y="20982"/>
                      </a:moveTo>
                      <a:cubicBezTo>
                        <a:pt x="8689" y="530687"/>
                        <a:pt x="-7986" y="1036930"/>
                        <a:pt x="3655" y="1548051"/>
                      </a:cubicBezTo>
                      <a:cubicBezTo>
                        <a:pt x="9318" y="1796138"/>
                        <a:pt x="20802" y="2043911"/>
                        <a:pt x="35275" y="2291527"/>
                      </a:cubicBezTo>
                      <a:cubicBezTo>
                        <a:pt x="49749" y="2539772"/>
                        <a:pt x="53052" y="2800130"/>
                        <a:pt x="103236" y="3044285"/>
                      </a:cubicBezTo>
                      <a:cubicBezTo>
                        <a:pt x="112832" y="3090851"/>
                        <a:pt x="184883" y="3079366"/>
                        <a:pt x="185040" y="3033273"/>
                      </a:cubicBezTo>
                      <a:cubicBezTo>
                        <a:pt x="185512" y="2787073"/>
                        <a:pt x="145711" y="2537255"/>
                        <a:pt x="128721" y="2291685"/>
                      </a:cubicBezTo>
                      <a:cubicBezTo>
                        <a:pt x="111259" y="2037619"/>
                        <a:pt x="100247" y="1783239"/>
                        <a:pt x="93168" y="1528701"/>
                      </a:cubicBezTo>
                      <a:cubicBezTo>
                        <a:pt x="79167" y="1027334"/>
                        <a:pt x="76335" y="522507"/>
                        <a:pt x="90021" y="21140"/>
                      </a:cubicBezTo>
                      <a:cubicBezTo>
                        <a:pt x="90808" y="-7335"/>
                        <a:pt x="48490" y="-6705"/>
                        <a:pt x="46445" y="20982"/>
                      </a:cubicBezTo>
                      <a:lnTo>
                        <a:pt x="46445" y="20982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03" name="Freeform: Shape 702">
                  <a:extLst>
                    <a:ext uri="{FF2B5EF4-FFF2-40B4-BE49-F238E27FC236}">
                      <a16:creationId xmlns:a16="http://schemas.microsoft.com/office/drawing/2014/main" id="{D68A41F7-1B22-418D-BA64-F0213DC89431}"/>
                    </a:ext>
                  </a:extLst>
                </p:cNvPr>
                <p:cNvSpPr/>
                <p:nvPr/>
              </p:nvSpPr>
              <p:spPr>
                <a:xfrm>
                  <a:off x="5656433" y="3864766"/>
                  <a:ext cx="84528" cy="3048492"/>
                </a:xfrm>
                <a:custGeom>
                  <a:avLst/>
                  <a:gdLst>
                    <a:gd name="connsiteX0" fmla="*/ 21408 w 84528"/>
                    <a:gd name="connsiteY0" fmla="*/ 20058 h 3048492"/>
                    <a:gd name="connsiteX1" fmla="*/ 2687 w 84528"/>
                    <a:gd name="connsiteY1" fmla="*/ 769040 h 3048492"/>
                    <a:gd name="connsiteX2" fmla="*/ 2844 w 84528"/>
                    <a:gd name="connsiteY2" fmla="*/ 1518023 h 3048492"/>
                    <a:gd name="connsiteX3" fmla="*/ 3474 w 84528"/>
                    <a:gd name="connsiteY3" fmla="*/ 2247340 h 3048492"/>
                    <a:gd name="connsiteX4" fmla="*/ 8665 w 84528"/>
                    <a:gd name="connsiteY4" fmla="*/ 3015988 h 3048492"/>
                    <a:gd name="connsiteX5" fmla="*/ 75996 w 84528"/>
                    <a:gd name="connsiteY5" fmla="*/ 3015988 h 3048492"/>
                    <a:gd name="connsiteX6" fmla="*/ 81188 w 84528"/>
                    <a:gd name="connsiteY6" fmla="*/ 2267005 h 3048492"/>
                    <a:gd name="connsiteX7" fmla="*/ 81817 w 84528"/>
                    <a:gd name="connsiteY7" fmla="*/ 1518023 h 3048492"/>
                    <a:gd name="connsiteX8" fmla="*/ 81974 w 84528"/>
                    <a:gd name="connsiteY8" fmla="*/ 788705 h 3048492"/>
                    <a:gd name="connsiteX9" fmla="*/ 63096 w 84528"/>
                    <a:gd name="connsiteY9" fmla="*/ 20058 h 3048492"/>
                    <a:gd name="connsiteX10" fmla="*/ 21408 w 84528"/>
                    <a:gd name="connsiteY10" fmla="*/ 20058 h 3048492"/>
                    <a:gd name="connsiteX11" fmla="*/ 21408 w 84528"/>
                    <a:gd name="connsiteY11" fmla="*/ 20058 h 3048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4528" h="3048492">
                      <a:moveTo>
                        <a:pt x="21408" y="20058"/>
                      </a:moveTo>
                      <a:cubicBezTo>
                        <a:pt x="-4392" y="268460"/>
                        <a:pt x="2687" y="519537"/>
                        <a:pt x="2687" y="769040"/>
                      </a:cubicBezTo>
                      <a:cubicBezTo>
                        <a:pt x="2687" y="1018701"/>
                        <a:pt x="2530" y="1268362"/>
                        <a:pt x="2844" y="1518023"/>
                      </a:cubicBezTo>
                      <a:cubicBezTo>
                        <a:pt x="3002" y="1761076"/>
                        <a:pt x="3316" y="2004130"/>
                        <a:pt x="3474" y="2247340"/>
                      </a:cubicBezTo>
                      <a:cubicBezTo>
                        <a:pt x="3631" y="2502665"/>
                        <a:pt x="-7224" y="2761135"/>
                        <a:pt x="8665" y="3015988"/>
                      </a:cubicBezTo>
                      <a:cubicBezTo>
                        <a:pt x="11339" y="3059249"/>
                        <a:pt x="73322" y="3059406"/>
                        <a:pt x="75996" y="3015988"/>
                      </a:cubicBezTo>
                      <a:cubicBezTo>
                        <a:pt x="91571" y="2767585"/>
                        <a:pt x="81030" y="2515879"/>
                        <a:pt x="81188" y="2267005"/>
                      </a:cubicBezTo>
                      <a:cubicBezTo>
                        <a:pt x="81345" y="2017344"/>
                        <a:pt x="81660" y="1767683"/>
                        <a:pt x="81817" y="1518023"/>
                      </a:cubicBezTo>
                      <a:cubicBezTo>
                        <a:pt x="81974" y="1274969"/>
                        <a:pt x="81974" y="1031916"/>
                        <a:pt x="81974" y="788705"/>
                      </a:cubicBezTo>
                      <a:cubicBezTo>
                        <a:pt x="81974" y="532751"/>
                        <a:pt x="89683" y="274910"/>
                        <a:pt x="63096" y="20058"/>
                      </a:cubicBezTo>
                      <a:cubicBezTo>
                        <a:pt x="60265" y="-6686"/>
                        <a:pt x="24082" y="-6686"/>
                        <a:pt x="21408" y="20058"/>
                      </a:cubicBezTo>
                      <a:lnTo>
                        <a:pt x="21408" y="20058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04" name="Freeform: Shape 703">
                  <a:extLst>
                    <a:ext uri="{FF2B5EF4-FFF2-40B4-BE49-F238E27FC236}">
                      <a16:creationId xmlns:a16="http://schemas.microsoft.com/office/drawing/2014/main" id="{0B6B0643-AF18-4F5E-9B06-E81E5E24B256}"/>
                    </a:ext>
                  </a:extLst>
                </p:cNvPr>
                <p:cNvSpPr/>
                <p:nvPr/>
              </p:nvSpPr>
              <p:spPr>
                <a:xfrm>
                  <a:off x="5680948" y="5503448"/>
                  <a:ext cx="1142942" cy="65162"/>
                </a:xfrm>
                <a:custGeom>
                  <a:avLst/>
                  <a:gdLst>
                    <a:gd name="connsiteX0" fmla="*/ 16400 w 1142942"/>
                    <a:gd name="connsiteY0" fmla="*/ 34140 h 65162"/>
                    <a:gd name="connsiteX1" fmla="*/ 589818 w 1142942"/>
                    <a:gd name="connsiteY1" fmla="*/ 49557 h 65162"/>
                    <a:gd name="connsiteX2" fmla="*/ 1132559 w 1142942"/>
                    <a:gd name="connsiteY2" fmla="*/ 53018 h 65162"/>
                    <a:gd name="connsiteX3" fmla="*/ 1132559 w 1142942"/>
                    <a:gd name="connsiteY3" fmla="*/ 25015 h 65162"/>
                    <a:gd name="connsiteX4" fmla="*/ 589818 w 1142942"/>
                    <a:gd name="connsiteY4" fmla="*/ 7239 h 65162"/>
                    <a:gd name="connsiteX5" fmla="*/ 16400 w 1142942"/>
                    <a:gd name="connsiteY5" fmla="*/ 2 h 65162"/>
                    <a:gd name="connsiteX6" fmla="*/ 16400 w 1142942"/>
                    <a:gd name="connsiteY6" fmla="*/ 34140 h 65162"/>
                    <a:gd name="connsiteX7" fmla="*/ 16400 w 1142942"/>
                    <a:gd name="connsiteY7" fmla="*/ 34140 h 65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42942" h="65162">
                      <a:moveTo>
                        <a:pt x="16400" y="34140"/>
                      </a:moveTo>
                      <a:cubicBezTo>
                        <a:pt x="207539" y="37915"/>
                        <a:pt x="398679" y="45624"/>
                        <a:pt x="589818" y="49557"/>
                      </a:cubicBezTo>
                      <a:cubicBezTo>
                        <a:pt x="765383" y="53175"/>
                        <a:pt x="959196" y="80548"/>
                        <a:pt x="1132559" y="53018"/>
                      </a:cubicBezTo>
                      <a:cubicBezTo>
                        <a:pt x="1146717" y="50815"/>
                        <a:pt x="1146088" y="27847"/>
                        <a:pt x="1132559" y="25015"/>
                      </a:cubicBezTo>
                      <a:cubicBezTo>
                        <a:pt x="960455" y="-9280"/>
                        <a:pt x="765383" y="10542"/>
                        <a:pt x="589818" y="7239"/>
                      </a:cubicBezTo>
                      <a:cubicBezTo>
                        <a:pt x="398679" y="3620"/>
                        <a:pt x="207539" y="3778"/>
                        <a:pt x="16400" y="2"/>
                      </a:cubicBezTo>
                      <a:cubicBezTo>
                        <a:pt x="-5467" y="-313"/>
                        <a:pt x="-5467" y="33668"/>
                        <a:pt x="16400" y="34140"/>
                      </a:cubicBezTo>
                      <a:lnTo>
                        <a:pt x="16400" y="34140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05" name="Freeform: Shape 704">
                  <a:extLst>
                    <a:ext uri="{FF2B5EF4-FFF2-40B4-BE49-F238E27FC236}">
                      <a16:creationId xmlns:a16="http://schemas.microsoft.com/office/drawing/2014/main" id="{5B97CC9C-DD3D-43CF-9D72-6D7F94FBCD4F}"/>
                    </a:ext>
                  </a:extLst>
                </p:cNvPr>
                <p:cNvSpPr/>
                <p:nvPr/>
              </p:nvSpPr>
              <p:spPr>
                <a:xfrm>
                  <a:off x="5656013" y="6035177"/>
                  <a:ext cx="1191712" cy="90002"/>
                </a:xfrm>
                <a:custGeom>
                  <a:avLst/>
                  <a:gdLst>
                    <a:gd name="connsiteX0" fmla="*/ 22772 w 1191712"/>
                    <a:gd name="connsiteY0" fmla="*/ 47039 h 90002"/>
                    <a:gd name="connsiteX1" fmla="*/ 613494 w 1191712"/>
                    <a:gd name="connsiteY1" fmla="*/ 71580 h 90002"/>
                    <a:gd name="connsiteX2" fmla="*/ 1172124 w 1191712"/>
                    <a:gd name="connsiteY2" fmla="*/ 77558 h 90002"/>
                    <a:gd name="connsiteX3" fmla="*/ 1172124 w 1191712"/>
                    <a:gd name="connsiteY3" fmla="*/ 24857 h 90002"/>
                    <a:gd name="connsiteX4" fmla="*/ 613494 w 1191712"/>
                    <a:gd name="connsiteY4" fmla="*/ 4092 h 90002"/>
                    <a:gd name="connsiteX5" fmla="*/ 22772 w 1191712"/>
                    <a:gd name="connsiteY5" fmla="*/ 2 h 90002"/>
                    <a:gd name="connsiteX6" fmla="*/ 22772 w 1191712"/>
                    <a:gd name="connsiteY6" fmla="*/ 47039 h 90002"/>
                    <a:gd name="connsiteX7" fmla="*/ 22772 w 1191712"/>
                    <a:gd name="connsiteY7" fmla="*/ 47039 h 90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1712" h="90002">
                      <a:moveTo>
                        <a:pt x="22772" y="47039"/>
                      </a:moveTo>
                      <a:cubicBezTo>
                        <a:pt x="219732" y="55691"/>
                        <a:pt x="416534" y="64973"/>
                        <a:pt x="613494" y="71580"/>
                      </a:cubicBezTo>
                      <a:cubicBezTo>
                        <a:pt x="794250" y="77558"/>
                        <a:pt x="993727" y="106033"/>
                        <a:pt x="1172124" y="77558"/>
                      </a:cubicBezTo>
                      <a:cubicBezTo>
                        <a:pt x="1198868" y="73311"/>
                        <a:pt x="1197609" y="30206"/>
                        <a:pt x="1172124" y="24857"/>
                      </a:cubicBezTo>
                      <a:cubicBezTo>
                        <a:pt x="995772" y="-12269"/>
                        <a:pt x="793778" y="6924"/>
                        <a:pt x="613494" y="4092"/>
                      </a:cubicBezTo>
                      <a:cubicBezTo>
                        <a:pt x="416534" y="945"/>
                        <a:pt x="219732" y="788"/>
                        <a:pt x="22772" y="2"/>
                      </a:cubicBezTo>
                      <a:cubicBezTo>
                        <a:pt x="-7748" y="-313"/>
                        <a:pt x="-7433" y="45623"/>
                        <a:pt x="22772" y="47039"/>
                      </a:cubicBezTo>
                      <a:lnTo>
                        <a:pt x="22772" y="47039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06" name="Freeform: Shape 705">
                  <a:extLst>
                    <a:ext uri="{FF2B5EF4-FFF2-40B4-BE49-F238E27FC236}">
                      <a16:creationId xmlns:a16="http://schemas.microsoft.com/office/drawing/2014/main" id="{800402A1-0D0E-4528-9A56-BAD955DC9C32}"/>
                    </a:ext>
                  </a:extLst>
                </p:cNvPr>
                <p:cNvSpPr/>
                <p:nvPr/>
              </p:nvSpPr>
              <p:spPr>
                <a:xfrm>
                  <a:off x="5666475" y="6620855"/>
                  <a:ext cx="1185070" cy="99611"/>
                </a:xfrm>
                <a:custGeom>
                  <a:avLst/>
                  <a:gdLst>
                    <a:gd name="connsiteX0" fmla="*/ 27727 w 1185070"/>
                    <a:gd name="connsiteY0" fmla="*/ 57589 h 99611"/>
                    <a:gd name="connsiteX1" fmla="*/ 614516 w 1185070"/>
                    <a:gd name="connsiteY1" fmla="*/ 83546 h 99611"/>
                    <a:gd name="connsiteX2" fmla="*/ 888404 w 1185070"/>
                    <a:gd name="connsiteY2" fmla="*/ 92671 h 99611"/>
                    <a:gd name="connsiteX3" fmla="*/ 1168427 w 1185070"/>
                    <a:gd name="connsiteY3" fmla="*/ 86063 h 99611"/>
                    <a:gd name="connsiteX4" fmla="*/ 1168427 w 1185070"/>
                    <a:gd name="connsiteY4" fmla="*/ 40914 h 99611"/>
                    <a:gd name="connsiteX5" fmla="*/ 888404 w 1185070"/>
                    <a:gd name="connsiteY5" fmla="*/ 17474 h 99611"/>
                    <a:gd name="connsiteX6" fmla="*/ 614516 w 1185070"/>
                    <a:gd name="connsiteY6" fmla="*/ 9923 h 99611"/>
                    <a:gd name="connsiteX7" fmla="*/ 27727 w 1185070"/>
                    <a:gd name="connsiteY7" fmla="*/ 12 h 99611"/>
                    <a:gd name="connsiteX8" fmla="*/ 27727 w 1185070"/>
                    <a:gd name="connsiteY8" fmla="*/ 57589 h 99611"/>
                    <a:gd name="connsiteX9" fmla="*/ 27727 w 1185070"/>
                    <a:gd name="connsiteY9" fmla="*/ 57589 h 99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85070" h="99611">
                      <a:moveTo>
                        <a:pt x="27727" y="57589"/>
                      </a:moveTo>
                      <a:cubicBezTo>
                        <a:pt x="223428" y="63567"/>
                        <a:pt x="418815" y="75681"/>
                        <a:pt x="614516" y="83546"/>
                      </a:cubicBezTo>
                      <a:cubicBezTo>
                        <a:pt x="705760" y="87165"/>
                        <a:pt x="797003" y="89996"/>
                        <a:pt x="888404" y="92671"/>
                      </a:cubicBezTo>
                      <a:cubicBezTo>
                        <a:pt x="979962" y="95345"/>
                        <a:pt x="1079386" y="110133"/>
                        <a:pt x="1168427" y="86063"/>
                      </a:cubicBezTo>
                      <a:cubicBezTo>
                        <a:pt x="1191552" y="79771"/>
                        <a:pt x="1189664" y="48150"/>
                        <a:pt x="1168427" y="40914"/>
                      </a:cubicBezTo>
                      <a:cubicBezTo>
                        <a:pt x="1080959" y="11338"/>
                        <a:pt x="979962" y="20305"/>
                        <a:pt x="888404" y="17474"/>
                      </a:cubicBezTo>
                      <a:cubicBezTo>
                        <a:pt x="797160" y="14642"/>
                        <a:pt x="705917" y="11810"/>
                        <a:pt x="614516" y="9923"/>
                      </a:cubicBezTo>
                      <a:cubicBezTo>
                        <a:pt x="418972" y="5833"/>
                        <a:pt x="223271" y="5990"/>
                        <a:pt x="27727" y="12"/>
                      </a:cubicBezTo>
                      <a:cubicBezTo>
                        <a:pt x="-9242" y="-932"/>
                        <a:pt x="-9242" y="56488"/>
                        <a:pt x="27727" y="57589"/>
                      </a:cubicBezTo>
                      <a:lnTo>
                        <a:pt x="27727" y="57589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707" name="Graphic 619">
                <a:extLst>
                  <a:ext uri="{FF2B5EF4-FFF2-40B4-BE49-F238E27FC236}">
                    <a16:creationId xmlns:a16="http://schemas.microsoft.com/office/drawing/2014/main" id="{E02D3D28-1B3C-4741-AD7F-BE66D743BD23}"/>
                  </a:ext>
                </a:extLst>
              </p:cNvPr>
              <p:cNvGrpSpPr/>
              <p:nvPr/>
            </p:nvGrpSpPr>
            <p:grpSpPr>
              <a:xfrm>
                <a:off x="5853769" y="3691639"/>
                <a:ext cx="852762" cy="1818715"/>
                <a:chOff x="5853769" y="3691639"/>
                <a:chExt cx="852762" cy="1818715"/>
              </a:xfrm>
            </p:grpSpPr>
            <p:grpSp>
              <p:nvGrpSpPr>
                <p:cNvPr id="708" name="Graphic 619">
                  <a:extLst>
                    <a:ext uri="{FF2B5EF4-FFF2-40B4-BE49-F238E27FC236}">
                      <a16:creationId xmlns:a16="http://schemas.microsoft.com/office/drawing/2014/main" id="{E02D3D28-1B3C-4741-AD7F-BE66D743BD23}"/>
                    </a:ext>
                  </a:extLst>
                </p:cNvPr>
                <p:cNvGrpSpPr/>
                <p:nvPr/>
              </p:nvGrpSpPr>
              <p:grpSpPr>
                <a:xfrm>
                  <a:off x="5855136" y="3691639"/>
                  <a:ext cx="851395" cy="1564824"/>
                  <a:chOff x="5855136" y="3691639"/>
                  <a:chExt cx="851395" cy="1564824"/>
                </a:xfrm>
              </p:grpSpPr>
              <p:sp>
                <p:nvSpPr>
                  <p:cNvPr id="709" name="Freeform: Shape 708">
                    <a:extLst>
                      <a:ext uri="{FF2B5EF4-FFF2-40B4-BE49-F238E27FC236}">
                        <a16:creationId xmlns:a16="http://schemas.microsoft.com/office/drawing/2014/main" id="{239AAF33-71A3-4B1A-97C8-27B112794311}"/>
                      </a:ext>
                    </a:extLst>
                  </p:cNvPr>
                  <p:cNvSpPr/>
                  <p:nvPr/>
                </p:nvSpPr>
                <p:spPr>
                  <a:xfrm>
                    <a:off x="6205165" y="3691639"/>
                    <a:ext cx="501366" cy="1564824"/>
                  </a:xfrm>
                  <a:custGeom>
                    <a:avLst/>
                    <a:gdLst>
                      <a:gd name="connsiteX0" fmla="*/ 177453 w 501366"/>
                      <a:gd name="connsiteY0" fmla="*/ 0 h 1564824"/>
                      <a:gd name="connsiteX1" fmla="*/ 0 w 501366"/>
                      <a:gd name="connsiteY1" fmla="*/ 1550037 h 1564824"/>
                      <a:gd name="connsiteX2" fmla="*/ 263819 w 501366"/>
                      <a:gd name="connsiteY2" fmla="*/ 1564824 h 1564824"/>
                      <a:gd name="connsiteX3" fmla="*/ 441901 w 501366"/>
                      <a:gd name="connsiteY3" fmla="*/ 661043 h 1564824"/>
                      <a:gd name="connsiteX4" fmla="*/ 501367 w 501366"/>
                      <a:gd name="connsiteY4" fmla="*/ 265392 h 1564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1366" h="1564824">
                        <a:moveTo>
                          <a:pt x="177453" y="0"/>
                        </a:moveTo>
                        <a:lnTo>
                          <a:pt x="0" y="1550037"/>
                        </a:lnTo>
                        <a:lnTo>
                          <a:pt x="263819" y="1564824"/>
                        </a:lnTo>
                        <a:lnTo>
                          <a:pt x="441901" y="661043"/>
                        </a:lnTo>
                        <a:lnTo>
                          <a:pt x="501367" y="265392"/>
                        </a:lnTo>
                        <a:close/>
                      </a:path>
                    </a:pathLst>
                  </a:custGeom>
                  <a:solidFill>
                    <a:srgbClr val="8FA5E5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10" name="Freeform: Shape 709">
                    <a:extLst>
                      <a:ext uri="{FF2B5EF4-FFF2-40B4-BE49-F238E27FC236}">
                        <a16:creationId xmlns:a16="http://schemas.microsoft.com/office/drawing/2014/main" id="{13AAF787-AD56-4368-A600-FEB2DA8B4376}"/>
                      </a:ext>
                    </a:extLst>
                  </p:cNvPr>
                  <p:cNvSpPr/>
                  <p:nvPr/>
                </p:nvSpPr>
                <p:spPr>
                  <a:xfrm>
                    <a:off x="6211615" y="5156396"/>
                    <a:ext cx="274202" cy="28649"/>
                  </a:xfrm>
                  <a:custGeom>
                    <a:avLst/>
                    <a:gdLst>
                      <a:gd name="connsiteX0" fmla="*/ 2360 w 274202"/>
                      <a:gd name="connsiteY0" fmla="*/ 5048 h 28649"/>
                      <a:gd name="connsiteX1" fmla="*/ 271842 w 274202"/>
                      <a:gd name="connsiteY1" fmla="*/ 28646 h 28649"/>
                      <a:gd name="connsiteX2" fmla="*/ 271842 w 274202"/>
                      <a:gd name="connsiteY2" fmla="*/ 23612 h 28649"/>
                      <a:gd name="connsiteX3" fmla="*/ 2360 w 274202"/>
                      <a:gd name="connsiteY3" fmla="*/ 14 h 28649"/>
                      <a:gd name="connsiteX4" fmla="*/ 2360 w 274202"/>
                      <a:gd name="connsiteY4" fmla="*/ 5048 h 28649"/>
                      <a:gd name="connsiteX5" fmla="*/ 2360 w 274202"/>
                      <a:gd name="connsiteY5" fmla="*/ 5048 h 28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202" h="28649">
                        <a:moveTo>
                          <a:pt x="2360" y="5048"/>
                        </a:moveTo>
                        <a:cubicBezTo>
                          <a:pt x="92187" y="13386"/>
                          <a:pt x="181543" y="25814"/>
                          <a:pt x="271842" y="28646"/>
                        </a:cubicBezTo>
                        <a:cubicBezTo>
                          <a:pt x="274989" y="28803"/>
                          <a:pt x="274989" y="23769"/>
                          <a:pt x="271842" y="23612"/>
                        </a:cubicBezTo>
                        <a:cubicBezTo>
                          <a:pt x="181543" y="20780"/>
                          <a:pt x="92187" y="8352"/>
                          <a:pt x="2360" y="14"/>
                        </a:cubicBezTo>
                        <a:cubicBezTo>
                          <a:pt x="-787" y="-300"/>
                          <a:pt x="-787" y="4734"/>
                          <a:pt x="2360" y="5048"/>
                        </a:cubicBezTo>
                        <a:lnTo>
                          <a:pt x="2360" y="5048"/>
                        </a:lnTo>
                        <a:close/>
                      </a:path>
                    </a:pathLst>
                  </a:custGeom>
                  <a:solidFill>
                    <a:srgbClr val="616E99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11" name="Freeform: Shape 710">
                    <a:extLst>
                      <a:ext uri="{FF2B5EF4-FFF2-40B4-BE49-F238E27FC236}">
                        <a16:creationId xmlns:a16="http://schemas.microsoft.com/office/drawing/2014/main" id="{35AF53EC-01B0-4EE7-AC28-74E74A5316AA}"/>
                      </a:ext>
                    </a:extLst>
                  </p:cNvPr>
                  <p:cNvSpPr/>
                  <p:nvPr/>
                </p:nvSpPr>
                <p:spPr>
                  <a:xfrm>
                    <a:off x="6455399" y="4352118"/>
                    <a:ext cx="163720" cy="831982"/>
                  </a:xfrm>
                  <a:custGeom>
                    <a:avLst/>
                    <a:gdLst>
                      <a:gd name="connsiteX0" fmla="*/ 4933 w 163720"/>
                      <a:gd name="connsiteY0" fmla="*/ 830092 h 831982"/>
                      <a:gd name="connsiteX1" fmla="*/ 163665 w 163720"/>
                      <a:gd name="connsiteY1" fmla="*/ 3081 h 831982"/>
                      <a:gd name="connsiteX2" fmla="*/ 158788 w 163720"/>
                      <a:gd name="connsiteY2" fmla="*/ 1822 h 831982"/>
                      <a:gd name="connsiteX3" fmla="*/ 56 w 163720"/>
                      <a:gd name="connsiteY3" fmla="*/ 828834 h 831982"/>
                      <a:gd name="connsiteX4" fmla="*/ 4933 w 163720"/>
                      <a:gd name="connsiteY4" fmla="*/ 830092 h 831982"/>
                      <a:gd name="connsiteX5" fmla="*/ 4933 w 163720"/>
                      <a:gd name="connsiteY5" fmla="*/ 830092 h 831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3720" h="831982">
                        <a:moveTo>
                          <a:pt x="4933" y="830092"/>
                        </a:moveTo>
                        <a:cubicBezTo>
                          <a:pt x="57791" y="554474"/>
                          <a:pt x="110806" y="278856"/>
                          <a:pt x="163665" y="3081"/>
                        </a:cubicBezTo>
                        <a:cubicBezTo>
                          <a:pt x="164294" y="-65"/>
                          <a:pt x="159417" y="-1324"/>
                          <a:pt x="158788" y="1822"/>
                        </a:cubicBezTo>
                        <a:cubicBezTo>
                          <a:pt x="105930" y="277440"/>
                          <a:pt x="52914" y="553059"/>
                          <a:pt x="56" y="828834"/>
                        </a:cubicBezTo>
                        <a:cubicBezTo>
                          <a:pt x="-573" y="831980"/>
                          <a:pt x="4303" y="833396"/>
                          <a:pt x="4933" y="830092"/>
                        </a:cubicBezTo>
                        <a:lnTo>
                          <a:pt x="4933" y="830092"/>
                        </a:lnTo>
                        <a:close/>
                      </a:path>
                    </a:pathLst>
                  </a:custGeom>
                  <a:solidFill>
                    <a:srgbClr val="616E99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12" name="Freeform: Shape 711">
                    <a:extLst>
                      <a:ext uri="{FF2B5EF4-FFF2-40B4-BE49-F238E27FC236}">
                        <a16:creationId xmlns:a16="http://schemas.microsoft.com/office/drawing/2014/main" id="{7B90F366-C49D-4A2B-8D70-493DF18E3761}"/>
                      </a:ext>
                    </a:extLst>
                  </p:cNvPr>
                  <p:cNvSpPr/>
                  <p:nvPr/>
                </p:nvSpPr>
                <p:spPr>
                  <a:xfrm>
                    <a:off x="5855136" y="3691639"/>
                    <a:ext cx="577979" cy="1564824"/>
                  </a:xfrm>
                  <a:custGeom>
                    <a:avLst/>
                    <a:gdLst>
                      <a:gd name="connsiteX0" fmla="*/ 177453 w 577979"/>
                      <a:gd name="connsiteY0" fmla="*/ 0 h 1564824"/>
                      <a:gd name="connsiteX1" fmla="*/ 0 w 577979"/>
                      <a:gd name="connsiteY1" fmla="*/ 1550037 h 1564824"/>
                      <a:gd name="connsiteX2" fmla="*/ 263819 w 577979"/>
                      <a:gd name="connsiteY2" fmla="*/ 1564824 h 1564824"/>
                      <a:gd name="connsiteX3" fmla="*/ 441901 w 577979"/>
                      <a:gd name="connsiteY3" fmla="*/ 661043 h 1564824"/>
                      <a:gd name="connsiteX4" fmla="*/ 577980 w 577979"/>
                      <a:gd name="connsiteY4" fmla="*/ 142371 h 1564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7979" h="1564824">
                        <a:moveTo>
                          <a:pt x="177453" y="0"/>
                        </a:moveTo>
                        <a:lnTo>
                          <a:pt x="0" y="1550037"/>
                        </a:lnTo>
                        <a:lnTo>
                          <a:pt x="263819" y="1564824"/>
                        </a:lnTo>
                        <a:lnTo>
                          <a:pt x="441901" y="661043"/>
                        </a:lnTo>
                        <a:lnTo>
                          <a:pt x="577980" y="142371"/>
                        </a:lnTo>
                        <a:close/>
                      </a:path>
                    </a:pathLst>
                  </a:custGeom>
                  <a:solidFill>
                    <a:srgbClr val="8FA5E5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13" name="Freeform: Shape 712">
                    <a:extLst>
                      <a:ext uri="{FF2B5EF4-FFF2-40B4-BE49-F238E27FC236}">
                        <a16:creationId xmlns:a16="http://schemas.microsoft.com/office/drawing/2014/main" id="{528110E6-E45F-4690-AC7C-A6CB31204CFC}"/>
                      </a:ext>
                    </a:extLst>
                  </p:cNvPr>
                  <p:cNvSpPr/>
                  <p:nvPr/>
                </p:nvSpPr>
                <p:spPr>
                  <a:xfrm>
                    <a:off x="5861626" y="5156396"/>
                    <a:ext cx="274320" cy="28649"/>
                  </a:xfrm>
                  <a:custGeom>
                    <a:avLst/>
                    <a:gdLst>
                      <a:gd name="connsiteX0" fmla="*/ 2478 w 274320"/>
                      <a:gd name="connsiteY0" fmla="*/ 5048 h 28649"/>
                      <a:gd name="connsiteX1" fmla="*/ 271960 w 274320"/>
                      <a:gd name="connsiteY1" fmla="*/ 28646 h 28649"/>
                      <a:gd name="connsiteX2" fmla="*/ 271960 w 274320"/>
                      <a:gd name="connsiteY2" fmla="*/ 23612 h 28649"/>
                      <a:gd name="connsiteX3" fmla="*/ 2478 w 274320"/>
                      <a:gd name="connsiteY3" fmla="*/ 14 h 28649"/>
                      <a:gd name="connsiteX4" fmla="*/ 2478 w 274320"/>
                      <a:gd name="connsiteY4" fmla="*/ 5048 h 28649"/>
                      <a:gd name="connsiteX5" fmla="*/ 2478 w 274320"/>
                      <a:gd name="connsiteY5" fmla="*/ 5048 h 28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20" h="28649">
                        <a:moveTo>
                          <a:pt x="2478" y="5048"/>
                        </a:moveTo>
                        <a:cubicBezTo>
                          <a:pt x="92305" y="13386"/>
                          <a:pt x="181661" y="25814"/>
                          <a:pt x="271960" y="28646"/>
                        </a:cubicBezTo>
                        <a:cubicBezTo>
                          <a:pt x="275107" y="28803"/>
                          <a:pt x="275107" y="23769"/>
                          <a:pt x="271960" y="23612"/>
                        </a:cubicBezTo>
                        <a:cubicBezTo>
                          <a:pt x="181661" y="20780"/>
                          <a:pt x="92305" y="8352"/>
                          <a:pt x="2478" y="14"/>
                        </a:cubicBezTo>
                        <a:cubicBezTo>
                          <a:pt x="-826" y="-300"/>
                          <a:pt x="-826" y="4734"/>
                          <a:pt x="2478" y="5048"/>
                        </a:cubicBezTo>
                        <a:lnTo>
                          <a:pt x="2478" y="5048"/>
                        </a:lnTo>
                        <a:close/>
                      </a:path>
                    </a:pathLst>
                  </a:custGeom>
                  <a:solidFill>
                    <a:srgbClr val="616E99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14" name="Freeform: Shape 713">
                    <a:extLst>
                      <a:ext uri="{FF2B5EF4-FFF2-40B4-BE49-F238E27FC236}">
                        <a16:creationId xmlns:a16="http://schemas.microsoft.com/office/drawing/2014/main" id="{26DCC276-7326-4A3D-959F-2356E273B7CA}"/>
                      </a:ext>
                    </a:extLst>
                  </p:cNvPr>
                  <p:cNvSpPr/>
                  <p:nvPr/>
                </p:nvSpPr>
                <p:spPr>
                  <a:xfrm>
                    <a:off x="6105393" y="4245772"/>
                    <a:ext cx="184148" cy="938328"/>
                  </a:xfrm>
                  <a:custGeom>
                    <a:avLst/>
                    <a:gdLst>
                      <a:gd name="connsiteX0" fmla="*/ 4910 w 184148"/>
                      <a:gd name="connsiteY0" fmla="*/ 936438 h 938328"/>
                      <a:gd name="connsiteX1" fmla="*/ 184093 w 184148"/>
                      <a:gd name="connsiteY1" fmla="*/ 3081 h 938328"/>
                      <a:gd name="connsiteX2" fmla="*/ 179216 w 184148"/>
                      <a:gd name="connsiteY2" fmla="*/ 1823 h 938328"/>
                      <a:gd name="connsiteX3" fmla="*/ 33 w 184148"/>
                      <a:gd name="connsiteY3" fmla="*/ 935180 h 938328"/>
                      <a:gd name="connsiteX4" fmla="*/ 4910 w 184148"/>
                      <a:gd name="connsiteY4" fmla="*/ 936438 h 938328"/>
                      <a:gd name="connsiteX5" fmla="*/ 4910 w 184148"/>
                      <a:gd name="connsiteY5" fmla="*/ 936438 h 938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4148" h="938328">
                        <a:moveTo>
                          <a:pt x="4910" y="936438"/>
                        </a:moveTo>
                        <a:cubicBezTo>
                          <a:pt x="64690" y="625266"/>
                          <a:pt x="124313" y="314252"/>
                          <a:pt x="184093" y="3081"/>
                        </a:cubicBezTo>
                        <a:cubicBezTo>
                          <a:pt x="184722" y="-65"/>
                          <a:pt x="179846" y="-1324"/>
                          <a:pt x="179216" y="1823"/>
                        </a:cubicBezTo>
                        <a:cubicBezTo>
                          <a:pt x="119436" y="312994"/>
                          <a:pt x="59813" y="624008"/>
                          <a:pt x="33" y="935180"/>
                        </a:cubicBezTo>
                        <a:cubicBezTo>
                          <a:pt x="-439" y="938326"/>
                          <a:pt x="4281" y="939742"/>
                          <a:pt x="4910" y="936438"/>
                        </a:cubicBezTo>
                        <a:lnTo>
                          <a:pt x="4910" y="936438"/>
                        </a:lnTo>
                        <a:close/>
                      </a:path>
                    </a:pathLst>
                  </a:custGeom>
                  <a:solidFill>
                    <a:srgbClr val="616E99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715" name="Graphic 619">
                  <a:extLst>
                    <a:ext uri="{FF2B5EF4-FFF2-40B4-BE49-F238E27FC236}">
                      <a16:creationId xmlns:a16="http://schemas.microsoft.com/office/drawing/2014/main" id="{E02D3D28-1B3C-4741-AD7F-BE66D743BD23}"/>
                    </a:ext>
                  </a:extLst>
                </p:cNvPr>
                <p:cNvGrpSpPr/>
                <p:nvPr/>
              </p:nvGrpSpPr>
              <p:grpSpPr>
                <a:xfrm>
                  <a:off x="6265776" y="5248898"/>
                  <a:ext cx="228046" cy="261456"/>
                  <a:chOff x="6265776" y="5248898"/>
                  <a:chExt cx="228046" cy="261456"/>
                </a:xfrm>
              </p:grpSpPr>
              <p:sp>
                <p:nvSpPr>
                  <p:cNvPr id="716" name="Freeform: Shape 715">
                    <a:extLst>
                      <a:ext uri="{FF2B5EF4-FFF2-40B4-BE49-F238E27FC236}">
                        <a16:creationId xmlns:a16="http://schemas.microsoft.com/office/drawing/2014/main" id="{7E7795E4-06C4-456E-AE92-E731B798B2F0}"/>
                      </a:ext>
                    </a:extLst>
                  </p:cNvPr>
                  <p:cNvSpPr/>
                  <p:nvPr/>
                </p:nvSpPr>
                <p:spPr>
                  <a:xfrm>
                    <a:off x="6265776" y="5251115"/>
                    <a:ext cx="182442" cy="259099"/>
                  </a:xfrm>
                  <a:custGeom>
                    <a:avLst/>
                    <a:gdLst>
                      <a:gd name="connsiteX0" fmla="*/ 32520 w 182442"/>
                      <a:gd name="connsiteY0" fmla="*/ 0 h 259099"/>
                      <a:gd name="connsiteX1" fmla="*/ 38026 w 182442"/>
                      <a:gd name="connsiteY1" fmla="*/ 53645 h 259099"/>
                      <a:gd name="connsiteX2" fmla="*/ 1844 w 182442"/>
                      <a:gd name="connsiteY2" fmla="*/ 64028 h 259099"/>
                      <a:gd name="connsiteX3" fmla="*/ 62568 w 182442"/>
                      <a:gd name="connsiteY3" fmla="*/ 256111 h 259099"/>
                      <a:gd name="connsiteX4" fmla="*/ 164351 w 182442"/>
                      <a:gd name="connsiteY4" fmla="*/ 259100 h 259099"/>
                      <a:gd name="connsiteX5" fmla="*/ 182443 w 182442"/>
                      <a:gd name="connsiteY5" fmla="*/ 21080 h 259099"/>
                      <a:gd name="connsiteX6" fmla="*/ 32520 w 182442"/>
                      <a:gd name="connsiteY6" fmla="*/ 0 h 259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2442" h="259099">
                        <a:moveTo>
                          <a:pt x="32520" y="0"/>
                        </a:moveTo>
                        <a:cubicBezTo>
                          <a:pt x="32520" y="0"/>
                          <a:pt x="38970" y="63398"/>
                          <a:pt x="38026" y="53645"/>
                        </a:cubicBezTo>
                        <a:cubicBezTo>
                          <a:pt x="37082" y="44049"/>
                          <a:pt x="13328" y="43419"/>
                          <a:pt x="1844" y="64028"/>
                        </a:cubicBezTo>
                        <a:cubicBezTo>
                          <a:pt x="-9641" y="84636"/>
                          <a:pt x="35195" y="258943"/>
                          <a:pt x="62568" y="256111"/>
                        </a:cubicBezTo>
                        <a:cubicBezTo>
                          <a:pt x="89941" y="253279"/>
                          <a:pt x="164351" y="259100"/>
                          <a:pt x="164351" y="259100"/>
                        </a:cubicBezTo>
                        <a:lnTo>
                          <a:pt x="182443" y="21080"/>
                        </a:lnTo>
                        <a:lnTo>
                          <a:pt x="32520" y="0"/>
                        </a:lnTo>
                        <a:close/>
                      </a:path>
                    </a:pathLst>
                  </a:custGeom>
                  <a:solidFill>
                    <a:srgbClr val="C94D1C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17" name="Freeform: Shape 716">
                    <a:extLst>
                      <a:ext uri="{FF2B5EF4-FFF2-40B4-BE49-F238E27FC236}">
                        <a16:creationId xmlns:a16="http://schemas.microsoft.com/office/drawing/2014/main" id="{FE914237-5D2F-4553-81DA-50E8542D8006}"/>
                      </a:ext>
                    </a:extLst>
                  </p:cNvPr>
                  <p:cNvSpPr/>
                  <p:nvPr/>
                </p:nvSpPr>
                <p:spPr>
                  <a:xfrm>
                    <a:off x="6271359" y="5301863"/>
                    <a:ext cx="145424" cy="208492"/>
                  </a:xfrm>
                  <a:custGeom>
                    <a:avLst/>
                    <a:gdLst>
                      <a:gd name="connsiteX0" fmla="*/ 3811 w 145424"/>
                      <a:gd name="connsiteY0" fmla="*/ 13752 h 208492"/>
                      <a:gd name="connsiteX1" fmla="*/ 116450 w 145424"/>
                      <a:gd name="connsiteY1" fmla="*/ 113647 h 208492"/>
                      <a:gd name="connsiteX2" fmla="*/ 140834 w 145424"/>
                      <a:gd name="connsiteY2" fmla="*/ 207251 h 208492"/>
                      <a:gd name="connsiteX3" fmla="*/ 145081 w 145424"/>
                      <a:gd name="connsiteY3" fmla="*/ 204734 h 208492"/>
                      <a:gd name="connsiteX4" fmla="*/ 89706 w 145424"/>
                      <a:gd name="connsiteY4" fmla="*/ 27281 h 208492"/>
                      <a:gd name="connsiteX5" fmla="*/ 1137 w 145424"/>
                      <a:gd name="connsiteY5" fmla="*/ 9661 h 208492"/>
                      <a:gd name="connsiteX6" fmla="*/ 3811 w 145424"/>
                      <a:gd name="connsiteY6" fmla="*/ 13752 h 208492"/>
                      <a:gd name="connsiteX7" fmla="*/ 3811 w 145424"/>
                      <a:gd name="connsiteY7" fmla="*/ 13752 h 2084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424" h="208492">
                        <a:moveTo>
                          <a:pt x="3811" y="13752"/>
                        </a:moveTo>
                        <a:cubicBezTo>
                          <a:pt x="73030" y="-27622"/>
                          <a:pt x="107955" y="62048"/>
                          <a:pt x="116450" y="113647"/>
                        </a:cubicBezTo>
                        <a:cubicBezTo>
                          <a:pt x="121798" y="146212"/>
                          <a:pt x="124630" y="177833"/>
                          <a:pt x="140834" y="207251"/>
                        </a:cubicBezTo>
                        <a:cubicBezTo>
                          <a:pt x="142407" y="210082"/>
                          <a:pt x="146654" y="207565"/>
                          <a:pt x="145081" y="204734"/>
                        </a:cubicBezTo>
                        <a:cubicBezTo>
                          <a:pt x="114719" y="149830"/>
                          <a:pt x="132024" y="76836"/>
                          <a:pt x="89706" y="27281"/>
                        </a:cubicBezTo>
                        <a:cubicBezTo>
                          <a:pt x="66895" y="537"/>
                          <a:pt x="32128" y="-8902"/>
                          <a:pt x="1137" y="9661"/>
                        </a:cubicBezTo>
                        <a:cubicBezTo>
                          <a:pt x="-1537" y="11078"/>
                          <a:pt x="980" y="15482"/>
                          <a:pt x="3811" y="13752"/>
                        </a:cubicBezTo>
                        <a:lnTo>
                          <a:pt x="3811" y="1375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18" name="Freeform: Shape 717">
                    <a:extLst>
                      <a:ext uri="{FF2B5EF4-FFF2-40B4-BE49-F238E27FC236}">
                        <a16:creationId xmlns:a16="http://schemas.microsoft.com/office/drawing/2014/main" id="{97F0FEA0-4051-42B6-A664-4F936ABDA8A0}"/>
                      </a:ext>
                    </a:extLst>
                  </p:cNvPr>
                  <p:cNvSpPr/>
                  <p:nvPr/>
                </p:nvSpPr>
                <p:spPr>
                  <a:xfrm>
                    <a:off x="6414710" y="5400781"/>
                    <a:ext cx="23755" cy="14414"/>
                  </a:xfrm>
                  <a:custGeom>
                    <a:avLst/>
                    <a:gdLst>
                      <a:gd name="connsiteX0" fmla="*/ 2360 w 23755"/>
                      <a:gd name="connsiteY0" fmla="*/ 14415 h 14414"/>
                      <a:gd name="connsiteX1" fmla="*/ 23283 w 23755"/>
                      <a:gd name="connsiteY1" fmla="*/ 3560 h 14414"/>
                      <a:gd name="connsiteX2" fmla="*/ 19035 w 23755"/>
                      <a:gd name="connsiteY2" fmla="*/ 1043 h 14414"/>
                      <a:gd name="connsiteX3" fmla="*/ 2360 w 23755"/>
                      <a:gd name="connsiteY3" fmla="*/ 9538 h 14414"/>
                      <a:gd name="connsiteX4" fmla="*/ 2360 w 23755"/>
                      <a:gd name="connsiteY4" fmla="*/ 14415 h 14414"/>
                      <a:gd name="connsiteX5" fmla="*/ 2360 w 23755"/>
                      <a:gd name="connsiteY5" fmla="*/ 14415 h 14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5" h="14414">
                        <a:moveTo>
                          <a:pt x="2360" y="14415"/>
                        </a:moveTo>
                        <a:cubicBezTo>
                          <a:pt x="11169" y="14257"/>
                          <a:pt x="18091" y="10639"/>
                          <a:pt x="23283" y="3560"/>
                        </a:cubicBezTo>
                        <a:cubicBezTo>
                          <a:pt x="25171" y="1043"/>
                          <a:pt x="20923" y="-1474"/>
                          <a:pt x="19035" y="1043"/>
                        </a:cubicBezTo>
                        <a:cubicBezTo>
                          <a:pt x="14788" y="6706"/>
                          <a:pt x="9439" y="9380"/>
                          <a:pt x="2360" y="9538"/>
                        </a:cubicBezTo>
                        <a:cubicBezTo>
                          <a:pt x="-787" y="9380"/>
                          <a:pt x="-787" y="14415"/>
                          <a:pt x="2360" y="14415"/>
                        </a:cubicBezTo>
                        <a:lnTo>
                          <a:pt x="2360" y="144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19" name="Freeform: Shape 718">
                    <a:extLst>
                      <a:ext uri="{FF2B5EF4-FFF2-40B4-BE49-F238E27FC236}">
                        <a16:creationId xmlns:a16="http://schemas.microsoft.com/office/drawing/2014/main" id="{86338F89-16F6-443F-AE63-E945C280BB52}"/>
                      </a:ext>
                    </a:extLst>
                  </p:cNvPr>
                  <p:cNvSpPr/>
                  <p:nvPr/>
                </p:nvSpPr>
                <p:spPr>
                  <a:xfrm>
                    <a:off x="6415199" y="5369099"/>
                    <a:ext cx="28375" cy="22990"/>
                  </a:xfrm>
                  <a:custGeom>
                    <a:avLst/>
                    <a:gdLst>
                      <a:gd name="connsiteX0" fmla="*/ 3758 w 28375"/>
                      <a:gd name="connsiteY0" fmla="*/ 22656 h 22990"/>
                      <a:gd name="connsiteX1" fmla="*/ 27670 w 28375"/>
                      <a:gd name="connsiteY1" fmla="*/ 4250 h 22990"/>
                      <a:gd name="connsiteX2" fmla="*/ 24210 w 28375"/>
                      <a:gd name="connsiteY2" fmla="*/ 789 h 22990"/>
                      <a:gd name="connsiteX3" fmla="*/ 1241 w 28375"/>
                      <a:gd name="connsiteY3" fmla="*/ 18408 h 22990"/>
                      <a:gd name="connsiteX4" fmla="*/ 3758 w 28375"/>
                      <a:gd name="connsiteY4" fmla="*/ 22656 h 22990"/>
                      <a:gd name="connsiteX5" fmla="*/ 3758 w 28375"/>
                      <a:gd name="connsiteY5" fmla="*/ 22656 h 229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375" h="22990">
                        <a:moveTo>
                          <a:pt x="3758" y="22656"/>
                        </a:moveTo>
                        <a:cubicBezTo>
                          <a:pt x="12883" y="17936"/>
                          <a:pt x="20749" y="11801"/>
                          <a:pt x="27670" y="4250"/>
                        </a:cubicBezTo>
                        <a:cubicBezTo>
                          <a:pt x="29873" y="1890"/>
                          <a:pt x="26412" y="-1571"/>
                          <a:pt x="24210" y="789"/>
                        </a:cubicBezTo>
                        <a:cubicBezTo>
                          <a:pt x="17445" y="8026"/>
                          <a:pt x="10051" y="13689"/>
                          <a:pt x="1241" y="18408"/>
                        </a:cubicBezTo>
                        <a:cubicBezTo>
                          <a:pt x="-1590" y="19824"/>
                          <a:pt x="927" y="24229"/>
                          <a:pt x="3758" y="22656"/>
                        </a:cubicBezTo>
                        <a:lnTo>
                          <a:pt x="3758" y="2265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20" name="Freeform: Shape 719">
                    <a:extLst>
                      <a:ext uri="{FF2B5EF4-FFF2-40B4-BE49-F238E27FC236}">
                        <a16:creationId xmlns:a16="http://schemas.microsoft.com/office/drawing/2014/main" id="{A955D1E0-64A9-4A81-8223-54DCB5EDA5B5}"/>
                      </a:ext>
                    </a:extLst>
                  </p:cNvPr>
                  <p:cNvSpPr/>
                  <p:nvPr/>
                </p:nvSpPr>
                <p:spPr>
                  <a:xfrm>
                    <a:off x="6295936" y="5298149"/>
                    <a:ext cx="110685" cy="21014"/>
                  </a:xfrm>
                  <a:custGeom>
                    <a:avLst/>
                    <a:gdLst>
                      <a:gd name="connsiteX0" fmla="*/ 2360 w 110685"/>
                      <a:gd name="connsiteY0" fmla="*/ 5038 h 21014"/>
                      <a:gd name="connsiteX1" fmla="*/ 107604 w 110685"/>
                      <a:gd name="connsiteY1" fmla="*/ 20927 h 21014"/>
                      <a:gd name="connsiteX2" fmla="*/ 108863 w 110685"/>
                      <a:gd name="connsiteY2" fmla="*/ 16050 h 21014"/>
                      <a:gd name="connsiteX3" fmla="*/ 2360 w 110685"/>
                      <a:gd name="connsiteY3" fmla="*/ 4 h 21014"/>
                      <a:gd name="connsiteX4" fmla="*/ 2360 w 110685"/>
                      <a:gd name="connsiteY4" fmla="*/ 5038 h 21014"/>
                      <a:gd name="connsiteX5" fmla="*/ 2360 w 110685"/>
                      <a:gd name="connsiteY5" fmla="*/ 5038 h 210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685" h="21014">
                        <a:moveTo>
                          <a:pt x="2360" y="5038"/>
                        </a:moveTo>
                        <a:cubicBezTo>
                          <a:pt x="38071" y="6768"/>
                          <a:pt x="72995" y="11960"/>
                          <a:pt x="107604" y="20927"/>
                        </a:cubicBezTo>
                        <a:cubicBezTo>
                          <a:pt x="110751" y="21713"/>
                          <a:pt x="112009" y="16994"/>
                          <a:pt x="108863" y="16050"/>
                        </a:cubicBezTo>
                        <a:cubicBezTo>
                          <a:pt x="73781" y="6926"/>
                          <a:pt x="38542" y="1577"/>
                          <a:pt x="2360" y="4"/>
                        </a:cubicBezTo>
                        <a:cubicBezTo>
                          <a:pt x="-787" y="-154"/>
                          <a:pt x="-787" y="4880"/>
                          <a:pt x="2360" y="5038"/>
                        </a:cubicBezTo>
                        <a:lnTo>
                          <a:pt x="2360" y="50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21" name="Freeform: Shape 720">
                    <a:extLst>
                      <a:ext uri="{FF2B5EF4-FFF2-40B4-BE49-F238E27FC236}">
                        <a16:creationId xmlns:a16="http://schemas.microsoft.com/office/drawing/2014/main" id="{EBE9DA3E-D583-4ADB-B772-FCCB1C9E975E}"/>
                      </a:ext>
                    </a:extLst>
                  </p:cNvPr>
                  <p:cNvSpPr/>
                  <p:nvPr/>
                </p:nvSpPr>
                <p:spPr>
                  <a:xfrm>
                    <a:off x="6295090" y="5248898"/>
                    <a:ext cx="152970" cy="21895"/>
                  </a:xfrm>
                  <a:custGeom>
                    <a:avLst/>
                    <a:gdLst>
                      <a:gd name="connsiteX0" fmla="*/ 2419 w 152970"/>
                      <a:gd name="connsiteY0" fmla="*/ 5048 h 21895"/>
                      <a:gd name="connsiteX1" fmla="*/ 150611 w 152970"/>
                      <a:gd name="connsiteY1" fmla="*/ 21881 h 21895"/>
                      <a:gd name="connsiteX2" fmla="*/ 150611 w 152970"/>
                      <a:gd name="connsiteY2" fmla="*/ 16847 h 21895"/>
                      <a:gd name="connsiteX3" fmla="*/ 2419 w 152970"/>
                      <a:gd name="connsiteY3" fmla="*/ 14 h 21895"/>
                      <a:gd name="connsiteX4" fmla="*/ 2419 w 152970"/>
                      <a:gd name="connsiteY4" fmla="*/ 5048 h 21895"/>
                      <a:gd name="connsiteX5" fmla="*/ 2419 w 152970"/>
                      <a:gd name="connsiteY5" fmla="*/ 5048 h 21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970" h="21895">
                        <a:moveTo>
                          <a:pt x="2419" y="5048"/>
                        </a:moveTo>
                        <a:cubicBezTo>
                          <a:pt x="51816" y="10712"/>
                          <a:pt x="101214" y="16218"/>
                          <a:pt x="150611" y="21881"/>
                        </a:cubicBezTo>
                        <a:cubicBezTo>
                          <a:pt x="153757" y="22196"/>
                          <a:pt x="153757" y="17319"/>
                          <a:pt x="150611" y="16847"/>
                        </a:cubicBezTo>
                        <a:cubicBezTo>
                          <a:pt x="101214" y="11184"/>
                          <a:pt x="51816" y="5678"/>
                          <a:pt x="2419" y="14"/>
                        </a:cubicBezTo>
                        <a:cubicBezTo>
                          <a:pt x="-885" y="-301"/>
                          <a:pt x="-727" y="4734"/>
                          <a:pt x="2419" y="5048"/>
                        </a:cubicBezTo>
                        <a:lnTo>
                          <a:pt x="2419" y="50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22" name="Freeform: Shape 721">
                    <a:extLst>
                      <a:ext uri="{FF2B5EF4-FFF2-40B4-BE49-F238E27FC236}">
                        <a16:creationId xmlns:a16="http://schemas.microsoft.com/office/drawing/2014/main" id="{672C1857-E602-4BC0-9DCD-DF7EE7654D5D}"/>
                      </a:ext>
                    </a:extLst>
                  </p:cNvPr>
                  <p:cNvSpPr/>
                  <p:nvPr/>
                </p:nvSpPr>
                <p:spPr>
                  <a:xfrm>
                    <a:off x="6411983" y="5347265"/>
                    <a:ext cx="34015" cy="18661"/>
                  </a:xfrm>
                  <a:custGeom>
                    <a:avLst/>
                    <a:gdLst>
                      <a:gd name="connsiteX0" fmla="*/ 3828 w 34015"/>
                      <a:gd name="connsiteY0" fmla="*/ 18376 h 18661"/>
                      <a:gd name="connsiteX1" fmla="*/ 32774 w 34015"/>
                      <a:gd name="connsiteY1" fmla="*/ 4533 h 18661"/>
                      <a:gd name="connsiteX2" fmla="*/ 30257 w 34015"/>
                      <a:gd name="connsiteY2" fmla="*/ 285 h 18661"/>
                      <a:gd name="connsiteX3" fmla="*/ 1311 w 34015"/>
                      <a:gd name="connsiteY3" fmla="*/ 14129 h 18661"/>
                      <a:gd name="connsiteX4" fmla="*/ 3828 w 34015"/>
                      <a:gd name="connsiteY4" fmla="*/ 18376 h 18661"/>
                      <a:gd name="connsiteX5" fmla="*/ 3828 w 34015"/>
                      <a:gd name="connsiteY5" fmla="*/ 18376 h 18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015" h="18661">
                        <a:moveTo>
                          <a:pt x="3828" y="18376"/>
                        </a:moveTo>
                        <a:cubicBezTo>
                          <a:pt x="13424" y="13814"/>
                          <a:pt x="23021" y="9095"/>
                          <a:pt x="32774" y="4533"/>
                        </a:cubicBezTo>
                        <a:cubicBezTo>
                          <a:pt x="35606" y="3117"/>
                          <a:pt x="33089" y="-1131"/>
                          <a:pt x="30257" y="285"/>
                        </a:cubicBezTo>
                        <a:cubicBezTo>
                          <a:pt x="20661" y="4847"/>
                          <a:pt x="11065" y="9567"/>
                          <a:pt x="1311" y="14129"/>
                        </a:cubicBezTo>
                        <a:cubicBezTo>
                          <a:pt x="-1678" y="15545"/>
                          <a:pt x="996" y="19792"/>
                          <a:pt x="3828" y="18376"/>
                        </a:cubicBezTo>
                        <a:lnTo>
                          <a:pt x="3828" y="183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23" name="Freeform: Shape 722">
                    <a:extLst>
                      <a:ext uri="{FF2B5EF4-FFF2-40B4-BE49-F238E27FC236}">
                        <a16:creationId xmlns:a16="http://schemas.microsoft.com/office/drawing/2014/main" id="{C7E8E77D-7ACF-416B-B2D7-4AFC42919B5F}"/>
                      </a:ext>
                    </a:extLst>
                  </p:cNvPr>
                  <p:cNvSpPr/>
                  <p:nvPr/>
                </p:nvSpPr>
                <p:spPr>
                  <a:xfrm>
                    <a:off x="6441362" y="5320397"/>
                    <a:ext cx="52460" cy="32623"/>
                  </a:xfrm>
                  <a:custGeom>
                    <a:avLst/>
                    <a:gdLst>
                      <a:gd name="connsiteX0" fmla="*/ 5283 w 52460"/>
                      <a:gd name="connsiteY0" fmla="*/ 29355 h 32623"/>
                      <a:gd name="connsiteX1" fmla="*/ 41938 w 52460"/>
                      <a:gd name="connsiteY1" fmla="*/ 8274 h 32623"/>
                      <a:gd name="connsiteX2" fmla="*/ 38320 w 52460"/>
                      <a:gd name="connsiteY2" fmla="*/ 25107 h 32623"/>
                      <a:gd name="connsiteX3" fmla="*/ 25735 w 52460"/>
                      <a:gd name="connsiteY3" fmla="*/ 27310 h 32623"/>
                      <a:gd name="connsiteX4" fmla="*/ 3081 w 52460"/>
                      <a:gd name="connsiteY4" fmla="*/ 24635 h 32623"/>
                      <a:gd name="connsiteX5" fmla="*/ 1822 w 52460"/>
                      <a:gd name="connsiteY5" fmla="*/ 29512 h 32623"/>
                      <a:gd name="connsiteX6" fmla="*/ 42882 w 52460"/>
                      <a:gd name="connsiteY6" fmla="*/ 28883 h 32623"/>
                      <a:gd name="connsiteX7" fmla="*/ 50119 w 52460"/>
                      <a:gd name="connsiteY7" fmla="*/ 8589 h 32623"/>
                      <a:gd name="connsiteX8" fmla="*/ 564 w 52460"/>
                      <a:gd name="connsiteY8" fmla="*/ 27939 h 32623"/>
                      <a:gd name="connsiteX9" fmla="*/ 5283 w 52460"/>
                      <a:gd name="connsiteY9" fmla="*/ 29355 h 32623"/>
                      <a:gd name="connsiteX10" fmla="*/ 5283 w 52460"/>
                      <a:gd name="connsiteY10" fmla="*/ 29355 h 3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460" h="32623">
                        <a:moveTo>
                          <a:pt x="5283" y="29355"/>
                        </a:moveTo>
                        <a:cubicBezTo>
                          <a:pt x="8587" y="16612"/>
                          <a:pt x="27780" y="-1794"/>
                          <a:pt x="41938" y="8274"/>
                        </a:cubicBezTo>
                        <a:cubicBezTo>
                          <a:pt x="48860" y="13151"/>
                          <a:pt x="45871" y="22905"/>
                          <a:pt x="38320" y="25107"/>
                        </a:cubicBezTo>
                        <a:cubicBezTo>
                          <a:pt x="34387" y="26366"/>
                          <a:pt x="29825" y="26995"/>
                          <a:pt x="25735" y="27310"/>
                        </a:cubicBezTo>
                        <a:cubicBezTo>
                          <a:pt x="18026" y="27781"/>
                          <a:pt x="10475" y="26680"/>
                          <a:pt x="3081" y="24635"/>
                        </a:cubicBezTo>
                        <a:cubicBezTo>
                          <a:pt x="-65" y="23691"/>
                          <a:pt x="-1324" y="28568"/>
                          <a:pt x="1822" y="29512"/>
                        </a:cubicBezTo>
                        <a:cubicBezTo>
                          <a:pt x="14722" y="33130"/>
                          <a:pt x="30297" y="34389"/>
                          <a:pt x="42882" y="28883"/>
                        </a:cubicBezTo>
                        <a:cubicBezTo>
                          <a:pt x="51062" y="25422"/>
                          <a:pt x="55467" y="16927"/>
                          <a:pt x="50119" y="8589"/>
                        </a:cubicBezTo>
                        <a:cubicBezTo>
                          <a:pt x="36117" y="-12963"/>
                          <a:pt x="5126" y="10791"/>
                          <a:pt x="564" y="27939"/>
                        </a:cubicBezTo>
                        <a:cubicBezTo>
                          <a:pt x="-380" y="31085"/>
                          <a:pt x="4497" y="32501"/>
                          <a:pt x="5283" y="29355"/>
                        </a:cubicBezTo>
                        <a:lnTo>
                          <a:pt x="5283" y="2935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24" name="Freeform: Shape 723">
                    <a:extLst>
                      <a:ext uri="{FF2B5EF4-FFF2-40B4-BE49-F238E27FC236}">
                        <a16:creationId xmlns:a16="http://schemas.microsoft.com/office/drawing/2014/main" id="{AF87C9EA-A3A9-4393-BDDD-5E7E6CCE6123}"/>
                      </a:ext>
                    </a:extLst>
                  </p:cNvPr>
                  <p:cNvSpPr/>
                  <p:nvPr/>
                </p:nvSpPr>
                <p:spPr>
                  <a:xfrm>
                    <a:off x="6438337" y="5299937"/>
                    <a:ext cx="29493" cy="49799"/>
                  </a:xfrm>
                  <a:custGeom>
                    <a:avLst/>
                    <a:gdLst>
                      <a:gd name="connsiteX0" fmla="*/ 7679 w 29493"/>
                      <a:gd name="connsiteY0" fmla="*/ 49028 h 49799"/>
                      <a:gd name="connsiteX1" fmla="*/ 27815 w 29493"/>
                      <a:gd name="connsiteY1" fmla="*/ 8913 h 49799"/>
                      <a:gd name="connsiteX2" fmla="*/ 285 w 29493"/>
                      <a:gd name="connsiteY2" fmla="*/ 8913 h 49799"/>
                      <a:gd name="connsiteX3" fmla="*/ 4532 w 29493"/>
                      <a:gd name="connsiteY3" fmla="*/ 11430 h 49799"/>
                      <a:gd name="connsiteX4" fmla="*/ 13971 w 29493"/>
                      <a:gd name="connsiteY4" fmla="*/ 4823 h 49799"/>
                      <a:gd name="connsiteX5" fmla="*/ 23882 w 29493"/>
                      <a:gd name="connsiteY5" fmla="*/ 13318 h 49799"/>
                      <a:gd name="connsiteX6" fmla="*/ 19163 w 29493"/>
                      <a:gd name="connsiteY6" fmla="*/ 29521 h 49799"/>
                      <a:gd name="connsiteX7" fmla="*/ 4061 w 29493"/>
                      <a:gd name="connsiteY7" fmla="*/ 45725 h 49799"/>
                      <a:gd name="connsiteX8" fmla="*/ 7679 w 29493"/>
                      <a:gd name="connsiteY8" fmla="*/ 49028 h 49799"/>
                      <a:gd name="connsiteX9" fmla="*/ 7679 w 29493"/>
                      <a:gd name="connsiteY9" fmla="*/ 49028 h 49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9493" h="49799">
                        <a:moveTo>
                          <a:pt x="7679" y="49028"/>
                        </a:moveTo>
                        <a:cubicBezTo>
                          <a:pt x="17118" y="38488"/>
                          <a:pt x="35052" y="25431"/>
                          <a:pt x="27815" y="8913"/>
                        </a:cubicBezTo>
                        <a:cubicBezTo>
                          <a:pt x="22309" y="-3515"/>
                          <a:pt x="6106" y="-2414"/>
                          <a:pt x="285" y="8913"/>
                        </a:cubicBezTo>
                        <a:cubicBezTo>
                          <a:pt x="-1131" y="11745"/>
                          <a:pt x="3117" y="14262"/>
                          <a:pt x="4532" y="11430"/>
                        </a:cubicBezTo>
                        <a:cubicBezTo>
                          <a:pt x="6106" y="7340"/>
                          <a:pt x="9252" y="5137"/>
                          <a:pt x="13971" y="4823"/>
                        </a:cubicBezTo>
                        <a:cubicBezTo>
                          <a:pt x="17275" y="7654"/>
                          <a:pt x="20579" y="10486"/>
                          <a:pt x="23882" y="13318"/>
                        </a:cubicBezTo>
                        <a:cubicBezTo>
                          <a:pt x="26399" y="18509"/>
                          <a:pt x="22152" y="25431"/>
                          <a:pt x="19163" y="29521"/>
                        </a:cubicBezTo>
                        <a:cubicBezTo>
                          <a:pt x="14758" y="35499"/>
                          <a:pt x="8937" y="40219"/>
                          <a:pt x="4061" y="45725"/>
                        </a:cubicBezTo>
                        <a:cubicBezTo>
                          <a:pt x="2015" y="47770"/>
                          <a:pt x="5476" y="51388"/>
                          <a:pt x="7679" y="49028"/>
                        </a:cubicBezTo>
                        <a:lnTo>
                          <a:pt x="7679" y="490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725" name="Graphic 619">
                  <a:extLst>
                    <a:ext uri="{FF2B5EF4-FFF2-40B4-BE49-F238E27FC236}">
                      <a16:creationId xmlns:a16="http://schemas.microsoft.com/office/drawing/2014/main" id="{E02D3D28-1B3C-4741-AD7F-BE66D743BD23}"/>
                    </a:ext>
                  </a:extLst>
                </p:cNvPr>
                <p:cNvGrpSpPr/>
                <p:nvPr/>
              </p:nvGrpSpPr>
              <p:grpSpPr>
                <a:xfrm>
                  <a:off x="5853769" y="5246539"/>
                  <a:ext cx="228219" cy="257838"/>
                  <a:chOff x="5853769" y="5246539"/>
                  <a:chExt cx="228219" cy="257838"/>
                </a:xfrm>
              </p:grpSpPr>
              <p:sp>
                <p:nvSpPr>
                  <p:cNvPr id="726" name="Freeform: Shape 725">
                    <a:extLst>
                      <a:ext uri="{FF2B5EF4-FFF2-40B4-BE49-F238E27FC236}">
                        <a16:creationId xmlns:a16="http://schemas.microsoft.com/office/drawing/2014/main" id="{E2E78F64-0131-4C5C-BDDA-2B6B937C1DA9}"/>
                      </a:ext>
                    </a:extLst>
                  </p:cNvPr>
                  <p:cNvSpPr/>
                  <p:nvPr/>
                </p:nvSpPr>
                <p:spPr>
                  <a:xfrm>
                    <a:off x="5853769" y="5248755"/>
                    <a:ext cx="180865" cy="255222"/>
                  </a:xfrm>
                  <a:custGeom>
                    <a:avLst/>
                    <a:gdLst>
                      <a:gd name="connsiteX0" fmla="*/ 30314 w 180865"/>
                      <a:gd name="connsiteY0" fmla="*/ 0 h 255222"/>
                      <a:gd name="connsiteX1" fmla="*/ 37393 w 180865"/>
                      <a:gd name="connsiteY1" fmla="*/ 53487 h 255222"/>
                      <a:gd name="connsiteX2" fmla="*/ 1525 w 180865"/>
                      <a:gd name="connsiteY2" fmla="*/ 64971 h 255222"/>
                      <a:gd name="connsiteX3" fmla="*/ 67755 w 180865"/>
                      <a:gd name="connsiteY3" fmla="*/ 255167 h 255222"/>
                      <a:gd name="connsiteX4" fmla="*/ 169539 w 180865"/>
                      <a:gd name="connsiteY4" fmla="*/ 255167 h 255222"/>
                      <a:gd name="connsiteX5" fmla="*/ 180865 w 180865"/>
                      <a:gd name="connsiteY5" fmla="*/ 16675 h 255222"/>
                      <a:gd name="connsiteX6" fmla="*/ 30314 w 180865"/>
                      <a:gd name="connsiteY6" fmla="*/ 0 h 255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0865" h="255222">
                        <a:moveTo>
                          <a:pt x="30314" y="0"/>
                        </a:moveTo>
                        <a:cubicBezTo>
                          <a:pt x="30314" y="0"/>
                          <a:pt x="38652" y="63084"/>
                          <a:pt x="37393" y="53487"/>
                        </a:cubicBezTo>
                        <a:cubicBezTo>
                          <a:pt x="36135" y="43891"/>
                          <a:pt x="12380" y="44049"/>
                          <a:pt x="1525" y="64971"/>
                        </a:cubicBezTo>
                        <a:cubicBezTo>
                          <a:pt x="-9330" y="85895"/>
                          <a:pt x="40382" y="258785"/>
                          <a:pt x="67755" y="255167"/>
                        </a:cubicBezTo>
                        <a:cubicBezTo>
                          <a:pt x="94971" y="251548"/>
                          <a:pt x="169539" y="255167"/>
                          <a:pt x="169539" y="255167"/>
                        </a:cubicBezTo>
                        <a:lnTo>
                          <a:pt x="180865" y="16675"/>
                        </a:lnTo>
                        <a:lnTo>
                          <a:pt x="30314" y="0"/>
                        </a:lnTo>
                        <a:close/>
                      </a:path>
                    </a:pathLst>
                  </a:custGeom>
                  <a:solidFill>
                    <a:srgbClr val="C94D1C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27" name="Freeform: Shape 726">
                    <a:extLst>
                      <a:ext uri="{FF2B5EF4-FFF2-40B4-BE49-F238E27FC236}">
                        <a16:creationId xmlns:a16="http://schemas.microsoft.com/office/drawing/2014/main" id="{BEE2E8E2-2AD9-44C8-8810-0CDA73BB4643}"/>
                      </a:ext>
                    </a:extLst>
                  </p:cNvPr>
                  <p:cNvSpPr/>
                  <p:nvPr/>
                </p:nvSpPr>
                <p:spPr>
                  <a:xfrm>
                    <a:off x="5859029" y="5299026"/>
                    <a:ext cx="150830" cy="205350"/>
                  </a:xfrm>
                  <a:custGeom>
                    <a:avLst/>
                    <a:gdLst>
                      <a:gd name="connsiteX0" fmla="*/ 3658 w 150830"/>
                      <a:gd name="connsiteY0" fmla="*/ 14858 h 205350"/>
                      <a:gd name="connsiteX1" fmla="*/ 119128 w 150830"/>
                      <a:gd name="connsiteY1" fmla="*/ 111293 h 205350"/>
                      <a:gd name="connsiteX2" fmla="*/ 146187 w 150830"/>
                      <a:gd name="connsiteY2" fmla="*/ 204109 h 205350"/>
                      <a:gd name="connsiteX3" fmla="*/ 150434 w 150830"/>
                      <a:gd name="connsiteY3" fmla="*/ 201592 h 205350"/>
                      <a:gd name="connsiteX4" fmla="*/ 97104 w 150830"/>
                      <a:gd name="connsiteY4" fmla="*/ 34680 h 205350"/>
                      <a:gd name="connsiteX5" fmla="*/ 1141 w 150830"/>
                      <a:gd name="connsiteY5" fmla="*/ 10610 h 205350"/>
                      <a:gd name="connsiteX6" fmla="*/ 3658 w 150830"/>
                      <a:gd name="connsiteY6" fmla="*/ 14858 h 205350"/>
                      <a:gd name="connsiteX7" fmla="*/ 3658 w 150830"/>
                      <a:gd name="connsiteY7" fmla="*/ 14858 h 20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0830" h="205350">
                        <a:moveTo>
                          <a:pt x="3658" y="14858"/>
                        </a:moveTo>
                        <a:cubicBezTo>
                          <a:pt x="71147" y="-28089"/>
                          <a:pt x="109217" y="59693"/>
                          <a:pt x="119128" y="111293"/>
                        </a:cubicBezTo>
                        <a:cubicBezTo>
                          <a:pt x="125421" y="143700"/>
                          <a:pt x="129197" y="175163"/>
                          <a:pt x="146187" y="204109"/>
                        </a:cubicBezTo>
                        <a:cubicBezTo>
                          <a:pt x="147760" y="206941"/>
                          <a:pt x="152165" y="204424"/>
                          <a:pt x="150434" y="201592"/>
                        </a:cubicBezTo>
                        <a:cubicBezTo>
                          <a:pt x="120072" y="150307"/>
                          <a:pt x="132186" y="83763"/>
                          <a:pt x="97104" y="34680"/>
                        </a:cubicBezTo>
                        <a:cubicBezTo>
                          <a:pt x="74451" y="2902"/>
                          <a:pt x="35593" y="-11414"/>
                          <a:pt x="1141" y="10610"/>
                        </a:cubicBezTo>
                        <a:cubicBezTo>
                          <a:pt x="-1533" y="12184"/>
                          <a:pt x="984" y="16588"/>
                          <a:pt x="3658" y="14858"/>
                        </a:cubicBezTo>
                        <a:lnTo>
                          <a:pt x="3658" y="1485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28" name="Freeform: Shape 727">
                    <a:extLst>
                      <a:ext uri="{FF2B5EF4-FFF2-40B4-BE49-F238E27FC236}">
                        <a16:creationId xmlns:a16="http://schemas.microsoft.com/office/drawing/2014/main" id="{08165462-CA9E-46E7-AEDA-04AE739D0332}"/>
                      </a:ext>
                    </a:extLst>
                  </p:cNvPr>
                  <p:cNvSpPr/>
                  <p:nvPr/>
                </p:nvSpPr>
                <p:spPr>
                  <a:xfrm>
                    <a:off x="6005059" y="5394075"/>
                    <a:ext cx="23429" cy="15145"/>
                  </a:xfrm>
                  <a:custGeom>
                    <a:avLst/>
                    <a:gdLst>
                      <a:gd name="connsiteX0" fmla="*/ 2360 w 23429"/>
                      <a:gd name="connsiteY0" fmla="*/ 15142 h 15145"/>
                      <a:gd name="connsiteX1" fmla="*/ 22968 w 23429"/>
                      <a:gd name="connsiteY1" fmla="*/ 3658 h 15145"/>
                      <a:gd name="connsiteX2" fmla="*/ 18721 w 23429"/>
                      <a:gd name="connsiteY2" fmla="*/ 1141 h 15145"/>
                      <a:gd name="connsiteX3" fmla="*/ 2360 w 23429"/>
                      <a:gd name="connsiteY3" fmla="*/ 10108 h 15145"/>
                      <a:gd name="connsiteX4" fmla="*/ 2360 w 23429"/>
                      <a:gd name="connsiteY4" fmla="*/ 15142 h 15145"/>
                      <a:gd name="connsiteX5" fmla="*/ 2360 w 23429"/>
                      <a:gd name="connsiteY5" fmla="*/ 15142 h 151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429" h="15145">
                        <a:moveTo>
                          <a:pt x="2360" y="15142"/>
                        </a:moveTo>
                        <a:cubicBezTo>
                          <a:pt x="11169" y="14670"/>
                          <a:pt x="17934" y="10895"/>
                          <a:pt x="22968" y="3658"/>
                        </a:cubicBezTo>
                        <a:cubicBezTo>
                          <a:pt x="24856" y="984"/>
                          <a:pt x="20451" y="-1533"/>
                          <a:pt x="18721" y="1141"/>
                        </a:cubicBezTo>
                        <a:cubicBezTo>
                          <a:pt x="14630" y="6962"/>
                          <a:pt x="9282" y="9794"/>
                          <a:pt x="2360" y="10108"/>
                        </a:cubicBezTo>
                        <a:cubicBezTo>
                          <a:pt x="-787" y="10266"/>
                          <a:pt x="-787" y="15300"/>
                          <a:pt x="2360" y="15142"/>
                        </a:cubicBezTo>
                        <a:lnTo>
                          <a:pt x="2360" y="1514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29" name="Freeform: Shape 728">
                    <a:extLst>
                      <a:ext uri="{FF2B5EF4-FFF2-40B4-BE49-F238E27FC236}">
                        <a16:creationId xmlns:a16="http://schemas.microsoft.com/office/drawing/2014/main" id="{F01F50C8-8271-4182-84D1-20F90DAD015B}"/>
                      </a:ext>
                    </a:extLst>
                  </p:cNvPr>
                  <p:cNvSpPr/>
                  <p:nvPr/>
                </p:nvSpPr>
                <p:spPr>
                  <a:xfrm>
                    <a:off x="6004969" y="5362427"/>
                    <a:ext cx="27772" cy="23694"/>
                  </a:xfrm>
                  <a:custGeom>
                    <a:avLst/>
                    <a:gdLst>
                      <a:gd name="connsiteX0" fmla="*/ 3708 w 27772"/>
                      <a:gd name="connsiteY0" fmla="*/ 23350 h 23694"/>
                      <a:gd name="connsiteX1" fmla="*/ 27148 w 27772"/>
                      <a:gd name="connsiteY1" fmla="*/ 4315 h 23694"/>
                      <a:gd name="connsiteX2" fmla="*/ 23687 w 27772"/>
                      <a:gd name="connsiteY2" fmla="*/ 854 h 23694"/>
                      <a:gd name="connsiteX3" fmla="*/ 1348 w 27772"/>
                      <a:gd name="connsiteY3" fmla="*/ 19103 h 23694"/>
                      <a:gd name="connsiteX4" fmla="*/ 3708 w 27772"/>
                      <a:gd name="connsiteY4" fmla="*/ 23350 h 23694"/>
                      <a:gd name="connsiteX5" fmla="*/ 3708 w 27772"/>
                      <a:gd name="connsiteY5" fmla="*/ 23350 h 23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772" h="23694">
                        <a:moveTo>
                          <a:pt x="3708" y="23350"/>
                        </a:moveTo>
                        <a:cubicBezTo>
                          <a:pt x="12675" y="18316"/>
                          <a:pt x="20383" y="12024"/>
                          <a:pt x="27148" y="4315"/>
                        </a:cubicBezTo>
                        <a:cubicBezTo>
                          <a:pt x="29193" y="1955"/>
                          <a:pt x="25732" y="-1663"/>
                          <a:pt x="23687" y="854"/>
                        </a:cubicBezTo>
                        <a:cubicBezTo>
                          <a:pt x="17237" y="8248"/>
                          <a:pt x="9843" y="14226"/>
                          <a:pt x="1348" y="19103"/>
                        </a:cubicBezTo>
                        <a:cubicBezTo>
                          <a:pt x="-1641" y="20676"/>
                          <a:pt x="876" y="24924"/>
                          <a:pt x="3708" y="23350"/>
                        </a:cubicBezTo>
                        <a:lnTo>
                          <a:pt x="3708" y="2335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30" name="Freeform: Shape 729">
                    <a:extLst>
                      <a:ext uri="{FF2B5EF4-FFF2-40B4-BE49-F238E27FC236}">
                        <a16:creationId xmlns:a16="http://schemas.microsoft.com/office/drawing/2014/main" id="{08207764-58B1-4767-BD98-82E6021AD929}"/>
                      </a:ext>
                    </a:extLst>
                  </p:cNvPr>
                  <p:cNvSpPr/>
                  <p:nvPr/>
                </p:nvSpPr>
                <p:spPr>
                  <a:xfrm>
                    <a:off x="5883119" y="5295635"/>
                    <a:ext cx="111019" cy="18019"/>
                  </a:xfrm>
                  <a:custGeom>
                    <a:avLst/>
                    <a:gdLst>
                      <a:gd name="connsiteX0" fmla="*/ 2380 w 111019"/>
                      <a:gd name="connsiteY0" fmla="*/ 5034 h 18019"/>
                      <a:gd name="connsiteX1" fmla="*/ 107939 w 111019"/>
                      <a:gd name="connsiteY1" fmla="*/ 17934 h 18019"/>
                      <a:gd name="connsiteX2" fmla="*/ 109197 w 111019"/>
                      <a:gd name="connsiteY2" fmla="*/ 13057 h 18019"/>
                      <a:gd name="connsiteX3" fmla="*/ 2222 w 111019"/>
                      <a:gd name="connsiteY3" fmla="*/ 0 h 18019"/>
                      <a:gd name="connsiteX4" fmla="*/ 2380 w 111019"/>
                      <a:gd name="connsiteY4" fmla="*/ 5034 h 18019"/>
                      <a:gd name="connsiteX5" fmla="*/ 2380 w 111019"/>
                      <a:gd name="connsiteY5" fmla="*/ 5034 h 18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1019" h="18019">
                        <a:moveTo>
                          <a:pt x="2380" y="5034"/>
                        </a:moveTo>
                        <a:cubicBezTo>
                          <a:pt x="38091" y="5663"/>
                          <a:pt x="73172" y="10068"/>
                          <a:pt x="107939" y="17934"/>
                        </a:cubicBezTo>
                        <a:cubicBezTo>
                          <a:pt x="111085" y="18721"/>
                          <a:pt x="112344" y="13844"/>
                          <a:pt x="109197" y="13057"/>
                        </a:cubicBezTo>
                        <a:cubicBezTo>
                          <a:pt x="73959" y="5034"/>
                          <a:pt x="38405" y="629"/>
                          <a:pt x="2222" y="0"/>
                        </a:cubicBezTo>
                        <a:cubicBezTo>
                          <a:pt x="-767" y="0"/>
                          <a:pt x="-767" y="5034"/>
                          <a:pt x="2380" y="5034"/>
                        </a:cubicBezTo>
                        <a:lnTo>
                          <a:pt x="2380" y="503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31" name="Freeform: Shape 730">
                    <a:extLst>
                      <a:ext uri="{FF2B5EF4-FFF2-40B4-BE49-F238E27FC236}">
                        <a16:creationId xmlns:a16="http://schemas.microsoft.com/office/drawing/2014/main" id="{6DD32C29-27D6-4A9F-8C5F-9DA34F035BD5}"/>
                      </a:ext>
                    </a:extLst>
                  </p:cNvPr>
                  <p:cNvSpPr/>
                  <p:nvPr/>
                </p:nvSpPr>
                <p:spPr>
                  <a:xfrm>
                    <a:off x="5880818" y="5246539"/>
                    <a:ext cx="153501" cy="17647"/>
                  </a:xfrm>
                  <a:custGeom>
                    <a:avLst/>
                    <a:gdLst>
                      <a:gd name="connsiteX0" fmla="*/ 2478 w 153501"/>
                      <a:gd name="connsiteY0" fmla="*/ 5048 h 17647"/>
                      <a:gd name="connsiteX1" fmla="*/ 151142 w 153501"/>
                      <a:gd name="connsiteY1" fmla="*/ 17633 h 17647"/>
                      <a:gd name="connsiteX2" fmla="*/ 151142 w 153501"/>
                      <a:gd name="connsiteY2" fmla="*/ 12599 h 17647"/>
                      <a:gd name="connsiteX3" fmla="*/ 2478 w 153501"/>
                      <a:gd name="connsiteY3" fmla="*/ 14 h 17647"/>
                      <a:gd name="connsiteX4" fmla="*/ 2478 w 153501"/>
                      <a:gd name="connsiteY4" fmla="*/ 5048 h 17647"/>
                      <a:gd name="connsiteX5" fmla="*/ 2478 w 153501"/>
                      <a:gd name="connsiteY5" fmla="*/ 5048 h 17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501" h="17647">
                        <a:moveTo>
                          <a:pt x="2478" y="5048"/>
                        </a:moveTo>
                        <a:cubicBezTo>
                          <a:pt x="52032" y="9296"/>
                          <a:pt x="101587" y="13386"/>
                          <a:pt x="151142" y="17633"/>
                        </a:cubicBezTo>
                        <a:cubicBezTo>
                          <a:pt x="154288" y="17948"/>
                          <a:pt x="154288" y="12914"/>
                          <a:pt x="151142" y="12599"/>
                        </a:cubicBezTo>
                        <a:cubicBezTo>
                          <a:pt x="101587" y="8352"/>
                          <a:pt x="52032" y="4262"/>
                          <a:pt x="2478" y="14"/>
                        </a:cubicBezTo>
                        <a:cubicBezTo>
                          <a:pt x="-826" y="-301"/>
                          <a:pt x="-826" y="4734"/>
                          <a:pt x="2478" y="5048"/>
                        </a:cubicBezTo>
                        <a:lnTo>
                          <a:pt x="2478" y="50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32" name="Freeform: Shape 731">
                    <a:extLst>
                      <a:ext uri="{FF2B5EF4-FFF2-40B4-BE49-F238E27FC236}">
                        <a16:creationId xmlns:a16="http://schemas.microsoft.com/office/drawing/2014/main" id="{0D53122A-AD28-4C10-AFA8-78CE28F36653}"/>
                      </a:ext>
                    </a:extLst>
                  </p:cNvPr>
                  <p:cNvSpPr/>
                  <p:nvPr/>
                </p:nvSpPr>
                <p:spPr>
                  <a:xfrm>
                    <a:off x="6000986" y="5340608"/>
                    <a:ext cx="33474" cy="19497"/>
                  </a:xfrm>
                  <a:custGeom>
                    <a:avLst/>
                    <a:gdLst>
                      <a:gd name="connsiteX0" fmla="*/ 3758 w 33474"/>
                      <a:gd name="connsiteY0" fmla="*/ 19213 h 19497"/>
                      <a:gd name="connsiteX1" fmla="*/ 32233 w 33474"/>
                      <a:gd name="connsiteY1" fmla="*/ 4582 h 19497"/>
                      <a:gd name="connsiteX2" fmla="*/ 29716 w 33474"/>
                      <a:gd name="connsiteY2" fmla="*/ 335 h 19497"/>
                      <a:gd name="connsiteX3" fmla="*/ 1241 w 33474"/>
                      <a:gd name="connsiteY3" fmla="*/ 14965 h 19497"/>
                      <a:gd name="connsiteX4" fmla="*/ 3758 w 33474"/>
                      <a:gd name="connsiteY4" fmla="*/ 19213 h 19497"/>
                      <a:gd name="connsiteX5" fmla="*/ 3758 w 33474"/>
                      <a:gd name="connsiteY5" fmla="*/ 19213 h 19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474" h="19497">
                        <a:moveTo>
                          <a:pt x="3758" y="19213"/>
                        </a:moveTo>
                        <a:cubicBezTo>
                          <a:pt x="13197" y="14336"/>
                          <a:pt x="22794" y="9459"/>
                          <a:pt x="32233" y="4582"/>
                        </a:cubicBezTo>
                        <a:cubicBezTo>
                          <a:pt x="35064" y="3166"/>
                          <a:pt x="32547" y="-1238"/>
                          <a:pt x="29716" y="335"/>
                        </a:cubicBezTo>
                        <a:cubicBezTo>
                          <a:pt x="20277" y="5212"/>
                          <a:pt x="10680" y="10088"/>
                          <a:pt x="1241" y="14965"/>
                        </a:cubicBezTo>
                        <a:cubicBezTo>
                          <a:pt x="-1590" y="16381"/>
                          <a:pt x="927" y="20628"/>
                          <a:pt x="3758" y="19213"/>
                        </a:cubicBezTo>
                        <a:lnTo>
                          <a:pt x="3758" y="192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33" name="Freeform: Shape 732">
                    <a:extLst>
                      <a:ext uri="{FF2B5EF4-FFF2-40B4-BE49-F238E27FC236}">
                        <a16:creationId xmlns:a16="http://schemas.microsoft.com/office/drawing/2014/main" id="{5E3A9759-DEEC-47F3-BB12-CEE5F8367951}"/>
                      </a:ext>
                    </a:extLst>
                  </p:cNvPr>
                  <p:cNvSpPr/>
                  <p:nvPr/>
                </p:nvSpPr>
                <p:spPr>
                  <a:xfrm>
                    <a:off x="6029823" y="5312794"/>
                    <a:ext cx="52165" cy="32916"/>
                  </a:xfrm>
                  <a:custGeom>
                    <a:avLst/>
                    <a:gdLst>
                      <a:gd name="connsiteX0" fmla="*/ 5283 w 52165"/>
                      <a:gd name="connsiteY0" fmla="*/ 30194 h 32916"/>
                      <a:gd name="connsiteX1" fmla="*/ 41309 w 52165"/>
                      <a:gd name="connsiteY1" fmla="*/ 8012 h 32916"/>
                      <a:gd name="connsiteX2" fmla="*/ 38320 w 52165"/>
                      <a:gd name="connsiteY2" fmla="*/ 25002 h 32916"/>
                      <a:gd name="connsiteX3" fmla="*/ 25735 w 52165"/>
                      <a:gd name="connsiteY3" fmla="*/ 27519 h 32916"/>
                      <a:gd name="connsiteX4" fmla="*/ 3081 w 52165"/>
                      <a:gd name="connsiteY4" fmla="*/ 25474 h 32916"/>
                      <a:gd name="connsiteX5" fmla="*/ 1822 w 52165"/>
                      <a:gd name="connsiteY5" fmla="*/ 30351 h 32916"/>
                      <a:gd name="connsiteX6" fmla="*/ 42882 w 52165"/>
                      <a:gd name="connsiteY6" fmla="*/ 28620 h 32916"/>
                      <a:gd name="connsiteX7" fmla="*/ 49647 w 52165"/>
                      <a:gd name="connsiteY7" fmla="*/ 8169 h 32916"/>
                      <a:gd name="connsiteX8" fmla="*/ 721 w 52165"/>
                      <a:gd name="connsiteY8" fmla="*/ 28778 h 32916"/>
                      <a:gd name="connsiteX9" fmla="*/ 5283 w 52165"/>
                      <a:gd name="connsiteY9" fmla="*/ 30194 h 32916"/>
                      <a:gd name="connsiteX10" fmla="*/ 5283 w 52165"/>
                      <a:gd name="connsiteY10" fmla="*/ 30194 h 32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65" h="32916">
                        <a:moveTo>
                          <a:pt x="5283" y="30194"/>
                        </a:moveTo>
                        <a:cubicBezTo>
                          <a:pt x="8272" y="17294"/>
                          <a:pt x="26836" y="-1584"/>
                          <a:pt x="41309" y="8012"/>
                        </a:cubicBezTo>
                        <a:cubicBezTo>
                          <a:pt x="48388" y="12731"/>
                          <a:pt x="45714" y="22485"/>
                          <a:pt x="38320" y="25002"/>
                        </a:cubicBezTo>
                        <a:cubicBezTo>
                          <a:pt x="34387" y="26418"/>
                          <a:pt x="29825" y="27205"/>
                          <a:pt x="25735" y="27519"/>
                        </a:cubicBezTo>
                        <a:cubicBezTo>
                          <a:pt x="18026" y="28306"/>
                          <a:pt x="10475" y="27362"/>
                          <a:pt x="3081" y="25474"/>
                        </a:cubicBezTo>
                        <a:cubicBezTo>
                          <a:pt x="-65" y="24688"/>
                          <a:pt x="-1324" y="29564"/>
                          <a:pt x="1822" y="30351"/>
                        </a:cubicBezTo>
                        <a:cubicBezTo>
                          <a:pt x="14722" y="33654"/>
                          <a:pt x="30297" y="34441"/>
                          <a:pt x="42882" y="28620"/>
                        </a:cubicBezTo>
                        <a:cubicBezTo>
                          <a:pt x="51062" y="24845"/>
                          <a:pt x="55153" y="16350"/>
                          <a:pt x="49647" y="8169"/>
                        </a:cubicBezTo>
                        <a:cubicBezTo>
                          <a:pt x="35174" y="-12911"/>
                          <a:pt x="4654" y="11473"/>
                          <a:pt x="721" y="28778"/>
                        </a:cubicBezTo>
                        <a:cubicBezTo>
                          <a:pt x="-223" y="32081"/>
                          <a:pt x="4654" y="33340"/>
                          <a:pt x="5283" y="30194"/>
                        </a:cubicBezTo>
                        <a:lnTo>
                          <a:pt x="5283" y="3019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34" name="Freeform: Shape 733">
                    <a:extLst>
                      <a:ext uri="{FF2B5EF4-FFF2-40B4-BE49-F238E27FC236}">
                        <a16:creationId xmlns:a16="http://schemas.microsoft.com/office/drawing/2014/main" id="{45C1B67A-7069-4918-871F-0BE41E82EEB7}"/>
                      </a:ext>
                    </a:extLst>
                  </p:cNvPr>
                  <p:cNvSpPr/>
                  <p:nvPr/>
                </p:nvSpPr>
                <p:spPr>
                  <a:xfrm>
                    <a:off x="6025704" y="5293014"/>
                    <a:ext cx="29676" cy="49973"/>
                  </a:xfrm>
                  <a:custGeom>
                    <a:avLst/>
                    <a:gdLst>
                      <a:gd name="connsiteX0" fmla="*/ 8772 w 29676"/>
                      <a:gd name="connsiteY0" fmla="*/ 49187 h 49973"/>
                      <a:gd name="connsiteX1" fmla="*/ 27650 w 29676"/>
                      <a:gd name="connsiteY1" fmla="*/ 8285 h 49973"/>
                      <a:gd name="connsiteX2" fmla="*/ 277 w 29676"/>
                      <a:gd name="connsiteY2" fmla="*/ 9228 h 49973"/>
                      <a:gd name="connsiteX3" fmla="*/ 4525 w 29676"/>
                      <a:gd name="connsiteY3" fmla="*/ 11746 h 49973"/>
                      <a:gd name="connsiteX4" fmla="*/ 24032 w 29676"/>
                      <a:gd name="connsiteY4" fmla="*/ 12847 h 49973"/>
                      <a:gd name="connsiteX5" fmla="*/ 20414 w 29676"/>
                      <a:gd name="connsiteY5" fmla="*/ 28421 h 49973"/>
                      <a:gd name="connsiteX6" fmla="*/ 5154 w 29676"/>
                      <a:gd name="connsiteY6" fmla="*/ 45568 h 49973"/>
                      <a:gd name="connsiteX7" fmla="*/ 8772 w 29676"/>
                      <a:gd name="connsiteY7" fmla="*/ 49187 h 49973"/>
                      <a:gd name="connsiteX8" fmla="*/ 8772 w 29676"/>
                      <a:gd name="connsiteY8" fmla="*/ 49187 h 49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9676" h="49973">
                        <a:moveTo>
                          <a:pt x="8772" y="49187"/>
                        </a:moveTo>
                        <a:cubicBezTo>
                          <a:pt x="17897" y="38332"/>
                          <a:pt x="35673" y="24645"/>
                          <a:pt x="27650" y="8285"/>
                        </a:cubicBezTo>
                        <a:cubicBezTo>
                          <a:pt x="21830" y="-3671"/>
                          <a:pt x="5626" y="-2098"/>
                          <a:pt x="277" y="9228"/>
                        </a:cubicBezTo>
                        <a:cubicBezTo>
                          <a:pt x="-1139" y="12060"/>
                          <a:pt x="3266" y="14577"/>
                          <a:pt x="4525" y="11746"/>
                        </a:cubicBezTo>
                        <a:cubicBezTo>
                          <a:pt x="7828" y="4824"/>
                          <a:pt x="19470" y="-840"/>
                          <a:pt x="24032" y="12847"/>
                        </a:cubicBezTo>
                        <a:cubicBezTo>
                          <a:pt x="25605" y="17881"/>
                          <a:pt x="23088" y="24173"/>
                          <a:pt x="20414" y="28421"/>
                        </a:cubicBezTo>
                        <a:cubicBezTo>
                          <a:pt x="16481" y="34871"/>
                          <a:pt x="10031" y="39905"/>
                          <a:pt x="5154" y="45568"/>
                        </a:cubicBezTo>
                        <a:cubicBezTo>
                          <a:pt x="3266" y="48086"/>
                          <a:pt x="6727" y="51546"/>
                          <a:pt x="8772" y="49187"/>
                        </a:cubicBezTo>
                        <a:lnTo>
                          <a:pt x="8772" y="491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735" name="Freeform: Shape 734">
                  <a:extLst>
                    <a:ext uri="{FF2B5EF4-FFF2-40B4-BE49-F238E27FC236}">
                      <a16:creationId xmlns:a16="http://schemas.microsoft.com/office/drawing/2014/main" id="{D3BF9E80-2399-4688-86FB-AA42B8554F45}"/>
                    </a:ext>
                  </a:extLst>
                </p:cNvPr>
                <p:cNvSpPr/>
                <p:nvPr/>
              </p:nvSpPr>
              <p:spPr>
                <a:xfrm>
                  <a:off x="6120529" y="4242718"/>
                  <a:ext cx="313373" cy="8023"/>
                </a:xfrm>
                <a:custGeom>
                  <a:avLst/>
                  <a:gdLst>
                    <a:gd name="connsiteX0" fmla="*/ 2360 w 313373"/>
                    <a:gd name="connsiteY0" fmla="*/ 8023 h 8023"/>
                    <a:gd name="connsiteX1" fmla="*/ 311014 w 313373"/>
                    <a:gd name="connsiteY1" fmla="*/ 5034 h 8023"/>
                    <a:gd name="connsiteX2" fmla="*/ 311014 w 313373"/>
                    <a:gd name="connsiteY2" fmla="*/ 0 h 8023"/>
                    <a:gd name="connsiteX3" fmla="*/ 2360 w 313373"/>
                    <a:gd name="connsiteY3" fmla="*/ 2989 h 8023"/>
                    <a:gd name="connsiteX4" fmla="*/ 2360 w 313373"/>
                    <a:gd name="connsiteY4" fmla="*/ 8023 h 8023"/>
                    <a:gd name="connsiteX5" fmla="*/ 2360 w 313373"/>
                    <a:gd name="connsiteY5" fmla="*/ 8023 h 8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3373" h="8023">
                      <a:moveTo>
                        <a:pt x="2360" y="8023"/>
                      </a:moveTo>
                      <a:cubicBezTo>
                        <a:pt x="105245" y="7079"/>
                        <a:pt x="208129" y="5978"/>
                        <a:pt x="311014" y="5034"/>
                      </a:cubicBezTo>
                      <a:cubicBezTo>
                        <a:pt x="314160" y="5034"/>
                        <a:pt x="314160" y="0"/>
                        <a:pt x="311014" y="0"/>
                      </a:cubicBezTo>
                      <a:cubicBezTo>
                        <a:pt x="208129" y="944"/>
                        <a:pt x="105245" y="2045"/>
                        <a:pt x="2360" y="2989"/>
                      </a:cubicBezTo>
                      <a:cubicBezTo>
                        <a:pt x="-787" y="2989"/>
                        <a:pt x="-787" y="8023"/>
                        <a:pt x="2360" y="8023"/>
                      </a:cubicBezTo>
                      <a:lnTo>
                        <a:pt x="2360" y="8023"/>
                      </a:lnTo>
                      <a:close/>
                    </a:path>
                  </a:pathLst>
                </a:custGeom>
                <a:solidFill>
                  <a:srgbClr val="616E99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736" name="Graphic 619">
                <a:extLst>
                  <a:ext uri="{FF2B5EF4-FFF2-40B4-BE49-F238E27FC236}">
                    <a16:creationId xmlns:a16="http://schemas.microsoft.com/office/drawing/2014/main" id="{E02D3D28-1B3C-4741-AD7F-BE66D743BD23}"/>
                  </a:ext>
                </a:extLst>
              </p:cNvPr>
              <p:cNvGrpSpPr/>
              <p:nvPr/>
            </p:nvGrpSpPr>
            <p:grpSpPr>
              <a:xfrm>
                <a:off x="5572157" y="1905289"/>
                <a:ext cx="1624947" cy="2104679"/>
                <a:chOff x="5572157" y="1905289"/>
                <a:chExt cx="1624947" cy="2104679"/>
              </a:xfrm>
            </p:grpSpPr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id="{A026784B-09AD-460A-A1D9-93BF37637C08}"/>
                    </a:ext>
                  </a:extLst>
                </p:cNvPr>
                <p:cNvSpPr/>
                <p:nvPr/>
              </p:nvSpPr>
              <p:spPr>
                <a:xfrm>
                  <a:off x="7082045" y="2226868"/>
                  <a:ext cx="51770" cy="427792"/>
                </a:xfrm>
                <a:custGeom>
                  <a:avLst/>
                  <a:gdLst>
                    <a:gd name="connsiteX0" fmla="*/ 0 w 51770"/>
                    <a:gd name="connsiteY0" fmla="*/ 3304 h 427792"/>
                    <a:gd name="connsiteX1" fmla="*/ 0 w 51770"/>
                    <a:gd name="connsiteY1" fmla="*/ 8495 h 427792"/>
                    <a:gd name="connsiteX2" fmla="*/ 28474 w 51770"/>
                    <a:gd name="connsiteY2" fmla="*/ 427743 h 427792"/>
                    <a:gd name="connsiteX3" fmla="*/ 51442 w 51770"/>
                    <a:gd name="connsiteY3" fmla="*/ 0 h 427792"/>
                    <a:gd name="connsiteX4" fmla="*/ 0 w 51770"/>
                    <a:gd name="connsiteY4" fmla="*/ 3304 h 427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770" h="427792">
                      <a:moveTo>
                        <a:pt x="0" y="3304"/>
                      </a:moveTo>
                      <a:cubicBezTo>
                        <a:pt x="0" y="3304"/>
                        <a:pt x="0" y="5191"/>
                        <a:pt x="0" y="8495"/>
                      </a:cubicBezTo>
                      <a:cubicBezTo>
                        <a:pt x="157" y="57263"/>
                        <a:pt x="2517" y="432777"/>
                        <a:pt x="28474" y="427743"/>
                      </a:cubicBezTo>
                      <a:cubicBezTo>
                        <a:pt x="56319" y="422237"/>
                        <a:pt x="51442" y="0"/>
                        <a:pt x="51442" y="0"/>
                      </a:cubicBezTo>
                      <a:lnTo>
                        <a:pt x="0" y="3304"/>
                      </a:lnTo>
                      <a:close/>
                    </a:path>
                  </a:pathLst>
                </a:custGeom>
                <a:solidFill>
                  <a:srgbClr val="60534A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id="{DDDF472F-8454-4FA8-AF96-387F975260E3}"/>
                    </a:ext>
                  </a:extLst>
                </p:cNvPr>
                <p:cNvSpPr/>
                <p:nvPr/>
              </p:nvSpPr>
              <p:spPr>
                <a:xfrm>
                  <a:off x="7081416" y="2223250"/>
                  <a:ext cx="53015" cy="38542"/>
                </a:xfrm>
                <a:custGeom>
                  <a:avLst/>
                  <a:gdLst>
                    <a:gd name="connsiteX0" fmla="*/ 0 w 53015"/>
                    <a:gd name="connsiteY0" fmla="*/ 1259 h 38542"/>
                    <a:gd name="connsiteX1" fmla="*/ 787 w 53015"/>
                    <a:gd name="connsiteY1" fmla="*/ 37284 h 38542"/>
                    <a:gd name="connsiteX2" fmla="*/ 52386 w 53015"/>
                    <a:gd name="connsiteY2" fmla="*/ 38542 h 38542"/>
                    <a:gd name="connsiteX3" fmla="*/ 53015 w 53015"/>
                    <a:gd name="connsiteY3" fmla="*/ 0 h 38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015" h="38542">
                      <a:moveTo>
                        <a:pt x="0" y="1259"/>
                      </a:moveTo>
                      <a:lnTo>
                        <a:pt x="787" y="37284"/>
                      </a:lnTo>
                      <a:lnTo>
                        <a:pt x="52386" y="38542"/>
                      </a:lnTo>
                      <a:lnTo>
                        <a:pt x="53015" y="0"/>
                      </a:lnTo>
                      <a:close/>
                    </a:path>
                  </a:pathLst>
                </a:custGeom>
                <a:solidFill>
                  <a:srgbClr val="B5A9A0"/>
                </a:solidFill>
                <a:ln w="156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739" name="Graphic 619">
                  <a:extLst>
                    <a:ext uri="{FF2B5EF4-FFF2-40B4-BE49-F238E27FC236}">
                      <a16:creationId xmlns:a16="http://schemas.microsoft.com/office/drawing/2014/main" id="{E02D3D28-1B3C-4741-AD7F-BE66D743BD23}"/>
                    </a:ext>
                  </a:extLst>
                </p:cNvPr>
                <p:cNvGrpSpPr/>
                <p:nvPr/>
              </p:nvGrpSpPr>
              <p:grpSpPr>
                <a:xfrm>
                  <a:off x="7041683" y="2004581"/>
                  <a:ext cx="130334" cy="226272"/>
                  <a:chOff x="7041683" y="2004581"/>
                  <a:chExt cx="130334" cy="226272"/>
                </a:xfrm>
              </p:grpSpPr>
              <p:sp>
                <p:nvSpPr>
                  <p:cNvPr id="740" name="Freeform: Shape 739">
                    <a:extLst>
                      <a:ext uri="{FF2B5EF4-FFF2-40B4-BE49-F238E27FC236}">
                        <a16:creationId xmlns:a16="http://schemas.microsoft.com/office/drawing/2014/main" id="{096321C7-BB1E-48AB-A25E-553325604836}"/>
                      </a:ext>
                    </a:extLst>
                  </p:cNvPr>
                  <p:cNvSpPr/>
                  <p:nvPr/>
                </p:nvSpPr>
                <p:spPr>
                  <a:xfrm>
                    <a:off x="7041683" y="2005682"/>
                    <a:ext cx="130334" cy="225171"/>
                  </a:xfrm>
                  <a:custGeom>
                    <a:avLst/>
                    <a:gdLst>
                      <a:gd name="connsiteX0" fmla="*/ 91961 w 130334"/>
                      <a:gd name="connsiteY0" fmla="*/ 221029 h 225171"/>
                      <a:gd name="connsiteX1" fmla="*/ 10786 w 130334"/>
                      <a:gd name="connsiteY1" fmla="*/ 195859 h 225171"/>
                      <a:gd name="connsiteX2" fmla="*/ 3078 w 130334"/>
                      <a:gd name="connsiteY2" fmla="*/ 129943 h 225171"/>
                      <a:gd name="connsiteX3" fmla="*/ 27305 w 130334"/>
                      <a:gd name="connsiteY3" fmla="*/ 66230 h 225171"/>
                      <a:gd name="connsiteX4" fmla="*/ 41148 w 130334"/>
                      <a:gd name="connsiteY4" fmla="*/ 0 h 225171"/>
                      <a:gd name="connsiteX5" fmla="*/ 125785 w 130334"/>
                      <a:gd name="connsiteY5" fmla="*/ 100053 h 225171"/>
                      <a:gd name="connsiteX6" fmla="*/ 91961 w 130334"/>
                      <a:gd name="connsiteY6" fmla="*/ 221029 h 225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334" h="225171">
                        <a:moveTo>
                          <a:pt x="91961" y="221029"/>
                        </a:moveTo>
                        <a:cubicBezTo>
                          <a:pt x="65847" y="232199"/>
                          <a:pt x="26203" y="219771"/>
                          <a:pt x="10786" y="195859"/>
                        </a:cubicBezTo>
                        <a:cubicBezTo>
                          <a:pt x="-1484" y="176666"/>
                          <a:pt x="-2114" y="152125"/>
                          <a:pt x="3078" y="129943"/>
                        </a:cubicBezTo>
                        <a:cubicBezTo>
                          <a:pt x="8269" y="107762"/>
                          <a:pt x="18652" y="87310"/>
                          <a:pt x="27305" y="66230"/>
                        </a:cubicBezTo>
                        <a:cubicBezTo>
                          <a:pt x="35957" y="45150"/>
                          <a:pt x="43036" y="22654"/>
                          <a:pt x="41148" y="0"/>
                        </a:cubicBezTo>
                        <a:cubicBezTo>
                          <a:pt x="81736" y="19822"/>
                          <a:pt x="115716" y="56005"/>
                          <a:pt x="125785" y="100053"/>
                        </a:cubicBezTo>
                        <a:cubicBezTo>
                          <a:pt x="135853" y="144259"/>
                          <a:pt x="131133" y="198533"/>
                          <a:pt x="91961" y="221029"/>
                        </a:cubicBezTo>
                      </a:path>
                    </a:pathLst>
                  </a:custGeom>
                  <a:solidFill>
                    <a:srgbClr val="E2C6AF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41" name="Freeform: Shape 740">
                    <a:extLst>
                      <a:ext uri="{FF2B5EF4-FFF2-40B4-BE49-F238E27FC236}">
                        <a16:creationId xmlns:a16="http://schemas.microsoft.com/office/drawing/2014/main" id="{216833D0-6965-4BFF-B3BF-8CB17E121B62}"/>
                      </a:ext>
                    </a:extLst>
                  </p:cNvPr>
                  <p:cNvSpPr/>
                  <p:nvPr/>
                </p:nvSpPr>
                <p:spPr>
                  <a:xfrm>
                    <a:off x="7064358" y="2004581"/>
                    <a:ext cx="95628" cy="104141"/>
                  </a:xfrm>
                  <a:custGeom>
                    <a:avLst/>
                    <a:gdLst>
                      <a:gd name="connsiteX0" fmla="*/ 382 w 95628"/>
                      <a:gd name="connsiteY0" fmla="*/ 77400 h 104141"/>
                      <a:gd name="connsiteX1" fmla="*/ 6045 w 95628"/>
                      <a:gd name="connsiteY1" fmla="*/ 99738 h 104141"/>
                      <a:gd name="connsiteX2" fmla="*/ 19889 w 95628"/>
                      <a:gd name="connsiteY2" fmla="*/ 103986 h 104141"/>
                      <a:gd name="connsiteX3" fmla="*/ 33733 w 95628"/>
                      <a:gd name="connsiteY3" fmla="*/ 98637 h 104141"/>
                      <a:gd name="connsiteX4" fmla="*/ 52768 w 95628"/>
                      <a:gd name="connsiteY4" fmla="*/ 81804 h 104141"/>
                      <a:gd name="connsiteX5" fmla="*/ 63466 w 95628"/>
                      <a:gd name="connsiteY5" fmla="*/ 73781 h 104141"/>
                      <a:gd name="connsiteX6" fmla="*/ 78411 w 95628"/>
                      <a:gd name="connsiteY6" fmla="*/ 83378 h 104141"/>
                      <a:gd name="connsiteX7" fmla="*/ 91468 w 95628"/>
                      <a:gd name="connsiteY7" fmla="*/ 82906 h 104141"/>
                      <a:gd name="connsiteX8" fmla="*/ 95558 w 95628"/>
                      <a:gd name="connsiteY8" fmla="*/ 75826 h 104141"/>
                      <a:gd name="connsiteX9" fmla="*/ 16271 w 95628"/>
                      <a:gd name="connsiteY9" fmla="*/ 0 h 104141"/>
                      <a:gd name="connsiteX10" fmla="*/ 14855 w 95628"/>
                      <a:gd name="connsiteY10" fmla="*/ 30677 h 104141"/>
                      <a:gd name="connsiteX11" fmla="*/ 382 w 95628"/>
                      <a:gd name="connsiteY11" fmla="*/ 77400 h 10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95628" h="104141">
                        <a:moveTo>
                          <a:pt x="382" y="77400"/>
                        </a:moveTo>
                        <a:cubicBezTo>
                          <a:pt x="-719" y="85423"/>
                          <a:pt x="382" y="93918"/>
                          <a:pt x="6045" y="99738"/>
                        </a:cubicBezTo>
                        <a:cubicBezTo>
                          <a:pt x="9506" y="103357"/>
                          <a:pt x="14855" y="104615"/>
                          <a:pt x="19889" y="103986"/>
                        </a:cubicBezTo>
                        <a:cubicBezTo>
                          <a:pt x="24923" y="103357"/>
                          <a:pt x="29486" y="101154"/>
                          <a:pt x="33733" y="98637"/>
                        </a:cubicBezTo>
                        <a:cubicBezTo>
                          <a:pt x="40970" y="94232"/>
                          <a:pt x="47420" y="88412"/>
                          <a:pt x="52768" y="81804"/>
                        </a:cubicBezTo>
                        <a:cubicBezTo>
                          <a:pt x="55600" y="78186"/>
                          <a:pt x="58904" y="73939"/>
                          <a:pt x="63466" y="73781"/>
                        </a:cubicBezTo>
                        <a:cubicBezTo>
                          <a:pt x="69601" y="73624"/>
                          <a:pt x="73219" y="80389"/>
                          <a:pt x="78411" y="83378"/>
                        </a:cubicBezTo>
                        <a:cubicBezTo>
                          <a:pt x="82344" y="85580"/>
                          <a:pt x="87693" y="85423"/>
                          <a:pt x="91468" y="82906"/>
                        </a:cubicBezTo>
                        <a:cubicBezTo>
                          <a:pt x="95244" y="80389"/>
                          <a:pt x="95873" y="80389"/>
                          <a:pt x="95558" y="75826"/>
                        </a:cubicBezTo>
                        <a:cubicBezTo>
                          <a:pt x="95558" y="75826"/>
                          <a:pt x="64567" y="17147"/>
                          <a:pt x="16271" y="0"/>
                        </a:cubicBezTo>
                        <a:cubicBezTo>
                          <a:pt x="16271" y="0"/>
                          <a:pt x="21305" y="8810"/>
                          <a:pt x="14855" y="30677"/>
                        </a:cubicBezTo>
                        <a:cubicBezTo>
                          <a:pt x="8405" y="52544"/>
                          <a:pt x="382" y="77400"/>
                          <a:pt x="382" y="77400"/>
                        </a:cubicBezTo>
                        <a:close/>
                      </a:path>
                    </a:pathLst>
                  </a:custGeom>
                  <a:solidFill>
                    <a:srgbClr val="EFA350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42" name="Freeform: Shape 741">
                    <a:extLst>
                      <a:ext uri="{FF2B5EF4-FFF2-40B4-BE49-F238E27FC236}">
                        <a16:creationId xmlns:a16="http://schemas.microsoft.com/office/drawing/2014/main" id="{A2145F64-B0E1-45CC-9BA2-B487D19566BC}"/>
                      </a:ext>
                    </a:extLst>
                  </p:cNvPr>
                  <p:cNvSpPr/>
                  <p:nvPr/>
                </p:nvSpPr>
                <p:spPr>
                  <a:xfrm>
                    <a:off x="7114450" y="2100910"/>
                    <a:ext cx="31672" cy="34936"/>
                  </a:xfrm>
                  <a:custGeom>
                    <a:avLst/>
                    <a:gdLst>
                      <a:gd name="connsiteX0" fmla="*/ 20453 w 31672"/>
                      <a:gd name="connsiteY0" fmla="*/ 1207 h 34936"/>
                      <a:gd name="connsiteX1" fmla="*/ 4250 w 31672"/>
                      <a:gd name="connsiteY1" fmla="*/ 4510 h 34936"/>
                      <a:gd name="connsiteX2" fmla="*/ 789 w 31672"/>
                      <a:gd name="connsiteY2" fmla="*/ 21029 h 34936"/>
                      <a:gd name="connsiteX3" fmla="*/ 12430 w 31672"/>
                      <a:gd name="connsiteY3" fmla="*/ 33456 h 34936"/>
                      <a:gd name="connsiteX4" fmla="*/ 24858 w 31672"/>
                      <a:gd name="connsiteY4" fmla="*/ 33456 h 34936"/>
                      <a:gd name="connsiteX5" fmla="*/ 30207 w 31672"/>
                      <a:gd name="connsiteY5" fmla="*/ 26220 h 34936"/>
                      <a:gd name="connsiteX6" fmla="*/ 30364 w 31672"/>
                      <a:gd name="connsiteY6" fmla="*/ 11904 h 34936"/>
                      <a:gd name="connsiteX7" fmla="*/ 20453 w 31672"/>
                      <a:gd name="connsiteY7" fmla="*/ 1207 h 34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72" h="34936">
                        <a:moveTo>
                          <a:pt x="20453" y="1207"/>
                        </a:moveTo>
                        <a:cubicBezTo>
                          <a:pt x="15104" y="-1310"/>
                          <a:pt x="8340" y="263"/>
                          <a:pt x="4250" y="4510"/>
                        </a:cubicBezTo>
                        <a:cubicBezTo>
                          <a:pt x="159" y="8758"/>
                          <a:pt x="-942" y="15365"/>
                          <a:pt x="789" y="21029"/>
                        </a:cubicBezTo>
                        <a:cubicBezTo>
                          <a:pt x="2519" y="26692"/>
                          <a:pt x="7081" y="31254"/>
                          <a:pt x="12430" y="33456"/>
                        </a:cubicBezTo>
                        <a:cubicBezTo>
                          <a:pt x="16363" y="35187"/>
                          <a:pt x="21082" y="35659"/>
                          <a:pt x="24858" y="33456"/>
                        </a:cubicBezTo>
                        <a:cubicBezTo>
                          <a:pt x="27532" y="31883"/>
                          <a:pt x="29263" y="29052"/>
                          <a:pt x="30207" y="26220"/>
                        </a:cubicBezTo>
                        <a:cubicBezTo>
                          <a:pt x="31623" y="21658"/>
                          <a:pt x="32567" y="15994"/>
                          <a:pt x="30364" y="11904"/>
                        </a:cubicBezTo>
                        <a:cubicBezTo>
                          <a:pt x="28319" y="7657"/>
                          <a:pt x="25015" y="2623"/>
                          <a:pt x="20453" y="1207"/>
                        </a:cubicBezTo>
                      </a:path>
                    </a:pathLst>
                  </a:custGeom>
                  <a:solidFill>
                    <a:srgbClr val="EFA350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743" name="Graphic 619">
                  <a:extLst>
                    <a:ext uri="{FF2B5EF4-FFF2-40B4-BE49-F238E27FC236}">
                      <a16:creationId xmlns:a16="http://schemas.microsoft.com/office/drawing/2014/main" id="{E02D3D28-1B3C-4741-AD7F-BE66D743BD23}"/>
                    </a:ext>
                  </a:extLst>
                </p:cNvPr>
                <p:cNvGrpSpPr/>
                <p:nvPr/>
              </p:nvGrpSpPr>
              <p:grpSpPr>
                <a:xfrm>
                  <a:off x="5572157" y="1905289"/>
                  <a:ext cx="1624947" cy="2104679"/>
                  <a:chOff x="5572157" y="1905289"/>
                  <a:chExt cx="1624947" cy="2104679"/>
                </a:xfrm>
              </p:grpSpPr>
              <p:sp>
                <p:nvSpPr>
                  <p:cNvPr id="744" name="Freeform: Shape 743">
                    <a:extLst>
                      <a:ext uri="{FF2B5EF4-FFF2-40B4-BE49-F238E27FC236}">
                        <a16:creationId xmlns:a16="http://schemas.microsoft.com/office/drawing/2014/main" id="{58730BFA-05E1-4764-B711-0E5AB04FC4B5}"/>
                      </a:ext>
                    </a:extLst>
                  </p:cNvPr>
                  <p:cNvSpPr/>
                  <p:nvPr/>
                </p:nvSpPr>
                <p:spPr>
                  <a:xfrm>
                    <a:off x="7016444" y="2281430"/>
                    <a:ext cx="180659" cy="266520"/>
                  </a:xfrm>
                  <a:custGeom>
                    <a:avLst/>
                    <a:gdLst>
                      <a:gd name="connsiteX0" fmla="*/ 0 w 180659"/>
                      <a:gd name="connsiteY0" fmla="*/ 188334 h 266520"/>
                      <a:gd name="connsiteX1" fmla="*/ 18563 w 180659"/>
                      <a:gd name="connsiteY1" fmla="*/ 68931 h 266520"/>
                      <a:gd name="connsiteX2" fmla="*/ 28632 w 180659"/>
                      <a:gd name="connsiteY2" fmla="*/ 132802 h 266520"/>
                      <a:gd name="connsiteX3" fmla="*/ 106188 w 180659"/>
                      <a:gd name="connsiteY3" fmla="*/ 2229 h 266520"/>
                      <a:gd name="connsiteX4" fmla="*/ 66859 w 180659"/>
                      <a:gd name="connsiteY4" fmla="*/ 105429 h 266520"/>
                      <a:gd name="connsiteX5" fmla="*/ 148978 w 180659"/>
                      <a:gd name="connsiteY5" fmla="*/ 30703 h 266520"/>
                      <a:gd name="connsiteX6" fmla="*/ 88412 w 180659"/>
                      <a:gd name="connsiteY6" fmla="*/ 128240 h 266520"/>
                      <a:gd name="connsiteX7" fmla="*/ 178397 w 180659"/>
                      <a:gd name="connsiteY7" fmla="*/ 61695 h 266520"/>
                      <a:gd name="connsiteX8" fmla="*/ 111065 w 180659"/>
                      <a:gd name="connsiteY8" fmla="*/ 146803 h 266520"/>
                      <a:gd name="connsiteX9" fmla="*/ 162193 w 180659"/>
                      <a:gd name="connsiteY9" fmla="*/ 126981 h 266520"/>
                      <a:gd name="connsiteX10" fmla="*/ 70792 w 180659"/>
                      <a:gd name="connsiteY10" fmla="*/ 266520 h 266520"/>
                      <a:gd name="connsiteX11" fmla="*/ 0 w 180659"/>
                      <a:gd name="connsiteY11" fmla="*/ 188334 h 266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80659" h="266520">
                        <a:moveTo>
                          <a:pt x="0" y="188334"/>
                        </a:moveTo>
                        <a:cubicBezTo>
                          <a:pt x="0" y="188334"/>
                          <a:pt x="14001" y="80730"/>
                          <a:pt x="18563" y="68931"/>
                        </a:cubicBezTo>
                        <a:cubicBezTo>
                          <a:pt x="22024" y="59807"/>
                          <a:pt x="28632" y="132802"/>
                          <a:pt x="28632" y="132802"/>
                        </a:cubicBezTo>
                        <a:cubicBezTo>
                          <a:pt x="28632" y="132802"/>
                          <a:pt x="104458" y="-20110"/>
                          <a:pt x="106188" y="2229"/>
                        </a:cubicBezTo>
                        <a:cubicBezTo>
                          <a:pt x="107919" y="24568"/>
                          <a:pt x="66859" y="105429"/>
                          <a:pt x="66859" y="105429"/>
                        </a:cubicBezTo>
                        <a:cubicBezTo>
                          <a:pt x="66859" y="105429"/>
                          <a:pt x="166441" y="2229"/>
                          <a:pt x="148978" y="30703"/>
                        </a:cubicBezTo>
                        <a:cubicBezTo>
                          <a:pt x="131516" y="59020"/>
                          <a:pt x="88412" y="128240"/>
                          <a:pt x="88412" y="128240"/>
                        </a:cubicBezTo>
                        <a:cubicBezTo>
                          <a:pt x="88412" y="128240"/>
                          <a:pt x="197589" y="26613"/>
                          <a:pt x="178397" y="61695"/>
                        </a:cubicBezTo>
                        <a:cubicBezTo>
                          <a:pt x="159204" y="96776"/>
                          <a:pt x="111065" y="146803"/>
                          <a:pt x="111065" y="146803"/>
                        </a:cubicBezTo>
                        <a:cubicBezTo>
                          <a:pt x="111065" y="146803"/>
                          <a:pt x="188307" y="97406"/>
                          <a:pt x="162193" y="126981"/>
                        </a:cubicBezTo>
                        <a:cubicBezTo>
                          <a:pt x="136079" y="156714"/>
                          <a:pt x="89828" y="212718"/>
                          <a:pt x="70792" y="266520"/>
                        </a:cubicBezTo>
                        <a:lnTo>
                          <a:pt x="0" y="188334"/>
                        </a:lnTo>
                        <a:close/>
                      </a:path>
                    </a:pathLst>
                  </a:custGeom>
                  <a:solidFill>
                    <a:srgbClr val="F4D2B9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45" name="Freeform: Shape 744">
                    <a:extLst>
                      <a:ext uri="{FF2B5EF4-FFF2-40B4-BE49-F238E27FC236}">
                        <a16:creationId xmlns:a16="http://schemas.microsoft.com/office/drawing/2014/main" id="{E1A3255D-3535-4801-AF27-444C5FA76A30}"/>
                      </a:ext>
                    </a:extLst>
                  </p:cNvPr>
                  <p:cNvSpPr/>
                  <p:nvPr/>
                </p:nvSpPr>
                <p:spPr>
                  <a:xfrm>
                    <a:off x="5631149" y="2430593"/>
                    <a:ext cx="1522632" cy="1574420"/>
                  </a:xfrm>
                  <a:custGeom>
                    <a:avLst/>
                    <a:gdLst>
                      <a:gd name="connsiteX0" fmla="*/ 680991 w 1522632"/>
                      <a:gd name="connsiteY0" fmla="*/ 557686 h 1574420"/>
                      <a:gd name="connsiteX1" fmla="*/ 252304 w 1522632"/>
                      <a:gd name="connsiteY1" fmla="*/ 732150 h 1574420"/>
                      <a:gd name="connsiteX2" fmla="*/ 30803 w 1522632"/>
                      <a:gd name="connsiteY2" fmla="*/ 1019724 h 1574420"/>
                      <a:gd name="connsiteX3" fmla="*/ 7363 w 1522632"/>
                      <a:gd name="connsiteY3" fmla="*/ 1403418 h 1574420"/>
                      <a:gd name="connsiteX4" fmla="*/ 159959 w 1522632"/>
                      <a:gd name="connsiteY4" fmla="*/ 1403418 h 1574420"/>
                      <a:gd name="connsiteX5" fmla="*/ 210773 w 1522632"/>
                      <a:gd name="connsiteY5" fmla="*/ 1077931 h 1574420"/>
                      <a:gd name="connsiteX6" fmla="*/ 316174 w 1522632"/>
                      <a:gd name="connsiteY6" fmla="*/ 953021 h 1574420"/>
                      <a:gd name="connsiteX7" fmla="*/ 305792 w 1522632"/>
                      <a:gd name="connsiteY7" fmla="*/ 1574421 h 1574420"/>
                      <a:gd name="connsiteX8" fmla="*/ 1064999 w 1522632"/>
                      <a:gd name="connsiteY8" fmla="*/ 1505044 h 1574420"/>
                      <a:gd name="connsiteX9" fmla="*/ 1064999 w 1522632"/>
                      <a:gd name="connsiteY9" fmla="*/ 803414 h 1574420"/>
                      <a:gd name="connsiteX10" fmla="*/ 1522632 w 1522632"/>
                      <a:gd name="connsiteY10" fmla="*/ 101784 h 1574420"/>
                      <a:gd name="connsiteX11" fmla="*/ 1339516 w 1522632"/>
                      <a:gd name="connsiteY11" fmla="*/ 0 h 1574420"/>
                      <a:gd name="connsiteX12" fmla="*/ 851364 w 1522632"/>
                      <a:gd name="connsiteY12" fmla="*/ 549191 h 1574420"/>
                      <a:gd name="connsiteX13" fmla="*/ 680991 w 1522632"/>
                      <a:gd name="connsiteY13" fmla="*/ 557686 h 1574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522632" h="1574420">
                        <a:moveTo>
                          <a:pt x="680991" y="557686"/>
                        </a:moveTo>
                        <a:cubicBezTo>
                          <a:pt x="522416" y="565552"/>
                          <a:pt x="371078" y="626905"/>
                          <a:pt x="252304" y="732150"/>
                        </a:cubicBezTo>
                        <a:cubicBezTo>
                          <a:pt x="146588" y="825753"/>
                          <a:pt x="56603" y="942481"/>
                          <a:pt x="30803" y="1019724"/>
                        </a:cubicBezTo>
                        <a:cubicBezTo>
                          <a:pt x="-20010" y="1172320"/>
                          <a:pt x="7363" y="1403418"/>
                          <a:pt x="7363" y="1403418"/>
                        </a:cubicBezTo>
                        <a:lnTo>
                          <a:pt x="159959" y="1403418"/>
                        </a:lnTo>
                        <a:lnTo>
                          <a:pt x="210773" y="1077931"/>
                        </a:lnTo>
                        <a:lnTo>
                          <a:pt x="316174" y="953021"/>
                        </a:lnTo>
                        <a:lnTo>
                          <a:pt x="305792" y="1574421"/>
                        </a:lnTo>
                        <a:lnTo>
                          <a:pt x="1064999" y="1505044"/>
                        </a:lnTo>
                        <a:lnTo>
                          <a:pt x="1064999" y="803414"/>
                        </a:lnTo>
                        <a:lnTo>
                          <a:pt x="1522632" y="101784"/>
                        </a:lnTo>
                        <a:lnTo>
                          <a:pt x="1339516" y="0"/>
                        </a:lnTo>
                        <a:lnTo>
                          <a:pt x="851364" y="549191"/>
                        </a:lnTo>
                        <a:lnTo>
                          <a:pt x="680991" y="557686"/>
                        </a:lnTo>
                        <a:close/>
                      </a:path>
                    </a:pathLst>
                  </a:custGeom>
                  <a:solidFill>
                    <a:srgbClr val="5F4955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46" name="Freeform: Shape 745">
                    <a:extLst>
                      <a:ext uri="{FF2B5EF4-FFF2-40B4-BE49-F238E27FC236}">
                        <a16:creationId xmlns:a16="http://schemas.microsoft.com/office/drawing/2014/main" id="{14E7F196-B76A-42F2-B5AD-1792351E9CA4}"/>
                      </a:ext>
                    </a:extLst>
                  </p:cNvPr>
                  <p:cNvSpPr/>
                  <p:nvPr/>
                </p:nvSpPr>
                <p:spPr>
                  <a:xfrm>
                    <a:off x="5946360" y="3577092"/>
                    <a:ext cx="754764" cy="27646"/>
                  </a:xfrm>
                  <a:custGeom>
                    <a:avLst/>
                    <a:gdLst>
                      <a:gd name="connsiteX0" fmla="*/ 3009 w 754764"/>
                      <a:gd name="connsiteY0" fmla="*/ 7100 h 27646"/>
                      <a:gd name="connsiteX1" fmla="*/ 748216 w 754764"/>
                      <a:gd name="connsiteY1" fmla="*/ 13708 h 27646"/>
                      <a:gd name="connsiteX2" fmla="*/ 748216 w 754764"/>
                      <a:gd name="connsiteY2" fmla="*/ 21 h 27646"/>
                      <a:gd name="connsiteX3" fmla="*/ 3009 w 754764"/>
                      <a:gd name="connsiteY3" fmla="*/ 650 h 27646"/>
                      <a:gd name="connsiteX4" fmla="*/ 3009 w 754764"/>
                      <a:gd name="connsiteY4" fmla="*/ 7100 h 27646"/>
                      <a:gd name="connsiteX5" fmla="*/ 3009 w 754764"/>
                      <a:gd name="connsiteY5" fmla="*/ 7100 h 276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54764" h="27646">
                        <a:moveTo>
                          <a:pt x="3009" y="7100"/>
                        </a:moveTo>
                        <a:cubicBezTo>
                          <a:pt x="250153" y="35260"/>
                          <a:pt x="500443" y="31484"/>
                          <a:pt x="748216" y="13708"/>
                        </a:cubicBezTo>
                        <a:cubicBezTo>
                          <a:pt x="756868" y="13078"/>
                          <a:pt x="757026" y="-608"/>
                          <a:pt x="748216" y="21"/>
                        </a:cubicBezTo>
                        <a:cubicBezTo>
                          <a:pt x="498712" y="19214"/>
                          <a:pt x="252670" y="13236"/>
                          <a:pt x="3009" y="650"/>
                        </a:cubicBezTo>
                        <a:cubicBezTo>
                          <a:pt x="-1081" y="650"/>
                          <a:pt x="-924" y="6786"/>
                          <a:pt x="3009" y="7100"/>
                        </a:cubicBezTo>
                        <a:lnTo>
                          <a:pt x="3009" y="7100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47" name="Freeform: Shape 746">
                    <a:extLst>
                      <a:ext uri="{FF2B5EF4-FFF2-40B4-BE49-F238E27FC236}">
                        <a16:creationId xmlns:a16="http://schemas.microsoft.com/office/drawing/2014/main" id="{14E508BF-BB91-43BB-85B0-FD2BA344DD3E}"/>
                      </a:ext>
                    </a:extLst>
                  </p:cNvPr>
                  <p:cNvSpPr/>
                  <p:nvPr/>
                </p:nvSpPr>
                <p:spPr>
                  <a:xfrm>
                    <a:off x="5945829" y="3506909"/>
                    <a:ext cx="758539" cy="19786"/>
                  </a:xfrm>
                  <a:custGeom>
                    <a:avLst/>
                    <a:gdLst>
                      <a:gd name="connsiteX0" fmla="*/ 3540 w 758539"/>
                      <a:gd name="connsiteY0" fmla="*/ 12154 h 19786"/>
                      <a:gd name="connsiteX1" fmla="*/ 752522 w 758539"/>
                      <a:gd name="connsiteY1" fmla="*/ 17975 h 19786"/>
                      <a:gd name="connsiteX2" fmla="*/ 752522 w 758539"/>
                      <a:gd name="connsiteY2" fmla="*/ 5704 h 19786"/>
                      <a:gd name="connsiteX3" fmla="*/ 3540 w 758539"/>
                      <a:gd name="connsiteY3" fmla="*/ 4918 h 19786"/>
                      <a:gd name="connsiteX4" fmla="*/ 3540 w 758539"/>
                      <a:gd name="connsiteY4" fmla="*/ 12154 h 19786"/>
                      <a:gd name="connsiteX5" fmla="*/ 3540 w 758539"/>
                      <a:gd name="connsiteY5" fmla="*/ 12154 h 19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58539" h="19786">
                        <a:moveTo>
                          <a:pt x="3540" y="12154"/>
                        </a:moveTo>
                        <a:cubicBezTo>
                          <a:pt x="252257" y="24582"/>
                          <a:pt x="503490" y="18132"/>
                          <a:pt x="752522" y="17975"/>
                        </a:cubicBezTo>
                        <a:cubicBezTo>
                          <a:pt x="760545" y="17975"/>
                          <a:pt x="760545" y="5704"/>
                          <a:pt x="752522" y="5704"/>
                        </a:cubicBezTo>
                        <a:cubicBezTo>
                          <a:pt x="503490" y="3187"/>
                          <a:pt x="252414" y="-5308"/>
                          <a:pt x="3540" y="4918"/>
                        </a:cubicBezTo>
                        <a:cubicBezTo>
                          <a:pt x="-1180" y="4918"/>
                          <a:pt x="-1180" y="11997"/>
                          <a:pt x="3540" y="12154"/>
                        </a:cubicBezTo>
                        <a:lnTo>
                          <a:pt x="3540" y="12154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48" name="Freeform: Shape 747">
                    <a:extLst>
                      <a:ext uri="{FF2B5EF4-FFF2-40B4-BE49-F238E27FC236}">
                        <a16:creationId xmlns:a16="http://schemas.microsoft.com/office/drawing/2014/main" id="{810F9E83-97D3-4AA1-B3AD-E07291D54F7D}"/>
                      </a:ext>
                    </a:extLst>
                  </p:cNvPr>
                  <p:cNvSpPr/>
                  <p:nvPr/>
                </p:nvSpPr>
                <p:spPr>
                  <a:xfrm>
                    <a:off x="5944885" y="3431275"/>
                    <a:ext cx="750673" cy="28493"/>
                  </a:xfrm>
                  <a:custGeom>
                    <a:avLst/>
                    <a:gdLst>
                      <a:gd name="connsiteX0" fmla="*/ 4484 w 750673"/>
                      <a:gd name="connsiteY0" fmla="*/ 21086 h 28493"/>
                      <a:gd name="connsiteX1" fmla="*/ 744656 w 750673"/>
                      <a:gd name="connsiteY1" fmla="*/ 12591 h 28493"/>
                      <a:gd name="connsiteX2" fmla="*/ 744656 w 750673"/>
                      <a:gd name="connsiteY2" fmla="*/ 6 h 28493"/>
                      <a:gd name="connsiteX3" fmla="*/ 4484 w 750673"/>
                      <a:gd name="connsiteY3" fmla="*/ 11647 h 28493"/>
                      <a:gd name="connsiteX4" fmla="*/ 4484 w 750673"/>
                      <a:gd name="connsiteY4" fmla="*/ 21086 h 28493"/>
                      <a:gd name="connsiteX5" fmla="*/ 4484 w 750673"/>
                      <a:gd name="connsiteY5" fmla="*/ 21086 h 28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50673" h="28493">
                        <a:moveTo>
                          <a:pt x="4484" y="21086"/>
                        </a:moveTo>
                        <a:cubicBezTo>
                          <a:pt x="250683" y="35087"/>
                          <a:pt x="498771" y="27536"/>
                          <a:pt x="744656" y="12591"/>
                        </a:cubicBezTo>
                        <a:cubicBezTo>
                          <a:pt x="752679" y="12119"/>
                          <a:pt x="752679" y="-309"/>
                          <a:pt x="744656" y="6"/>
                        </a:cubicBezTo>
                        <a:cubicBezTo>
                          <a:pt x="497670" y="13220"/>
                          <a:pt x="251785" y="12277"/>
                          <a:pt x="4484" y="11647"/>
                        </a:cubicBezTo>
                        <a:cubicBezTo>
                          <a:pt x="-1495" y="11805"/>
                          <a:pt x="-1495" y="20772"/>
                          <a:pt x="4484" y="21086"/>
                        </a:cubicBezTo>
                        <a:lnTo>
                          <a:pt x="4484" y="2108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49" name="Freeform: Shape 748">
                    <a:extLst>
                      <a:ext uri="{FF2B5EF4-FFF2-40B4-BE49-F238E27FC236}">
                        <a16:creationId xmlns:a16="http://schemas.microsoft.com/office/drawing/2014/main" id="{497E49C5-E9B7-4732-BB47-BA72BD7814F2}"/>
                      </a:ext>
                    </a:extLst>
                  </p:cNvPr>
                  <p:cNvSpPr/>
                  <p:nvPr/>
                </p:nvSpPr>
                <p:spPr>
                  <a:xfrm>
                    <a:off x="5919636" y="3352224"/>
                    <a:ext cx="784535" cy="27149"/>
                  </a:xfrm>
                  <a:custGeom>
                    <a:avLst/>
                    <a:gdLst>
                      <a:gd name="connsiteX0" fmla="*/ 944 w 784535"/>
                      <a:gd name="connsiteY0" fmla="*/ 7636 h 27149"/>
                      <a:gd name="connsiteX1" fmla="*/ 778872 w 784535"/>
                      <a:gd name="connsiteY1" fmla="*/ 17075 h 27149"/>
                      <a:gd name="connsiteX2" fmla="*/ 778872 w 784535"/>
                      <a:gd name="connsiteY2" fmla="*/ 5276 h 27149"/>
                      <a:gd name="connsiteX3" fmla="*/ 944 w 784535"/>
                      <a:gd name="connsiteY3" fmla="*/ 5905 h 27149"/>
                      <a:gd name="connsiteX4" fmla="*/ 944 w 784535"/>
                      <a:gd name="connsiteY4" fmla="*/ 7636 h 27149"/>
                      <a:gd name="connsiteX5" fmla="*/ 944 w 784535"/>
                      <a:gd name="connsiteY5" fmla="*/ 7636 h 27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4535" h="27149">
                        <a:moveTo>
                          <a:pt x="944" y="7636"/>
                        </a:moveTo>
                        <a:cubicBezTo>
                          <a:pt x="254695" y="40829"/>
                          <a:pt x="523548" y="22895"/>
                          <a:pt x="778872" y="17075"/>
                        </a:cubicBezTo>
                        <a:cubicBezTo>
                          <a:pt x="786424" y="16917"/>
                          <a:pt x="786424" y="5119"/>
                          <a:pt x="778872" y="5276"/>
                        </a:cubicBezTo>
                        <a:cubicBezTo>
                          <a:pt x="520559" y="11569"/>
                          <a:pt x="258313" y="-9826"/>
                          <a:pt x="944" y="5905"/>
                        </a:cubicBezTo>
                        <a:cubicBezTo>
                          <a:pt x="-315" y="5905"/>
                          <a:pt x="-315" y="7478"/>
                          <a:pt x="944" y="7636"/>
                        </a:cubicBezTo>
                        <a:lnTo>
                          <a:pt x="944" y="763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50" name="Freeform: Shape 749">
                    <a:extLst>
                      <a:ext uri="{FF2B5EF4-FFF2-40B4-BE49-F238E27FC236}">
                        <a16:creationId xmlns:a16="http://schemas.microsoft.com/office/drawing/2014/main" id="{492B55DB-9268-4903-8313-C508626CBC18}"/>
                      </a:ext>
                    </a:extLst>
                  </p:cNvPr>
                  <p:cNvSpPr/>
                  <p:nvPr/>
                </p:nvSpPr>
                <p:spPr>
                  <a:xfrm>
                    <a:off x="5935407" y="3253629"/>
                    <a:ext cx="766169" cy="30101"/>
                  </a:xfrm>
                  <a:custGeom>
                    <a:avLst/>
                    <a:gdLst>
                      <a:gd name="connsiteX0" fmla="*/ 1534 w 766169"/>
                      <a:gd name="connsiteY0" fmla="*/ 22066 h 30101"/>
                      <a:gd name="connsiteX1" fmla="*/ 760742 w 766169"/>
                      <a:gd name="connsiteY1" fmla="*/ 12785 h 30101"/>
                      <a:gd name="connsiteX2" fmla="*/ 760742 w 766169"/>
                      <a:gd name="connsiteY2" fmla="*/ 1458 h 30101"/>
                      <a:gd name="connsiteX3" fmla="*/ 1534 w 766169"/>
                      <a:gd name="connsiteY3" fmla="*/ 18920 h 30101"/>
                      <a:gd name="connsiteX4" fmla="*/ 1534 w 766169"/>
                      <a:gd name="connsiteY4" fmla="*/ 22066 h 30101"/>
                      <a:gd name="connsiteX5" fmla="*/ 1534 w 766169"/>
                      <a:gd name="connsiteY5" fmla="*/ 22066 h 30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66169" h="30101">
                        <a:moveTo>
                          <a:pt x="1534" y="22066"/>
                        </a:moveTo>
                        <a:cubicBezTo>
                          <a:pt x="250251" y="41731"/>
                          <a:pt x="511238" y="20021"/>
                          <a:pt x="760742" y="12785"/>
                        </a:cubicBezTo>
                        <a:cubicBezTo>
                          <a:pt x="767978" y="12627"/>
                          <a:pt x="767978" y="1458"/>
                          <a:pt x="760742" y="1458"/>
                        </a:cubicBezTo>
                        <a:cubicBezTo>
                          <a:pt x="511081" y="2874"/>
                          <a:pt x="249621" y="-9397"/>
                          <a:pt x="1534" y="18920"/>
                        </a:cubicBezTo>
                        <a:cubicBezTo>
                          <a:pt x="-511" y="19077"/>
                          <a:pt x="-511" y="21909"/>
                          <a:pt x="1534" y="22066"/>
                        </a:cubicBezTo>
                        <a:lnTo>
                          <a:pt x="1534" y="2206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51" name="Freeform: Shape 750">
                    <a:extLst>
                      <a:ext uri="{FF2B5EF4-FFF2-40B4-BE49-F238E27FC236}">
                        <a16:creationId xmlns:a16="http://schemas.microsoft.com/office/drawing/2014/main" id="{43FFC377-81A9-4E0E-95B8-9BE73CF0FECD}"/>
                      </a:ext>
                    </a:extLst>
                  </p:cNvPr>
                  <p:cNvSpPr/>
                  <p:nvPr/>
                </p:nvSpPr>
                <p:spPr>
                  <a:xfrm>
                    <a:off x="5971033" y="3153581"/>
                    <a:ext cx="692708" cy="42000"/>
                  </a:xfrm>
                  <a:custGeom>
                    <a:avLst/>
                    <a:gdLst>
                      <a:gd name="connsiteX0" fmla="*/ 1618 w 692708"/>
                      <a:gd name="connsiteY0" fmla="*/ 27725 h 42000"/>
                      <a:gd name="connsiteX1" fmla="*/ 687045 w 692708"/>
                      <a:gd name="connsiteY1" fmla="*/ 11836 h 42000"/>
                      <a:gd name="connsiteX2" fmla="*/ 687045 w 692708"/>
                      <a:gd name="connsiteY2" fmla="*/ 37 h 42000"/>
                      <a:gd name="connsiteX3" fmla="*/ 2248 w 692708"/>
                      <a:gd name="connsiteY3" fmla="*/ 23320 h 42000"/>
                      <a:gd name="connsiteX4" fmla="*/ 1618 w 692708"/>
                      <a:gd name="connsiteY4" fmla="*/ 27725 h 42000"/>
                      <a:gd name="connsiteX5" fmla="*/ 1618 w 692708"/>
                      <a:gd name="connsiteY5" fmla="*/ 27725 h 4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2708" h="42000">
                        <a:moveTo>
                          <a:pt x="1618" y="27725"/>
                        </a:moveTo>
                        <a:cubicBezTo>
                          <a:pt x="222333" y="59345"/>
                          <a:pt x="466488" y="31343"/>
                          <a:pt x="687045" y="11836"/>
                        </a:cubicBezTo>
                        <a:cubicBezTo>
                          <a:pt x="694596" y="11207"/>
                          <a:pt x="694596" y="-749"/>
                          <a:pt x="687045" y="37"/>
                        </a:cubicBezTo>
                        <a:cubicBezTo>
                          <a:pt x="458779" y="20803"/>
                          <a:pt x="229569" y="6015"/>
                          <a:pt x="2248" y="23320"/>
                        </a:cubicBezTo>
                        <a:cubicBezTo>
                          <a:pt x="-112" y="23477"/>
                          <a:pt x="-1056" y="27410"/>
                          <a:pt x="1618" y="27725"/>
                        </a:cubicBezTo>
                        <a:lnTo>
                          <a:pt x="1618" y="27725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52" name="Freeform: Shape 751">
                    <a:extLst>
                      <a:ext uri="{FF2B5EF4-FFF2-40B4-BE49-F238E27FC236}">
                        <a16:creationId xmlns:a16="http://schemas.microsoft.com/office/drawing/2014/main" id="{63EFB085-3A0A-40A4-A7EB-0FC25DAE69C1}"/>
                      </a:ext>
                    </a:extLst>
                  </p:cNvPr>
                  <p:cNvSpPr/>
                  <p:nvPr/>
                </p:nvSpPr>
                <p:spPr>
                  <a:xfrm>
                    <a:off x="5945652" y="3059046"/>
                    <a:ext cx="620809" cy="55871"/>
                  </a:xfrm>
                  <a:custGeom>
                    <a:avLst/>
                    <a:gdLst>
                      <a:gd name="connsiteX0" fmla="*/ 3717 w 620809"/>
                      <a:gd name="connsiteY0" fmla="*/ 55872 h 55871"/>
                      <a:gd name="connsiteX1" fmla="*/ 615205 w 620809"/>
                      <a:gd name="connsiteY1" fmla="*/ 11823 h 55871"/>
                      <a:gd name="connsiteX2" fmla="*/ 615205 w 620809"/>
                      <a:gd name="connsiteY2" fmla="*/ 25 h 55871"/>
                      <a:gd name="connsiteX3" fmla="*/ 3717 w 620809"/>
                      <a:gd name="connsiteY3" fmla="*/ 48321 h 55871"/>
                      <a:gd name="connsiteX4" fmla="*/ 3717 w 620809"/>
                      <a:gd name="connsiteY4" fmla="*/ 55872 h 55871"/>
                      <a:gd name="connsiteX5" fmla="*/ 3717 w 620809"/>
                      <a:gd name="connsiteY5" fmla="*/ 55872 h 55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0809" h="55871">
                        <a:moveTo>
                          <a:pt x="3717" y="55872"/>
                        </a:moveTo>
                        <a:cubicBezTo>
                          <a:pt x="207441" y="54771"/>
                          <a:pt x="412896" y="34162"/>
                          <a:pt x="615205" y="11823"/>
                        </a:cubicBezTo>
                        <a:cubicBezTo>
                          <a:pt x="622599" y="11037"/>
                          <a:pt x="622756" y="-605"/>
                          <a:pt x="615205" y="25"/>
                        </a:cubicBezTo>
                        <a:cubicBezTo>
                          <a:pt x="411480" y="19374"/>
                          <a:pt x="207913" y="35421"/>
                          <a:pt x="3717" y="48321"/>
                        </a:cubicBezTo>
                        <a:cubicBezTo>
                          <a:pt x="-1160" y="48478"/>
                          <a:pt x="-1317" y="55872"/>
                          <a:pt x="3717" y="55872"/>
                        </a:cubicBezTo>
                        <a:lnTo>
                          <a:pt x="3717" y="55872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53" name="Freeform: Shape 752">
                    <a:extLst>
                      <a:ext uri="{FF2B5EF4-FFF2-40B4-BE49-F238E27FC236}">
                        <a16:creationId xmlns:a16="http://schemas.microsoft.com/office/drawing/2014/main" id="{69DF7B3F-8F39-4E8B-9BCF-28CD4EC3A331}"/>
                      </a:ext>
                    </a:extLst>
                  </p:cNvPr>
                  <p:cNvSpPr/>
                  <p:nvPr/>
                </p:nvSpPr>
                <p:spPr>
                  <a:xfrm>
                    <a:off x="6493791" y="2969298"/>
                    <a:ext cx="220378" cy="248044"/>
                  </a:xfrm>
                  <a:custGeom>
                    <a:avLst/>
                    <a:gdLst>
                      <a:gd name="connsiteX0" fmla="*/ 993 w 220378"/>
                      <a:gd name="connsiteY0" fmla="*/ 6553 h 248044"/>
                      <a:gd name="connsiteX1" fmla="*/ 209751 w 220378"/>
                      <a:gd name="connsiteY1" fmla="*/ 245988 h 248044"/>
                      <a:gd name="connsiteX2" fmla="*/ 218718 w 220378"/>
                      <a:gd name="connsiteY2" fmla="*/ 237021 h 248044"/>
                      <a:gd name="connsiteX3" fmla="*/ 6341 w 220378"/>
                      <a:gd name="connsiteY3" fmla="*/ 1204 h 248044"/>
                      <a:gd name="connsiteX4" fmla="*/ 993 w 220378"/>
                      <a:gd name="connsiteY4" fmla="*/ 6553 h 248044"/>
                      <a:gd name="connsiteX5" fmla="*/ 993 w 220378"/>
                      <a:gd name="connsiteY5" fmla="*/ 6553 h 248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0378" h="248044">
                        <a:moveTo>
                          <a:pt x="993" y="6553"/>
                        </a:moveTo>
                        <a:cubicBezTo>
                          <a:pt x="69897" y="86941"/>
                          <a:pt x="139116" y="167015"/>
                          <a:pt x="209751" y="245988"/>
                        </a:cubicBezTo>
                        <a:cubicBezTo>
                          <a:pt x="215257" y="252123"/>
                          <a:pt x="224067" y="243156"/>
                          <a:pt x="218718" y="237021"/>
                        </a:cubicBezTo>
                        <a:cubicBezTo>
                          <a:pt x="148870" y="157576"/>
                          <a:pt x="77763" y="79233"/>
                          <a:pt x="6341" y="1204"/>
                        </a:cubicBezTo>
                        <a:cubicBezTo>
                          <a:pt x="2880" y="-2414"/>
                          <a:pt x="-2154" y="2935"/>
                          <a:pt x="993" y="6553"/>
                        </a:cubicBezTo>
                        <a:lnTo>
                          <a:pt x="993" y="6553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54" name="Freeform: Shape 753">
                    <a:extLst>
                      <a:ext uri="{FF2B5EF4-FFF2-40B4-BE49-F238E27FC236}">
                        <a16:creationId xmlns:a16="http://schemas.microsoft.com/office/drawing/2014/main" id="{4127A835-68F8-42CB-840B-6984C1122091}"/>
                      </a:ext>
                    </a:extLst>
                  </p:cNvPr>
                  <p:cNvSpPr/>
                  <p:nvPr/>
                </p:nvSpPr>
                <p:spPr>
                  <a:xfrm>
                    <a:off x="6546372" y="2905818"/>
                    <a:ext cx="226397" cy="228802"/>
                  </a:xfrm>
                  <a:custGeom>
                    <a:avLst/>
                    <a:gdLst>
                      <a:gd name="connsiteX0" fmla="*/ 483 w 226397"/>
                      <a:gd name="connsiteY0" fmla="*/ 3960 h 228802"/>
                      <a:gd name="connsiteX1" fmla="*/ 216164 w 226397"/>
                      <a:gd name="connsiteY1" fmla="*/ 227192 h 228802"/>
                      <a:gd name="connsiteX2" fmla="*/ 224659 w 226397"/>
                      <a:gd name="connsiteY2" fmla="*/ 218697 h 228802"/>
                      <a:gd name="connsiteX3" fmla="*/ 5046 w 226397"/>
                      <a:gd name="connsiteY3" fmla="*/ 657 h 228802"/>
                      <a:gd name="connsiteX4" fmla="*/ 483 w 226397"/>
                      <a:gd name="connsiteY4" fmla="*/ 3960 h 228802"/>
                      <a:gd name="connsiteX5" fmla="*/ 483 w 226397"/>
                      <a:gd name="connsiteY5" fmla="*/ 3960 h 2288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397" h="228802">
                        <a:moveTo>
                          <a:pt x="483" y="3960"/>
                        </a:moveTo>
                        <a:cubicBezTo>
                          <a:pt x="59949" y="85136"/>
                          <a:pt x="141281" y="160176"/>
                          <a:pt x="216164" y="227192"/>
                        </a:cubicBezTo>
                        <a:cubicBezTo>
                          <a:pt x="221827" y="232226"/>
                          <a:pt x="230008" y="224360"/>
                          <a:pt x="224659" y="218697"/>
                        </a:cubicBezTo>
                        <a:cubicBezTo>
                          <a:pt x="153709" y="146017"/>
                          <a:pt x="82445" y="66100"/>
                          <a:pt x="5046" y="657"/>
                        </a:cubicBezTo>
                        <a:cubicBezTo>
                          <a:pt x="2686" y="-1231"/>
                          <a:pt x="-1404" y="1286"/>
                          <a:pt x="483" y="3960"/>
                        </a:cubicBezTo>
                        <a:lnTo>
                          <a:pt x="483" y="3960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55" name="Freeform: Shape 754">
                    <a:extLst>
                      <a:ext uri="{FF2B5EF4-FFF2-40B4-BE49-F238E27FC236}">
                        <a16:creationId xmlns:a16="http://schemas.microsoft.com/office/drawing/2014/main" id="{8D0FF816-3865-4F14-8B8E-4CEDDA7162C9}"/>
                      </a:ext>
                    </a:extLst>
                  </p:cNvPr>
                  <p:cNvSpPr/>
                  <p:nvPr/>
                </p:nvSpPr>
                <p:spPr>
                  <a:xfrm>
                    <a:off x="6618600" y="2836016"/>
                    <a:ext cx="195692" cy="204563"/>
                  </a:xfrm>
                  <a:custGeom>
                    <a:avLst/>
                    <a:gdLst>
                      <a:gd name="connsiteX0" fmla="*/ 1093 w 195692"/>
                      <a:gd name="connsiteY0" fmla="*/ 7375 h 204563"/>
                      <a:gd name="connsiteX1" fmla="*/ 184052 w 195692"/>
                      <a:gd name="connsiteY1" fmla="*/ 202447 h 204563"/>
                      <a:gd name="connsiteX2" fmla="*/ 193805 w 195692"/>
                      <a:gd name="connsiteY2" fmla="*/ 192693 h 204563"/>
                      <a:gd name="connsiteX3" fmla="*/ 7228 w 195692"/>
                      <a:gd name="connsiteY3" fmla="*/ 1239 h 204563"/>
                      <a:gd name="connsiteX4" fmla="*/ 1093 w 195692"/>
                      <a:gd name="connsiteY4" fmla="*/ 7375 h 204563"/>
                      <a:gd name="connsiteX5" fmla="*/ 1093 w 195692"/>
                      <a:gd name="connsiteY5" fmla="*/ 7375 h 204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5692" h="204563">
                        <a:moveTo>
                          <a:pt x="1093" y="7375"/>
                        </a:moveTo>
                        <a:cubicBezTo>
                          <a:pt x="57884" y="75493"/>
                          <a:pt x="122384" y="138734"/>
                          <a:pt x="184052" y="202447"/>
                        </a:cubicBezTo>
                        <a:cubicBezTo>
                          <a:pt x="190187" y="208897"/>
                          <a:pt x="199783" y="199143"/>
                          <a:pt x="193805" y="192693"/>
                        </a:cubicBezTo>
                        <a:cubicBezTo>
                          <a:pt x="132924" y="128193"/>
                          <a:pt x="72829" y="61019"/>
                          <a:pt x="7228" y="1239"/>
                        </a:cubicBezTo>
                        <a:cubicBezTo>
                          <a:pt x="3138" y="-2536"/>
                          <a:pt x="-2368" y="3127"/>
                          <a:pt x="1093" y="7375"/>
                        </a:cubicBezTo>
                        <a:lnTo>
                          <a:pt x="1093" y="7375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56" name="Freeform: Shape 755">
                    <a:extLst>
                      <a:ext uri="{FF2B5EF4-FFF2-40B4-BE49-F238E27FC236}">
                        <a16:creationId xmlns:a16="http://schemas.microsoft.com/office/drawing/2014/main" id="{3C1D51C8-75FE-4331-8F49-0F9276D14306}"/>
                      </a:ext>
                    </a:extLst>
                  </p:cNvPr>
                  <p:cNvSpPr/>
                  <p:nvPr/>
                </p:nvSpPr>
                <p:spPr>
                  <a:xfrm>
                    <a:off x="6674812" y="2762390"/>
                    <a:ext cx="207930" cy="201132"/>
                  </a:xfrm>
                  <a:custGeom>
                    <a:avLst/>
                    <a:gdLst>
                      <a:gd name="connsiteX0" fmla="*/ 1200 w 207930"/>
                      <a:gd name="connsiteY0" fmla="*/ 6590 h 201132"/>
                      <a:gd name="connsiteX1" fmla="*/ 194856 w 207930"/>
                      <a:gd name="connsiteY1" fmla="*/ 198830 h 201132"/>
                      <a:gd name="connsiteX2" fmla="*/ 205711 w 207930"/>
                      <a:gd name="connsiteY2" fmla="*/ 187975 h 201132"/>
                      <a:gd name="connsiteX3" fmla="*/ 6863 w 207930"/>
                      <a:gd name="connsiteY3" fmla="*/ 926 h 201132"/>
                      <a:gd name="connsiteX4" fmla="*/ 1200 w 207930"/>
                      <a:gd name="connsiteY4" fmla="*/ 6590 h 201132"/>
                      <a:gd name="connsiteX5" fmla="*/ 1200 w 207930"/>
                      <a:gd name="connsiteY5" fmla="*/ 6590 h 201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930" h="201132">
                        <a:moveTo>
                          <a:pt x="1200" y="6590"/>
                        </a:moveTo>
                        <a:cubicBezTo>
                          <a:pt x="63183" y="72977"/>
                          <a:pt x="131615" y="133544"/>
                          <a:pt x="194856" y="198830"/>
                        </a:cubicBezTo>
                        <a:cubicBezTo>
                          <a:pt x="201778" y="205909"/>
                          <a:pt x="212633" y="195054"/>
                          <a:pt x="205711" y="187975"/>
                        </a:cubicBezTo>
                        <a:cubicBezTo>
                          <a:pt x="142470" y="123633"/>
                          <a:pt x="78442" y="56302"/>
                          <a:pt x="6863" y="926"/>
                        </a:cubicBezTo>
                        <a:cubicBezTo>
                          <a:pt x="2931" y="-2063"/>
                          <a:pt x="-2418" y="2814"/>
                          <a:pt x="1200" y="6590"/>
                        </a:cubicBezTo>
                        <a:lnTo>
                          <a:pt x="1200" y="6590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57" name="Freeform: Shape 756">
                    <a:extLst>
                      <a:ext uri="{FF2B5EF4-FFF2-40B4-BE49-F238E27FC236}">
                        <a16:creationId xmlns:a16="http://schemas.microsoft.com/office/drawing/2014/main" id="{7DF25E15-D5DF-483D-BF6F-6290E4C4301C}"/>
                      </a:ext>
                    </a:extLst>
                  </p:cNvPr>
                  <p:cNvSpPr/>
                  <p:nvPr/>
                </p:nvSpPr>
                <p:spPr>
                  <a:xfrm>
                    <a:off x="6731816" y="2692637"/>
                    <a:ext cx="192247" cy="192582"/>
                  </a:xfrm>
                  <a:custGeom>
                    <a:avLst/>
                    <a:gdLst>
                      <a:gd name="connsiteX0" fmla="*/ 515 w 192247"/>
                      <a:gd name="connsiteY0" fmla="*/ 3034 h 192582"/>
                      <a:gd name="connsiteX1" fmla="*/ 178597 w 192247"/>
                      <a:gd name="connsiteY1" fmla="*/ 190240 h 192582"/>
                      <a:gd name="connsiteX2" fmla="*/ 189924 w 192247"/>
                      <a:gd name="connsiteY2" fmla="*/ 178913 h 192582"/>
                      <a:gd name="connsiteX3" fmla="*/ 3189 w 192247"/>
                      <a:gd name="connsiteY3" fmla="*/ 517 h 192582"/>
                      <a:gd name="connsiteX4" fmla="*/ 515 w 192247"/>
                      <a:gd name="connsiteY4" fmla="*/ 3034 h 192582"/>
                      <a:gd name="connsiteX5" fmla="*/ 515 w 192247"/>
                      <a:gd name="connsiteY5" fmla="*/ 3034 h 192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2247" h="192582">
                        <a:moveTo>
                          <a:pt x="515" y="3034"/>
                        </a:moveTo>
                        <a:cubicBezTo>
                          <a:pt x="57306" y="68005"/>
                          <a:pt x="117558" y="129201"/>
                          <a:pt x="178597" y="190240"/>
                        </a:cubicBezTo>
                        <a:cubicBezTo>
                          <a:pt x="185833" y="197477"/>
                          <a:pt x="197160" y="186307"/>
                          <a:pt x="189924" y="178913"/>
                        </a:cubicBezTo>
                        <a:cubicBezTo>
                          <a:pt x="129042" y="117875"/>
                          <a:pt x="68004" y="57308"/>
                          <a:pt x="3189" y="517"/>
                        </a:cubicBezTo>
                        <a:cubicBezTo>
                          <a:pt x="1302" y="-1056"/>
                          <a:pt x="-1058" y="1303"/>
                          <a:pt x="515" y="3034"/>
                        </a:cubicBezTo>
                        <a:lnTo>
                          <a:pt x="515" y="3034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58" name="Freeform: Shape 757">
                    <a:extLst>
                      <a:ext uri="{FF2B5EF4-FFF2-40B4-BE49-F238E27FC236}">
                        <a16:creationId xmlns:a16="http://schemas.microsoft.com/office/drawing/2014/main" id="{FD346D5E-D7FF-430F-BAEF-AA48ED65DB76}"/>
                      </a:ext>
                    </a:extLst>
                  </p:cNvPr>
                  <p:cNvSpPr/>
                  <p:nvPr/>
                </p:nvSpPr>
                <p:spPr>
                  <a:xfrm>
                    <a:off x="6809055" y="2619503"/>
                    <a:ext cx="191552" cy="142127"/>
                  </a:xfrm>
                  <a:custGeom>
                    <a:avLst/>
                    <a:gdLst>
                      <a:gd name="connsiteX0" fmla="*/ 519 w 191552"/>
                      <a:gd name="connsiteY0" fmla="*/ 3173 h 142127"/>
                      <a:gd name="connsiteX1" fmla="*/ 181590 w 191552"/>
                      <a:gd name="connsiteY1" fmla="*/ 141139 h 142127"/>
                      <a:gd name="connsiteX2" fmla="*/ 188354 w 191552"/>
                      <a:gd name="connsiteY2" fmla="*/ 129655 h 142127"/>
                      <a:gd name="connsiteX3" fmla="*/ 2721 w 191552"/>
                      <a:gd name="connsiteY3" fmla="*/ 341 h 142127"/>
                      <a:gd name="connsiteX4" fmla="*/ 519 w 191552"/>
                      <a:gd name="connsiteY4" fmla="*/ 3173 h 142127"/>
                      <a:gd name="connsiteX5" fmla="*/ 519 w 191552"/>
                      <a:gd name="connsiteY5" fmla="*/ 3173 h 142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1552" h="142127">
                        <a:moveTo>
                          <a:pt x="519" y="3173"/>
                        </a:moveTo>
                        <a:cubicBezTo>
                          <a:pt x="49916" y="59334"/>
                          <a:pt x="118034" y="102911"/>
                          <a:pt x="181590" y="141139"/>
                        </a:cubicBezTo>
                        <a:cubicBezTo>
                          <a:pt x="188984" y="145544"/>
                          <a:pt x="195748" y="134060"/>
                          <a:pt x="188354" y="129655"/>
                        </a:cubicBezTo>
                        <a:cubicBezTo>
                          <a:pt x="122911" y="90798"/>
                          <a:pt x="65491" y="42502"/>
                          <a:pt x="2721" y="341"/>
                        </a:cubicBezTo>
                        <a:cubicBezTo>
                          <a:pt x="834" y="-918"/>
                          <a:pt x="-897" y="1599"/>
                          <a:pt x="519" y="3173"/>
                        </a:cubicBezTo>
                        <a:lnTo>
                          <a:pt x="519" y="3173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59" name="Freeform: Shape 758">
                    <a:extLst>
                      <a:ext uri="{FF2B5EF4-FFF2-40B4-BE49-F238E27FC236}">
                        <a16:creationId xmlns:a16="http://schemas.microsoft.com/office/drawing/2014/main" id="{69736918-F3E7-4588-8CB2-60E4F9C4ABD9}"/>
                      </a:ext>
                    </a:extLst>
                  </p:cNvPr>
                  <p:cNvSpPr/>
                  <p:nvPr/>
                </p:nvSpPr>
                <p:spPr>
                  <a:xfrm>
                    <a:off x="6880307" y="2532212"/>
                    <a:ext cx="186821" cy="136649"/>
                  </a:xfrm>
                  <a:custGeom>
                    <a:avLst/>
                    <a:gdLst>
                      <a:gd name="connsiteX0" fmla="*/ 1318 w 186821"/>
                      <a:gd name="connsiteY0" fmla="*/ 5356 h 136649"/>
                      <a:gd name="connsiteX1" fmla="*/ 174523 w 186821"/>
                      <a:gd name="connsiteY1" fmla="*/ 134513 h 136649"/>
                      <a:gd name="connsiteX2" fmla="*/ 184749 w 186821"/>
                      <a:gd name="connsiteY2" fmla="*/ 124287 h 136649"/>
                      <a:gd name="connsiteX3" fmla="*/ 3520 w 186821"/>
                      <a:gd name="connsiteY3" fmla="*/ 165 h 136649"/>
                      <a:gd name="connsiteX4" fmla="*/ 1318 w 186821"/>
                      <a:gd name="connsiteY4" fmla="*/ 5356 h 136649"/>
                      <a:gd name="connsiteX5" fmla="*/ 1318 w 186821"/>
                      <a:gd name="connsiteY5" fmla="*/ 5356 h 136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6821" h="136649">
                        <a:moveTo>
                          <a:pt x="1318" y="5356"/>
                        </a:moveTo>
                        <a:cubicBezTo>
                          <a:pt x="63930" y="43741"/>
                          <a:pt x="122294" y="82284"/>
                          <a:pt x="174523" y="134513"/>
                        </a:cubicBezTo>
                        <a:cubicBezTo>
                          <a:pt x="181130" y="141120"/>
                          <a:pt x="191198" y="130895"/>
                          <a:pt x="184749" y="124287"/>
                        </a:cubicBezTo>
                        <a:cubicBezTo>
                          <a:pt x="134407" y="72216"/>
                          <a:pt x="72110" y="25021"/>
                          <a:pt x="3520" y="165"/>
                        </a:cubicBezTo>
                        <a:cubicBezTo>
                          <a:pt x="374" y="-936"/>
                          <a:pt x="-1356" y="3783"/>
                          <a:pt x="1318" y="5356"/>
                        </a:cubicBezTo>
                        <a:lnTo>
                          <a:pt x="1318" y="535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60" name="Freeform: Shape 759">
                    <a:extLst>
                      <a:ext uri="{FF2B5EF4-FFF2-40B4-BE49-F238E27FC236}">
                        <a16:creationId xmlns:a16="http://schemas.microsoft.com/office/drawing/2014/main" id="{75B2DB9B-BC6D-45CA-9841-15A6071C56FB}"/>
                      </a:ext>
                    </a:extLst>
                  </p:cNvPr>
                  <p:cNvSpPr/>
                  <p:nvPr/>
                </p:nvSpPr>
                <p:spPr>
                  <a:xfrm>
                    <a:off x="6965009" y="2436052"/>
                    <a:ext cx="189301" cy="108577"/>
                  </a:xfrm>
                  <a:custGeom>
                    <a:avLst/>
                    <a:gdLst>
                      <a:gd name="connsiteX0" fmla="*/ 1251 w 189301"/>
                      <a:gd name="connsiteY0" fmla="*/ 6654 h 108577"/>
                      <a:gd name="connsiteX1" fmla="*/ 176816 w 189301"/>
                      <a:gd name="connsiteY1" fmla="*/ 107651 h 108577"/>
                      <a:gd name="connsiteX2" fmla="*/ 183424 w 189301"/>
                      <a:gd name="connsiteY2" fmla="*/ 92077 h 108577"/>
                      <a:gd name="connsiteX3" fmla="*/ 6128 w 189301"/>
                      <a:gd name="connsiteY3" fmla="*/ 361 h 108577"/>
                      <a:gd name="connsiteX4" fmla="*/ 1251 w 189301"/>
                      <a:gd name="connsiteY4" fmla="*/ 6654 h 108577"/>
                      <a:gd name="connsiteX5" fmla="*/ 1251 w 189301"/>
                      <a:gd name="connsiteY5" fmla="*/ 6654 h 108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301" h="108577">
                        <a:moveTo>
                          <a:pt x="1251" y="6654"/>
                        </a:moveTo>
                        <a:cubicBezTo>
                          <a:pt x="50019" y="51804"/>
                          <a:pt x="116250" y="81851"/>
                          <a:pt x="176816" y="107651"/>
                        </a:cubicBezTo>
                        <a:cubicBezTo>
                          <a:pt x="188143" y="112528"/>
                          <a:pt x="194750" y="96796"/>
                          <a:pt x="183424" y="92077"/>
                        </a:cubicBezTo>
                        <a:cubicBezTo>
                          <a:pt x="120969" y="66434"/>
                          <a:pt x="66223" y="29937"/>
                          <a:pt x="6128" y="361"/>
                        </a:cubicBezTo>
                        <a:cubicBezTo>
                          <a:pt x="2195" y="-1369"/>
                          <a:pt x="-2209" y="3508"/>
                          <a:pt x="1251" y="6654"/>
                        </a:cubicBezTo>
                        <a:lnTo>
                          <a:pt x="1251" y="6654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61" name="Freeform: Shape 760">
                    <a:extLst>
                      <a:ext uri="{FF2B5EF4-FFF2-40B4-BE49-F238E27FC236}">
                        <a16:creationId xmlns:a16="http://schemas.microsoft.com/office/drawing/2014/main" id="{283AAD8B-DABE-43EC-A118-FE9D167A1131}"/>
                      </a:ext>
                    </a:extLst>
                  </p:cNvPr>
                  <p:cNvSpPr/>
                  <p:nvPr/>
                </p:nvSpPr>
                <p:spPr>
                  <a:xfrm>
                    <a:off x="5930850" y="3106030"/>
                    <a:ext cx="31293" cy="903938"/>
                  </a:xfrm>
                  <a:custGeom>
                    <a:avLst/>
                    <a:gdLst>
                      <a:gd name="connsiteX0" fmla="*/ 11124 w 31293"/>
                      <a:gd name="connsiteY0" fmla="*/ 898983 h 903938"/>
                      <a:gd name="connsiteX1" fmla="*/ 23710 w 31293"/>
                      <a:gd name="connsiteY1" fmla="*/ 4956 h 903938"/>
                      <a:gd name="connsiteX2" fmla="*/ 13484 w 31293"/>
                      <a:gd name="connsiteY2" fmla="*/ 4956 h 903938"/>
                      <a:gd name="connsiteX3" fmla="*/ 6405 w 31293"/>
                      <a:gd name="connsiteY3" fmla="*/ 475331 h 903938"/>
                      <a:gd name="connsiteX4" fmla="*/ 1056 w 31293"/>
                      <a:gd name="connsiteY4" fmla="*/ 898983 h 903938"/>
                      <a:gd name="connsiteX5" fmla="*/ 11124 w 31293"/>
                      <a:gd name="connsiteY5" fmla="*/ 898983 h 903938"/>
                      <a:gd name="connsiteX6" fmla="*/ 11124 w 31293"/>
                      <a:gd name="connsiteY6" fmla="*/ 898983 h 903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93" h="903938">
                        <a:moveTo>
                          <a:pt x="11124" y="898983"/>
                        </a:moveTo>
                        <a:cubicBezTo>
                          <a:pt x="24496" y="604645"/>
                          <a:pt x="41329" y="298979"/>
                          <a:pt x="23710" y="4956"/>
                        </a:cubicBezTo>
                        <a:cubicBezTo>
                          <a:pt x="23238" y="-1652"/>
                          <a:pt x="13799" y="-1652"/>
                          <a:pt x="13484" y="4956"/>
                        </a:cubicBezTo>
                        <a:cubicBezTo>
                          <a:pt x="3731" y="161170"/>
                          <a:pt x="10181" y="318801"/>
                          <a:pt x="6405" y="475331"/>
                        </a:cubicBezTo>
                        <a:cubicBezTo>
                          <a:pt x="2944" y="616286"/>
                          <a:pt x="-2247" y="758028"/>
                          <a:pt x="1056" y="898983"/>
                        </a:cubicBezTo>
                        <a:cubicBezTo>
                          <a:pt x="1056" y="905591"/>
                          <a:pt x="10810" y="905591"/>
                          <a:pt x="11124" y="898983"/>
                        </a:cubicBezTo>
                        <a:lnTo>
                          <a:pt x="11124" y="898983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62" name="Freeform: Shape 761">
                    <a:extLst>
                      <a:ext uri="{FF2B5EF4-FFF2-40B4-BE49-F238E27FC236}">
                        <a16:creationId xmlns:a16="http://schemas.microsoft.com/office/drawing/2014/main" id="{DE7DA757-8FD0-4D36-AC4A-A556A8EA1502}"/>
                      </a:ext>
                    </a:extLst>
                  </p:cNvPr>
                  <p:cNvSpPr/>
                  <p:nvPr/>
                </p:nvSpPr>
                <p:spPr>
                  <a:xfrm>
                    <a:off x="5941660" y="3674014"/>
                    <a:ext cx="753878" cy="30329"/>
                  </a:xfrm>
                  <a:custGeom>
                    <a:avLst/>
                    <a:gdLst>
                      <a:gd name="connsiteX0" fmla="*/ 1416 w 753878"/>
                      <a:gd name="connsiteY0" fmla="*/ 2995 h 30329"/>
                      <a:gd name="connsiteX1" fmla="*/ 748982 w 753878"/>
                      <a:gd name="connsiteY1" fmla="*/ 25177 h 30329"/>
                      <a:gd name="connsiteX2" fmla="*/ 748982 w 753878"/>
                      <a:gd name="connsiteY2" fmla="*/ 15108 h 30329"/>
                      <a:gd name="connsiteX3" fmla="*/ 1416 w 753878"/>
                      <a:gd name="connsiteY3" fmla="*/ 6 h 30329"/>
                      <a:gd name="connsiteX4" fmla="*/ 1416 w 753878"/>
                      <a:gd name="connsiteY4" fmla="*/ 2995 h 30329"/>
                      <a:gd name="connsiteX5" fmla="*/ 1416 w 753878"/>
                      <a:gd name="connsiteY5" fmla="*/ 2995 h 30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53878" h="30329">
                        <a:moveTo>
                          <a:pt x="1416" y="2995"/>
                        </a:moveTo>
                        <a:cubicBezTo>
                          <a:pt x="249975" y="26121"/>
                          <a:pt x="499479" y="37762"/>
                          <a:pt x="748982" y="25177"/>
                        </a:cubicBezTo>
                        <a:cubicBezTo>
                          <a:pt x="755432" y="24862"/>
                          <a:pt x="755590" y="14951"/>
                          <a:pt x="748982" y="15108"/>
                        </a:cubicBezTo>
                        <a:cubicBezTo>
                          <a:pt x="499164" y="20772"/>
                          <a:pt x="250605" y="19985"/>
                          <a:pt x="1416" y="6"/>
                        </a:cubicBezTo>
                        <a:cubicBezTo>
                          <a:pt x="-472" y="-151"/>
                          <a:pt x="-472" y="2838"/>
                          <a:pt x="1416" y="2995"/>
                        </a:cubicBezTo>
                        <a:lnTo>
                          <a:pt x="1416" y="2995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63" name="Freeform: Shape 762">
                    <a:extLst>
                      <a:ext uri="{FF2B5EF4-FFF2-40B4-BE49-F238E27FC236}">
                        <a16:creationId xmlns:a16="http://schemas.microsoft.com/office/drawing/2014/main" id="{52D4D2AC-748C-4B9E-8117-6A050B0806D4}"/>
                      </a:ext>
                    </a:extLst>
                  </p:cNvPr>
                  <p:cNvSpPr/>
                  <p:nvPr/>
                </p:nvSpPr>
                <p:spPr>
                  <a:xfrm>
                    <a:off x="5940244" y="3779537"/>
                    <a:ext cx="755550" cy="17093"/>
                  </a:xfrm>
                  <a:custGeom>
                    <a:avLst/>
                    <a:gdLst>
                      <a:gd name="connsiteX0" fmla="*/ 2832 w 755550"/>
                      <a:gd name="connsiteY0" fmla="*/ 13257 h 17093"/>
                      <a:gd name="connsiteX1" fmla="*/ 749297 w 755550"/>
                      <a:gd name="connsiteY1" fmla="*/ 13729 h 17093"/>
                      <a:gd name="connsiteX2" fmla="*/ 749297 w 755550"/>
                      <a:gd name="connsiteY2" fmla="*/ 672 h 17093"/>
                      <a:gd name="connsiteX3" fmla="*/ 2832 w 755550"/>
                      <a:gd name="connsiteY3" fmla="*/ 7122 h 17093"/>
                      <a:gd name="connsiteX4" fmla="*/ 2832 w 755550"/>
                      <a:gd name="connsiteY4" fmla="*/ 13257 h 17093"/>
                      <a:gd name="connsiteX5" fmla="*/ 2832 w 755550"/>
                      <a:gd name="connsiteY5" fmla="*/ 13257 h 17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55550" h="17093">
                        <a:moveTo>
                          <a:pt x="2832" y="13257"/>
                        </a:moveTo>
                        <a:cubicBezTo>
                          <a:pt x="251234" y="19707"/>
                          <a:pt x="500895" y="16718"/>
                          <a:pt x="749297" y="13729"/>
                        </a:cubicBezTo>
                        <a:cubicBezTo>
                          <a:pt x="757635" y="13572"/>
                          <a:pt x="757635" y="829"/>
                          <a:pt x="749297" y="672"/>
                        </a:cubicBezTo>
                        <a:cubicBezTo>
                          <a:pt x="500895" y="-429"/>
                          <a:pt x="251234" y="-1216"/>
                          <a:pt x="2832" y="7122"/>
                        </a:cubicBezTo>
                        <a:cubicBezTo>
                          <a:pt x="-944" y="7436"/>
                          <a:pt x="-944" y="13100"/>
                          <a:pt x="2832" y="13257"/>
                        </a:cubicBezTo>
                        <a:lnTo>
                          <a:pt x="2832" y="13257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64" name="Freeform: Shape 763">
                    <a:extLst>
                      <a:ext uri="{FF2B5EF4-FFF2-40B4-BE49-F238E27FC236}">
                        <a16:creationId xmlns:a16="http://schemas.microsoft.com/office/drawing/2014/main" id="{F8FEC1FE-7371-4D82-8B4C-8B4688E285FD}"/>
                      </a:ext>
                    </a:extLst>
                  </p:cNvPr>
                  <p:cNvSpPr/>
                  <p:nvPr/>
                </p:nvSpPr>
                <p:spPr>
                  <a:xfrm>
                    <a:off x="5935505" y="3865900"/>
                    <a:ext cx="772914" cy="36641"/>
                  </a:xfrm>
                  <a:custGeom>
                    <a:avLst/>
                    <a:gdLst>
                      <a:gd name="connsiteX0" fmla="*/ 3481 w 772914"/>
                      <a:gd name="connsiteY0" fmla="*/ 15148 h 36641"/>
                      <a:gd name="connsiteX1" fmla="*/ 766307 w 772914"/>
                      <a:gd name="connsiteY1" fmla="*/ 14047 h 36641"/>
                      <a:gd name="connsiteX2" fmla="*/ 766307 w 772914"/>
                      <a:gd name="connsiteY2" fmla="*/ 46 h 36641"/>
                      <a:gd name="connsiteX3" fmla="*/ 3481 w 772914"/>
                      <a:gd name="connsiteY3" fmla="*/ 7754 h 36641"/>
                      <a:gd name="connsiteX4" fmla="*/ 3481 w 772914"/>
                      <a:gd name="connsiteY4" fmla="*/ 15148 h 36641"/>
                      <a:gd name="connsiteX5" fmla="*/ 3481 w 772914"/>
                      <a:gd name="connsiteY5" fmla="*/ 15148 h 36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914" h="36641">
                        <a:moveTo>
                          <a:pt x="3481" y="15148"/>
                        </a:moveTo>
                        <a:cubicBezTo>
                          <a:pt x="257232" y="47240"/>
                          <a:pt x="512399" y="40476"/>
                          <a:pt x="766307" y="14047"/>
                        </a:cubicBezTo>
                        <a:cubicBezTo>
                          <a:pt x="775117" y="13103"/>
                          <a:pt x="775117" y="-898"/>
                          <a:pt x="766307" y="46"/>
                        </a:cubicBezTo>
                        <a:cubicBezTo>
                          <a:pt x="511140" y="29306"/>
                          <a:pt x="259277" y="25531"/>
                          <a:pt x="3481" y="7754"/>
                        </a:cubicBezTo>
                        <a:cubicBezTo>
                          <a:pt x="-1239" y="7440"/>
                          <a:pt x="-1081" y="14519"/>
                          <a:pt x="3481" y="15148"/>
                        </a:cubicBezTo>
                        <a:lnTo>
                          <a:pt x="3481" y="15148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65" name="Freeform: Shape 764">
                    <a:extLst>
                      <a:ext uri="{FF2B5EF4-FFF2-40B4-BE49-F238E27FC236}">
                        <a16:creationId xmlns:a16="http://schemas.microsoft.com/office/drawing/2014/main" id="{556196D4-0FD3-4DE0-818C-AECD9F131B76}"/>
                      </a:ext>
                    </a:extLst>
                  </p:cNvPr>
                  <p:cNvSpPr/>
                  <p:nvPr/>
                </p:nvSpPr>
                <p:spPr>
                  <a:xfrm>
                    <a:off x="5633399" y="3753445"/>
                    <a:ext cx="168151" cy="11818"/>
                  </a:xfrm>
                  <a:custGeom>
                    <a:avLst/>
                    <a:gdLst>
                      <a:gd name="connsiteX0" fmla="*/ 3068 w 168151"/>
                      <a:gd name="connsiteY0" fmla="*/ 11819 h 11818"/>
                      <a:gd name="connsiteX1" fmla="*/ 163845 w 168151"/>
                      <a:gd name="connsiteY1" fmla="*/ 8987 h 11818"/>
                      <a:gd name="connsiteX2" fmla="*/ 163845 w 168151"/>
                      <a:gd name="connsiteY2" fmla="*/ 20 h 11818"/>
                      <a:gd name="connsiteX3" fmla="*/ 3068 w 168151"/>
                      <a:gd name="connsiteY3" fmla="*/ 5526 h 11818"/>
                      <a:gd name="connsiteX4" fmla="*/ 3068 w 168151"/>
                      <a:gd name="connsiteY4" fmla="*/ 11819 h 11818"/>
                      <a:gd name="connsiteX5" fmla="*/ 3068 w 168151"/>
                      <a:gd name="connsiteY5" fmla="*/ 11819 h 1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8151" h="11818">
                        <a:moveTo>
                          <a:pt x="3068" y="11819"/>
                        </a:moveTo>
                        <a:cubicBezTo>
                          <a:pt x="56555" y="11347"/>
                          <a:pt x="110357" y="12133"/>
                          <a:pt x="163845" y="8987"/>
                        </a:cubicBezTo>
                        <a:cubicBezTo>
                          <a:pt x="169508" y="8672"/>
                          <a:pt x="169666" y="20"/>
                          <a:pt x="163845" y="20"/>
                        </a:cubicBezTo>
                        <a:cubicBezTo>
                          <a:pt x="110357" y="-295"/>
                          <a:pt x="56555" y="3166"/>
                          <a:pt x="3068" y="5526"/>
                        </a:cubicBezTo>
                        <a:cubicBezTo>
                          <a:pt x="-1023" y="5683"/>
                          <a:pt x="-1023" y="11819"/>
                          <a:pt x="3068" y="11819"/>
                        </a:cubicBezTo>
                        <a:lnTo>
                          <a:pt x="3068" y="11819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66" name="Freeform: Shape 765">
                    <a:extLst>
                      <a:ext uri="{FF2B5EF4-FFF2-40B4-BE49-F238E27FC236}">
                        <a16:creationId xmlns:a16="http://schemas.microsoft.com/office/drawing/2014/main" id="{8CFC482D-9636-4FF8-8EE8-FAD8DD23B53E}"/>
                      </a:ext>
                    </a:extLst>
                  </p:cNvPr>
                  <p:cNvSpPr/>
                  <p:nvPr/>
                </p:nvSpPr>
                <p:spPr>
                  <a:xfrm>
                    <a:off x="5628227" y="3663636"/>
                    <a:ext cx="197019" cy="15247"/>
                  </a:xfrm>
                  <a:custGeom>
                    <a:avLst/>
                    <a:gdLst>
                      <a:gd name="connsiteX0" fmla="*/ 4307 w 197019"/>
                      <a:gd name="connsiteY0" fmla="*/ 14789 h 15247"/>
                      <a:gd name="connsiteX1" fmla="*/ 191356 w 197019"/>
                      <a:gd name="connsiteY1" fmla="*/ 11643 h 15247"/>
                      <a:gd name="connsiteX2" fmla="*/ 191356 w 197019"/>
                      <a:gd name="connsiteY2" fmla="*/ 2 h 15247"/>
                      <a:gd name="connsiteX3" fmla="*/ 4307 w 197019"/>
                      <a:gd name="connsiteY3" fmla="*/ 5980 h 15247"/>
                      <a:gd name="connsiteX4" fmla="*/ 4307 w 197019"/>
                      <a:gd name="connsiteY4" fmla="*/ 14789 h 15247"/>
                      <a:gd name="connsiteX5" fmla="*/ 4307 w 197019"/>
                      <a:gd name="connsiteY5" fmla="*/ 14789 h 152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7019" h="15247">
                        <a:moveTo>
                          <a:pt x="4307" y="14789"/>
                        </a:moveTo>
                        <a:cubicBezTo>
                          <a:pt x="66604" y="16362"/>
                          <a:pt x="129058" y="13531"/>
                          <a:pt x="191356" y="11643"/>
                        </a:cubicBezTo>
                        <a:cubicBezTo>
                          <a:pt x="198907" y="11486"/>
                          <a:pt x="198907" y="-156"/>
                          <a:pt x="191356" y="2"/>
                        </a:cubicBezTo>
                        <a:cubicBezTo>
                          <a:pt x="129058" y="1103"/>
                          <a:pt x="66447" y="1260"/>
                          <a:pt x="4307" y="5980"/>
                        </a:cubicBezTo>
                        <a:cubicBezTo>
                          <a:pt x="-1357" y="6294"/>
                          <a:pt x="-1514" y="14632"/>
                          <a:pt x="4307" y="14789"/>
                        </a:cubicBezTo>
                        <a:lnTo>
                          <a:pt x="4307" y="14789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67" name="Freeform: Shape 766">
                    <a:extLst>
                      <a:ext uri="{FF2B5EF4-FFF2-40B4-BE49-F238E27FC236}">
                        <a16:creationId xmlns:a16="http://schemas.microsoft.com/office/drawing/2014/main" id="{EB5692F7-5281-46C0-B86B-5D7F919DE1A0}"/>
                      </a:ext>
                    </a:extLst>
                  </p:cNvPr>
                  <p:cNvSpPr/>
                  <p:nvPr/>
                </p:nvSpPr>
                <p:spPr>
                  <a:xfrm>
                    <a:off x="5637115" y="3560341"/>
                    <a:ext cx="203499" cy="36630"/>
                  </a:xfrm>
                  <a:custGeom>
                    <a:avLst/>
                    <a:gdLst>
                      <a:gd name="connsiteX0" fmla="*/ 3127 w 203499"/>
                      <a:gd name="connsiteY0" fmla="*/ 6861 h 36630"/>
                      <a:gd name="connsiteX1" fmla="*/ 195367 w 203499"/>
                      <a:gd name="connsiteY1" fmla="*/ 36436 h 36630"/>
                      <a:gd name="connsiteX2" fmla="*/ 198828 w 203499"/>
                      <a:gd name="connsiteY2" fmla="*/ 23851 h 36630"/>
                      <a:gd name="connsiteX3" fmla="*/ 3127 w 203499"/>
                      <a:gd name="connsiteY3" fmla="*/ 254 h 36630"/>
                      <a:gd name="connsiteX4" fmla="*/ 3127 w 203499"/>
                      <a:gd name="connsiteY4" fmla="*/ 6861 h 36630"/>
                      <a:gd name="connsiteX5" fmla="*/ 3127 w 203499"/>
                      <a:gd name="connsiteY5" fmla="*/ 6861 h 36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499" h="36630">
                        <a:moveTo>
                          <a:pt x="3127" y="6861"/>
                        </a:moveTo>
                        <a:cubicBezTo>
                          <a:pt x="67784" y="14884"/>
                          <a:pt x="131654" y="22278"/>
                          <a:pt x="195367" y="36436"/>
                        </a:cubicBezTo>
                        <a:cubicBezTo>
                          <a:pt x="203548" y="38324"/>
                          <a:pt x="207009" y="25896"/>
                          <a:pt x="198828" y="23851"/>
                        </a:cubicBezTo>
                        <a:cubicBezTo>
                          <a:pt x="135115" y="8749"/>
                          <a:pt x="68728" y="-1791"/>
                          <a:pt x="3127" y="254"/>
                        </a:cubicBezTo>
                        <a:cubicBezTo>
                          <a:pt x="-1121" y="568"/>
                          <a:pt x="-963" y="6389"/>
                          <a:pt x="3127" y="6861"/>
                        </a:cubicBezTo>
                        <a:lnTo>
                          <a:pt x="3127" y="6861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68" name="Freeform: Shape 767">
                    <a:extLst>
                      <a:ext uri="{FF2B5EF4-FFF2-40B4-BE49-F238E27FC236}">
                        <a16:creationId xmlns:a16="http://schemas.microsoft.com/office/drawing/2014/main" id="{5DE4AE7D-AF52-4FEC-A9EE-D27DA7792B6C}"/>
                      </a:ext>
                    </a:extLst>
                  </p:cNvPr>
                  <p:cNvSpPr/>
                  <p:nvPr/>
                </p:nvSpPr>
                <p:spPr>
                  <a:xfrm>
                    <a:off x="5665529" y="3434700"/>
                    <a:ext cx="196546" cy="88645"/>
                  </a:xfrm>
                  <a:custGeom>
                    <a:avLst/>
                    <a:gdLst>
                      <a:gd name="connsiteX0" fmla="*/ 2243 w 196546"/>
                      <a:gd name="connsiteY0" fmla="*/ 8852 h 88645"/>
                      <a:gd name="connsiteX1" fmla="*/ 188820 w 196546"/>
                      <a:gd name="connsiteY1" fmla="*/ 88139 h 88645"/>
                      <a:gd name="connsiteX2" fmla="*/ 192281 w 196546"/>
                      <a:gd name="connsiteY2" fmla="*/ 75554 h 88645"/>
                      <a:gd name="connsiteX3" fmla="*/ 5862 w 196546"/>
                      <a:gd name="connsiteY3" fmla="*/ 200 h 88645"/>
                      <a:gd name="connsiteX4" fmla="*/ 2243 w 196546"/>
                      <a:gd name="connsiteY4" fmla="*/ 8852 h 88645"/>
                      <a:gd name="connsiteX5" fmla="*/ 2243 w 196546"/>
                      <a:gd name="connsiteY5" fmla="*/ 8852 h 88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6546" h="88645">
                        <a:moveTo>
                          <a:pt x="2243" y="8852"/>
                        </a:moveTo>
                        <a:cubicBezTo>
                          <a:pt x="63911" y="36382"/>
                          <a:pt x="126208" y="62654"/>
                          <a:pt x="188820" y="88139"/>
                        </a:cubicBezTo>
                        <a:cubicBezTo>
                          <a:pt x="196529" y="91286"/>
                          <a:pt x="199832" y="78858"/>
                          <a:pt x="192281" y="75554"/>
                        </a:cubicBezTo>
                        <a:cubicBezTo>
                          <a:pt x="130456" y="49597"/>
                          <a:pt x="68473" y="24269"/>
                          <a:pt x="5862" y="200"/>
                        </a:cubicBezTo>
                        <a:cubicBezTo>
                          <a:pt x="985" y="-1374"/>
                          <a:pt x="-2476" y="6807"/>
                          <a:pt x="2243" y="8852"/>
                        </a:cubicBezTo>
                        <a:lnTo>
                          <a:pt x="2243" y="8852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69" name="Freeform: Shape 768">
                    <a:extLst>
                      <a:ext uri="{FF2B5EF4-FFF2-40B4-BE49-F238E27FC236}">
                        <a16:creationId xmlns:a16="http://schemas.microsoft.com/office/drawing/2014/main" id="{7EBA7DAB-3C74-4F37-9CB9-593FA56B1B58}"/>
                      </a:ext>
                    </a:extLst>
                  </p:cNvPr>
                  <p:cNvSpPr/>
                  <p:nvPr/>
                </p:nvSpPr>
                <p:spPr>
                  <a:xfrm>
                    <a:off x="5730586" y="3317249"/>
                    <a:ext cx="159529" cy="137591"/>
                  </a:xfrm>
                  <a:custGeom>
                    <a:avLst/>
                    <a:gdLst>
                      <a:gd name="connsiteX0" fmla="*/ 586 w 159529"/>
                      <a:gd name="connsiteY0" fmla="*/ 4226 h 137591"/>
                      <a:gd name="connsiteX1" fmla="*/ 148777 w 159529"/>
                      <a:gd name="connsiteY1" fmla="*/ 136372 h 137591"/>
                      <a:gd name="connsiteX2" fmla="*/ 156171 w 159529"/>
                      <a:gd name="connsiteY2" fmla="*/ 123786 h 137591"/>
                      <a:gd name="connsiteX3" fmla="*/ 5148 w 159529"/>
                      <a:gd name="connsiteY3" fmla="*/ 765 h 137591"/>
                      <a:gd name="connsiteX4" fmla="*/ 586 w 159529"/>
                      <a:gd name="connsiteY4" fmla="*/ 4226 h 137591"/>
                      <a:gd name="connsiteX5" fmla="*/ 586 w 159529"/>
                      <a:gd name="connsiteY5" fmla="*/ 4226 h 1375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9529" h="137591">
                        <a:moveTo>
                          <a:pt x="586" y="4226"/>
                        </a:moveTo>
                        <a:cubicBezTo>
                          <a:pt x="41173" y="57084"/>
                          <a:pt x="93088" y="100031"/>
                          <a:pt x="148777" y="136372"/>
                        </a:cubicBezTo>
                        <a:cubicBezTo>
                          <a:pt x="156643" y="141563"/>
                          <a:pt x="164037" y="128820"/>
                          <a:pt x="156171" y="123786"/>
                        </a:cubicBezTo>
                        <a:cubicBezTo>
                          <a:pt x="100953" y="88390"/>
                          <a:pt x="52657" y="45757"/>
                          <a:pt x="5148" y="765"/>
                        </a:cubicBezTo>
                        <a:cubicBezTo>
                          <a:pt x="2945" y="-1437"/>
                          <a:pt x="-1617" y="1552"/>
                          <a:pt x="586" y="4226"/>
                        </a:cubicBezTo>
                        <a:lnTo>
                          <a:pt x="586" y="422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70" name="Freeform: Shape 769">
                    <a:extLst>
                      <a:ext uri="{FF2B5EF4-FFF2-40B4-BE49-F238E27FC236}">
                        <a16:creationId xmlns:a16="http://schemas.microsoft.com/office/drawing/2014/main" id="{F3DFA4FC-AEF9-45FA-8FC6-7061804FB0C3}"/>
                      </a:ext>
                    </a:extLst>
                  </p:cNvPr>
                  <p:cNvSpPr/>
                  <p:nvPr/>
                </p:nvSpPr>
                <p:spPr>
                  <a:xfrm>
                    <a:off x="5811386" y="3225429"/>
                    <a:ext cx="100775" cy="135892"/>
                  </a:xfrm>
                  <a:custGeom>
                    <a:avLst/>
                    <a:gdLst>
                      <a:gd name="connsiteX0" fmla="*/ 1275 w 100775"/>
                      <a:gd name="connsiteY0" fmla="*/ 8106 h 135892"/>
                      <a:gd name="connsiteX1" fmla="*/ 87327 w 100775"/>
                      <a:gd name="connsiteY1" fmla="*/ 132228 h 135892"/>
                      <a:gd name="connsiteX2" fmla="*/ 99912 w 100775"/>
                      <a:gd name="connsiteY2" fmla="*/ 124992 h 135892"/>
                      <a:gd name="connsiteX3" fmla="*/ 8197 w 100775"/>
                      <a:gd name="connsiteY3" fmla="*/ 1341 h 135892"/>
                      <a:gd name="connsiteX4" fmla="*/ 1275 w 100775"/>
                      <a:gd name="connsiteY4" fmla="*/ 8106 h 135892"/>
                      <a:gd name="connsiteX5" fmla="*/ 1275 w 100775"/>
                      <a:gd name="connsiteY5" fmla="*/ 8106 h 13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0775" h="135892">
                        <a:moveTo>
                          <a:pt x="1275" y="8106"/>
                        </a:moveTo>
                        <a:cubicBezTo>
                          <a:pt x="33839" y="47592"/>
                          <a:pt x="63730" y="86607"/>
                          <a:pt x="87327" y="132228"/>
                        </a:cubicBezTo>
                        <a:cubicBezTo>
                          <a:pt x="91575" y="140566"/>
                          <a:pt x="104160" y="133172"/>
                          <a:pt x="99912" y="124992"/>
                        </a:cubicBezTo>
                        <a:cubicBezTo>
                          <a:pt x="76629" y="79842"/>
                          <a:pt x="46425" y="35164"/>
                          <a:pt x="8197" y="1341"/>
                        </a:cubicBezTo>
                        <a:cubicBezTo>
                          <a:pt x="3320" y="-2749"/>
                          <a:pt x="-2658" y="3386"/>
                          <a:pt x="1275" y="8106"/>
                        </a:cubicBezTo>
                        <a:lnTo>
                          <a:pt x="1275" y="810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71" name="Freeform: Shape 770">
                    <a:extLst>
                      <a:ext uri="{FF2B5EF4-FFF2-40B4-BE49-F238E27FC236}">
                        <a16:creationId xmlns:a16="http://schemas.microsoft.com/office/drawing/2014/main" id="{741FC4CA-FA68-43E2-ADDA-16780C72B011}"/>
                      </a:ext>
                    </a:extLst>
                  </p:cNvPr>
                  <p:cNvSpPr/>
                  <p:nvPr/>
                </p:nvSpPr>
                <p:spPr>
                  <a:xfrm>
                    <a:off x="5885973" y="3161577"/>
                    <a:ext cx="48247" cy="55594"/>
                  </a:xfrm>
                  <a:custGeom>
                    <a:avLst/>
                    <a:gdLst>
                      <a:gd name="connsiteX0" fmla="*/ 784 w 48247"/>
                      <a:gd name="connsiteY0" fmla="*/ 7301 h 55594"/>
                      <a:gd name="connsiteX1" fmla="*/ 18246 w 48247"/>
                      <a:gd name="connsiteY1" fmla="*/ 29954 h 55594"/>
                      <a:gd name="connsiteX2" fmla="*/ 38068 w 48247"/>
                      <a:gd name="connsiteY2" fmla="*/ 54024 h 55594"/>
                      <a:gd name="connsiteX3" fmla="*/ 47350 w 48247"/>
                      <a:gd name="connsiteY3" fmla="*/ 46945 h 55594"/>
                      <a:gd name="connsiteX4" fmla="*/ 29101 w 48247"/>
                      <a:gd name="connsiteY4" fmla="*/ 24763 h 55594"/>
                      <a:gd name="connsiteX5" fmla="*/ 8650 w 48247"/>
                      <a:gd name="connsiteY5" fmla="*/ 1480 h 55594"/>
                      <a:gd name="connsiteX6" fmla="*/ 784 w 48247"/>
                      <a:gd name="connsiteY6" fmla="*/ 7301 h 55594"/>
                      <a:gd name="connsiteX7" fmla="*/ 784 w 48247"/>
                      <a:gd name="connsiteY7" fmla="*/ 7301 h 55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8247" h="55594">
                        <a:moveTo>
                          <a:pt x="784" y="7301"/>
                        </a:moveTo>
                        <a:cubicBezTo>
                          <a:pt x="6133" y="15167"/>
                          <a:pt x="12425" y="22560"/>
                          <a:pt x="18246" y="29954"/>
                        </a:cubicBezTo>
                        <a:cubicBezTo>
                          <a:pt x="24539" y="37978"/>
                          <a:pt x="30517" y="47102"/>
                          <a:pt x="38068" y="54024"/>
                        </a:cubicBezTo>
                        <a:cubicBezTo>
                          <a:pt x="42787" y="58429"/>
                          <a:pt x="50968" y="52765"/>
                          <a:pt x="47350" y="46945"/>
                        </a:cubicBezTo>
                        <a:cubicBezTo>
                          <a:pt x="42316" y="38764"/>
                          <a:pt x="35394" y="31842"/>
                          <a:pt x="29101" y="24763"/>
                        </a:cubicBezTo>
                        <a:cubicBezTo>
                          <a:pt x="22336" y="16897"/>
                          <a:pt x="15886" y="8717"/>
                          <a:pt x="8650" y="1480"/>
                        </a:cubicBezTo>
                        <a:cubicBezTo>
                          <a:pt x="4717" y="-2610"/>
                          <a:pt x="-2362" y="2581"/>
                          <a:pt x="784" y="7301"/>
                        </a:cubicBezTo>
                        <a:lnTo>
                          <a:pt x="784" y="7301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72" name="Freeform: Shape 771">
                    <a:extLst>
                      <a:ext uri="{FF2B5EF4-FFF2-40B4-BE49-F238E27FC236}">
                        <a16:creationId xmlns:a16="http://schemas.microsoft.com/office/drawing/2014/main" id="{69C40F8A-4563-4821-AEC1-2EC705400A9D}"/>
                      </a:ext>
                    </a:extLst>
                  </p:cNvPr>
                  <p:cNvSpPr/>
                  <p:nvPr/>
                </p:nvSpPr>
                <p:spPr>
                  <a:xfrm>
                    <a:off x="5787962" y="3410850"/>
                    <a:ext cx="134517" cy="427881"/>
                  </a:xfrm>
                  <a:custGeom>
                    <a:avLst/>
                    <a:gdLst>
                      <a:gd name="connsiteX0" fmla="*/ 8023 w 134517"/>
                      <a:gd name="connsiteY0" fmla="*/ 424105 h 427881"/>
                      <a:gd name="connsiteX1" fmla="*/ 133089 w 134517"/>
                      <a:gd name="connsiteY1" fmla="*/ 12566 h 427881"/>
                      <a:gd name="connsiteX2" fmla="*/ 119875 w 134517"/>
                      <a:gd name="connsiteY2" fmla="*/ 2497 h 427881"/>
                      <a:gd name="connsiteX3" fmla="*/ 0 w 134517"/>
                      <a:gd name="connsiteY3" fmla="*/ 424105 h 427881"/>
                      <a:gd name="connsiteX4" fmla="*/ 8023 w 134517"/>
                      <a:gd name="connsiteY4" fmla="*/ 424105 h 427881"/>
                      <a:gd name="connsiteX5" fmla="*/ 8023 w 134517"/>
                      <a:gd name="connsiteY5" fmla="*/ 424105 h 42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517" h="427881">
                        <a:moveTo>
                          <a:pt x="8023" y="424105"/>
                        </a:moveTo>
                        <a:cubicBezTo>
                          <a:pt x="23755" y="273711"/>
                          <a:pt x="41374" y="137317"/>
                          <a:pt x="133089" y="12566"/>
                        </a:cubicBezTo>
                        <a:cubicBezTo>
                          <a:pt x="138753" y="4857"/>
                          <a:pt x="126168" y="-4582"/>
                          <a:pt x="119875" y="2497"/>
                        </a:cubicBezTo>
                        <a:cubicBezTo>
                          <a:pt x="18406" y="117024"/>
                          <a:pt x="5191" y="277644"/>
                          <a:pt x="0" y="424105"/>
                        </a:cubicBezTo>
                        <a:cubicBezTo>
                          <a:pt x="0" y="429296"/>
                          <a:pt x="7551" y="428982"/>
                          <a:pt x="8023" y="424105"/>
                        </a:cubicBezTo>
                        <a:lnTo>
                          <a:pt x="8023" y="424105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73" name="Freeform: Shape 772">
                    <a:extLst>
                      <a:ext uri="{FF2B5EF4-FFF2-40B4-BE49-F238E27FC236}">
                        <a16:creationId xmlns:a16="http://schemas.microsoft.com/office/drawing/2014/main" id="{5F15E8B6-8760-47DE-82C5-0902A8F00C0F}"/>
                      </a:ext>
                    </a:extLst>
                  </p:cNvPr>
                  <p:cNvSpPr/>
                  <p:nvPr/>
                </p:nvSpPr>
                <p:spPr>
                  <a:xfrm>
                    <a:off x="6695233" y="2520995"/>
                    <a:ext cx="468106" cy="710723"/>
                  </a:xfrm>
                  <a:custGeom>
                    <a:avLst/>
                    <a:gdLst>
                      <a:gd name="connsiteX0" fmla="*/ 9411 w 468106"/>
                      <a:gd name="connsiteY0" fmla="*/ 708450 h 710723"/>
                      <a:gd name="connsiteX1" fmla="*/ 466887 w 468106"/>
                      <a:gd name="connsiteY1" fmla="*/ 10752 h 710723"/>
                      <a:gd name="connsiteX2" fmla="*/ 454301 w 468106"/>
                      <a:gd name="connsiteY2" fmla="*/ 3358 h 710723"/>
                      <a:gd name="connsiteX3" fmla="*/ 759 w 468106"/>
                      <a:gd name="connsiteY3" fmla="*/ 703416 h 710723"/>
                      <a:gd name="connsiteX4" fmla="*/ 9411 w 468106"/>
                      <a:gd name="connsiteY4" fmla="*/ 708450 h 710723"/>
                      <a:gd name="connsiteX5" fmla="*/ 9411 w 468106"/>
                      <a:gd name="connsiteY5" fmla="*/ 708450 h 710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8106" h="710723">
                        <a:moveTo>
                          <a:pt x="9411" y="708450"/>
                        </a:moveTo>
                        <a:cubicBezTo>
                          <a:pt x="168930" y="481128"/>
                          <a:pt x="315234" y="243423"/>
                          <a:pt x="466887" y="10752"/>
                        </a:cubicBezTo>
                        <a:cubicBezTo>
                          <a:pt x="472078" y="2887"/>
                          <a:pt x="459335" y="-4507"/>
                          <a:pt x="454301" y="3358"/>
                        </a:cubicBezTo>
                        <a:cubicBezTo>
                          <a:pt x="302648" y="235872"/>
                          <a:pt x="144388" y="465711"/>
                          <a:pt x="759" y="703416"/>
                        </a:cubicBezTo>
                        <a:cubicBezTo>
                          <a:pt x="-2545" y="709079"/>
                          <a:pt x="5793" y="713641"/>
                          <a:pt x="9411" y="708450"/>
                        </a:cubicBezTo>
                        <a:lnTo>
                          <a:pt x="9411" y="708450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74" name="Freeform: Shape 773">
                    <a:extLst>
                      <a:ext uri="{FF2B5EF4-FFF2-40B4-BE49-F238E27FC236}">
                        <a16:creationId xmlns:a16="http://schemas.microsoft.com/office/drawing/2014/main" id="{1BB93D85-918D-4949-8375-457B2A7E1E10}"/>
                      </a:ext>
                    </a:extLst>
                  </p:cNvPr>
                  <p:cNvSpPr/>
                  <p:nvPr/>
                </p:nvSpPr>
                <p:spPr>
                  <a:xfrm>
                    <a:off x="6683717" y="3211117"/>
                    <a:ext cx="27599" cy="733408"/>
                  </a:xfrm>
                  <a:custGeom>
                    <a:avLst/>
                    <a:gdLst>
                      <a:gd name="connsiteX0" fmla="*/ 24073 w 27599"/>
                      <a:gd name="connsiteY0" fmla="*/ 727037 h 733408"/>
                      <a:gd name="connsiteX1" fmla="*/ 18095 w 27599"/>
                      <a:gd name="connsiteY1" fmla="*/ 8731 h 733408"/>
                      <a:gd name="connsiteX2" fmla="*/ 4 w 27599"/>
                      <a:gd name="connsiteY2" fmla="*/ 8731 h 733408"/>
                      <a:gd name="connsiteX3" fmla="*/ 11016 w 27599"/>
                      <a:gd name="connsiteY3" fmla="*/ 727037 h 733408"/>
                      <a:gd name="connsiteX4" fmla="*/ 24073 w 27599"/>
                      <a:gd name="connsiteY4" fmla="*/ 727037 h 733408"/>
                      <a:gd name="connsiteX5" fmla="*/ 24073 w 27599"/>
                      <a:gd name="connsiteY5" fmla="*/ 727037 h 733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599" h="733408">
                        <a:moveTo>
                          <a:pt x="24073" y="727037"/>
                        </a:moveTo>
                        <a:cubicBezTo>
                          <a:pt x="31939" y="487916"/>
                          <a:pt x="25175" y="247694"/>
                          <a:pt x="18095" y="8731"/>
                        </a:cubicBezTo>
                        <a:cubicBezTo>
                          <a:pt x="17781" y="-2910"/>
                          <a:pt x="-311" y="-2910"/>
                          <a:pt x="4" y="8731"/>
                        </a:cubicBezTo>
                        <a:cubicBezTo>
                          <a:pt x="7083" y="248166"/>
                          <a:pt x="5982" y="487602"/>
                          <a:pt x="11016" y="727037"/>
                        </a:cubicBezTo>
                        <a:cubicBezTo>
                          <a:pt x="11173" y="735532"/>
                          <a:pt x="23759" y="735532"/>
                          <a:pt x="24073" y="727037"/>
                        </a:cubicBezTo>
                        <a:lnTo>
                          <a:pt x="24073" y="727037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75" name="Freeform: Shape 774">
                    <a:extLst>
                      <a:ext uri="{FF2B5EF4-FFF2-40B4-BE49-F238E27FC236}">
                        <a16:creationId xmlns:a16="http://schemas.microsoft.com/office/drawing/2014/main" id="{CCC7C216-C171-40C3-B4EB-B4BCCDF7AD02}"/>
                      </a:ext>
                    </a:extLst>
                  </p:cNvPr>
                  <p:cNvSpPr/>
                  <p:nvPr/>
                </p:nvSpPr>
                <p:spPr>
                  <a:xfrm>
                    <a:off x="5935053" y="3937785"/>
                    <a:ext cx="781350" cy="26641"/>
                  </a:xfrm>
                  <a:custGeom>
                    <a:avLst/>
                    <a:gdLst>
                      <a:gd name="connsiteX0" fmla="*/ 2832 w 781350"/>
                      <a:gd name="connsiteY0" fmla="*/ 6976 h 26641"/>
                      <a:gd name="connsiteX1" fmla="*/ 771793 w 781350"/>
                      <a:gd name="connsiteY1" fmla="*/ 26640 h 26641"/>
                      <a:gd name="connsiteX2" fmla="*/ 771793 w 781350"/>
                      <a:gd name="connsiteY2" fmla="*/ 6818 h 26641"/>
                      <a:gd name="connsiteX3" fmla="*/ 2832 w 781350"/>
                      <a:gd name="connsiteY3" fmla="*/ 1155 h 26641"/>
                      <a:gd name="connsiteX4" fmla="*/ 2832 w 781350"/>
                      <a:gd name="connsiteY4" fmla="*/ 6976 h 26641"/>
                      <a:gd name="connsiteX5" fmla="*/ 2832 w 781350"/>
                      <a:gd name="connsiteY5" fmla="*/ 6976 h 26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1350" h="26641">
                        <a:moveTo>
                          <a:pt x="2832" y="6976"/>
                        </a:moveTo>
                        <a:cubicBezTo>
                          <a:pt x="258942" y="18932"/>
                          <a:pt x="515525" y="22236"/>
                          <a:pt x="771793" y="26640"/>
                        </a:cubicBezTo>
                        <a:cubicBezTo>
                          <a:pt x="784536" y="26798"/>
                          <a:pt x="784536" y="6976"/>
                          <a:pt x="771793" y="6818"/>
                        </a:cubicBezTo>
                        <a:cubicBezTo>
                          <a:pt x="515525" y="2728"/>
                          <a:pt x="259100" y="-2306"/>
                          <a:pt x="2832" y="1155"/>
                        </a:cubicBezTo>
                        <a:cubicBezTo>
                          <a:pt x="-944" y="1155"/>
                          <a:pt x="-944" y="6818"/>
                          <a:pt x="2832" y="6976"/>
                        </a:cubicBezTo>
                        <a:lnTo>
                          <a:pt x="2832" y="697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76" name="Freeform: Shape 775">
                    <a:extLst>
                      <a:ext uri="{FF2B5EF4-FFF2-40B4-BE49-F238E27FC236}">
                        <a16:creationId xmlns:a16="http://schemas.microsoft.com/office/drawing/2014/main" id="{8C57A34F-B587-4F61-9354-52246B218AEF}"/>
                      </a:ext>
                    </a:extLst>
                  </p:cNvPr>
                  <p:cNvSpPr/>
                  <p:nvPr/>
                </p:nvSpPr>
                <p:spPr>
                  <a:xfrm>
                    <a:off x="5611806" y="3834011"/>
                    <a:ext cx="168133" cy="128907"/>
                  </a:xfrm>
                  <a:custGeom>
                    <a:avLst/>
                    <a:gdLst>
                      <a:gd name="connsiteX0" fmla="*/ 26706 w 168133"/>
                      <a:gd name="connsiteY0" fmla="*/ 0 h 128907"/>
                      <a:gd name="connsiteX1" fmla="*/ 24661 w 168133"/>
                      <a:gd name="connsiteY1" fmla="*/ 113897 h 128907"/>
                      <a:gd name="connsiteX2" fmla="*/ 90734 w 168133"/>
                      <a:gd name="connsiteY2" fmla="*/ 38857 h 128907"/>
                      <a:gd name="connsiteX3" fmla="*/ 112129 w 168133"/>
                      <a:gd name="connsiteY3" fmla="*/ 123021 h 128907"/>
                      <a:gd name="connsiteX4" fmla="*/ 168133 w 168133"/>
                      <a:gd name="connsiteY4" fmla="*/ 4719 h 128907"/>
                      <a:gd name="connsiteX5" fmla="*/ 26706 w 168133"/>
                      <a:gd name="connsiteY5" fmla="*/ 0 h 1289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8133" h="128907">
                        <a:moveTo>
                          <a:pt x="26706" y="0"/>
                        </a:moveTo>
                        <a:cubicBezTo>
                          <a:pt x="2479" y="28789"/>
                          <a:pt x="-17814" y="95333"/>
                          <a:pt x="24661" y="113897"/>
                        </a:cubicBezTo>
                        <a:cubicBezTo>
                          <a:pt x="67136" y="132460"/>
                          <a:pt x="59900" y="15417"/>
                          <a:pt x="90734" y="38857"/>
                        </a:cubicBezTo>
                        <a:cubicBezTo>
                          <a:pt x="121568" y="62297"/>
                          <a:pt x="66507" y="152597"/>
                          <a:pt x="112129" y="123021"/>
                        </a:cubicBezTo>
                        <a:cubicBezTo>
                          <a:pt x="157750" y="93446"/>
                          <a:pt x="168133" y="4719"/>
                          <a:pt x="168133" y="4719"/>
                        </a:cubicBezTo>
                        <a:lnTo>
                          <a:pt x="26706" y="0"/>
                        </a:lnTo>
                        <a:close/>
                      </a:path>
                    </a:pathLst>
                  </a:custGeom>
                  <a:solidFill>
                    <a:srgbClr val="F4D2B9"/>
                  </a:solidFill>
                  <a:ln w="156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777" name="Graphic 619">
                    <a:extLst>
                      <a:ext uri="{FF2B5EF4-FFF2-40B4-BE49-F238E27FC236}">
                        <a16:creationId xmlns:a16="http://schemas.microsoft.com/office/drawing/2014/main" id="{E02D3D28-1B3C-4741-AD7F-BE66D743BD23}"/>
                      </a:ext>
                    </a:extLst>
                  </p:cNvPr>
                  <p:cNvGrpSpPr/>
                  <p:nvPr/>
                </p:nvGrpSpPr>
                <p:grpSpPr>
                  <a:xfrm>
                    <a:off x="5572157" y="1905289"/>
                    <a:ext cx="1051842" cy="1106901"/>
                    <a:chOff x="5572157" y="1905289"/>
                    <a:chExt cx="1051842" cy="1106901"/>
                  </a:xfrm>
                </p:grpSpPr>
                <p:sp>
                  <p:nvSpPr>
                    <p:cNvPr id="778" name="Freeform: Shape 777">
                      <a:extLst>
                        <a:ext uri="{FF2B5EF4-FFF2-40B4-BE49-F238E27FC236}">
                          <a16:creationId xmlns:a16="http://schemas.microsoft.com/office/drawing/2014/main" id="{CE61E05B-36AF-406B-ABCC-783649535B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8531" y="2141288"/>
                      <a:ext cx="475468" cy="870902"/>
                    </a:xfrm>
                    <a:custGeom>
                      <a:avLst/>
                      <a:gdLst>
                        <a:gd name="connsiteX0" fmla="*/ 60095 w 475468"/>
                        <a:gd name="connsiteY0" fmla="*/ 870745 h 870902"/>
                        <a:gd name="connsiteX1" fmla="*/ 0 w 475468"/>
                        <a:gd name="connsiteY1" fmla="*/ 560518 h 870902"/>
                        <a:gd name="connsiteX2" fmla="*/ 275303 w 475468"/>
                        <a:gd name="connsiteY2" fmla="*/ 0 h 870902"/>
                        <a:gd name="connsiteX3" fmla="*/ 425383 w 475468"/>
                        <a:gd name="connsiteY3" fmla="*/ 270269 h 870902"/>
                        <a:gd name="connsiteX4" fmla="*/ 425540 w 475468"/>
                        <a:gd name="connsiteY4" fmla="*/ 395336 h 870902"/>
                        <a:gd name="connsiteX5" fmla="*/ 475410 w 475468"/>
                        <a:gd name="connsiteY5" fmla="*/ 535504 h 870902"/>
                        <a:gd name="connsiteX6" fmla="*/ 238334 w 475468"/>
                        <a:gd name="connsiteY6" fmla="*/ 730734 h 870902"/>
                        <a:gd name="connsiteX7" fmla="*/ 238334 w 475468"/>
                        <a:gd name="connsiteY7" fmla="*/ 870902 h 870902"/>
                        <a:gd name="connsiteX8" fmla="*/ 60095 w 475468"/>
                        <a:gd name="connsiteY8" fmla="*/ 870902 h 8709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75468" h="870902">
                          <a:moveTo>
                            <a:pt x="60095" y="870745"/>
                          </a:moveTo>
                          <a:lnTo>
                            <a:pt x="0" y="560518"/>
                          </a:lnTo>
                          <a:lnTo>
                            <a:pt x="275303" y="0"/>
                          </a:lnTo>
                          <a:cubicBezTo>
                            <a:pt x="275303" y="0"/>
                            <a:pt x="430417" y="110121"/>
                            <a:pt x="425383" y="270269"/>
                          </a:cubicBezTo>
                          <a:cubicBezTo>
                            <a:pt x="420349" y="430417"/>
                            <a:pt x="425540" y="395336"/>
                            <a:pt x="425540" y="395336"/>
                          </a:cubicBezTo>
                          <a:cubicBezTo>
                            <a:pt x="425540" y="395336"/>
                            <a:pt x="477455" y="469589"/>
                            <a:pt x="475410" y="535504"/>
                          </a:cubicBezTo>
                          <a:cubicBezTo>
                            <a:pt x="469274" y="740802"/>
                            <a:pt x="238334" y="730734"/>
                            <a:pt x="238334" y="730734"/>
                          </a:cubicBezTo>
                          <a:lnTo>
                            <a:pt x="238334" y="870902"/>
                          </a:lnTo>
                          <a:lnTo>
                            <a:pt x="60095" y="870902"/>
                          </a:lnTo>
                          <a:close/>
                        </a:path>
                      </a:pathLst>
                    </a:custGeom>
                    <a:solidFill>
                      <a:srgbClr val="F4D2B9"/>
                    </a:solidFill>
                    <a:ln w="1567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779" name="Freeform: Shape 778">
                      <a:extLst>
                        <a:ext uri="{FF2B5EF4-FFF2-40B4-BE49-F238E27FC236}">
                          <a16:creationId xmlns:a16="http://schemas.microsoft.com/office/drawing/2014/main" id="{FF039574-F897-4204-8107-3D51D909CF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1284" y="2548102"/>
                      <a:ext cx="56406" cy="81064"/>
                    </a:xfrm>
                    <a:custGeom>
                      <a:avLst/>
                      <a:gdLst>
                        <a:gd name="connsiteX0" fmla="*/ 3851 w 56406"/>
                        <a:gd name="connsiteY0" fmla="*/ 14951 h 81064"/>
                        <a:gd name="connsiteX1" fmla="*/ 46326 w 56406"/>
                        <a:gd name="connsiteY1" fmla="*/ 32099 h 81064"/>
                        <a:gd name="connsiteX2" fmla="*/ 54979 w 56406"/>
                        <a:gd name="connsiteY2" fmla="*/ 28481 h 81064"/>
                        <a:gd name="connsiteX3" fmla="*/ 2435 w 56406"/>
                        <a:gd name="connsiteY3" fmla="*/ 37290 h 81064"/>
                        <a:gd name="connsiteX4" fmla="*/ 33898 w 56406"/>
                        <a:gd name="connsiteY4" fmla="*/ 80867 h 81064"/>
                        <a:gd name="connsiteX5" fmla="*/ 33898 w 56406"/>
                        <a:gd name="connsiteY5" fmla="*/ 71428 h 81064"/>
                        <a:gd name="connsiteX6" fmla="*/ 13133 w 56406"/>
                        <a:gd name="connsiteY6" fmla="*/ 39493 h 81064"/>
                        <a:gd name="connsiteX7" fmla="*/ 47742 w 56406"/>
                        <a:gd name="connsiteY7" fmla="*/ 35717 h 81064"/>
                        <a:gd name="connsiteX8" fmla="*/ 56395 w 56406"/>
                        <a:gd name="connsiteY8" fmla="*/ 32099 h 81064"/>
                        <a:gd name="connsiteX9" fmla="*/ 705 w 56406"/>
                        <a:gd name="connsiteY9" fmla="*/ 11962 h 81064"/>
                        <a:gd name="connsiteX10" fmla="*/ 3851 w 56406"/>
                        <a:gd name="connsiteY10" fmla="*/ 14951 h 81064"/>
                        <a:gd name="connsiteX11" fmla="*/ 3851 w 56406"/>
                        <a:gd name="connsiteY11" fmla="*/ 14951 h 810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6406" h="81064">
                          <a:moveTo>
                            <a:pt x="3851" y="14951"/>
                          </a:moveTo>
                          <a:cubicBezTo>
                            <a:pt x="20212" y="1108"/>
                            <a:pt x="45540" y="10075"/>
                            <a:pt x="46326" y="32099"/>
                          </a:cubicBezTo>
                          <a:cubicBezTo>
                            <a:pt x="49158" y="30840"/>
                            <a:pt x="52147" y="29739"/>
                            <a:pt x="54979" y="28481"/>
                          </a:cubicBezTo>
                          <a:cubicBezTo>
                            <a:pt x="39090" y="12592"/>
                            <a:pt x="11559" y="15581"/>
                            <a:pt x="2435" y="37290"/>
                          </a:cubicBezTo>
                          <a:cubicBezTo>
                            <a:pt x="-6532" y="58528"/>
                            <a:pt x="10458" y="83541"/>
                            <a:pt x="33898" y="80867"/>
                          </a:cubicBezTo>
                          <a:cubicBezTo>
                            <a:pt x="39876" y="80238"/>
                            <a:pt x="40034" y="71900"/>
                            <a:pt x="33898" y="71428"/>
                          </a:cubicBezTo>
                          <a:cubicBezTo>
                            <a:pt x="17695" y="69855"/>
                            <a:pt x="4323" y="55696"/>
                            <a:pt x="13133" y="39493"/>
                          </a:cubicBezTo>
                          <a:cubicBezTo>
                            <a:pt x="20369" y="26278"/>
                            <a:pt x="37517" y="25964"/>
                            <a:pt x="47742" y="35717"/>
                          </a:cubicBezTo>
                          <a:cubicBezTo>
                            <a:pt x="50731" y="38549"/>
                            <a:pt x="56709" y="36661"/>
                            <a:pt x="56395" y="32099"/>
                          </a:cubicBezTo>
                          <a:cubicBezTo>
                            <a:pt x="54507" y="2681"/>
                            <a:pt x="20526" y="-11950"/>
                            <a:pt x="705" y="11962"/>
                          </a:cubicBezTo>
                          <a:cubicBezTo>
                            <a:pt x="-1026" y="14008"/>
                            <a:pt x="1649" y="16682"/>
                            <a:pt x="3851" y="14951"/>
                          </a:cubicBezTo>
                          <a:lnTo>
                            <a:pt x="3851" y="14951"/>
                          </a:lnTo>
                          <a:close/>
                        </a:path>
                      </a:pathLst>
                    </a:custGeom>
                    <a:solidFill>
                      <a:srgbClr val="D8AB8D"/>
                    </a:solidFill>
                    <a:ln w="1567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grpSp>
                  <p:nvGrpSpPr>
                    <p:cNvPr id="780" name="Graphic 619">
                      <a:extLst>
                        <a:ext uri="{FF2B5EF4-FFF2-40B4-BE49-F238E27FC236}">
                          <a16:creationId xmlns:a16="http://schemas.microsoft.com/office/drawing/2014/main" id="{E02D3D28-1B3C-4741-AD7F-BE66D743BD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72157" y="1905289"/>
                      <a:ext cx="1036846" cy="1071543"/>
                      <a:chOff x="5572157" y="1905289"/>
                      <a:chExt cx="1036846" cy="1071543"/>
                    </a:xfrm>
                    <a:solidFill>
                      <a:srgbClr val="68523C"/>
                    </a:solidFill>
                  </p:grpSpPr>
                  <p:sp>
                    <p:nvSpPr>
                      <p:cNvPr id="781" name="Freeform: Shape 780">
                        <a:extLst>
                          <a:ext uri="{FF2B5EF4-FFF2-40B4-BE49-F238E27FC236}">
                            <a16:creationId xmlns:a16="http://schemas.microsoft.com/office/drawing/2014/main" id="{ECE78E5E-27FE-41F0-A9EB-E8E69761A3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50905" y="2031270"/>
                        <a:ext cx="939434" cy="945562"/>
                      </a:xfrm>
                      <a:custGeom>
                        <a:avLst/>
                        <a:gdLst>
                          <a:gd name="connsiteX0" fmla="*/ 128248 w 939434"/>
                          <a:gd name="connsiteY0" fmla="*/ 171844 h 945562"/>
                          <a:gd name="connsiteX1" fmla="*/ 5541 w 939434"/>
                          <a:gd name="connsiteY1" fmla="*/ 341903 h 945562"/>
                          <a:gd name="connsiteX2" fmla="*/ 19228 w 939434"/>
                          <a:gd name="connsiteY2" fmla="*/ 520614 h 945562"/>
                          <a:gd name="connsiteX3" fmla="*/ 129035 w 939434"/>
                          <a:gd name="connsiteY3" fmla="*/ 765712 h 945562"/>
                          <a:gd name="connsiteX4" fmla="*/ 369886 w 939434"/>
                          <a:gd name="connsiteY4" fmla="*/ 924602 h 945562"/>
                          <a:gd name="connsiteX5" fmla="*/ 588241 w 939434"/>
                          <a:gd name="connsiteY5" fmla="*/ 937659 h 945562"/>
                          <a:gd name="connsiteX6" fmla="*/ 727780 w 939434"/>
                          <a:gd name="connsiteY6" fmla="*/ 809604 h 945562"/>
                          <a:gd name="connsiteX7" fmla="*/ 705913 w 939434"/>
                          <a:gd name="connsiteY7" fmla="*/ 538233 h 945562"/>
                          <a:gd name="connsiteX8" fmla="*/ 728095 w 939434"/>
                          <a:gd name="connsiteY8" fmla="*/ 488993 h 945562"/>
                          <a:gd name="connsiteX9" fmla="*/ 778436 w 939434"/>
                          <a:gd name="connsiteY9" fmla="*/ 483330 h 945562"/>
                          <a:gd name="connsiteX10" fmla="*/ 819181 w 939434"/>
                          <a:gd name="connsiteY10" fmla="*/ 541065 h 945562"/>
                          <a:gd name="connsiteX11" fmla="*/ 868106 w 939434"/>
                          <a:gd name="connsiteY11" fmla="*/ 513692 h 945562"/>
                          <a:gd name="connsiteX12" fmla="*/ 877388 w 939434"/>
                          <a:gd name="connsiteY12" fmla="*/ 451709 h 945562"/>
                          <a:gd name="connsiteX13" fmla="*/ 936067 w 939434"/>
                          <a:gd name="connsiteY13" fmla="*/ 312484 h 945562"/>
                          <a:gd name="connsiteX14" fmla="*/ 850172 w 939434"/>
                          <a:gd name="connsiteY14" fmla="*/ 119300 h 945562"/>
                          <a:gd name="connsiteX15" fmla="*/ 499042 w 939434"/>
                          <a:gd name="connsiteY15" fmla="*/ 1156 h 945562"/>
                          <a:gd name="connsiteX16" fmla="*/ 167734 w 939434"/>
                          <a:gd name="connsiteY16" fmla="*/ 166967 h 9455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939434" h="945562">
                            <a:moveTo>
                              <a:pt x="128248" y="171844"/>
                            </a:moveTo>
                            <a:cubicBezTo>
                              <a:pt x="63119" y="203307"/>
                              <a:pt x="21902" y="271582"/>
                              <a:pt x="5541" y="341903"/>
                            </a:cubicBezTo>
                            <a:cubicBezTo>
                              <a:pt x="-10819" y="412380"/>
                              <a:pt x="13722" y="448563"/>
                              <a:pt x="19228" y="520614"/>
                            </a:cubicBezTo>
                            <a:cubicBezTo>
                              <a:pt x="25521" y="602890"/>
                              <a:pt x="74918" y="703572"/>
                              <a:pt x="129035" y="765712"/>
                            </a:cubicBezTo>
                            <a:cubicBezTo>
                              <a:pt x="206434" y="854281"/>
                              <a:pt x="228144" y="896127"/>
                              <a:pt x="369886" y="924602"/>
                            </a:cubicBezTo>
                            <a:cubicBezTo>
                              <a:pt x="434543" y="937659"/>
                              <a:pt x="525000" y="956380"/>
                              <a:pt x="588241" y="937659"/>
                            </a:cubicBezTo>
                            <a:cubicBezTo>
                              <a:pt x="651482" y="918938"/>
                              <a:pt x="710318" y="873159"/>
                              <a:pt x="727780" y="809604"/>
                            </a:cubicBezTo>
                            <a:cubicBezTo>
                              <a:pt x="752007" y="721349"/>
                              <a:pt x="692699" y="628847"/>
                              <a:pt x="705913" y="538233"/>
                            </a:cubicBezTo>
                            <a:cubicBezTo>
                              <a:pt x="708587" y="520142"/>
                              <a:pt x="714723" y="501421"/>
                              <a:pt x="728095" y="488993"/>
                            </a:cubicBezTo>
                            <a:cubicBezTo>
                              <a:pt x="741624" y="476565"/>
                              <a:pt x="763805" y="472160"/>
                              <a:pt x="778436" y="483330"/>
                            </a:cubicBezTo>
                            <a:cubicBezTo>
                              <a:pt x="797628" y="497803"/>
                              <a:pt x="797314" y="530997"/>
                              <a:pt x="819181" y="541065"/>
                            </a:cubicBezTo>
                            <a:cubicBezTo>
                              <a:pt x="838216" y="549875"/>
                              <a:pt x="860555" y="533356"/>
                              <a:pt x="868106" y="513692"/>
                            </a:cubicBezTo>
                            <a:cubicBezTo>
                              <a:pt x="875657" y="494185"/>
                              <a:pt x="873769" y="472318"/>
                              <a:pt x="877388" y="451709"/>
                            </a:cubicBezTo>
                            <a:cubicBezTo>
                              <a:pt x="885883" y="401840"/>
                              <a:pt x="924740" y="361724"/>
                              <a:pt x="936067" y="312484"/>
                            </a:cubicBezTo>
                            <a:cubicBezTo>
                              <a:pt x="952585" y="240276"/>
                              <a:pt x="905862" y="168068"/>
                              <a:pt x="850172" y="119300"/>
                            </a:cubicBezTo>
                            <a:cubicBezTo>
                              <a:pt x="754838" y="35765"/>
                              <a:pt x="625525" y="-7811"/>
                              <a:pt x="499042" y="1156"/>
                            </a:cubicBezTo>
                            <a:cubicBezTo>
                              <a:pt x="372560" y="9965"/>
                              <a:pt x="250483" y="71004"/>
                              <a:pt x="167734" y="166967"/>
                            </a:cubicBezTo>
                          </a:path>
                        </a:pathLst>
                      </a:custGeom>
                      <a:solidFill>
                        <a:srgbClr val="68523C"/>
                      </a:solidFill>
                      <a:ln w="1567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782" name="Freeform: Shape 781">
                        <a:extLst>
                          <a:ext uri="{FF2B5EF4-FFF2-40B4-BE49-F238E27FC236}">
                            <a16:creationId xmlns:a16="http://schemas.microsoft.com/office/drawing/2014/main" id="{4C4395B9-64A3-4ADA-8531-2460F25379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72157" y="1905289"/>
                        <a:ext cx="897510" cy="872500"/>
                      </a:xfrm>
                      <a:custGeom>
                        <a:avLst/>
                        <a:gdLst>
                          <a:gd name="connsiteX0" fmla="*/ 207782 w 897510"/>
                          <a:gd name="connsiteY0" fmla="*/ 872501 h 872500"/>
                          <a:gd name="connsiteX1" fmla="*/ 54556 w 897510"/>
                          <a:gd name="connsiteY1" fmla="*/ 559442 h 872500"/>
                          <a:gd name="connsiteX2" fmla="*/ 125 w 897510"/>
                          <a:gd name="connsiteY2" fmla="*/ 435476 h 872500"/>
                          <a:gd name="connsiteX3" fmla="*/ 96088 w 897510"/>
                          <a:gd name="connsiteY3" fmla="*/ 349896 h 872500"/>
                          <a:gd name="connsiteX4" fmla="*/ 126607 w 897510"/>
                          <a:gd name="connsiteY4" fmla="*/ 200131 h 872500"/>
                          <a:gd name="connsiteX5" fmla="*/ 277316 w 897510"/>
                          <a:gd name="connsiteY5" fmla="*/ 174331 h 872500"/>
                          <a:gd name="connsiteX6" fmla="*/ 327972 w 897510"/>
                          <a:gd name="connsiteY6" fmla="*/ 60592 h 872500"/>
                          <a:gd name="connsiteX7" fmla="*/ 449734 w 897510"/>
                          <a:gd name="connsiteY7" fmla="*/ 86392 h 872500"/>
                          <a:gd name="connsiteX8" fmla="*/ 572598 w 897510"/>
                          <a:gd name="connsiteY8" fmla="*/ 2228 h 872500"/>
                          <a:gd name="connsiteX9" fmla="*/ 686023 w 897510"/>
                          <a:gd name="connsiteY9" fmla="*/ 71447 h 872500"/>
                          <a:gd name="connsiteX10" fmla="*/ 804010 w 897510"/>
                          <a:gd name="connsiteY10" fmla="*/ 47063 h 872500"/>
                          <a:gd name="connsiteX11" fmla="*/ 895411 w 897510"/>
                          <a:gd name="connsiteY11" fmla="*/ 114237 h 872500"/>
                          <a:gd name="connsiteX12" fmla="*/ 828866 w 897510"/>
                          <a:gd name="connsiteY12" fmla="*/ 251416 h 872500"/>
                          <a:gd name="connsiteX13" fmla="*/ 732903 w 897510"/>
                          <a:gd name="connsiteY13" fmla="*/ 478109 h 8725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897510" h="872500">
                            <a:moveTo>
                              <a:pt x="207782" y="872501"/>
                            </a:moveTo>
                            <a:cubicBezTo>
                              <a:pt x="58961" y="749322"/>
                              <a:pt x="114808" y="651472"/>
                              <a:pt x="54556" y="559442"/>
                            </a:cubicBezTo>
                            <a:cubicBezTo>
                              <a:pt x="29385" y="520899"/>
                              <a:pt x="-2235" y="481413"/>
                              <a:pt x="125" y="435476"/>
                            </a:cubicBezTo>
                            <a:cubicBezTo>
                              <a:pt x="2642" y="387967"/>
                              <a:pt x="48421" y="346907"/>
                              <a:pt x="96088" y="349896"/>
                            </a:cubicBezTo>
                            <a:cubicBezTo>
                              <a:pt x="75007" y="300027"/>
                              <a:pt x="87750" y="237730"/>
                              <a:pt x="126607" y="200131"/>
                            </a:cubicBezTo>
                            <a:cubicBezTo>
                              <a:pt x="165464" y="162375"/>
                              <a:pt x="228076" y="151678"/>
                              <a:pt x="277316" y="174331"/>
                            </a:cubicBezTo>
                            <a:cubicBezTo>
                              <a:pt x="265674" y="130912"/>
                              <a:pt x="288013" y="81043"/>
                              <a:pt x="327972" y="60592"/>
                            </a:cubicBezTo>
                            <a:cubicBezTo>
                              <a:pt x="367930" y="40141"/>
                              <a:pt x="421417" y="51468"/>
                              <a:pt x="449734" y="86392"/>
                            </a:cubicBezTo>
                            <a:cubicBezTo>
                              <a:pt x="485130" y="50524"/>
                              <a:pt x="523358" y="12925"/>
                              <a:pt x="572598" y="2228"/>
                            </a:cubicBezTo>
                            <a:cubicBezTo>
                              <a:pt x="621838" y="-8627"/>
                              <a:pt x="683192" y="21106"/>
                              <a:pt x="686023" y="71447"/>
                            </a:cubicBezTo>
                            <a:cubicBezTo>
                              <a:pt x="724094" y="57760"/>
                              <a:pt x="763580" y="43916"/>
                              <a:pt x="804010" y="47063"/>
                            </a:cubicBezTo>
                            <a:cubicBezTo>
                              <a:pt x="844283" y="50209"/>
                              <a:pt x="885972" y="74908"/>
                              <a:pt x="895411" y="114237"/>
                            </a:cubicBezTo>
                            <a:cubicBezTo>
                              <a:pt x="907682" y="165836"/>
                              <a:pt x="863633" y="211301"/>
                              <a:pt x="828866" y="251416"/>
                            </a:cubicBezTo>
                            <a:cubicBezTo>
                              <a:pt x="773963" y="314658"/>
                              <a:pt x="733847" y="394260"/>
                              <a:pt x="732903" y="478109"/>
                            </a:cubicBezTo>
                          </a:path>
                        </a:pathLst>
                      </a:custGeom>
                      <a:solidFill>
                        <a:srgbClr val="68523C"/>
                      </a:solidFill>
                      <a:ln w="1567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783" name="Freeform: Shape 782">
                        <a:extLst>
                          <a:ext uri="{FF2B5EF4-FFF2-40B4-BE49-F238E27FC236}">
                            <a16:creationId xmlns:a16="http://schemas.microsoft.com/office/drawing/2014/main" id="{14A9CBEB-1BDB-4219-9D4F-D2DF2E5BC5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46645" y="2052409"/>
                        <a:ext cx="162358" cy="259881"/>
                      </a:xfrm>
                      <a:custGeom>
                        <a:avLst/>
                        <a:gdLst>
                          <a:gd name="connsiteX0" fmla="*/ 0 w 162358"/>
                          <a:gd name="connsiteY0" fmla="*/ 54741 h 259881"/>
                          <a:gd name="connsiteX1" fmla="*/ 109964 w 162358"/>
                          <a:gd name="connsiteY1" fmla="*/ 467 h 259881"/>
                          <a:gd name="connsiteX2" fmla="*/ 146776 w 162358"/>
                          <a:gd name="connsiteY2" fmla="*/ 9120 h 259881"/>
                          <a:gd name="connsiteX3" fmla="*/ 152754 w 162358"/>
                          <a:gd name="connsiteY3" fmla="*/ 55528 h 259881"/>
                          <a:gd name="connsiteX4" fmla="*/ 115785 w 162358"/>
                          <a:gd name="connsiteY4" fmla="*/ 144097 h 259881"/>
                          <a:gd name="connsiteX5" fmla="*/ 160777 w 162358"/>
                          <a:gd name="connsiteY5" fmla="*/ 171155 h 259881"/>
                          <a:gd name="connsiteX6" fmla="*/ 144888 w 162358"/>
                          <a:gd name="connsiteY6" fmla="*/ 225429 h 259881"/>
                          <a:gd name="connsiteX7" fmla="*/ 97379 w 162358"/>
                          <a:gd name="connsiteY7" fmla="*/ 259882 h 259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62358" h="259881">
                            <a:moveTo>
                              <a:pt x="0" y="54741"/>
                            </a:moveTo>
                            <a:cubicBezTo>
                              <a:pt x="28474" y="24065"/>
                              <a:pt x="68275" y="4400"/>
                              <a:pt x="109964" y="467"/>
                            </a:cubicBezTo>
                            <a:cubicBezTo>
                              <a:pt x="123021" y="-791"/>
                              <a:pt x="137494" y="-5"/>
                              <a:pt x="146776" y="9120"/>
                            </a:cubicBezTo>
                            <a:cubicBezTo>
                              <a:pt x="158417" y="20604"/>
                              <a:pt x="156687" y="39639"/>
                              <a:pt x="152754" y="55528"/>
                            </a:cubicBezTo>
                            <a:cubicBezTo>
                              <a:pt x="145203" y="86677"/>
                              <a:pt x="132617" y="116724"/>
                              <a:pt x="115785" y="144097"/>
                            </a:cubicBezTo>
                            <a:cubicBezTo>
                              <a:pt x="134348" y="137490"/>
                              <a:pt x="155586" y="152120"/>
                              <a:pt x="160777" y="171155"/>
                            </a:cubicBezTo>
                            <a:cubicBezTo>
                              <a:pt x="165969" y="190033"/>
                              <a:pt x="157788" y="210642"/>
                              <a:pt x="144888" y="225429"/>
                            </a:cubicBezTo>
                            <a:cubicBezTo>
                              <a:pt x="131831" y="240217"/>
                              <a:pt x="114526" y="250128"/>
                              <a:pt x="97379" y="259882"/>
                            </a:cubicBezTo>
                          </a:path>
                        </a:pathLst>
                      </a:custGeom>
                      <a:solidFill>
                        <a:srgbClr val="68523C"/>
                      </a:solidFill>
                      <a:ln w="1567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788" name="Group 787">
            <a:extLst>
              <a:ext uri="{FF2B5EF4-FFF2-40B4-BE49-F238E27FC236}">
                <a16:creationId xmlns:a16="http://schemas.microsoft.com/office/drawing/2014/main" id="{FFEC28E9-8A66-466F-A814-711C4B22EE95}"/>
              </a:ext>
            </a:extLst>
          </p:cNvPr>
          <p:cNvGrpSpPr/>
          <p:nvPr/>
        </p:nvGrpSpPr>
        <p:grpSpPr>
          <a:xfrm>
            <a:off x="335972" y="929090"/>
            <a:ext cx="4895775" cy="1290490"/>
            <a:chOff x="507693" y="855104"/>
            <a:chExt cx="4895775" cy="1290490"/>
          </a:xfrm>
        </p:grpSpPr>
        <p:sp>
          <p:nvSpPr>
            <p:cNvPr id="787" name="TextBox 786">
              <a:extLst>
                <a:ext uri="{FF2B5EF4-FFF2-40B4-BE49-F238E27FC236}">
                  <a16:creationId xmlns:a16="http://schemas.microsoft.com/office/drawing/2014/main" id="{BBD4A48E-E99E-4902-AD64-79DB6D883ABF}"/>
                </a:ext>
              </a:extLst>
            </p:cNvPr>
            <p:cNvSpPr txBox="1"/>
            <p:nvPr/>
          </p:nvSpPr>
          <p:spPr>
            <a:xfrm>
              <a:off x="551026" y="945265"/>
              <a:ext cx="48524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pc="300" dirty="0">
                  <a:solidFill>
                    <a:srgbClr val="353131"/>
                  </a:solidFill>
                  <a:latin typeface="Berlin Sans FB Demi" panose="020E0802020502020306" pitchFamily="34" charset="0"/>
                  <a:cs typeface="ARMNoklae" panose="02000506000000020004" pitchFamily="2" charset="0"/>
                </a:rPr>
                <a:t>Good boy  </a:t>
              </a:r>
              <a:endParaRPr lang="th-TH" sz="2000" spc="300" dirty="0">
                <a:solidFill>
                  <a:srgbClr val="353131"/>
                </a:solidFill>
                <a:latin typeface="Berlin Sans FB Demi" panose="020E0802020502020306" pitchFamily="34" charset="0"/>
                <a:cs typeface="ARMNoklae" panose="02000506000000020004" pitchFamily="2" charset="0"/>
              </a:endParaRPr>
            </a:p>
          </p:txBody>
        </p:sp>
        <p:sp>
          <p:nvSpPr>
            <p:cNvPr id="785" name="TextBox 784">
              <a:extLst>
                <a:ext uri="{FF2B5EF4-FFF2-40B4-BE49-F238E27FC236}">
                  <a16:creationId xmlns:a16="http://schemas.microsoft.com/office/drawing/2014/main" id="{530622AB-A7A1-4282-8CB6-C10CD189A34D}"/>
                </a:ext>
              </a:extLst>
            </p:cNvPr>
            <p:cNvSpPr txBox="1"/>
            <p:nvPr/>
          </p:nvSpPr>
          <p:spPr>
            <a:xfrm>
              <a:off x="507693" y="855104"/>
              <a:ext cx="48524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pc="300" dirty="0">
                  <a:solidFill>
                    <a:srgbClr val="EDB863"/>
                  </a:solidFill>
                  <a:latin typeface="Berlin Sans FB Demi" panose="020E0802020502020306" pitchFamily="34" charset="0"/>
                  <a:cs typeface="ARMNoklae" panose="02000506000000020004" pitchFamily="2" charset="0"/>
                </a:rPr>
                <a:t>Good boy  </a:t>
              </a:r>
              <a:endParaRPr lang="th-TH" sz="2000" spc="300" dirty="0">
                <a:solidFill>
                  <a:srgbClr val="EDB863"/>
                </a:solidFill>
                <a:latin typeface="Berlin Sans FB Demi" panose="020E0802020502020306" pitchFamily="34" charset="0"/>
                <a:cs typeface="ARMNoklae" panose="02000506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99916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E9A47E2-4469-4981-9802-D3D5929062A1}"/>
              </a:ext>
            </a:extLst>
          </p:cNvPr>
          <p:cNvGrpSpPr/>
          <p:nvPr/>
        </p:nvGrpSpPr>
        <p:grpSpPr>
          <a:xfrm>
            <a:off x="8662985" y="0"/>
            <a:ext cx="5502965" cy="3047417"/>
            <a:chOff x="8662985" y="0"/>
            <a:chExt cx="5502965" cy="304741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A0A0A7C-5070-4CA3-8906-75BD658882CD}"/>
                </a:ext>
              </a:extLst>
            </p:cNvPr>
            <p:cNvSpPr txBox="1"/>
            <p:nvPr/>
          </p:nvSpPr>
          <p:spPr>
            <a:xfrm>
              <a:off x="8662987" y="0"/>
              <a:ext cx="55029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pc="300" dirty="0">
                  <a:solidFill>
                    <a:srgbClr val="0F5B42"/>
                  </a:solidFill>
                  <a:latin typeface="Berlin Sans FB Demi" panose="020E0802020502020306" pitchFamily="34" charset="0"/>
                  <a:cs typeface="ARMNoklae" panose="02000506000000020004" pitchFamily="2" charset="0"/>
                </a:rPr>
                <a:t>School </a:t>
              </a:r>
              <a:endParaRPr lang="th-TH" sz="2000" spc="300" dirty="0">
                <a:solidFill>
                  <a:srgbClr val="0F5B42"/>
                </a:solidFill>
                <a:latin typeface="Berlin Sans FB Demi" panose="020E0802020502020306" pitchFamily="34" charset="0"/>
                <a:cs typeface="ARMNoklae" panose="02000506000000020004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867353-C531-4C4F-B310-6C7672117547}"/>
                </a:ext>
              </a:extLst>
            </p:cNvPr>
            <p:cNvSpPr txBox="1"/>
            <p:nvPr/>
          </p:nvSpPr>
          <p:spPr>
            <a:xfrm>
              <a:off x="8662985" y="900935"/>
              <a:ext cx="55029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pc="300" dirty="0">
                  <a:solidFill>
                    <a:srgbClr val="EFA350"/>
                  </a:solidFill>
                  <a:latin typeface="Berlin Sans FB Demi" panose="020E0802020502020306" pitchFamily="34" charset="0"/>
                  <a:cs typeface="ARMNoklae" panose="02000506000000020004" pitchFamily="2" charset="0"/>
                </a:rPr>
                <a:t>School</a:t>
              </a:r>
              <a:r>
                <a:rPr lang="en-US" sz="7200" b="1" spc="300" dirty="0">
                  <a:solidFill>
                    <a:srgbClr val="E9D2AE"/>
                  </a:solidFill>
                  <a:latin typeface="Berlin Sans FB Demi" panose="020E0802020502020306" pitchFamily="34" charset="0"/>
                  <a:cs typeface="ARMNoklae" panose="02000506000000020004" pitchFamily="2" charset="0"/>
                </a:rPr>
                <a:t> </a:t>
              </a:r>
              <a:endParaRPr lang="th-TH" sz="2000" spc="300" dirty="0">
                <a:solidFill>
                  <a:srgbClr val="E9D2AE"/>
                </a:solidFill>
                <a:latin typeface="Berlin Sans FB Demi" panose="020E0802020502020306" pitchFamily="34" charset="0"/>
                <a:cs typeface="ARMNoklae" panose="02000506000000020004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ACCE7A-E283-4B19-B33A-AC2A48A6112A}"/>
                </a:ext>
              </a:extLst>
            </p:cNvPr>
            <p:cNvSpPr txBox="1"/>
            <p:nvPr/>
          </p:nvSpPr>
          <p:spPr>
            <a:xfrm>
              <a:off x="8662986" y="1847088"/>
              <a:ext cx="55029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pc="300" dirty="0">
                  <a:solidFill>
                    <a:srgbClr val="E9D2AE"/>
                  </a:solidFill>
                  <a:latin typeface="Berlin Sans FB Demi" panose="020E0802020502020306" pitchFamily="34" charset="0"/>
                  <a:cs typeface="ARMNoklae" panose="02000506000000020004" pitchFamily="2" charset="0"/>
                </a:rPr>
                <a:t>School</a:t>
              </a:r>
              <a:r>
                <a:rPr lang="en-US" sz="7200" b="1" spc="300" dirty="0">
                  <a:solidFill>
                    <a:schemeClr val="bg1"/>
                  </a:solidFill>
                  <a:latin typeface="Berlin Sans FB Demi" panose="020E0802020502020306" pitchFamily="34" charset="0"/>
                  <a:cs typeface="ARMNoklae" panose="02000506000000020004" pitchFamily="2" charset="0"/>
                </a:rPr>
                <a:t> </a:t>
              </a:r>
              <a:endParaRPr lang="th-TH" sz="2000" spc="300" dirty="0">
                <a:solidFill>
                  <a:schemeClr val="bg1"/>
                </a:solidFill>
                <a:latin typeface="Berlin Sans FB Demi" panose="020E0802020502020306" pitchFamily="34" charset="0"/>
                <a:cs typeface="ARMNoklae" panose="02000506000000020004" pitchFamily="2" charset="0"/>
              </a:endParaRPr>
            </a:p>
          </p:txBody>
        </p:sp>
      </p:grpSp>
      <p:grpSp>
        <p:nvGrpSpPr>
          <p:cNvPr id="92" name="Graphic 13">
            <a:extLst>
              <a:ext uri="{FF2B5EF4-FFF2-40B4-BE49-F238E27FC236}">
                <a16:creationId xmlns:a16="http://schemas.microsoft.com/office/drawing/2014/main" id="{903E04E5-3516-417C-A1C6-0B3B73812B01}"/>
              </a:ext>
            </a:extLst>
          </p:cNvPr>
          <p:cNvGrpSpPr/>
          <p:nvPr/>
        </p:nvGrpSpPr>
        <p:grpSpPr>
          <a:xfrm>
            <a:off x="8946295" y="2870633"/>
            <a:ext cx="2281029" cy="3993867"/>
            <a:chOff x="5591450" y="2543021"/>
            <a:chExt cx="2435976" cy="4507706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D73C8C7-93CC-4BF5-A26A-48D7841CF507}"/>
                </a:ext>
              </a:extLst>
            </p:cNvPr>
            <p:cNvSpPr/>
            <p:nvPr/>
          </p:nvSpPr>
          <p:spPr>
            <a:xfrm>
              <a:off x="7651543" y="2813913"/>
              <a:ext cx="347557" cy="609664"/>
            </a:xfrm>
            <a:custGeom>
              <a:avLst/>
              <a:gdLst>
                <a:gd name="connsiteX0" fmla="*/ 0 w 347557"/>
                <a:gd name="connsiteY0" fmla="*/ 41728 h 609664"/>
                <a:gd name="connsiteX1" fmla="*/ 3682 w 347557"/>
                <a:gd name="connsiteY1" fmla="*/ 48846 h 609664"/>
                <a:gd name="connsiteX2" fmla="*/ 344868 w 347557"/>
                <a:gd name="connsiteY2" fmla="*/ 608735 h 609664"/>
                <a:gd name="connsiteX3" fmla="*/ 68728 w 347557"/>
                <a:gd name="connsiteY3" fmla="*/ 0 h 609664"/>
                <a:gd name="connsiteX4" fmla="*/ 0 w 347557"/>
                <a:gd name="connsiteY4" fmla="*/ 41728 h 609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57" h="609664">
                  <a:moveTo>
                    <a:pt x="0" y="41728"/>
                  </a:moveTo>
                  <a:cubicBezTo>
                    <a:pt x="0" y="41728"/>
                    <a:pt x="1227" y="44182"/>
                    <a:pt x="3682" y="48846"/>
                  </a:cubicBezTo>
                  <a:cubicBezTo>
                    <a:pt x="39028" y="116347"/>
                    <a:pt x="312713" y="634508"/>
                    <a:pt x="344868" y="608735"/>
                  </a:cubicBezTo>
                  <a:cubicBezTo>
                    <a:pt x="379477" y="581243"/>
                    <a:pt x="68728" y="0"/>
                    <a:pt x="68728" y="0"/>
                  </a:cubicBezTo>
                  <a:lnTo>
                    <a:pt x="0" y="41728"/>
                  </a:lnTo>
                  <a:close/>
                </a:path>
              </a:pathLst>
            </a:custGeom>
            <a:solidFill>
              <a:srgbClr val="60534A"/>
            </a:solidFill>
            <a:ln w="24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86E6C84-B839-489E-A434-2830DF93E309}"/>
                </a:ext>
              </a:extLst>
            </p:cNvPr>
            <p:cNvSpPr/>
            <p:nvPr/>
          </p:nvSpPr>
          <p:spPr>
            <a:xfrm>
              <a:off x="7646634" y="2808268"/>
              <a:ext cx="99410" cy="89346"/>
            </a:xfrm>
            <a:custGeom>
              <a:avLst/>
              <a:gdLst>
                <a:gd name="connsiteX0" fmla="*/ 0 w 99410"/>
                <a:gd name="connsiteY0" fmla="*/ 40255 h 89346"/>
                <a:gd name="connsiteX1" fmla="*/ 27246 w 99410"/>
                <a:gd name="connsiteY1" fmla="*/ 89347 h 89346"/>
                <a:gd name="connsiteX2" fmla="*/ 99410 w 99410"/>
                <a:gd name="connsiteY2" fmla="*/ 54001 h 89346"/>
                <a:gd name="connsiteX3" fmla="*/ 72655 w 99410"/>
                <a:gd name="connsiteY3" fmla="*/ 0 h 89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10" h="89346">
                  <a:moveTo>
                    <a:pt x="0" y="40255"/>
                  </a:moveTo>
                  <a:lnTo>
                    <a:pt x="27246" y="89347"/>
                  </a:lnTo>
                  <a:lnTo>
                    <a:pt x="99410" y="54001"/>
                  </a:lnTo>
                  <a:lnTo>
                    <a:pt x="72655" y="0"/>
                  </a:lnTo>
                  <a:close/>
                </a:path>
              </a:pathLst>
            </a:custGeom>
            <a:solidFill>
              <a:srgbClr val="B5A9A0"/>
            </a:solidFill>
            <a:ln w="24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95" name="Graphic 13">
              <a:extLst>
                <a:ext uri="{FF2B5EF4-FFF2-40B4-BE49-F238E27FC236}">
                  <a16:creationId xmlns:a16="http://schemas.microsoft.com/office/drawing/2014/main" id="{903E04E5-3516-417C-A1C6-0B3B73812B01}"/>
                </a:ext>
              </a:extLst>
            </p:cNvPr>
            <p:cNvGrpSpPr/>
            <p:nvPr/>
          </p:nvGrpSpPr>
          <p:grpSpPr>
            <a:xfrm>
              <a:off x="7486841" y="2543021"/>
              <a:ext cx="250404" cy="305825"/>
              <a:chOff x="7486841" y="2543021"/>
              <a:chExt cx="250404" cy="305825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74C58CFC-8BF1-4A36-8142-3D877CB2364B}"/>
                  </a:ext>
                </a:extLst>
              </p:cNvPr>
              <p:cNvSpPr/>
              <p:nvPr/>
            </p:nvSpPr>
            <p:spPr>
              <a:xfrm>
                <a:off x="7491260" y="2544565"/>
                <a:ext cx="245985" cy="304281"/>
              </a:xfrm>
              <a:custGeom>
                <a:avLst/>
                <a:gdLst>
                  <a:gd name="connsiteX0" fmla="*/ 229257 w 245985"/>
                  <a:gd name="connsiteY0" fmla="*/ 269348 h 304281"/>
                  <a:gd name="connsiteX1" fmla="*/ 98919 w 245985"/>
                  <a:gd name="connsiteY1" fmla="*/ 292912 h 304281"/>
                  <a:gd name="connsiteX2" fmla="*/ 40746 w 245985"/>
                  <a:gd name="connsiteY2" fmla="*/ 207247 h 304281"/>
                  <a:gd name="connsiteX3" fmla="*/ 28473 w 245985"/>
                  <a:gd name="connsiteY3" fmla="*/ 101701 h 304281"/>
                  <a:gd name="connsiteX4" fmla="*/ 0 w 245985"/>
                  <a:gd name="connsiteY4" fmla="*/ 81 h 304281"/>
                  <a:gd name="connsiteX5" fmla="*/ 189248 w 245985"/>
                  <a:gd name="connsiteY5" fmla="*/ 77646 h 304281"/>
                  <a:gd name="connsiteX6" fmla="*/ 229257 w 245985"/>
                  <a:gd name="connsiteY6" fmla="*/ 269348 h 304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985" h="304281">
                    <a:moveTo>
                      <a:pt x="229257" y="269348"/>
                    </a:moveTo>
                    <a:cubicBezTo>
                      <a:pt x="201030" y="303712"/>
                      <a:pt x="137456" y="315003"/>
                      <a:pt x="98919" y="292912"/>
                    </a:cubicBezTo>
                    <a:cubicBezTo>
                      <a:pt x="67992" y="275239"/>
                      <a:pt x="49337" y="241611"/>
                      <a:pt x="40746" y="207247"/>
                    </a:cubicBezTo>
                    <a:cubicBezTo>
                      <a:pt x="31909" y="172883"/>
                      <a:pt x="31664" y="137047"/>
                      <a:pt x="28473" y="101701"/>
                    </a:cubicBezTo>
                    <a:cubicBezTo>
                      <a:pt x="25282" y="66355"/>
                      <a:pt x="18900" y="30027"/>
                      <a:pt x="0" y="81"/>
                    </a:cubicBezTo>
                    <a:cubicBezTo>
                      <a:pt x="70446" y="-1637"/>
                      <a:pt x="143593" y="23891"/>
                      <a:pt x="189248" y="77646"/>
                    </a:cubicBezTo>
                    <a:cubicBezTo>
                      <a:pt x="234657" y="131401"/>
                      <a:pt x="267303" y="209947"/>
                      <a:pt x="229257" y="269348"/>
                    </a:cubicBezTo>
                  </a:path>
                </a:pathLst>
              </a:custGeom>
              <a:solidFill>
                <a:srgbClr val="E2C6AF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9B3C6D53-2599-4457-8A7D-C18F3ECAC221}"/>
                  </a:ext>
                </a:extLst>
              </p:cNvPr>
              <p:cNvSpPr/>
              <p:nvPr/>
            </p:nvSpPr>
            <p:spPr>
              <a:xfrm>
                <a:off x="7486841" y="2543021"/>
                <a:ext cx="166999" cy="147715"/>
              </a:xfrm>
              <a:custGeom>
                <a:avLst/>
                <a:gdLst>
                  <a:gd name="connsiteX0" fmla="*/ 34119 w 166999"/>
                  <a:gd name="connsiteY0" fmla="*/ 119936 h 147715"/>
                  <a:gd name="connsiteX1" fmla="*/ 57928 w 166999"/>
                  <a:gd name="connsiteY1" fmla="*/ 146690 h 147715"/>
                  <a:gd name="connsiteX2" fmla="*/ 80019 w 166999"/>
                  <a:gd name="connsiteY2" fmla="*/ 142763 h 147715"/>
                  <a:gd name="connsiteX3" fmla="*/ 95237 w 166999"/>
                  <a:gd name="connsiteY3" fmla="*/ 125336 h 147715"/>
                  <a:gd name="connsiteX4" fmla="*/ 109474 w 166999"/>
                  <a:gd name="connsiteY4" fmla="*/ 88272 h 147715"/>
                  <a:gd name="connsiteX5" fmla="*/ 118556 w 166999"/>
                  <a:gd name="connsiteY5" fmla="*/ 69617 h 147715"/>
                  <a:gd name="connsiteX6" fmla="*/ 146293 w 166999"/>
                  <a:gd name="connsiteY6" fmla="*/ 72071 h 147715"/>
                  <a:gd name="connsiteX7" fmla="*/ 163966 w 166999"/>
                  <a:gd name="connsiteY7" fmla="*/ 62008 h 147715"/>
                  <a:gd name="connsiteX8" fmla="*/ 164456 w 166999"/>
                  <a:gd name="connsiteY8" fmla="*/ 49244 h 147715"/>
                  <a:gd name="connsiteX9" fmla="*/ 0 w 166999"/>
                  <a:gd name="connsiteY9" fmla="*/ 1380 h 147715"/>
                  <a:gd name="connsiteX10" fmla="*/ 20128 w 166999"/>
                  <a:gd name="connsiteY10" fmla="*/ 44826 h 147715"/>
                  <a:gd name="connsiteX11" fmla="*/ 34119 w 166999"/>
                  <a:gd name="connsiteY11" fmla="*/ 119936 h 147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6999" h="147715">
                    <a:moveTo>
                      <a:pt x="34119" y="119936"/>
                    </a:moveTo>
                    <a:cubicBezTo>
                      <a:pt x="38291" y="131718"/>
                      <a:pt x="46146" y="143009"/>
                      <a:pt x="57928" y="146690"/>
                    </a:cubicBezTo>
                    <a:cubicBezTo>
                      <a:pt x="65292" y="149145"/>
                      <a:pt x="73637" y="146936"/>
                      <a:pt x="80019" y="142763"/>
                    </a:cubicBezTo>
                    <a:cubicBezTo>
                      <a:pt x="86401" y="138345"/>
                      <a:pt x="91310" y="131963"/>
                      <a:pt x="95237" y="125336"/>
                    </a:cubicBezTo>
                    <a:cubicBezTo>
                      <a:pt x="102110" y="114045"/>
                      <a:pt x="106774" y="101281"/>
                      <a:pt x="109474" y="88272"/>
                    </a:cubicBezTo>
                    <a:cubicBezTo>
                      <a:pt x="110947" y="81153"/>
                      <a:pt x="112174" y="73053"/>
                      <a:pt x="118556" y="69617"/>
                    </a:cubicBezTo>
                    <a:cubicBezTo>
                      <a:pt x="126901" y="64953"/>
                      <a:pt x="136720" y="71826"/>
                      <a:pt x="146293" y="72071"/>
                    </a:cubicBezTo>
                    <a:cubicBezTo>
                      <a:pt x="153411" y="72317"/>
                      <a:pt x="160529" y="68144"/>
                      <a:pt x="163966" y="62008"/>
                    </a:cubicBezTo>
                    <a:cubicBezTo>
                      <a:pt x="167402" y="55871"/>
                      <a:pt x="168384" y="55380"/>
                      <a:pt x="164456" y="49244"/>
                    </a:cubicBezTo>
                    <a:cubicBezTo>
                      <a:pt x="164456" y="49244"/>
                      <a:pt x="79283" y="-9666"/>
                      <a:pt x="0" y="1380"/>
                    </a:cubicBezTo>
                    <a:cubicBezTo>
                      <a:pt x="0" y="1380"/>
                      <a:pt x="13255" y="9971"/>
                      <a:pt x="20128" y="44826"/>
                    </a:cubicBezTo>
                    <a:cubicBezTo>
                      <a:pt x="27491" y="79926"/>
                      <a:pt x="34119" y="119936"/>
                      <a:pt x="34119" y="119936"/>
                    </a:cubicBezTo>
                    <a:close/>
                  </a:path>
                </a:pathLst>
              </a:custGeom>
              <a:solidFill>
                <a:srgbClr val="EFA350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C13A664E-9F92-4023-8057-ADC340352386}"/>
                  </a:ext>
                </a:extLst>
              </p:cNvPr>
              <p:cNvSpPr/>
              <p:nvPr/>
            </p:nvSpPr>
            <p:spPr>
              <a:xfrm>
                <a:off x="7611903" y="2640175"/>
                <a:ext cx="52963" cy="50622"/>
              </a:xfrm>
              <a:custGeom>
                <a:avLst/>
                <a:gdLst>
                  <a:gd name="connsiteX0" fmla="*/ 20740 w 52963"/>
                  <a:gd name="connsiteY0" fmla="*/ 200 h 50622"/>
                  <a:gd name="connsiteX1" fmla="*/ 858 w 52963"/>
                  <a:gd name="connsiteY1" fmla="*/ 16400 h 50622"/>
                  <a:gd name="connsiteX2" fmla="*/ 7976 w 52963"/>
                  <a:gd name="connsiteY2" fmla="*/ 41682 h 50622"/>
                  <a:gd name="connsiteX3" fmla="*/ 33259 w 52963"/>
                  <a:gd name="connsiteY3" fmla="*/ 50519 h 50622"/>
                  <a:gd name="connsiteX4" fmla="*/ 50440 w 52963"/>
                  <a:gd name="connsiteY4" fmla="*/ 41682 h 50622"/>
                  <a:gd name="connsiteX5" fmla="*/ 52650 w 52963"/>
                  <a:gd name="connsiteY5" fmla="*/ 27691 h 50622"/>
                  <a:gd name="connsiteX6" fmla="*/ 42586 w 52963"/>
                  <a:gd name="connsiteY6" fmla="*/ 7564 h 50622"/>
                  <a:gd name="connsiteX7" fmla="*/ 20740 w 52963"/>
                  <a:gd name="connsiteY7" fmla="*/ 200 h 50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963" h="50622">
                    <a:moveTo>
                      <a:pt x="20740" y="200"/>
                    </a:moveTo>
                    <a:cubicBezTo>
                      <a:pt x="11658" y="445"/>
                      <a:pt x="3313" y="7564"/>
                      <a:pt x="858" y="16400"/>
                    </a:cubicBezTo>
                    <a:cubicBezTo>
                      <a:pt x="-1596" y="25237"/>
                      <a:pt x="1349" y="35300"/>
                      <a:pt x="7976" y="41682"/>
                    </a:cubicBezTo>
                    <a:cubicBezTo>
                      <a:pt x="14358" y="48064"/>
                      <a:pt x="23931" y="51255"/>
                      <a:pt x="33259" y="50519"/>
                    </a:cubicBezTo>
                    <a:cubicBezTo>
                      <a:pt x="39886" y="50028"/>
                      <a:pt x="47004" y="47328"/>
                      <a:pt x="50440" y="41682"/>
                    </a:cubicBezTo>
                    <a:cubicBezTo>
                      <a:pt x="52895" y="37510"/>
                      <a:pt x="53386" y="32600"/>
                      <a:pt x="52650" y="27691"/>
                    </a:cubicBezTo>
                    <a:cubicBezTo>
                      <a:pt x="51422" y="20328"/>
                      <a:pt x="48722" y="11982"/>
                      <a:pt x="42586" y="7564"/>
                    </a:cubicBezTo>
                    <a:cubicBezTo>
                      <a:pt x="36449" y="3636"/>
                      <a:pt x="28104" y="-1027"/>
                      <a:pt x="20740" y="200"/>
                    </a:cubicBezTo>
                  </a:path>
                </a:pathLst>
              </a:custGeom>
              <a:solidFill>
                <a:srgbClr val="EF7D7D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99" name="Graphic 13">
              <a:extLst>
                <a:ext uri="{FF2B5EF4-FFF2-40B4-BE49-F238E27FC236}">
                  <a16:creationId xmlns:a16="http://schemas.microsoft.com/office/drawing/2014/main" id="{903E04E5-3516-417C-A1C6-0B3B73812B01}"/>
                </a:ext>
              </a:extLst>
            </p:cNvPr>
            <p:cNvGrpSpPr/>
            <p:nvPr/>
          </p:nvGrpSpPr>
          <p:grpSpPr>
            <a:xfrm>
              <a:off x="5591450" y="2738473"/>
              <a:ext cx="2435976" cy="4312255"/>
              <a:chOff x="5591450" y="2738473"/>
              <a:chExt cx="2435976" cy="4312255"/>
            </a:xfrm>
          </p:grpSpPr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7161641D-C182-4A29-B686-54489C2E1F3D}"/>
                  </a:ext>
                </a:extLst>
              </p:cNvPr>
              <p:cNvSpPr/>
              <p:nvPr/>
            </p:nvSpPr>
            <p:spPr>
              <a:xfrm>
                <a:off x="7736682" y="2864866"/>
                <a:ext cx="242646" cy="393816"/>
              </a:xfrm>
              <a:custGeom>
                <a:avLst/>
                <a:gdLst>
                  <a:gd name="connsiteX0" fmla="*/ 60418 w 242646"/>
                  <a:gd name="connsiteY0" fmla="*/ 336379 h 393816"/>
                  <a:gd name="connsiteX1" fmla="*/ 35 w 242646"/>
                  <a:gd name="connsiteY1" fmla="*/ 157686 h 393816"/>
                  <a:gd name="connsiteX2" fmla="*/ 59927 w 242646"/>
                  <a:gd name="connsiteY2" fmla="*/ 238933 h 393816"/>
                  <a:gd name="connsiteX3" fmla="*/ 73182 w 242646"/>
                  <a:gd name="connsiteY3" fmla="*/ 2312 h 393816"/>
                  <a:gd name="connsiteX4" fmla="*/ 92818 w 242646"/>
                  <a:gd name="connsiteY4" fmla="*/ 173395 h 393816"/>
                  <a:gd name="connsiteX5" fmla="*/ 152710 w 242646"/>
                  <a:gd name="connsiteY5" fmla="*/ 10657 h 393816"/>
                  <a:gd name="connsiteX6" fmla="*/ 139210 w 242646"/>
                  <a:gd name="connsiteY6" fmla="*/ 189350 h 393816"/>
                  <a:gd name="connsiteX7" fmla="*/ 216038 w 242646"/>
                  <a:gd name="connsiteY7" fmla="*/ 32503 h 393816"/>
                  <a:gd name="connsiteX8" fmla="*/ 184128 w 242646"/>
                  <a:gd name="connsiteY8" fmla="*/ 198923 h 393816"/>
                  <a:gd name="connsiteX9" fmla="*/ 240583 w 242646"/>
                  <a:gd name="connsiteY9" fmla="*/ 134859 h 393816"/>
                  <a:gd name="connsiteX10" fmla="*/ 214565 w 242646"/>
                  <a:gd name="connsiteY10" fmla="*/ 393816 h 393816"/>
                  <a:gd name="connsiteX11" fmla="*/ 60418 w 242646"/>
                  <a:gd name="connsiteY11" fmla="*/ 336379 h 393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2646" h="393816">
                    <a:moveTo>
                      <a:pt x="60418" y="336379"/>
                    </a:moveTo>
                    <a:cubicBezTo>
                      <a:pt x="60418" y="336379"/>
                      <a:pt x="2244" y="177323"/>
                      <a:pt x="35" y="157686"/>
                    </a:cubicBezTo>
                    <a:cubicBezTo>
                      <a:pt x="-1683" y="142713"/>
                      <a:pt x="59927" y="238933"/>
                      <a:pt x="59927" y="238933"/>
                    </a:cubicBezTo>
                    <a:cubicBezTo>
                      <a:pt x="59927" y="238933"/>
                      <a:pt x="54772" y="-27389"/>
                      <a:pt x="73182" y="2312"/>
                    </a:cubicBezTo>
                    <a:cubicBezTo>
                      <a:pt x="91591" y="32012"/>
                      <a:pt x="92818" y="173395"/>
                      <a:pt x="92818" y="173395"/>
                    </a:cubicBezTo>
                    <a:cubicBezTo>
                      <a:pt x="92818" y="173395"/>
                      <a:pt x="156392" y="-41134"/>
                      <a:pt x="152710" y="10657"/>
                    </a:cubicBezTo>
                    <a:cubicBezTo>
                      <a:pt x="149028" y="62449"/>
                      <a:pt x="139210" y="189350"/>
                      <a:pt x="139210" y="189350"/>
                    </a:cubicBezTo>
                    <a:cubicBezTo>
                      <a:pt x="139210" y="189350"/>
                      <a:pt x="217265" y="-29843"/>
                      <a:pt x="216038" y="32503"/>
                    </a:cubicBezTo>
                    <a:cubicBezTo>
                      <a:pt x="214811" y="94849"/>
                      <a:pt x="184128" y="198923"/>
                      <a:pt x="184128" y="198923"/>
                    </a:cubicBezTo>
                    <a:cubicBezTo>
                      <a:pt x="184128" y="198923"/>
                      <a:pt x="255556" y="74967"/>
                      <a:pt x="240583" y="134859"/>
                    </a:cubicBezTo>
                    <a:cubicBezTo>
                      <a:pt x="225856" y="194750"/>
                      <a:pt x="202292" y="305697"/>
                      <a:pt x="214565" y="393816"/>
                    </a:cubicBezTo>
                    <a:lnTo>
                      <a:pt x="60418" y="336379"/>
                    </a:lnTo>
                    <a:close/>
                  </a:path>
                </a:pathLst>
              </a:custGeom>
              <a:solidFill>
                <a:srgbClr val="F4D2B9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4179B683-428D-49B0-8AF9-EA5D3C86926D}"/>
                  </a:ext>
                </a:extLst>
              </p:cNvPr>
              <p:cNvSpPr/>
              <p:nvPr/>
            </p:nvSpPr>
            <p:spPr>
              <a:xfrm>
                <a:off x="5591450" y="4939310"/>
                <a:ext cx="398591" cy="244015"/>
              </a:xfrm>
              <a:custGeom>
                <a:avLst/>
                <a:gdLst>
                  <a:gd name="connsiteX0" fmla="*/ 335755 w 398591"/>
                  <a:gd name="connsiteY0" fmla="*/ 53529 h 244015"/>
                  <a:gd name="connsiteX1" fmla="*/ 154852 w 398591"/>
                  <a:gd name="connsiteY1" fmla="*/ 19 h 244015"/>
                  <a:gd name="connsiteX2" fmla="*/ 238308 w 398591"/>
                  <a:gd name="connsiteY2" fmla="*/ 56720 h 244015"/>
                  <a:gd name="connsiteX3" fmla="*/ 2423 w 398591"/>
                  <a:gd name="connsiteY3" fmla="*/ 78811 h 244015"/>
                  <a:gd name="connsiteX4" fmla="*/ 174244 w 398591"/>
                  <a:gd name="connsiteY4" fmla="*/ 92066 h 244015"/>
                  <a:gd name="connsiteX5" fmla="*/ 13960 w 398591"/>
                  <a:gd name="connsiteY5" fmla="*/ 158094 h 244015"/>
                  <a:gd name="connsiteX6" fmla="*/ 191917 w 398591"/>
                  <a:gd name="connsiteY6" fmla="*/ 137966 h 244015"/>
                  <a:gd name="connsiteX7" fmla="*/ 38015 w 398591"/>
                  <a:gd name="connsiteY7" fmla="*/ 220685 h 244015"/>
                  <a:gd name="connsiteX8" fmla="*/ 202962 w 398591"/>
                  <a:gd name="connsiteY8" fmla="*/ 182639 h 244015"/>
                  <a:gd name="connsiteX9" fmla="*/ 140861 w 398591"/>
                  <a:gd name="connsiteY9" fmla="*/ 241549 h 244015"/>
                  <a:gd name="connsiteX10" fmla="*/ 398592 w 398591"/>
                  <a:gd name="connsiteY10" fmla="*/ 205958 h 244015"/>
                  <a:gd name="connsiteX11" fmla="*/ 335755 w 398591"/>
                  <a:gd name="connsiteY11" fmla="*/ 53529 h 244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8591" h="244015">
                    <a:moveTo>
                      <a:pt x="335755" y="53529"/>
                    </a:moveTo>
                    <a:cubicBezTo>
                      <a:pt x="335755" y="53529"/>
                      <a:pt x="174735" y="1492"/>
                      <a:pt x="154852" y="19"/>
                    </a:cubicBezTo>
                    <a:cubicBezTo>
                      <a:pt x="139634" y="-1208"/>
                      <a:pt x="238308" y="56720"/>
                      <a:pt x="238308" y="56720"/>
                    </a:cubicBezTo>
                    <a:cubicBezTo>
                      <a:pt x="238308" y="56720"/>
                      <a:pt x="-28013" y="61629"/>
                      <a:pt x="2423" y="78811"/>
                    </a:cubicBezTo>
                    <a:cubicBezTo>
                      <a:pt x="32860" y="96239"/>
                      <a:pt x="174244" y="92066"/>
                      <a:pt x="174244" y="92066"/>
                    </a:cubicBezTo>
                    <a:cubicBezTo>
                      <a:pt x="174244" y="92066"/>
                      <a:pt x="-37586" y="163739"/>
                      <a:pt x="13960" y="158094"/>
                    </a:cubicBezTo>
                    <a:cubicBezTo>
                      <a:pt x="65506" y="152448"/>
                      <a:pt x="191917" y="137966"/>
                      <a:pt x="191917" y="137966"/>
                    </a:cubicBezTo>
                    <a:cubicBezTo>
                      <a:pt x="191917" y="137966"/>
                      <a:pt x="-24331" y="224122"/>
                      <a:pt x="38015" y="220685"/>
                    </a:cubicBezTo>
                    <a:cubicBezTo>
                      <a:pt x="100361" y="217249"/>
                      <a:pt x="202962" y="182639"/>
                      <a:pt x="202962" y="182639"/>
                    </a:cubicBezTo>
                    <a:cubicBezTo>
                      <a:pt x="202962" y="182639"/>
                      <a:pt x="81706" y="258486"/>
                      <a:pt x="140861" y="241549"/>
                    </a:cubicBezTo>
                    <a:cubicBezTo>
                      <a:pt x="200017" y="224613"/>
                      <a:pt x="309982" y="196876"/>
                      <a:pt x="398592" y="205958"/>
                    </a:cubicBezTo>
                    <a:lnTo>
                      <a:pt x="335755" y="53529"/>
                    </a:lnTo>
                    <a:close/>
                  </a:path>
                </a:pathLst>
              </a:custGeom>
              <a:solidFill>
                <a:srgbClr val="F4D2B9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81A1E7CD-F4A0-4E96-9471-C04231A2DECE}"/>
                  </a:ext>
                </a:extLst>
              </p:cNvPr>
              <p:cNvSpPr/>
              <p:nvPr/>
            </p:nvSpPr>
            <p:spPr>
              <a:xfrm>
                <a:off x="6749487" y="5335252"/>
                <a:ext cx="451150" cy="1400089"/>
              </a:xfrm>
              <a:custGeom>
                <a:avLst/>
                <a:gdLst>
                  <a:gd name="connsiteX0" fmla="*/ 0 w 451150"/>
                  <a:gd name="connsiteY0" fmla="*/ 159793 h 1400089"/>
                  <a:gd name="connsiteX1" fmla="*/ 157584 w 451150"/>
                  <a:gd name="connsiteY1" fmla="*/ 1400089 h 1400089"/>
                  <a:gd name="connsiteX2" fmla="*/ 378250 w 451150"/>
                  <a:gd name="connsiteY2" fmla="*/ 1400089 h 1400089"/>
                  <a:gd name="connsiteX3" fmla="*/ 451151 w 451150"/>
                  <a:gd name="connsiteY3" fmla="*/ 0 h 1400089"/>
                  <a:gd name="connsiteX4" fmla="*/ 0 w 451150"/>
                  <a:gd name="connsiteY4" fmla="*/ 159793 h 1400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1150" h="1400089">
                    <a:moveTo>
                      <a:pt x="0" y="159793"/>
                    </a:moveTo>
                    <a:cubicBezTo>
                      <a:pt x="0" y="201766"/>
                      <a:pt x="157584" y="1400089"/>
                      <a:pt x="157584" y="1400089"/>
                    </a:cubicBezTo>
                    <a:lnTo>
                      <a:pt x="378250" y="1400089"/>
                    </a:lnTo>
                    <a:lnTo>
                      <a:pt x="451151" y="0"/>
                    </a:lnTo>
                    <a:lnTo>
                      <a:pt x="0" y="159793"/>
                    </a:lnTo>
                    <a:close/>
                  </a:path>
                </a:pathLst>
              </a:custGeom>
              <a:solidFill>
                <a:srgbClr val="F2A470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21370C8F-5B33-4196-8D28-247AAFE9C6C0}"/>
                  </a:ext>
                </a:extLst>
              </p:cNvPr>
              <p:cNvSpPr/>
              <p:nvPr/>
            </p:nvSpPr>
            <p:spPr>
              <a:xfrm>
                <a:off x="7148846" y="5253270"/>
                <a:ext cx="451887" cy="1482071"/>
              </a:xfrm>
              <a:custGeom>
                <a:avLst/>
                <a:gdLst>
                  <a:gd name="connsiteX0" fmla="*/ 451887 w 451887"/>
                  <a:gd name="connsiteY0" fmla="*/ 0 h 1482071"/>
                  <a:gd name="connsiteX1" fmla="*/ 294303 w 451887"/>
                  <a:gd name="connsiteY1" fmla="*/ 1482072 h 1482071"/>
                  <a:gd name="connsiteX2" fmla="*/ 94501 w 451887"/>
                  <a:gd name="connsiteY2" fmla="*/ 1482072 h 1482071"/>
                  <a:gd name="connsiteX3" fmla="*/ 0 w 451887"/>
                  <a:gd name="connsiteY3" fmla="*/ 81983 h 1482071"/>
                  <a:gd name="connsiteX4" fmla="*/ 451887 w 451887"/>
                  <a:gd name="connsiteY4" fmla="*/ 0 h 1482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1887" h="1482071">
                    <a:moveTo>
                      <a:pt x="451887" y="0"/>
                    </a:moveTo>
                    <a:cubicBezTo>
                      <a:pt x="441333" y="41973"/>
                      <a:pt x="294303" y="1482072"/>
                      <a:pt x="294303" y="1482072"/>
                    </a:cubicBezTo>
                    <a:lnTo>
                      <a:pt x="94501" y="1482072"/>
                    </a:lnTo>
                    <a:lnTo>
                      <a:pt x="0" y="81983"/>
                    </a:lnTo>
                    <a:lnTo>
                      <a:pt x="451887" y="0"/>
                    </a:lnTo>
                    <a:close/>
                  </a:path>
                </a:pathLst>
              </a:custGeom>
              <a:solidFill>
                <a:srgbClr val="F2A470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5CC37E3F-5784-4F5D-BEAA-C89F3860E964}"/>
                  </a:ext>
                </a:extLst>
              </p:cNvPr>
              <p:cNvSpPr/>
              <p:nvPr/>
            </p:nvSpPr>
            <p:spPr>
              <a:xfrm>
                <a:off x="5872222" y="4379195"/>
                <a:ext cx="1013493" cy="892715"/>
              </a:xfrm>
              <a:custGeom>
                <a:avLst/>
                <a:gdLst>
                  <a:gd name="connsiteX0" fmla="*/ 934702 w 1013493"/>
                  <a:gd name="connsiteY0" fmla="*/ 0 h 892715"/>
                  <a:gd name="connsiteX1" fmla="*/ 443542 w 1013493"/>
                  <a:gd name="connsiteY1" fmla="*/ 603580 h 892715"/>
                  <a:gd name="connsiteX2" fmla="*/ 34364 w 1013493"/>
                  <a:gd name="connsiteY2" fmla="*/ 539761 h 892715"/>
                  <a:gd name="connsiteX3" fmla="*/ 0 w 1013493"/>
                  <a:gd name="connsiteY3" fmla="*/ 832346 h 892715"/>
                  <a:gd name="connsiteX4" fmla="*/ 680163 w 1013493"/>
                  <a:gd name="connsiteY4" fmla="*/ 862783 h 892715"/>
                  <a:gd name="connsiteX5" fmla="*/ 1013494 w 1013493"/>
                  <a:gd name="connsiteY5" fmla="*/ 603580 h 892715"/>
                  <a:gd name="connsiteX6" fmla="*/ 951884 w 1013493"/>
                  <a:gd name="connsiteY6" fmla="*/ 39764 h 892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3493" h="892715">
                    <a:moveTo>
                      <a:pt x="934702" y="0"/>
                    </a:moveTo>
                    <a:cubicBezTo>
                      <a:pt x="934702" y="0"/>
                      <a:pt x="652180" y="592780"/>
                      <a:pt x="443542" y="603580"/>
                    </a:cubicBezTo>
                    <a:cubicBezTo>
                      <a:pt x="234903" y="614380"/>
                      <a:pt x="34364" y="539761"/>
                      <a:pt x="34364" y="539761"/>
                    </a:cubicBezTo>
                    <a:lnTo>
                      <a:pt x="0" y="832346"/>
                    </a:lnTo>
                    <a:cubicBezTo>
                      <a:pt x="0" y="832346"/>
                      <a:pt x="511533" y="944766"/>
                      <a:pt x="680163" y="862783"/>
                    </a:cubicBezTo>
                    <a:cubicBezTo>
                      <a:pt x="848792" y="780800"/>
                      <a:pt x="1013494" y="603580"/>
                      <a:pt x="1013494" y="603580"/>
                    </a:cubicBezTo>
                    <a:lnTo>
                      <a:pt x="951884" y="39764"/>
                    </a:lnTo>
                  </a:path>
                </a:pathLst>
              </a:custGeom>
              <a:solidFill>
                <a:srgbClr val="875C5C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FF113D5B-CC18-4F0C-A806-4BAC2ED77540}"/>
                  </a:ext>
                </a:extLst>
              </p:cNvPr>
              <p:cNvSpPr/>
              <p:nvPr/>
            </p:nvSpPr>
            <p:spPr>
              <a:xfrm>
                <a:off x="7388413" y="3153381"/>
                <a:ext cx="639013" cy="1374807"/>
              </a:xfrm>
              <a:custGeom>
                <a:avLst/>
                <a:gdLst>
                  <a:gd name="connsiteX0" fmla="*/ 317867 w 639013"/>
                  <a:gd name="connsiteY0" fmla="*/ 0 h 1374807"/>
                  <a:gd name="connsiteX1" fmla="*/ 0 w 639013"/>
                  <a:gd name="connsiteY1" fmla="*/ 1043931 h 1374807"/>
                  <a:gd name="connsiteX2" fmla="*/ 206184 w 639013"/>
                  <a:gd name="connsiteY2" fmla="*/ 1374807 h 1374807"/>
                  <a:gd name="connsiteX3" fmla="*/ 601371 w 639013"/>
                  <a:gd name="connsiteY3" fmla="*/ 68728 h 1374807"/>
                  <a:gd name="connsiteX4" fmla="*/ 317867 w 639013"/>
                  <a:gd name="connsiteY4" fmla="*/ 0 h 1374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9013" h="1374807">
                    <a:moveTo>
                      <a:pt x="317867" y="0"/>
                    </a:moveTo>
                    <a:cubicBezTo>
                      <a:pt x="317867" y="0"/>
                      <a:pt x="506870" y="811973"/>
                      <a:pt x="0" y="1043931"/>
                    </a:cubicBezTo>
                    <a:lnTo>
                      <a:pt x="206184" y="1374807"/>
                    </a:lnTo>
                    <a:cubicBezTo>
                      <a:pt x="206184" y="1374807"/>
                      <a:pt x="790373" y="824983"/>
                      <a:pt x="601371" y="68728"/>
                    </a:cubicBezTo>
                    <a:lnTo>
                      <a:pt x="317867" y="0"/>
                    </a:lnTo>
                    <a:close/>
                  </a:path>
                </a:pathLst>
              </a:custGeom>
              <a:solidFill>
                <a:srgbClr val="875C5C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0EA36FDF-D634-475E-9EEE-96DDB20D4258}"/>
                  </a:ext>
                </a:extLst>
              </p:cNvPr>
              <p:cNvSpPr/>
              <p:nvPr/>
            </p:nvSpPr>
            <p:spPr>
              <a:xfrm>
                <a:off x="6434811" y="4197311"/>
                <a:ext cx="1495326" cy="1880968"/>
              </a:xfrm>
              <a:custGeom>
                <a:avLst/>
                <a:gdLst>
                  <a:gd name="connsiteX0" fmla="*/ 372114 w 1495326"/>
                  <a:gd name="connsiteY0" fmla="*/ 181884 h 1880968"/>
                  <a:gd name="connsiteX1" fmla="*/ 266321 w 1495326"/>
                  <a:gd name="connsiteY1" fmla="*/ 880947 h 1880968"/>
                  <a:gd name="connsiteX2" fmla="*/ 0 w 1495326"/>
                  <a:gd name="connsiteY2" fmla="*/ 1766067 h 1880968"/>
                  <a:gd name="connsiteX3" fmla="*/ 764845 w 1495326"/>
                  <a:gd name="connsiteY3" fmla="*/ 1877750 h 1880968"/>
                  <a:gd name="connsiteX4" fmla="*/ 1495327 w 1495326"/>
                  <a:gd name="connsiteY4" fmla="*/ 1723111 h 1880968"/>
                  <a:gd name="connsiteX5" fmla="*/ 1159787 w 1495326"/>
                  <a:gd name="connsiteY5" fmla="*/ 330877 h 1880968"/>
                  <a:gd name="connsiteX6" fmla="*/ 953602 w 1495326"/>
                  <a:gd name="connsiteY6" fmla="*/ 0 h 1880968"/>
                  <a:gd name="connsiteX7" fmla="*/ 372114 w 1495326"/>
                  <a:gd name="connsiteY7" fmla="*/ 181884 h 1880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5326" h="1880968">
                    <a:moveTo>
                      <a:pt x="372114" y="181884"/>
                    </a:moveTo>
                    <a:cubicBezTo>
                      <a:pt x="372114" y="181884"/>
                      <a:pt x="309276" y="786446"/>
                      <a:pt x="266321" y="880947"/>
                    </a:cubicBezTo>
                    <a:cubicBezTo>
                      <a:pt x="223366" y="975448"/>
                      <a:pt x="0" y="1766067"/>
                      <a:pt x="0" y="1766067"/>
                    </a:cubicBezTo>
                    <a:cubicBezTo>
                      <a:pt x="0" y="1766067"/>
                      <a:pt x="481097" y="1903523"/>
                      <a:pt x="764845" y="1877750"/>
                    </a:cubicBezTo>
                    <a:cubicBezTo>
                      <a:pt x="1048594" y="1851977"/>
                      <a:pt x="1495327" y="1723111"/>
                      <a:pt x="1495327" y="1723111"/>
                    </a:cubicBezTo>
                    <a:lnTo>
                      <a:pt x="1159787" y="330877"/>
                    </a:lnTo>
                    <a:lnTo>
                      <a:pt x="953602" y="0"/>
                    </a:lnTo>
                    <a:lnTo>
                      <a:pt x="372114" y="181884"/>
                    </a:lnTo>
                    <a:close/>
                  </a:path>
                </a:pathLst>
              </a:custGeom>
              <a:solidFill>
                <a:srgbClr val="297D9E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F841EA40-491A-4279-8456-E8C6B225EBD5}"/>
                  </a:ext>
                </a:extLst>
              </p:cNvPr>
              <p:cNvSpPr/>
              <p:nvPr/>
            </p:nvSpPr>
            <p:spPr>
              <a:xfrm>
                <a:off x="6857734" y="2970024"/>
                <a:ext cx="746891" cy="1358852"/>
              </a:xfrm>
              <a:custGeom>
                <a:avLst/>
                <a:gdLst>
                  <a:gd name="connsiteX0" fmla="*/ 93765 w 746891"/>
                  <a:gd name="connsiteY0" fmla="*/ 1358607 h 1358852"/>
                  <a:gd name="connsiteX1" fmla="*/ 0 w 746891"/>
                  <a:gd name="connsiteY1" fmla="*/ 874565 h 1358852"/>
                  <a:gd name="connsiteX2" fmla="*/ 429551 w 746891"/>
                  <a:gd name="connsiteY2" fmla="*/ 0 h 1358852"/>
                  <a:gd name="connsiteX3" fmla="*/ 663717 w 746891"/>
                  <a:gd name="connsiteY3" fmla="*/ 421696 h 1358852"/>
                  <a:gd name="connsiteX4" fmla="*/ 663963 w 746891"/>
                  <a:gd name="connsiteY4" fmla="*/ 616835 h 1358852"/>
                  <a:gd name="connsiteX5" fmla="*/ 741772 w 746891"/>
                  <a:gd name="connsiteY5" fmla="*/ 835537 h 1358852"/>
                  <a:gd name="connsiteX6" fmla="*/ 371868 w 746891"/>
                  <a:gd name="connsiteY6" fmla="*/ 1140150 h 1358852"/>
                  <a:gd name="connsiteX7" fmla="*/ 371868 w 746891"/>
                  <a:gd name="connsiteY7" fmla="*/ 1358853 h 1358852"/>
                  <a:gd name="connsiteX8" fmla="*/ 93765 w 746891"/>
                  <a:gd name="connsiteY8" fmla="*/ 1358853 h 1358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6891" h="1358852">
                    <a:moveTo>
                      <a:pt x="93765" y="1358607"/>
                    </a:moveTo>
                    <a:lnTo>
                      <a:pt x="0" y="874565"/>
                    </a:lnTo>
                    <a:lnTo>
                      <a:pt x="429551" y="0"/>
                    </a:lnTo>
                    <a:cubicBezTo>
                      <a:pt x="429551" y="0"/>
                      <a:pt x="671572" y="171820"/>
                      <a:pt x="663717" y="421696"/>
                    </a:cubicBezTo>
                    <a:cubicBezTo>
                      <a:pt x="655862" y="671572"/>
                      <a:pt x="663963" y="616835"/>
                      <a:pt x="663963" y="616835"/>
                    </a:cubicBezTo>
                    <a:cubicBezTo>
                      <a:pt x="663963" y="616835"/>
                      <a:pt x="771227" y="679181"/>
                      <a:pt x="741772" y="835537"/>
                    </a:cubicBezTo>
                    <a:cubicBezTo>
                      <a:pt x="702254" y="1046631"/>
                      <a:pt x="371868" y="1140150"/>
                      <a:pt x="371868" y="1140150"/>
                    </a:cubicBezTo>
                    <a:lnTo>
                      <a:pt x="371868" y="1358853"/>
                    </a:lnTo>
                    <a:lnTo>
                      <a:pt x="93765" y="1358853"/>
                    </a:lnTo>
                    <a:close/>
                  </a:path>
                </a:pathLst>
              </a:custGeom>
              <a:solidFill>
                <a:srgbClr val="F4D2B9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480AB06E-1487-4C65-A58C-3F68EF0A3C7F}"/>
                  </a:ext>
                </a:extLst>
              </p:cNvPr>
              <p:cNvSpPr/>
              <p:nvPr/>
            </p:nvSpPr>
            <p:spPr>
              <a:xfrm>
                <a:off x="6175785" y="2738473"/>
                <a:ext cx="1371619" cy="1483773"/>
              </a:xfrm>
              <a:custGeom>
                <a:avLst/>
                <a:gdLst>
                  <a:gd name="connsiteX0" fmla="*/ 194470 w 1371619"/>
                  <a:gd name="connsiteY0" fmla="*/ 267879 h 1483773"/>
                  <a:gd name="connsiteX1" fmla="*/ 16268 w 1371619"/>
                  <a:gd name="connsiteY1" fmla="*/ 533219 h 1483773"/>
                  <a:gd name="connsiteX2" fmla="*/ 7677 w 1371619"/>
                  <a:gd name="connsiteY2" fmla="*/ 870232 h 1483773"/>
                  <a:gd name="connsiteX3" fmla="*/ 96287 w 1371619"/>
                  <a:gd name="connsiteY3" fmla="*/ 1239645 h 1483773"/>
                  <a:gd name="connsiteX4" fmla="*/ 577138 w 1371619"/>
                  <a:gd name="connsiteY4" fmla="*/ 1474057 h 1483773"/>
                  <a:gd name="connsiteX5" fmla="*/ 862114 w 1371619"/>
                  <a:gd name="connsiteY5" fmla="*/ 1463012 h 1483773"/>
                  <a:gd name="connsiteX6" fmla="*/ 1064617 w 1371619"/>
                  <a:gd name="connsiteY6" fmla="*/ 1263209 h 1483773"/>
                  <a:gd name="connsiteX7" fmla="*/ 1032953 w 1371619"/>
                  <a:gd name="connsiteY7" fmla="*/ 839795 h 1483773"/>
                  <a:gd name="connsiteX8" fmla="*/ 1065108 w 1371619"/>
                  <a:gd name="connsiteY8" fmla="*/ 762967 h 1483773"/>
                  <a:gd name="connsiteX9" fmla="*/ 1138254 w 1371619"/>
                  <a:gd name="connsiteY9" fmla="*/ 754130 h 1483773"/>
                  <a:gd name="connsiteX10" fmla="*/ 1197164 w 1371619"/>
                  <a:gd name="connsiteY10" fmla="*/ 844213 h 1483773"/>
                  <a:gd name="connsiteX11" fmla="*/ 1268101 w 1371619"/>
                  <a:gd name="connsiteY11" fmla="*/ 801504 h 1483773"/>
                  <a:gd name="connsiteX12" fmla="*/ 1281601 w 1371619"/>
                  <a:gd name="connsiteY12" fmla="*/ 704793 h 1483773"/>
                  <a:gd name="connsiteX13" fmla="*/ 1366775 w 1371619"/>
                  <a:gd name="connsiteY13" fmla="*/ 487564 h 1483773"/>
                  <a:gd name="connsiteX14" fmla="*/ 1242083 w 1371619"/>
                  <a:gd name="connsiteY14" fmla="*/ 186142 h 1483773"/>
                  <a:gd name="connsiteX15" fmla="*/ 732513 w 1371619"/>
                  <a:gd name="connsiteY15" fmla="*/ 1803 h 1483773"/>
                  <a:gd name="connsiteX16" fmla="*/ 251907 w 1371619"/>
                  <a:gd name="connsiteY16" fmla="*/ 260515 h 1483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71619" h="1483773">
                    <a:moveTo>
                      <a:pt x="194470" y="267879"/>
                    </a:moveTo>
                    <a:cubicBezTo>
                      <a:pt x="99969" y="316971"/>
                      <a:pt x="40077" y="423499"/>
                      <a:pt x="16268" y="533219"/>
                    </a:cubicBezTo>
                    <a:cubicBezTo>
                      <a:pt x="-7541" y="643184"/>
                      <a:pt x="-423" y="757567"/>
                      <a:pt x="7677" y="870232"/>
                    </a:cubicBezTo>
                    <a:cubicBezTo>
                      <a:pt x="16759" y="998606"/>
                      <a:pt x="29032" y="1133117"/>
                      <a:pt x="96287" y="1239645"/>
                    </a:cubicBezTo>
                    <a:cubicBezTo>
                      <a:pt x="198397" y="1401402"/>
                      <a:pt x="396482" y="1452212"/>
                      <a:pt x="577138" y="1474057"/>
                    </a:cubicBezTo>
                    <a:cubicBezTo>
                      <a:pt x="672130" y="1485594"/>
                      <a:pt x="770313" y="1491975"/>
                      <a:pt x="862114" y="1463012"/>
                    </a:cubicBezTo>
                    <a:cubicBezTo>
                      <a:pt x="953915" y="1433802"/>
                      <a:pt x="1039335" y="1362374"/>
                      <a:pt x="1064617" y="1263209"/>
                    </a:cubicBezTo>
                    <a:cubicBezTo>
                      <a:pt x="1099717" y="1125508"/>
                      <a:pt x="1013807" y="981179"/>
                      <a:pt x="1032953" y="839795"/>
                    </a:cubicBezTo>
                    <a:cubicBezTo>
                      <a:pt x="1036880" y="811567"/>
                      <a:pt x="1045717" y="782358"/>
                      <a:pt x="1065108" y="762967"/>
                    </a:cubicBezTo>
                    <a:cubicBezTo>
                      <a:pt x="1084744" y="743576"/>
                      <a:pt x="1116899" y="736703"/>
                      <a:pt x="1138254" y="754130"/>
                    </a:cubicBezTo>
                    <a:cubicBezTo>
                      <a:pt x="1165991" y="776712"/>
                      <a:pt x="1165745" y="828504"/>
                      <a:pt x="1197164" y="844213"/>
                    </a:cubicBezTo>
                    <a:cubicBezTo>
                      <a:pt x="1224655" y="857959"/>
                      <a:pt x="1257301" y="832186"/>
                      <a:pt x="1268101" y="801504"/>
                    </a:cubicBezTo>
                    <a:cubicBezTo>
                      <a:pt x="1279147" y="771067"/>
                      <a:pt x="1276447" y="736948"/>
                      <a:pt x="1281601" y="704793"/>
                    </a:cubicBezTo>
                    <a:cubicBezTo>
                      <a:pt x="1294120" y="626983"/>
                      <a:pt x="1350329" y="564392"/>
                      <a:pt x="1366775" y="487564"/>
                    </a:cubicBezTo>
                    <a:cubicBezTo>
                      <a:pt x="1390584" y="374899"/>
                      <a:pt x="1323084" y="262234"/>
                      <a:pt x="1242083" y="186142"/>
                    </a:cubicBezTo>
                    <a:cubicBezTo>
                      <a:pt x="1103645" y="55804"/>
                      <a:pt x="916115" y="-12188"/>
                      <a:pt x="732513" y="1803"/>
                    </a:cubicBezTo>
                    <a:cubicBezTo>
                      <a:pt x="548911" y="15794"/>
                      <a:pt x="371936" y="110786"/>
                      <a:pt x="251907" y="260515"/>
                    </a:cubicBezTo>
                  </a:path>
                </a:pathLst>
              </a:custGeom>
              <a:solidFill>
                <a:srgbClr val="C69259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5E02B18B-5B42-4E00-A930-6BE78FBEBFF3}"/>
                  </a:ext>
                </a:extLst>
              </p:cNvPr>
              <p:cNvSpPr/>
              <p:nvPr/>
            </p:nvSpPr>
            <p:spPr>
              <a:xfrm>
                <a:off x="6885903" y="4222103"/>
                <a:ext cx="512531" cy="490234"/>
              </a:xfrm>
              <a:custGeom>
                <a:avLst/>
                <a:gdLst>
                  <a:gd name="connsiteX0" fmla="*/ 59 w 512531"/>
                  <a:gd name="connsiteY0" fmla="*/ 132302 h 490234"/>
                  <a:gd name="connsiteX1" fmla="*/ 127942 w 512531"/>
                  <a:gd name="connsiteY1" fmla="*/ 489688 h 490234"/>
                  <a:gd name="connsiteX2" fmla="*/ 445319 w 512531"/>
                  <a:gd name="connsiteY2" fmla="*/ 399605 h 490234"/>
                  <a:gd name="connsiteX3" fmla="*/ 506929 w 512531"/>
                  <a:gd name="connsiteY3" fmla="*/ 259694 h 490234"/>
                  <a:gd name="connsiteX4" fmla="*/ 422982 w 512531"/>
                  <a:gd name="connsiteY4" fmla="*/ 0 h 490234"/>
                  <a:gd name="connsiteX5" fmla="*/ 59 w 512531"/>
                  <a:gd name="connsiteY5" fmla="*/ 132302 h 490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2531" h="490234">
                    <a:moveTo>
                      <a:pt x="59" y="132302"/>
                    </a:moveTo>
                    <a:cubicBezTo>
                      <a:pt x="59" y="132302"/>
                      <a:pt x="-6814" y="479133"/>
                      <a:pt x="127942" y="489688"/>
                    </a:cubicBezTo>
                    <a:cubicBezTo>
                      <a:pt x="212625" y="496315"/>
                      <a:pt x="352781" y="441332"/>
                      <a:pt x="445319" y="399605"/>
                    </a:cubicBezTo>
                    <a:cubicBezTo>
                      <a:pt x="498583" y="375550"/>
                      <a:pt x="524847" y="315167"/>
                      <a:pt x="506929" y="259694"/>
                    </a:cubicBezTo>
                    <a:lnTo>
                      <a:pt x="422982" y="0"/>
                    </a:lnTo>
                    <a:lnTo>
                      <a:pt x="59" y="132302"/>
                    </a:lnTo>
                    <a:close/>
                  </a:path>
                </a:pathLst>
              </a:custGeom>
              <a:solidFill>
                <a:srgbClr val="875C5C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7F8F2AC7-9863-447D-862D-8006C7ED8BBE}"/>
                  </a:ext>
                </a:extLst>
              </p:cNvPr>
              <p:cNvSpPr/>
              <p:nvPr/>
            </p:nvSpPr>
            <p:spPr>
              <a:xfrm>
                <a:off x="5740132" y="3284912"/>
                <a:ext cx="1045020" cy="1634293"/>
              </a:xfrm>
              <a:custGeom>
                <a:avLst/>
                <a:gdLst>
                  <a:gd name="connsiteX0" fmla="*/ 877053 w 1045020"/>
                  <a:gd name="connsiteY0" fmla="*/ 93798 h 1634293"/>
                  <a:gd name="connsiteX1" fmla="*/ 690260 w 1045020"/>
                  <a:gd name="connsiteY1" fmla="*/ 34 h 1634293"/>
                  <a:gd name="connsiteX2" fmla="*/ 555259 w 1045020"/>
                  <a:gd name="connsiteY2" fmla="*/ 49861 h 1634293"/>
                  <a:gd name="connsiteX3" fmla="*/ 417066 w 1045020"/>
                  <a:gd name="connsiteY3" fmla="*/ 341465 h 1634293"/>
                  <a:gd name="connsiteX4" fmla="*/ 429093 w 1045020"/>
                  <a:gd name="connsiteY4" fmla="*/ 672587 h 1634293"/>
                  <a:gd name="connsiteX5" fmla="*/ 381966 w 1045020"/>
                  <a:gd name="connsiteY5" fmla="*/ 997327 h 1634293"/>
                  <a:gd name="connsiteX6" fmla="*/ 121290 w 1045020"/>
                  <a:gd name="connsiteY6" fmla="*/ 1170375 h 1634293"/>
                  <a:gd name="connsiteX7" fmla="*/ 19670 w 1045020"/>
                  <a:gd name="connsiteY7" fmla="*/ 1182402 h 1634293"/>
                  <a:gd name="connsiteX8" fmla="*/ 14025 w 1045020"/>
                  <a:gd name="connsiteY8" fmla="*/ 1283285 h 1634293"/>
                  <a:gd name="connsiteX9" fmla="*/ 183391 w 1045020"/>
                  <a:gd name="connsiteY9" fmla="*/ 1376314 h 1634293"/>
                  <a:gd name="connsiteX10" fmla="*/ 115644 w 1045020"/>
                  <a:gd name="connsiteY10" fmla="*/ 1459769 h 1634293"/>
                  <a:gd name="connsiteX11" fmla="*/ 169399 w 1045020"/>
                  <a:gd name="connsiteY11" fmla="*/ 1559916 h 1634293"/>
                  <a:gd name="connsiteX12" fmla="*/ 732233 w 1045020"/>
                  <a:gd name="connsiteY12" fmla="*/ 1511806 h 1634293"/>
                  <a:gd name="connsiteX13" fmla="*/ 980391 w 1045020"/>
                  <a:gd name="connsiteY13" fmla="*/ 1101892 h 1634293"/>
                  <a:gd name="connsiteX14" fmla="*/ 1042492 w 1045020"/>
                  <a:gd name="connsiteY14" fmla="*/ 659087 h 1634293"/>
                  <a:gd name="connsiteX15" fmla="*/ 819371 w 1045020"/>
                  <a:gd name="connsiteY15" fmla="*/ 84471 h 163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5020" h="1634293">
                    <a:moveTo>
                      <a:pt x="877053" y="93798"/>
                    </a:moveTo>
                    <a:cubicBezTo>
                      <a:pt x="823544" y="46916"/>
                      <a:pt x="761443" y="1506"/>
                      <a:pt x="690260" y="34"/>
                    </a:cubicBezTo>
                    <a:cubicBezTo>
                      <a:pt x="641414" y="-948"/>
                      <a:pt x="593795" y="19670"/>
                      <a:pt x="555259" y="49861"/>
                    </a:cubicBezTo>
                    <a:cubicBezTo>
                      <a:pt x="468367" y="118344"/>
                      <a:pt x="427375" y="231255"/>
                      <a:pt x="417066" y="341465"/>
                    </a:cubicBezTo>
                    <a:cubicBezTo>
                      <a:pt x="406757" y="451675"/>
                      <a:pt x="422957" y="562131"/>
                      <a:pt x="429093" y="672587"/>
                    </a:cubicBezTo>
                    <a:cubicBezTo>
                      <a:pt x="435230" y="783043"/>
                      <a:pt x="430566" y="897917"/>
                      <a:pt x="381966" y="997327"/>
                    </a:cubicBezTo>
                    <a:cubicBezTo>
                      <a:pt x="333365" y="1096738"/>
                      <a:pt x="231500" y="1176757"/>
                      <a:pt x="121290" y="1170375"/>
                    </a:cubicBezTo>
                    <a:cubicBezTo>
                      <a:pt x="86189" y="1168411"/>
                      <a:pt x="46180" y="1159575"/>
                      <a:pt x="19670" y="1182402"/>
                    </a:cubicBezTo>
                    <a:cubicBezTo>
                      <a:pt x="-7821" y="1206212"/>
                      <a:pt x="-3403" y="1251130"/>
                      <a:pt x="14025" y="1283285"/>
                    </a:cubicBezTo>
                    <a:cubicBezTo>
                      <a:pt x="46180" y="1343177"/>
                      <a:pt x="115399" y="1381223"/>
                      <a:pt x="183391" y="1376314"/>
                    </a:cubicBezTo>
                    <a:cubicBezTo>
                      <a:pt x="144363" y="1380978"/>
                      <a:pt x="115890" y="1420496"/>
                      <a:pt x="115644" y="1459769"/>
                    </a:cubicBezTo>
                    <a:cubicBezTo>
                      <a:pt x="115399" y="1499043"/>
                      <a:pt x="138717" y="1535370"/>
                      <a:pt x="169399" y="1559916"/>
                    </a:cubicBezTo>
                    <a:cubicBezTo>
                      <a:pt x="169399" y="1559916"/>
                      <a:pt x="462230" y="1755791"/>
                      <a:pt x="732233" y="1511806"/>
                    </a:cubicBezTo>
                    <a:cubicBezTo>
                      <a:pt x="858153" y="1397914"/>
                      <a:pt x="913627" y="1257758"/>
                      <a:pt x="980391" y="1101892"/>
                    </a:cubicBezTo>
                    <a:cubicBezTo>
                      <a:pt x="1039546" y="963700"/>
                      <a:pt x="1051083" y="809307"/>
                      <a:pt x="1042492" y="659087"/>
                    </a:cubicBezTo>
                    <a:cubicBezTo>
                      <a:pt x="1030464" y="448975"/>
                      <a:pt x="973027" y="228555"/>
                      <a:pt x="819371" y="84471"/>
                    </a:cubicBezTo>
                  </a:path>
                </a:pathLst>
              </a:custGeom>
              <a:solidFill>
                <a:srgbClr val="C69259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909DA6C-C900-4D7C-84FA-25FD8A647E43}"/>
                  </a:ext>
                </a:extLst>
              </p:cNvPr>
              <p:cNvSpPr/>
              <p:nvPr/>
            </p:nvSpPr>
            <p:spPr>
              <a:xfrm>
                <a:off x="5981221" y="3272964"/>
                <a:ext cx="441706" cy="1100541"/>
              </a:xfrm>
              <a:custGeom>
                <a:avLst/>
                <a:gdLst>
                  <a:gd name="connsiteX0" fmla="*/ 434935 w 441706"/>
                  <a:gd name="connsiteY0" fmla="*/ 200 h 1100541"/>
                  <a:gd name="connsiteX1" fmla="*/ 6366 w 441706"/>
                  <a:gd name="connsiteY1" fmla="*/ 1082177 h 1100541"/>
                  <a:gd name="connsiteX2" fmla="*/ 11275 w 441706"/>
                  <a:gd name="connsiteY2" fmla="*/ 1100096 h 1100541"/>
                  <a:gd name="connsiteX3" fmla="*/ 194141 w 441706"/>
                  <a:gd name="connsiteY3" fmla="*/ 788610 h 1100541"/>
                  <a:gd name="connsiteX4" fmla="*/ 437635 w 441706"/>
                  <a:gd name="connsiteY4" fmla="*/ 11001 h 1100541"/>
                  <a:gd name="connsiteX5" fmla="*/ 434935 w 441706"/>
                  <a:gd name="connsiteY5" fmla="*/ 200 h 1100541"/>
                  <a:gd name="connsiteX6" fmla="*/ 434935 w 441706"/>
                  <a:gd name="connsiteY6" fmla="*/ 200 h 110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06" h="1100541">
                    <a:moveTo>
                      <a:pt x="434935" y="200"/>
                    </a:moveTo>
                    <a:cubicBezTo>
                      <a:pt x="-81262" y="126857"/>
                      <a:pt x="421189" y="933430"/>
                      <a:pt x="6366" y="1082177"/>
                    </a:cubicBezTo>
                    <a:cubicBezTo>
                      <a:pt x="-4679" y="1086104"/>
                      <a:pt x="-261" y="1103532"/>
                      <a:pt x="11275" y="1100096"/>
                    </a:cubicBezTo>
                    <a:cubicBezTo>
                      <a:pt x="151432" y="1058613"/>
                      <a:pt x="185305" y="922384"/>
                      <a:pt x="194141" y="788610"/>
                    </a:cubicBezTo>
                    <a:cubicBezTo>
                      <a:pt x="212550" y="515907"/>
                      <a:pt x="101604" y="135938"/>
                      <a:pt x="437635" y="11001"/>
                    </a:cubicBezTo>
                    <a:cubicBezTo>
                      <a:pt x="444508" y="8301"/>
                      <a:pt x="442053" y="-1518"/>
                      <a:pt x="434935" y="200"/>
                    </a:cubicBezTo>
                    <a:lnTo>
                      <a:pt x="434935" y="200"/>
                    </a:lnTo>
                    <a:close/>
                  </a:path>
                </a:pathLst>
              </a:custGeom>
              <a:solidFill>
                <a:srgbClr val="AD7B4B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3F9F3BD1-8CED-4DE7-84C1-2EE70AF756ED}"/>
                  </a:ext>
                </a:extLst>
              </p:cNvPr>
              <p:cNvSpPr/>
              <p:nvPr/>
            </p:nvSpPr>
            <p:spPr>
              <a:xfrm>
                <a:off x="6538748" y="3357056"/>
                <a:ext cx="246415" cy="1207570"/>
              </a:xfrm>
              <a:custGeom>
                <a:avLst/>
                <a:gdLst>
                  <a:gd name="connsiteX0" fmla="*/ 99301 w 246415"/>
                  <a:gd name="connsiteY0" fmla="*/ 1205742 h 1207570"/>
                  <a:gd name="connsiteX1" fmla="*/ 243139 w 246415"/>
                  <a:gd name="connsiteY1" fmla="*/ 646344 h 1207570"/>
                  <a:gd name="connsiteX2" fmla="*/ 197484 w 246415"/>
                  <a:gd name="connsiteY2" fmla="*/ 449978 h 1207570"/>
                  <a:gd name="connsiteX3" fmla="*/ 52174 w 246415"/>
                  <a:gd name="connsiteY3" fmla="*/ 21655 h 1207570"/>
                  <a:gd name="connsiteX4" fmla="*/ 21000 w 246415"/>
                  <a:gd name="connsiteY4" fmla="*/ 8400 h 1207570"/>
                  <a:gd name="connsiteX5" fmla="*/ 136365 w 246415"/>
                  <a:gd name="connsiteY5" fmla="*/ 401869 h 1207570"/>
                  <a:gd name="connsiteX6" fmla="*/ 92919 w 246415"/>
                  <a:gd name="connsiteY6" fmla="*/ 1201815 h 1207570"/>
                  <a:gd name="connsiteX7" fmla="*/ 99301 w 246415"/>
                  <a:gd name="connsiteY7" fmla="*/ 1205742 h 1207570"/>
                  <a:gd name="connsiteX8" fmla="*/ 99301 w 246415"/>
                  <a:gd name="connsiteY8" fmla="*/ 1205742 h 1207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6415" h="1207570">
                    <a:moveTo>
                      <a:pt x="99301" y="1205742"/>
                    </a:moveTo>
                    <a:cubicBezTo>
                      <a:pt x="202639" y="1041531"/>
                      <a:pt x="261303" y="841238"/>
                      <a:pt x="243139" y="646344"/>
                    </a:cubicBezTo>
                    <a:cubicBezTo>
                      <a:pt x="236758" y="579334"/>
                      <a:pt x="222030" y="512815"/>
                      <a:pt x="197484" y="449978"/>
                    </a:cubicBezTo>
                    <a:cubicBezTo>
                      <a:pt x="141275" y="307122"/>
                      <a:pt x="-9436" y="190775"/>
                      <a:pt x="52174" y="21655"/>
                    </a:cubicBezTo>
                    <a:cubicBezTo>
                      <a:pt x="58801" y="3737"/>
                      <a:pt x="28855" y="-9273"/>
                      <a:pt x="21000" y="8400"/>
                    </a:cubicBezTo>
                    <a:cubicBezTo>
                      <a:pt x="-46746" y="163284"/>
                      <a:pt x="64937" y="270794"/>
                      <a:pt x="136365" y="401869"/>
                    </a:cubicBezTo>
                    <a:cubicBezTo>
                      <a:pt x="280449" y="665490"/>
                      <a:pt x="209266" y="944821"/>
                      <a:pt x="92919" y="1201815"/>
                    </a:cubicBezTo>
                    <a:cubicBezTo>
                      <a:pt x="90710" y="1206233"/>
                      <a:pt x="96601" y="1209915"/>
                      <a:pt x="99301" y="1205742"/>
                    </a:cubicBezTo>
                    <a:lnTo>
                      <a:pt x="99301" y="1205742"/>
                    </a:lnTo>
                    <a:close/>
                  </a:path>
                </a:pathLst>
              </a:custGeom>
              <a:solidFill>
                <a:srgbClr val="AD7B4B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3A72C9E0-4F29-433A-895A-9A09469192E0}"/>
                  </a:ext>
                </a:extLst>
              </p:cNvPr>
              <p:cNvSpPr/>
              <p:nvPr/>
            </p:nvSpPr>
            <p:spPr>
              <a:xfrm>
                <a:off x="6111761" y="3267312"/>
                <a:ext cx="402244" cy="1470584"/>
              </a:xfrm>
              <a:custGeom>
                <a:avLst/>
                <a:gdLst>
                  <a:gd name="connsiteX0" fmla="*/ 396687 w 402244"/>
                  <a:gd name="connsiteY0" fmla="*/ 452 h 1470584"/>
                  <a:gd name="connsiteX1" fmla="*/ 218730 w 402244"/>
                  <a:gd name="connsiteY1" fmla="*/ 466576 h 1470584"/>
                  <a:gd name="connsiteX2" fmla="*/ 4691 w 402244"/>
                  <a:gd name="connsiteY2" fmla="*/ 1452333 h 1470584"/>
                  <a:gd name="connsiteX3" fmla="*/ 12055 w 402244"/>
                  <a:gd name="connsiteY3" fmla="*/ 1470006 h 1470584"/>
                  <a:gd name="connsiteX4" fmla="*/ 313968 w 402244"/>
                  <a:gd name="connsiteY4" fmla="*/ 938100 h 1470584"/>
                  <a:gd name="connsiteX5" fmla="*/ 258740 w 402244"/>
                  <a:gd name="connsiteY5" fmla="*/ 534813 h 1470584"/>
                  <a:gd name="connsiteX6" fmla="*/ 401105 w 402244"/>
                  <a:gd name="connsiteY6" fmla="*/ 6097 h 1470584"/>
                  <a:gd name="connsiteX7" fmla="*/ 396687 w 402244"/>
                  <a:gd name="connsiteY7" fmla="*/ 452 h 1470584"/>
                  <a:gd name="connsiteX8" fmla="*/ 396687 w 402244"/>
                  <a:gd name="connsiteY8" fmla="*/ 452 h 1470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2244" h="1470584">
                    <a:moveTo>
                      <a:pt x="396687" y="452"/>
                    </a:moveTo>
                    <a:cubicBezTo>
                      <a:pt x="231003" y="100599"/>
                      <a:pt x="177493" y="283955"/>
                      <a:pt x="218730" y="466576"/>
                    </a:cubicBezTo>
                    <a:cubicBezTo>
                      <a:pt x="292613" y="792298"/>
                      <a:pt x="394723" y="1278549"/>
                      <a:pt x="4691" y="1452333"/>
                    </a:cubicBezTo>
                    <a:cubicBezTo>
                      <a:pt x="-5127" y="1456751"/>
                      <a:pt x="1991" y="1473933"/>
                      <a:pt x="12055" y="1470006"/>
                    </a:cubicBezTo>
                    <a:cubicBezTo>
                      <a:pt x="229040" y="1385814"/>
                      <a:pt x="302677" y="1154102"/>
                      <a:pt x="313968" y="938100"/>
                    </a:cubicBezTo>
                    <a:cubicBezTo>
                      <a:pt x="321086" y="798925"/>
                      <a:pt x="296540" y="667851"/>
                      <a:pt x="258740" y="534813"/>
                    </a:cubicBezTo>
                    <a:cubicBezTo>
                      <a:pt x="198848" y="324947"/>
                      <a:pt x="226094" y="150181"/>
                      <a:pt x="401105" y="6097"/>
                    </a:cubicBezTo>
                    <a:cubicBezTo>
                      <a:pt x="404296" y="3397"/>
                      <a:pt x="400123" y="-1512"/>
                      <a:pt x="396687" y="452"/>
                    </a:cubicBezTo>
                    <a:lnTo>
                      <a:pt x="396687" y="452"/>
                    </a:lnTo>
                    <a:close/>
                  </a:path>
                </a:pathLst>
              </a:custGeom>
              <a:solidFill>
                <a:srgbClr val="AD7B4B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D89C317A-2A4B-4E2C-A2AD-12BD15400E03}"/>
                  </a:ext>
                </a:extLst>
              </p:cNvPr>
              <p:cNvSpPr/>
              <p:nvPr/>
            </p:nvSpPr>
            <p:spPr>
              <a:xfrm>
                <a:off x="6501515" y="2856907"/>
                <a:ext cx="727815" cy="430616"/>
              </a:xfrm>
              <a:custGeom>
                <a:avLst/>
                <a:gdLst>
                  <a:gd name="connsiteX0" fmla="*/ 11597 w 727815"/>
                  <a:gd name="connsiteY0" fmla="*/ 426321 h 430616"/>
                  <a:gd name="connsiteX1" fmla="*/ 721460 w 727815"/>
                  <a:gd name="connsiteY1" fmla="*/ 32362 h 430616"/>
                  <a:gd name="connsiteX2" fmla="*/ 723178 w 727815"/>
                  <a:gd name="connsiteY2" fmla="*/ 19598 h 430616"/>
                  <a:gd name="connsiteX3" fmla="*/ 60 w 727815"/>
                  <a:gd name="connsiteY3" fmla="*/ 424848 h 430616"/>
                  <a:gd name="connsiteX4" fmla="*/ 11597 w 727815"/>
                  <a:gd name="connsiteY4" fmla="*/ 426321 h 430616"/>
                  <a:gd name="connsiteX5" fmla="*/ 11597 w 727815"/>
                  <a:gd name="connsiteY5" fmla="*/ 426321 h 43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7815" h="430616">
                    <a:moveTo>
                      <a:pt x="11597" y="426321"/>
                    </a:moveTo>
                    <a:cubicBezTo>
                      <a:pt x="79098" y="75808"/>
                      <a:pt x="412674" y="-3966"/>
                      <a:pt x="721460" y="32362"/>
                    </a:cubicBezTo>
                    <a:cubicBezTo>
                      <a:pt x="728824" y="33344"/>
                      <a:pt x="730296" y="21316"/>
                      <a:pt x="723178" y="19598"/>
                    </a:cubicBezTo>
                    <a:cubicBezTo>
                      <a:pt x="421020" y="-54285"/>
                      <a:pt x="41297" y="80717"/>
                      <a:pt x="60" y="424848"/>
                    </a:cubicBezTo>
                    <a:cubicBezTo>
                      <a:pt x="-921" y="431476"/>
                      <a:pt x="10370" y="432948"/>
                      <a:pt x="11597" y="426321"/>
                    </a:cubicBezTo>
                    <a:lnTo>
                      <a:pt x="11597" y="426321"/>
                    </a:lnTo>
                    <a:close/>
                  </a:path>
                </a:pathLst>
              </a:custGeom>
              <a:solidFill>
                <a:srgbClr val="AD7B4B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0CDCE43F-B1D5-4A7D-9157-65B0514D1E1F}"/>
                  </a:ext>
                </a:extLst>
              </p:cNvPr>
              <p:cNvSpPr/>
              <p:nvPr/>
            </p:nvSpPr>
            <p:spPr>
              <a:xfrm>
                <a:off x="6579538" y="3353636"/>
                <a:ext cx="490198" cy="260211"/>
              </a:xfrm>
              <a:custGeom>
                <a:avLst/>
                <a:gdLst>
                  <a:gd name="connsiteX0" fmla="*/ 5247 w 490198"/>
                  <a:gd name="connsiteY0" fmla="*/ 14029 h 260211"/>
                  <a:gd name="connsiteX1" fmla="*/ 479225 w 490198"/>
                  <a:gd name="connsiteY1" fmla="*/ 257523 h 260211"/>
                  <a:gd name="connsiteX2" fmla="*/ 489289 w 490198"/>
                  <a:gd name="connsiteY2" fmla="*/ 251632 h 260211"/>
                  <a:gd name="connsiteX3" fmla="*/ 5247 w 490198"/>
                  <a:gd name="connsiteY3" fmla="*/ 2984 h 260211"/>
                  <a:gd name="connsiteX4" fmla="*/ 5247 w 490198"/>
                  <a:gd name="connsiteY4" fmla="*/ 14029 h 260211"/>
                  <a:gd name="connsiteX5" fmla="*/ 5247 w 490198"/>
                  <a:gd name="connsiteY5" fmla="*/ 14029 h 260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0198" h="260211">
                    <a:moveTo>
                      <a:pt x="5247" y="14029"/>
                    </a:moveTo>
                    <a:cubicBezTo>
                      <a:pt x="202104" y="13293"/>
                      <a:pt x="367297" y="93312"/>
                      <a:pt x="479225" y="257523"/>
                    </a:cubicBezTo>
                    <a:cubicBezTo>
                      <a:pt x="483398" y="263660"/>
                      <a:pt x="493217" y="258260"/>
                      <a:pt x="489289" y="251632"/>
                    </a:cubicBezTo>
                    <a:cubicBezTo>
                      <a:pt x="393070" y="85703"/>
                      <a:pt x="197931" y="-19353"/>
                      <a:pt x="5247" y="2984"/>
                    </a:cubicBezTo>
                    <a:cubicBezTo>
                      <a:pt x="-1626" y="3720"/>
                      <a:pt x="-1871" y="14029"/>
                      <a:pt x="5247" y="14029"/>
                    </a:cubicBezTo>
                    <a:lnTo>
                      <a:pt x="5247" y="14029"/>
                    </a:lnTo>
                    <a:close/>
                  </a:path>
                </a:pathLst>
              </a:custGeom>
              <a:solidFill>
                <a:srgbClr val="AD7B4B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16" name="Graphic 13">
                <a:extLst>
                  <a:ext uri="{FF2B5EF4-FFF2-40B4-BE49-F238E27FC236}">
                    <a16:creationId xmlns:a16="http://schemas.microsoft.com/office/drawing/2014/main" id="{903E04E5-3516-417C-A1C6-0B3B73812B01}"/>
                  </a:ext>
                </a:extLst>
              </p:cNvPr>
              <p:cNvGrpSpPr/>
              <p:nvPr/>
            </p:nvGrpSpPr>
            <p:grpSpPr>
              <a:xfrm>
                <a:off x="6848973" y="6648428"/>
                <a:ext cx="356086" cy="402300"/>
                <a:chOff x="6848973" y="6648428"/>
                <a:chExt cx="356086" cy="402300"/>
              </a:xfrm>
            </p:grpSpPr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C37DCAFC-D2FD-427D-963F-E1F8559BD53F}"/>
                    </a:ext>
                  </a:extLst>
                </p:cNvPr>
                <p:cNvSpPr/>
                <p:nvPr/>
              </p:nvSpPr>
              <p:spPr>
                <a:xfrm>
                  <a:off x="6848973" y="6651886"/>
                  <a:ext cx="282200" cy="398219"/>
                </a:xfrm>
                <a:custGeom>
                  <a:avLst/>
                  <a:gdLst>
                    <a:gd name="connsiteX0" fmla="*/ 47298 w 282200"/>
                    <a:gd name="connsiteY0" fmla="*/ 0 h 398219"/>
                    <a:gd name="connsiteX1" fmla="*/ 58344 w 282200"/>
                    <a:gd name="connsiteY1" fmla="*/ 83455 h 398219"/>
                    <a:gd name="connsiteX2" fmla="*/ 2379 w 282200"/>
                    <a:gd name="connsiteY2" fmla="*/ 101374 h 398219"/>
                    <a:gd name="connsiteX3" fmla="*/ 105717 w 282200"/>
                    <a:gd name="connsiteY3" fmla="*/ 398132 h 398219"/>
                    <a:gd name="connsiteX4" fmla="*/ 264528 w 282200"/>
                    <a:gd name="connsiteY4" fmla="*/ 398132 h 398219"/>
                    <a:gd name="connsiteX5" fmla="*/ 282201 w 282200"/>
                    <a:gd name="connsiteY5" fmla="*/ 26018 h 398219"/>
                    <a:gd name="connsiteX6" fmla="*/ 47298 w 282200"/>
                    <a:gd name="connsiteY6" fmla="*/ 0 h 398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2200" h="398219">
                      <a:moveTo>
                        <a:pt x="47298" y="0"/>
                      </a:moveTo>
                      <a:cubicBezTo>
                        <a:pt x="47298" y="0"/>
                        <a:pt x="60307" y="98428"/>
                        <a:pt x="58344" y="83455"/>
                      </a:cubicBezTo>
                      <a:cubicBezTo>
                        <a:pt x="56380" y="68482"/>
                        <a:pt x="19316" y="68728"/>
                        <a:pt x="2379" y="101374"/>
                      </a:cubicBezTo>
                      <a:cubicBezTo>
                        <a:pt x="-14557" y="134020"/>
                        <a:pt x="63007" y="403777"/>
                        <a:pt x="105717" y="398132"/>
                      </a:cubicBezTo>
                      <a:cubicBezTo>
                        <a:pt x="148181" y="392487"/>
                        <a:pt x="264528" y="398132"/>
                        <a:pt x="264528" y="398132"/>
                      </a:cubicBezTo>
                      <a:lnTo>
                        <a:pt x="282201" y="26018"/>
                      </a:lnTo>
                      <a:lnTo>
                        <a:pt x="47298" y="0"/>
                      </a:lnTo>
                      <a:close/>
                    </a:path>
                  </a:pathLst>
                </a:custGeom>
                <a:solidFill>
                  <a:srgbClr val="A77C69"/>
                </a:solidFill>
                <a:ln w="24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7A866D51-F45F-4678-9055-35C387A6C02B}"/>
                    </a:ext>
                  </a:extLst>
                </p:cNvPr>
                <p:cNvSpPr/>
                <p:nvPr/>
              </p:nvSpPr>
              <p:spPr>
                <a:xfrm>
                  <a:off x="6857181" y="6730323"/>
                  <a:ext cx="235337" cy="320404"/>
                </a:xfrm>
                <a:custGeom>
                  <a:avLst/>
                  <a:gdLst>
                    <a:gd name="connsiteX0" fmla="*/ 5708 w 235337"/>
                    <a:gd name="connsiteY0" fmla="*/ 23183 h 320404"/>
                    <a:gd name="connsiteX1" fmla="*/ 185874 w 235337"/>
                    <a:gd name="connsiteY1" fmla="*/ 173648 h 320404"/>
                    <a:gd name="connsiteX2" fmla="*/ 228092 w 235337"/>
                    <a:gd name="connsiteY2" fmla="*/ 318468 h 320404"/>
                    <a:gd name="connsiteX3" fmla="*/ 234720 w 235337"/>
                    <a:gd name="connsiteY3" fmla="*/ 314540 h 320404"/>
                    <a:gd name="connsiteX4" fmla="*/ 151510 w 235337"/>
                    <a:gd name="connsiteY4" fmla="*/ 54110 h 320404"/>
                    <a:gd name="connsiteX5" fmla="*/ 1781 w 235337"/>
                    <a:gd name="connsiteY5" fmla="*/ 16555 h 320404"/>
                    <a:gd name="connsiteX6" fmla="*/ 5708 w 235337"/>
                    <a:gd name="connsiteY6" fmla="*/ 23183 h 320404"/>
                    <a:gd name="connsiteX7" fmla="*/ 5708 w 235337"/>
                    <a:gd name="connsiteY7" fmla="*/ 23183 h 320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5337" h="320404">
                      <a:moveTo>
                        <a:pt x="5708" y="23183"/>
                      </a:moveTo>
                      <a:cubicBezTo>
                        <a:pt x="111009" y="-43827"/>
                        <a:pt x="170410" y="93138"/>
                        <a:pt x="185874" y="173648"/>
                      </a:cubicBezTo>
                      <a:cubicBezTo>
                        <a:pt x="195692" y="224212"/>
                        <a:pt x="201583" y="273304"/>
                        <a:pt x="228092" y="318468"/>
                      </a:cubicBezTo>
                      <a:cubicBezTo>
                        <a:pt x="230547" y="322886"/>
                        <a:pt x="237420" y="318959"/>
                        <a:pt x="234720" y="314540"/>
                      </a:cubicBezTo>
                      <a:cubicBezTo>
                        <a:pt x="187346" y="234521"/>
                        <a:pt x="206247" y="130693"/>
                        <a:pt x="151510" y="54110"/>
                      </a:cubicBezTo>
                      <a:cubicBezTo>
                        <a:pt x="116164" y="4528"/>
                        <a:pt x="55536" y="-17809"/>
                        <a:pt x="1781" y="16555"/>
                      </a:cubicBezTo>
                      <a:cubicBezTo>
                        <a:pt x="-2392" y="19010"/>
                        <a:pt x="1535" y="25883"/>
                        <a:pt x="5708" y="23183"/>
                      </a:cubicBezTo>
                      <a:lnTo>
                        <a:pt x="5708" y="231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4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E12FE3DC-260B-4596-B9FA-C56AA1EE221C}"/>
                    </a:ext>
                  </a:extLst>
                </p:cNvPr>
                <p:cNvSpPr/>
                <p:nvPr/>
              </p:nvSpPr>
              <p:spPr>
                <a:xfrm>
                  <a:off x="7084935" y="6878626"/>
                  <a:ext cx="36649" cy="23631"/>
                </a:xfrm>
                <a:custGeom>
                  <a:avLst/>
                  <a:gdLst>
                    <a:gd name="connsiteX0" fmla="*/ 3774 w 36649"/>
                    <a:gd name="connsiteY0" fmla="*/ 23626 h 23631"/>
                    <a:gd name="connsiteX1" fmla="*/ 35929 w 36649"/>
                    <a:gd name="connsiteY1" fmla="*/ 5708 h 23631"/>
                    <a:gd name="connsiteX2" fmla="*/ 29302 w 36649"/>
                    <a:gd name="connsiteY2" fmla="*/ 1781 h 23631"/>
                    <a:gd name="connsiteX3" fmla="*/ 3774 w 36649"/>
                    <a:gd name="connsiteY3" fmla="*/ 15772 h 23631"/>
                    <a:gd name="connsiteX4" fmla="*/ 3774 w 36649"/>
                    <a:gd name="connsiteY4" fmla="*/ 23626 h 23631"/>
                    <a:gd name="connsiteX5" fmla="*/ 3774 w 36649"/>
                    <a:gd name="connsiteY5" fmla="*/ 23626 h 23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649" h="23631">
                      <a:moveTo>
                        <a:pt x="3774" y="23626"/>
                      </a:moveTo>
                      <a:cubicBezTo>
                        <a:pt x="17520" y="22890"/>
                        <a:pt x="28075" y="16999"/>
                        <a:pt x="35929" y="5708"/>
                      </a:cubicBezTo>
                      <a:cubicBezTo>
                        <a:pt x="38875" y="1535"/>
                        <a:pt x="32002" y="-2392"/>
                        <a:pt x="29302" y="1781"/>
                      </a:cubicBezTo>
                      <a:cubicBezTo>
                        <a:pt x="22920" y="10863"/>
                        <a:pt x="14575" y="15281"/>
                        <a:pt x="3774" y="15772"/>
                      </a:cubicBezTo>
                      <a:cubicBezTo>
                        <a:pt x="-1135" y="16017"/>
                        <a:pt x="-1380" y="23872"/>
                        <a:pt x="3774" y="23626"/>
                      </a:cubicBezTo>
                      <a:lnTo>
                        <a:pt x="3774" y="236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4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C5970D70-D938-4043-A5F4-49C4DE37E606}"/>
                    </a:ext>
                  </a:extLst>
                </p:cNvPr>
                <p:cNvSpPr/>
                <p:nvPr/>
              </p:nvSpPr>
              <p:spPr>
                <a:xfrm>
                  <a:off x="7084888" y="6829246"/>
                  <a:ext cx="43332" cy="36969"/>
                </a:xfrm>
                <a:custGeom>
                  <a:avLst/>
                  <a:gdLst>
                    <a:gd name="connsiteX0" fmla="*/ 5785 w 43332"/>
                    <a:gd name="connsiteY0" fmla="*/ 36434 h 36969"/>
                    <a:gd name="connsiteX1" fmla="*/ 42358 w 43332"/>
                    <a:gd name="connsiteY1" fmla="*/ 6733 h 36969"/>
                    <a:gd name="connsiteX2" fmla="*/ 36958 w 43332"/>
                    <a:gd name="connsiteY2" fmla="*/ 1333 h 36969"/>
                    <a:gd name="connsiteX3" fmla="*/ 2103 w 43332"/>
                    <a:gd name="connsiteY3" fmla="*/ 29806 h 36969"/>
                    <a:gd name="connsiteX4" fmla="*/ 5785 w 43332"/>
                    <a:gd name="connsiteY4" fmla="*/ 36434 h 36969"/>
                    <a:gd name="connsiteX5" fmla="*/ 5785 w 43332"/>
                    <a:gd name="connsiteY5" fmla="*/ 36434 h 36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332" h="36969">
                      <a:moveTo>
                        <a:pt x="5785" y="36434"/>
                      </a:moveTo>
                      <a:cubicBezTo>
                        <a:pt x="19776" y="28579"/>
                        <a:pt x="31804" y="18761"/>
                        <a:pt x="42358" y="6733"/>
                      </a:cubicBezTo>
                      <a:cubicBezTo>
                        <a:pt x="45549" y="3051"/>
                        <a:pt x="40149" y="-2594"/>
                        <a:pt x="36958" y="1333"/>
                      </a:cubicBezTo>
                      <a:cubicBezTo>
                        <a:pt x="26895" y="12870"/>
                        <a:pt x="15358" y="22197"/>
                        <a:pt x="2103" y="29806"/>
                      </a:cubicBezTo>
                      <a:cubicBezTo>
                        <a:pt x="-2560" y="32260"/>
                        <a:pt x="1367" y="38888"/>
                        <a:pt x="5785" y="36434"/>
                      </a:cubicBezTo>
                      <a:lnTo>
                        <a:pt x="5785" y="364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4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20DFD203-F9B6-44F1-B600-A3A83928E924}"/>
                    </a:ext>
                  </a:extLst>
                </p:cNvPr>
                <p:cNvSpPr/>
                <p:nvPr/>
              </p:nvSpPr>
              <p:spPr>
                <a:xfrm>
                  <a:off x="6894767" y="6725032"/>
                  <a:ext cx="173222" cy="28115"/>
                </a:xfrm>
                <a:custGeom>
                  <a:avLst/>
                  <a:gdLst>
                    <a:gd name="connsiteX0" fmla="*/ 3713 w 173222"/>
                    <a:gd name="connsiteY0" fmla="*/ 7855 h 28115"/>
                    <a:gd name="connsiteX1" fmla="*/ 168415 w 173222"/>
                    <a:gd name="connsiteY1" fmla="*/ 27982 h 28115"/>
                    <a:gd name="connsiteX2" fmla="*/ 170379 w 173222"/>
                    <a:gd name="connsiteY2" fmla="*/ 20373 h 28115"/>
                    <a:gd name="connsiteX3" fmla="*/ 3468 w 173222"/>
                    <a:gd name="connsiteY3" fmla="*/ 0 h 28115"/>
                    <a:gd name="connsiteX4" fmla="*/ 3713 w 173222"/>
                    <a:gd name="connsiteY4" fmla="*/ 7855 h 28115"/>
                    <a:gd name="connsiteX5" fmla="*/ 3713 w 173222"/>
                    <a:gd name="connsiteY5" fmla="*/ 7855 h 28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3222" h="28115">
                      <a:moveTo>
                        <a:pt x="3713" y="7855"/>
                      </a:moveTo>
                      <a:cubicBezTo>
                        <a:pt x="59432" y="8836"/>
                        <a:pt x="114169" y="15709"/>
                        <a:pt x="168415" y="27982"/>
                      </a:cubicBezTo>
                      <a:cubicBezTo>
                        <a:pt x="173324" y="29210"/>
                        <a:pt x="175288" y="21600"/>
                        <a:pt x="170379" y="20373"/>
                      </a:cubicBezTo>
                      <a:cubicBezTo>
                        <a:pt x="115396" y="7855"/>
                        <a:pt x="59923" y="982"/>
                        <a:pt x="3468" y="0"/>
                      </a:cubicBezTo>
                      <a:cubicBezTo>
                        <a:pt x="-1196" y="0"/>
                        <a:pt x="-1196" y="7855"/>
                        <a:pt x="3713" y="7855"/>
                      </a:cubicBezTo>
                      <a:lnTo>
                        <a:pt x="3713" y="78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4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F7FB9840-1D44-44F0-A1BD-EB13D4F96B8A}"/>
                    </a:ext>
                  </a:extLst>
                </p:cNvPr>
                <p:cNvSpPr/>
                <p:nvPr/>
              </p:nvSpPr>
              <p:spPr>
                <a:xfrm>
                  <a:off x="6891116" y="6648428"/>
                  <a:ext cx="239320" cy="27535"/>
                </a:xfrm>
                <a:custGeom>
                  <a:avLst/>
                  <a:gdLst>
                    <a:gd name="connsiteX0" fmla="*/ 3682 w 239320"/>
                    <a:gd name="connsiteY0" fmla="*/ 7877 h 27535"/>
                    <a:gd name="connsiteX1" fmla="*/ 235639 w 239320"/>
                    <a:gd name="connsiteY1" fmla="*/ 27513 h 27535"/>
                    <a:gd name="connsiteX2" fmla="*/ 235639 w 239320"/>
                    <a:gd name="connsiteY2" fmla="*/ 19659 h 27535"/>
                    <a:gd name="connsiteX3" fmla="*/ 3682 w 239320"/>
                    <a:gd name="connsiteY3" fmla="*/ 22 h 27535"/>
                    <a:gd name="connsiteX4" fmla="*/ 3682 w 239320"/>
                    <a:gd name="connsiteY4" fmla="*/ 7877 h 27535"/>
                    <a:gd name="connsiteX5" fmla="*/ 3682 w 239320"/>
                    <a:gd name="connsiteY5" fmla="*/ 7877 h 2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9320" h="27535">
                      <a:moveTo>
                        <a:pt x="3682" y="7877"/>
                      </a:moveTo>
                      <a:cubicBezTo>
                        <a:pt x="81001" y="14504"/>
                        <a:pt x="158320" y="20886"/>
                        <a:pt x="235639" y="27513"/>
                      </a:cubicBezTo>
                      <a:cubicBezTo>
                        <a:pt x="240548" y="28004"/>
                        <a:pt x="240548" y="20150"/>
                        <a:pt x="235639" y="19659"/>
                      </a:cubicBezTo>
                      <a:cubicBezTo>
                        <a:pt x="158320" y="13031"/>
                        <a:pt x="81001" y="6650"/>
                        <a:pt x="3682" y="22"/>
                      </a:cubicBezTo>
                      <a:cubicBezTo>
                        <a:pt x="-1227" y="-469"/>
                        <a:pt x="-1227" y="7386"/>
                        <a:pt x="3682" y="7877"/>
                      </a:cubicBezTo>
                      <a:lnTo>
                        <a:pt x="3682" y="78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4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23320CC2-0AC8-4863-8CF8-48428D563EF8}"/>
                    </a:ext>
                  </a:extLst>
                </p:cNvPr>
                <p:cNvSpPr/>
                <p:nvPr/>
              </p:nvSpPr>
              <p:spPr>
                <a:xfrm>
                  <a:off x="7078672" y="6795202"/>
                  <a:ext cx="52229" cy="30499"/>
                </a:xfrm>
                <a:custGeom>
                  <a:avLst/>
                  <a:gdLst>
                    <a:gd name="connsiteX0" fmla="*/ 5864 w 52229"/>
                    <a:gd name="connsiteY0" fmla="*/ 29977 h 30499"/>
                    <a:gd name="connsiteX1" fmla="*/ 50292 w 52229"/>
                    <a:gd name="connsiteY1" fmla="*/ 7150 h 30499"/>
                    <a:gd name="connsiteX2" fmla="*/ 46365 w 52229"/>
                    <a:gd name="connsiteY2" fmla="*/ 522 h 30499"/>
                    <a:gd name="connsiteX3" fmla="*/ 1937 w 52229"/>
                    <a:gd name="connsiteY3" fmla="*/ 23350 h 30499"/>
                    <a:gd name="connsiteX4" fmla="*/ 5864 w 52229"/>
                    <a:gd name="connsiteY4" fmla="*/ 29977 h 30499"/>
                    <a:gd name="connsiteX5" fmla="*/ 5864 w 52229"/>
                    <a:gd name="connsiteY5" fmla="*/ 29977 h 30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2229" h="30499">
                      <a:moveTo>
                        <a:pt x="5864" y="29977"/>
                      </a:moveTo>
                      <a:cubicBezTo>
                        <a:pt x="20592" y="22368"/>
                        <a:pt x="35565" y="14759"/>
                        <a:pt x="50292" y="7150"/>
                      </a:cubicBezTo>
                      <a:cubicBezTo>
                        <a:pt x="54710" y="4940"/>
                        <a:pt x="50783" y="-1932"/>
                        <a:pt x="46365" y="522"/>
                      </a:cubicBezTo>
                      <a:cubicBezTo>
                        <a:pt x="31637" y="8131"/>
                        <a:pt x="16664" y="15741"/>
                        <a:pt x="1937" y="23350"/>
                      </a:cubicBezTo>
                      <a:cubicBezTo>
                        <a:pt x="-2481" y="25559"/>
                        <a:pt x="1446" y="32432"/>
                        <a:pt x="5864" y="29977"/>
                      </a:cubicBezTo>
                      <a:lnTo>
                        <a:pt x="5864" y="299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4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BA222DB2-321D-407B-8C61-2B274627CBFD}"/>
                    </a:ext>
                  </a:extLst>
                </p:cNvPr>
                <p:cNvSpPr/>
                <p:nvPr/>
              </p:nvSpPr>
              <p:spPr>
                <a:xfrm>
                  <a:off x="7123666" y="6752050"/>
                  <a:ext cx="81392" cy="51359"/>
                </a:xfrm>
                <a:custGeom>
                  <a:avLst/>
                  <a:gdLst>
                    <a:gd name="connsiteX0" fmla="*/ 8244 w 81392"/>
                    <a:gd name="connsiteY0" fmla="*/ 47111 h 51359"/>
                    <a:gd name="connsiteX1" fmla="*/ 64453 w 81392"/>
                    <a:gd name="connsiteY1" fmla="*/ 12501 h 51359"/>
                    <a:gd name="connsiteX2" fmla="*/ 59790 w 81392"/>
                    <a:gd name="connsiteY2" fmla="*/ 39010 h 51359"/>
                    <a:gd name="connsiteX3" fmla="*/ 40153 w 81392"/>
                    <a:gd name="connsiteY3" fmla="*/ 42938 h 51359"/>
                    <a:gd name="connsiteX4" fmla="*/ 4807 w 81392"/>
                    <a:gd name="connsiteY4" fmla="*/ 39747 h 51359"/>
                    <a:gd name="connsiteX5" fmla="*/ 2844 w 81392"/>
                    <a:gd name="connsiteY5" fmla="*/ 47356 h 51359"/>
                    <a:gd name="connsiteX6" fmla="*/ 66908 w 81392"/>
                    <a:gd name="connsiteY6" fmla="*/ 44656 h 51359"/>
                    <a:gd name="connsiteX7" fmla="*/ 77463 w 81392"/>
                    <a:gd name="connsiteY7" fmla="*/ 12747 h 51359"/>
                    <a:gd name="connsiteX8" fmla="*/ 1125 w 81392"/>
                    <a:gd name="connsiteY8" fmla="*/ 44902 h 51359"/>
                    <a:gd name="connsiteX9" fmla="*/ 8244 w 81392"/>
                    <a:gd name="connsiteY9" fmla="*/ 47111 h 51359"/>
                    <a:gd name="connsiteX10" fmla="*/ 8244 w 81392"/>
                    <a:gd name="connsiteY10" fmla="*/ 47111 h 51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1392" h="51359">
                      <a:moveTo>
                        <a:pt x="8244" y="47111"/>
                      </a:moveTo>
                      <a:cubicBezTo>
                        <a:pt x="12907" y="26983"/>
                        <a:pt x="41871" y="-2472"/>
                        <a:pt x="64453" y="12501"/>
                      </a:cubicBezTo>
                      <a:cubicBezTo>
                        <a:pt x="75499" y="19865"/>
                        <a:pt x="71326" y="35083"/>
                        <a:pt x="59790" y="39010"/>
                      </a:cubicBezTo>
                      <a:cubicBezTo>
                        <a:pt x="53653" y="41219"/>
                        <a:pt x="46535" y="42447"/>
                        <a:pt x="40153" y="42938"/>
                      </a:cubicBezTo>
                      <a:cubicBezTo>
                        <a:pt x="28126" y="44165"/>
                        <a:pt x="16344" y="42693"/>
                        <a:pt x="4807" y="39747"/>
                      </a:cubicBezTo>
                      <a:cubicBezTo>
                        <a:pt x="-102" y="38519"/>
                        <a:pt x="-2066" y="46129"/>
                        <a:pt x="2844" y="47356"/>
                      </a:cubicBezTo>
                      <a:cubicBezTo>
                        <a:pt x="22971" y="52511"/>
                        <a:pt x="47271" y="53738"/>
                        <a:pt x="66908" y="44656"/>
                      </a:cubicBezTo>
                      <a:cubicBezTo>
                        <a:pt x="79672" y="38765"/>
                        <a:pt x="86054" y="25510"/>
                        <a:pt x="77463" y="12747"/>
                      </a:cubicBezTo>
                      <a:cubicBezTo>
                        <a:pt x="54881" y="-20145"/>
                        <a:pt x="7262" y="17901"/>
                        <a:pt x="1125" y="44902"/>
                      </a:cubicBezTo>
                      <a:cubicBezTo>
                        <a:pt x="-347" y="49811"/>
                        <a:pt x="7262" y="51774"/>
                        <a:pt x="8244" y="47111"/>
                      </a:cubicBezTo>
                      <a:lnTo>
                        <a:pt x="8244" y="471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4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251591D3-B524-4EB1-8C36-5A6ED8B8517B}"/>
                    </a:ext>
                  </a:extLst>
                </p:cNvPr>
                <p:cNvSpPr/>
                <p:nvPr/>
              </p:nvSpPr>
              <p:spPr>
                <a:xfrm>
                  <a:off x="7117241" y="6720943"/>
                  <a:ext cx="46304" cy="78074"/>
                </a:xfrm>
                <a:custGeom>
                  <a:avLst/>
                  <a:gdLst>
                    <a:gd name="connsiteX0" fmla="*/ 13687 w 46304"/>
                    <a:gd name="connsiteY0" fmla="*/ 76745 h 78074"/>
                    <a:gd name="connsiteX1" fmla="*/ 43142 w 46304"/>
                    <a:gd name="connsiteY1" fmla="*/ 12926 h 78074"/>
                    <a:gd name="connsiteX2" fmla="*/ 433 w 46304"/>
                    <a:gd name="connsiteY2" fmla="*/ 14399 h 78074"/>
                    <a:gd name="connsiteX3" fmla="*/ 7060 w 46304"/>
                    <a:gd name="connsiteY3" fmla="*/ 18326 h 78074"/>
                    <a:gd name="connsiteX4" fmla="*/ 37497 w 46304"/>
                    <a:gd name="connsiteY4" fmla="*/ 20045 h 78074"/>
                    <a:gd name="connsiteX5" fmla="*/ 31851 w 46304"/>
                    <a:gd name="connsiteY5" fmla="*/ 44345 h 78074"/>
                    <a:gd name="connsiteX6" fmla="*/ 8042 w 46304"/>
                    <a:gd name="connsiteY6" fmla="*/ 71100 h 78074"/>
                    <a:gd name="connsiteX7" fmla="*/ 13687 w 46304"/>
                    <a:gd name="connsiteY7" fmla="*/ 76745 h 78074"/>
                    <a:gd name="connsiteX8" fmla="*/ 13687 w 46304"/>
                    <a:gd name="connsiteY8" fmla="*/ 76745 h 78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304" h="78074">
                      <a:moveTo>
                        <a:pt x="13687" y="76745"/>
                      </a:moveTo>
                      <a:cubicBezTo>
                        <a:pt x="27924" y="59809"/>
                        <a:pt x="55661" y="38454"/>
                        <a:pt x="43142" y="12926"/>
                      </a:cubicBezTo>
                      <a:cubicBezTo>
                        <a:pt x="34060" y="-5729"/>
                        <a:pt x="8778" y="-3274"/>
                        <a:pt x="433" y="14399"/>
                      </a:cubicBezTo>
                      <a:cubicBezTo>
                        <a:pt x="-1777" y="18817"/>
                        <a:pt x="5096" y="22745"/>
                        <a:pt x="7060" y="18326"/>
                      </a:cubicBezTo>
                      <a:cubicBezTo>
                        <a:pt x="12215" y="7526"/>
                        <a:pt x="30378" y="-1311"/>
                        <a:pt x="37497" y="20045"/>
                      </a:cubicBezTo>
                      <a:cubicBezTo>
                        <a:pt x="39951" y="27899"/>
                        <a:pt x="36024" y="37718"/>
                        <a:pt x="31851" y="44345"/>
                      </a:cubicBezTo>
                      <a:cubicBezTo>
                        <a:pt x="25715" y="54408"/>
                        <a:pt x="15651" y="62263"/>
                        <a:pt x="8042" y="71100"/>
                      </a:cubicBezTo>
                      <a:cubicBezTo>
                        <a:pt x="4851" y="75027"/>
                        <a:pt x="10496" y="80673"/>
                        <a:pt x="13687" y="76745"/>
                      </a:cubicBezTo>
                      <a:lnTo>
                        <a:pt x="13687" y="767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4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26" name="Graphic 13">
                <a:extLst>
                  <a:ext uri="{FF2B5EF4-FFF2-40B4-BE49-F238E27FC236}">
                    <a16:creationId xmlns:a16="http://schemas.microsoft.com/office/drawing/2014/main" id="{903E04E5-3516-417C-A1C6-0B3B73812B01}"/>
                  </a:ext>
                </a:extLst>
              </p:cNvPr>
              <p:cNvGrpSpPr/>
              <p:nvPr/>
            </p:nvGrpSpPr>
            <p:grpSpPr>
              <a:xfrm>
                <a:off x="7192368" y="6648428"/>
                <a:ext cx="356331" cy="402300"/>
                <a:chOff x="7192368" y="6648428"/>
                <a:chExt cx="356331" cy="402300"/>
              </a:xfrm>
            </p:grpSpPr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C8683D95-655C-4FA6-AE5A-2B4D95653A34}"/>
                    </a:ext>
                  </a:extLst>
                </p:cNvPr>
                <p:cNvSpPr/>
                <p:nvPr/>
              </p:nvSpPr>
              <p:spPr>
                <a:xfrm>
                  <a:off x="7192368" y="6651886"/>
                  <a:ext cx="282200" cy="398219"/>
                </a:xfrm>
                <a:custGeom>
                  <a:avLst/>
                  <a:gdLst>
                    <a:gd name="connsiteX0" fmla="*/ 47298 w 282200"/>
                    <a:gd name="connsiteY0" fmla="*/ 0 h 398219"/>
                    <a:gd name="connsiteX1" fmla="*/ 58344 w 282200"/>
                    <a:gd name="connsiteY1" fmla="*/ 83455 h 398219"/>
                    <a:gd name="connsiteX2" fmla="*/ 2379 w 282200"/>
                    <a:gd name="connsiteY2" fmla="*/ 101374 h 398219"/>
                    <a:gd name="connsiteX3" fmla="*/ 105717 w 282200"/>
                    <a:gd name="connsiteY3" fmla="*/ 398132 h 398219"/>
                    <a:gd name="connsiteX4" fmla="*/ 264528 w 282200"/>
                    <a:gd name="connsiteY4" fmla="*/ 398132 h 398219"/>
                    <a:gd name="connsiteX5" fmla="*/ 282201 w 282200"/>
                    <a:gd name="connsiteY5" fmla="*/ 26018 h 398219"/>
                    <a:gd name="connsiteX6" fmla="*/ 47298 w 282200"/>
                    <a:gd name="connsiteY6" fmla="*/ 0 h 398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2200" h="398219">
                      <a:moveTo>
                        <a:pt x="47298" y="0"/>
                      </a:moveTo>
                      <a:cubicBezTo>
                        <a:pt x="47298" y="0"/>
                        <a:pt x="60307" y="98428"/>
                        <a:pt x="58344" y="83455"/>
                      </a:cubicBezTo>
                      <a:cubicBezTo>
                        <a:pt x="56380" y="68482"/>
                        <a:pt x="19316" y="68728"/>
                        <a:pt x="2379" y="101374"/>
                      </a:cubicBezTo>
                      <a:cubicBezTo>
                        <a:pt x="-14557" y="134020"/>
                        <a:pt x="63007" y="403777"/>
                        <a:pt x="105717" y="398132"/>
                      </a:cubicBezTo>
                      <a:cubicBezTo>
                        <a:pt x="148181" y="392487"/>
                        <a:pt x="264528" y="398132"/>
                        <a:pt x="264528" y="398132"/>
                      </a:cubicBezTo>
                      <a:lnTo>
                        <a:pt x="282201" y="26018"/>
                      </a:lnTo>
                      <a:lnTo>
                        <a:pt x="47298" y="0"/>
                      </a:lnTo>
                      <a:close/>
                    </a:path>
                  </a:pathLst>
                </a:custGeom>
                <a:solidFill>
                  <a:srgbClr val="A77C69"/>
                </a:solidFill>
                <a:ln w="24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68B26BF0-D57B-4210-9585-11BBBB02DAA3}"/>
                    </a:ext>
                  </a:extLst>
                </p:cNvPr>
                <p:cNvSpPr/>
                <p:nvPr/>
              </p:nvSpPr>
              <p:spPr>
                <a:xfrm>
                  <a:off x="7200576" y="6730323"/>
                  <a:ext cx="235337" cy="320404"/>
                </a:xfrm>
                <a:custGeom>
                  <a:avLst/>
                  <a:gdLst>
                    <a:gd name="connsiteX0" fmla="*/ 5708 w 235337"/>
                    <a:gd name="connsiteY0" fmla="*/ 23183 h 320404"/>
                    <a:gd name="connsiteX1" fmla="*/ 185874 w 235337"/>
                    <a:gd name="connsiteY1" fmla="*/ 173648 h 320404"/>
                    <a:gd name="connsiteX2" fmla="*/ 228092 w 235337"/>
                    <a:gd name="connsiteY2" fmla="*/ 318468 h 320404"/>
                    <a:gd name="connsiteX3" fmla="*/ 234720 w 235337"/>
                    <a:gd name="connsiteY3" fmla="*/ 314540 h 320404"/>
                    <a:gd name="connsiteX4" fmla="*/ 151510 w 235337"/>
                    <a:gd name="connsiteY4" fmla="*/ 54110 h 320404"/>
                    <a:gd name="connsiteX5" fmla="*/ 1781 w 235337"/>
                    <a:gd name="connsiteY5" fmla="*/ 16555 h 320404"/>
                    <a:gd name="connsiteX6" fmla="*/ 5708 w 235337"/>
                    <a:gd name="connsiteY6" fmla="*/ 23183 h 320404"/>
                    <a:gd name="connsiteX7" fmla="*/ 5708 w 235337"/>
                    <a:gd name="connsiteY7" fmla="*/ 23183 h 320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5337" h="320404">
                      <a:moveTo>
                        <a:pt x="5708" y="23183"/>
                      </a:moveTo>
                      <a:cubicBezTo>
                        <a:pt x="111009" y="-43827"/>
                        <a:pt x="170410" y="93138"/>
                        <a:pt x="185874" y="173648"/>
                      </a:cubicBezTo>
                      <a:cubicBezTo>
                        <a:pt x="195692" y="224212"/>
                        <a:pt x="201583" y="273304"/>
                        <a:pt x="228092" y="318468"/>
                      </a:cubicBezTo>
                      <a:cubicBezTo>
                        <a:pt x="230547" y="322886"/>
                        <a:pt x="237420" y="318959"/>
                        <a:pt x="234720" y="314540"/>
                      </a:cubicBezTo>
                      <a:cubicBezTo>
                        <a:pt x="187346" y="234521"/>
                        <a:pt x="206247" y="130693"/>
                        <a:pt x="151510" y="54110"/>
                      </a:cubicBezTo>
                      <a:cubicBezTo>
                        <a:pt x="116164" y="4528"/>
                        <a:pt x="55536" y="-17809"/>
                        <a:pt x="1781" y="16555"/>
                      </a:cubicBezTo>
                      <a:cubicBezTo>
                        <a:pt x="-2392" y="19010"/>
                        <a:pt x="1535" y="25883"/>
                        <a:pt x="5708" y="23183"/>
                      </a:cubicBezTo>
                      <a:lnTo>
                        <a:pt x="5708" y="231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4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A4CEEC15-5636-4933-8D91-5C44B125B042}"/>
                    </a:ext>
                  </a:extLst>
                </p:cNvPr>
                <p:cNvSpPr/>
                <p:nvPr/>
              </p:nvSpPr>
              <p:spPr>
                <a:xfrm>
                  <a:off x="7428423" y="6878626"/>
                  <a:ext cx="36556" cy="23631"/>
                </a:xfrm>
                <a:custGeom>
                  <a:avLst/>
                  <a:gdLst>
                    <a:gd name="connsiteX0" fmla="*/ 3682 w 36556"/>
                    <a:gd name="connsiteY0" fmla="*/ 23626 h 23631"/>
                    <a:gd name="connsiteX1" fmla="*/ 35837 w 36556"/>
                    <a:gd name="connsiteY1" fmla="*/ 5708 h 23631"/>
                    <a:gd name="connsiteX2" fmla="*/ 29209 w 36556"/>
                    <a:gd name="connsiteY2" fmla="*/ 1781 h 23631"/>
                    <a:gd name="connsiteX3" fmla="*/ 3682 w 36556"/>
                    <a:gd name="connsiteY3" fmla="*/ 15772 h 23631"/>
                    <a:gd name="connsiteX4" fmla="*/ 3682 w 36556"/>
                    <a:gd name="connsiteY4" fmla="*/ 23626 h 23631"/>
                    <a:gd name="connsiteX5" fmla="*/ 3682 w 36556"/>
                    <a:gd name="connsiteY5" fmla="*/ 23626 h 23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56" h="23631">
                      <a:moveTo>
                        <a:pt x="3682" y="23626"/>
                      </a:moveTo>
                      <a:cubicBezTo>
                        <a:pt x="17427" y="22890"/>
                        <a:pt x="27982" y="16999"/>
                        <a:pt x="35837" y="5708"/>
                      </a:cubicBezTo>
                      <a:cubicBezTo>
                        <a:pt x="38782" y="1535"/>
                        <a:pt x="31909" y="-2392"/>
                        <a:pt x="29209" y="1781"/>
                      </a:cubicBezTo>
                      <a:cubicBezTo>
                        <a:pt x="22827" y="10863"/>
                        <a:pt x="14482" y="15281"/>
                        <a:pt x="3682" y="15772"/>
                      </a:cubicBezTo>
                      <a:cubicBezTo>
                        <a:pt x="-1227" y="16017"/>
                        <a:pt x="-1227" y="23872"/>
                        <a:pt x="3682" y="23626"/>
                      </a:cubicBezTo>
                      <a:lnTo>
                        <a:pt x="3682" y="236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4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BC36B762-A624-4BB3-99B7-43A2BE16F25E}"/>
                    </a:ext>
                  </a:extLst>
                </p:cNvPr>
                <p:cNvSpPr/>
                <p:nvPr/>
              </p:nvSpPr>
              <p:spPr>
                <a:xfrm>
                  <a:off x="7428283" y="6829246"/>
                  <a:ext cx="43332" cy="36969"/>
                </a:xfrm>
                <a:custGeom>
                  <a:avLst/>
                  <a:gdLst>
                    <a:gd name="connsiteX0" fmla="*/ 5785 w 43332"/>
                    <a:gd name="connsiteY0" fmla="*/ 36434 h 36969"/>
                    <a:gd name="connsiteX1" fmla="*/ 42358 w 43332"/>
                    <a:gd name="connsiteY1" fmla="*/ 6733 h 36969"/>
                    <a:gd name="connsiteX2" fmla="*/ 36958 w 43332"/>
                    <a:gd name="connsiteY2" fmla="*/ 1333 h 36969"/>
                    <a:gd name="connsiteX3" fmla="*/ 2103 w 43332"/>
                    <a:gd name="connsiteY3" fmla="*/ 29806 h 36969"/>
                    <a:gd name="connsiteX4" fmla="*/ 5785 w 43332"/>
                    <a:gd name="connsiteY4" fmla="*/ 36434 h 36969"/>
                    <a:gd name="connsiteX5" fmla="*/ 5785 w 43332"/>
                    <a:gd name="connsiteY5" fmla="*/ 36434 h 36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332" h="36969">
                      <a:moveTo>
                        <a:pt x="5785" y="36434"/>
                      </a:moveTo>
                      <a:cubicBezTo>
                        <a:pt x="19776" y="28579"/>
                        <a:pt x="31804" y="18761"/>
                        <a:pt x="42358" y="6733"/>
                      </a:cubicBezTo>
                      <a:cubicBezTo>
                        <a:pt x="45549" y="3051"/>
                        <a:pt x="40149" y="-2594"/>
                        <a:pt x="36958" y="1333"/>
                      </a:cubicBezTo>
                      <a:cubicBezTo>
                        <a:pt x="26895" y="12870"/>
                        <a:pt x="15358" y="22197"/>
                        <a:pt x="2103" y="29806"/>
                      </a:cubicBezTo>
                      <a:cubicBezTo>
                        <a:pt x="-2560" y="32260"/>
                        <a:pt x="1367" y="38888"/>
                        <a:pt x="5785" y="36434"/>
                      </a:cubicBezTo>
                      <a:lnTo>
                        <a:pt x="5785" y="364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4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87BB40E4-F6A8-4F99-8343-70BEBB4953A8}"/>
                    </a:ext>
                  </a:extLst>
                </p:cNvPr>
                <p:cNvSpPr/>
                <p:nvPr/>
              </p:nvSpPr>
              <p:spPr>
                <a:xfrm>
                  <a:off x="7238162" y="6725032"/>
                  <a:ext cx="173222" cy="28115"/>
                </a:xfrm>
                <a:custGeom>
                  <a:avLst/>
                  <a:gdLst>
                    <a:gd name="connsiteX0" fmla="*/ 3713 w 173222"/>
                    <a:gd name="connsiteY0" fmla="*/ 7855 h 28115"/>
                    <a:gd name="connsiteX1" fmla="*/ 168415 w 173222"/>
                    <a:gd name="connsiteY1" fmla="*/ 27982 h 28115"/>
                    <a:gd name="connsiteX2" fmla="*/ 170379 w 173222"/>
                    <a:gd name="connsiteY2" fmla="*/ 20373 h 28115"/>
                    <a:gd name="connsiteX3" fmla="*/ 3468 w 173222"/>
                    <a:gd name="connsiteY3" fmla="*/ 0 h 28115"/>
                    <a:gd name="connsiteX4" fmla="*/ 3713 w 173222"/>
                    <a:gd name="connsiteY4" fmla="*/ 7855 h 28115"/>
                    <a:gd name="connsiteX5" fmla="*/ 3713 w 173222"/>
                    <a:gd name="connsiteY5" fmla="*/ 7855 h 28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3222" h="28115">
                      <a:moveTo>
                        <a:pt x="3713" y="7855"/>
                      </a:moveTo>
                      <a:cubicBezTo>
                        <a:pt x="59432" y="8836"/>
                        <a:pt x="114169" y="15709"/>
                        <a:pt x="168415" y="27982"/>
                      </a:cubicBezTo>
                      <a:cubicBezTo>
                        <a:pt x="173324" y="29210"/>
                        <a:pt x="175288" y="21600"/>
                        <a:pt x="170379" y="20373"/>
                      </a:cubicBezTo>
                      <a:cubicBezTo>
                        <a:pt x="115396" y="7855"/>
                        <a:pt x="59923" y="982"/>
                        <a:pt x="3468" y="0"/>
                      </a:cubicBezTo>
                      <a:cubicBezTo>
                        <a:pt x="-1196" y="0"/>
                        <a:pt x="-1196" y="7855"/>
                        <a:pt x="3713" y="7855"/>
                      </a:cubicBezTo>
                      <a:lnTo>
                        <a:pt x="3713" y="78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4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0CD21536-6942-4F3E-83B2-B92151E167DC}"/>
                    </a:ext>
                  </a:extLst>
                </p:cNvPr>
                <p:cNvSpPr/>
                <p:nvPr/>
              </p:nvSpPr>
              <p:spPr>
                <a:xfrm>
                  <a:off x="7234573" y="6648428"/>
                  <a:ext cx="239505" cy="27535"/>
                </a:xfrm>
                <a:custGeom>
                  <a:avLst/>
                  <a:gdLst>
                    <a:gd name="connsiteX0" fmla="*/ 3866 w 239505"/>
                    <a:gd name="connsiteY0" fmla="*/ 7877 h 27535"/>
                    <a:gd name="connsiteX1" fmla="*/ 235823 w 239505"/>
                    <a:gd name="connsiteY1" fmla="*/ 27513 h 27535"/>
                    <a:gd name="connsiteX2" fmla="*/ 235823 w 239505"/>
                    <a:gd name="connsiteY2" fmla="*/ 19659 h 27535"/>
                    <a:gd name="connsiteX3" fmla="*/ 3866 w 239505"/>
                    <a:gd name="connsiteY3" fmla="*/ 22 h 27535"/>
                    <a:gd name="connsiteX4" fmla="*/ 3866 w 239505"/>
                    <a:gd name="connsiteY4" fmla="*/ 7877 h 27535"/>
                    <a:gd name="connsiteX5" fmla="*/ 3866 w 239505"/>
                    <a:gd name="connsiteY5" fmla="*/ 7877 h 2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9505" h="27535">
                      <a:moveTo>
                        <a:pt x="3866" y="7877"/>
                      </a:moveTo>
                      <a:cubicBezTo>
                        <a:pt x="81185" y="14504"/>
                        <a:pt x="158504" y="20886"/>
                        <a:pt x="235823" y="27513"/>
                      </a:cubicBezTo>
                      <a:cubicBezTo>
                        <a:pt x="240732" y="28004"/>
                        <a:pt x="240732" y="20150"/>
                        <a:pt x="235823" y="19659"/>
                      </a:cubicBezTo>
                      <a:cubicBezTo>
                        <a:pt x="158504" y="13031"/>
                        <a:pt x="81185" y="6650"/>
                        <a:pt x="3866" y="22"/>
                      </a:cubicBezTo>
                      <a:cubicBezTo>
                        <a:pt x="-1289" y="-469"/>
                        <a:pt x="-1289" y="7386"/>
                        <a:pt x="3866" y="7877"/>
                      </a:cubicBezTo>
                      <a:lnTo>
                        <a:pt x="3866" y="78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4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A02C786A-A450-42C4-8AE2-72AF6FD46DE9}"/>
                    </a:ext>
                  </a:extLst>
                </p:cNvPr>
                <p:cNvSpPr/>
                <p:nvPr/>
              </p:nvSpPr>
              <p:spPr>
                <a:xfrm>
                  <a:off x="7422067" y="6795202"/>
                  <a:ext cx="52229" cy="30499"/>
                </a:xfrm>
                <a:custGeom>
                  <a:avLst/>
                  <a:gdLst>
                    <a:gd name="connsiteX0" fmla="*/ 5864 w 52229"/>
                    <a:gd name="connsiteY0" fmla="*/ 29977 h 30499"/>
                    <a:gd name="connsiteX1" fmla="*/ 50292 w 52229"/>
                    <a:gd name="connsiteY1" fmla="*/ 7150 h 30499"/>
                    <a:gd name="connsiteX2" fmla="*/ 46365 w 52229"/>
                    <a:gd name="connsiteY2" fmla="*/ 522 h 30499"/>
                    <a:gd name="connsiteX3" fmla="*/ 1937 w 52229"/>
                    <a:gd name="connsiteY3" fmla="*/ 23350 h 30499"/>
                    <a:gd name="connsiteX4" fmla="*/ 5864 w 52229"/>
                    <a:gd name="connsiteY4" fmla="*/ 29977 h 30499"/>
                    <a:gd name="connsiteX5" fmla="*/ 5864 w 52229"/>
                    <a:gd name="connsiteY5" fmla="*/ 29977 h 30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2229" h="30499">
                      <a:moveTo>
                        <a:pt x="5864" y="29977"/>
                      </a:moveTo>
                      <a:cubicBezTo>
                        <a:pt x="20592" y="22368"/>
                        <a:pt x="35565" y="14759"/>
                        <a:pt x="50292" y="7150"/>
                      </a:cubicBezTo>
                      <a:cubicBezTo>
                        <a:pt x="54710" y="4940"/>
                        <a:pt x="50783" y="-1932"/>
                        <a:pt x="46365" y="522"/>
                      </a:cubicBezTo>
                      <a:cubicBezTo>
                        <a:pt x="31637" y="8131"/>
                        <a:pt x="16664" y="15741"/>
                        <a:pt x="1937" y="23350"/>
                      </a:cubicBezTo>
                      <a:cubicBezTo>
                        <a:pt x="-2481" y="25559"/>
                        <a:pt x="1446" y="32432"/>
                        <a:pt x="5864" y="29977"/>
                      </a:cubicBezTo>
                      <a:lnTo>
                        <a:pt x="5864" y="299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4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7A4741E2-5024-4154-B6AA-07E9698EF1D1}"/>
                    </a:ext>
                  </a:extLst>
                </p:cNvPr>
                <p:cNvSpPr/>
                <p:nvPr/>
              </p:nvSpPr>
              <p:spPr>
                <a:xfrm>
                  <a:off x="7467307" y="6752050"/>
                  <a:ext cx="81392" cy="51359"/>
                </a:xfrm>
                <a:custGeom>
                  <a:avLst/>
                  <a:gdLst>
                    <a:gd name="connsiteX0" fmla="*/ 8244 w 81392"/>
                    <a:gd name="connsiteY0" fmla="*/ 47111 h 51359"/>
                    <a:gd name="connsiteX1" fmla="*/ 64453 w 81392"/>
                    <a:gd name="connsiteY1" fmla="*/ 12501 h 51359"/>
                    <a:gd name="connsiteX2" fmla="*/ 59790 w 81392"/>
                    <a:gd name="connsiteY2" fmla="*/ 39010 h 51359"/>
                    <a:gd name="connsiteX3" fmla="*/ 40153 w 81392"/>
                    <a:gd name="connsiteY3" fmla="*/ 42938 h 51359"/>
                    <a:gd name="connsiteX4" fmla="*/ 4807 w 81392"/>
                    <a:gd name="connsiteY4" fmla="*/ 39747 h 51359"/>
                    <a:gd name="connsiteX5" fmla="*/ 2844 w 81392"/>
                    <a:gd name="connsiteY5" fmla="*/ 47356 h 51359"/>
                    <a:gd name="connsiteX6" fmla="*/ 66908 w 81392"/>
                    <a:gd name="connsiteY6" fmla="*/ 44656 h 51359"/>
                    <a:gd name="connsiteX7" fmla="*/ 77463 w 81392"/>
                    <a:gd name="connsiteY7" fmla="*/ 12747 h 51359"/>
                    <a:gd name="connsiteX8" fmla="*/ 1125 w 81392"/>
                    <a:gd name="connsiteY8" fmla="*/ 44902 h 51359"/>
                    <a:gd name="connsiteX9" fmla="*/ 8244 w 81392"/>
                    <a:gd name="connsiteY9" fmla="*/ 47111 h 51359"/>
                    <a:gd name="connsiteX10" fmla="*/ 8244 w 81392"/>
                    <a:gd name="connsiteY10" fmla="*/ 47111 h 51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1392" h="51359">
                      <a:moveTo>
                        <a:pt x="8244" y="47111"/>
                      </a:moveTo>
                      <a:cubicBezTo>
                        <a:pt x="12907" y="26983"/>
                        <a:pt x="41871" y="-2472"/>
                        <a:pt x="64453" y="12501"/>
                      </a:cubicBezTo>
                      <a:cubicBezTo>
                        <a:pt x="75499" y="19865"/>
                        <a:pt x="71326" y="35083"/>
                        <a:pt x="59790" y="39010"/>
                      </a:cubicBezTo>
                      <a:cubicBezTo>
                        <a:pt x="53653" y="41219"/>
                        <a:pt x="46535" y="42447"/>
                        <a:pt x="40153" y="42938"/>
                      </a:cubicBezTo>
                      <a:cubicBezTo>
                        <a:pt x="28126" y="44165"/>
                        <a:pt x="16344" y="42693"/>
                        <a:pt x="4807" y="39747"/>
                      </a:cubicBezTo>
                      <a:cubicBezTo>
                        <a:pt x="-102" y="38519"/>
                        <a:pt x="-2066" y="46129"/>
                        <a:pt x="2844" y="47356"/>
                      </a:cubicBezTo>
                      <a:cubicBezTo>
                        <a:pt x="22971" y="52511"/>
                        <a:pt x="47271" y="53738"/>
                        <a:pt x="66908" y="44656"/>
                      </a:cubicBezTo>
                      <a:cubicBezTo>
                        <a:pt x="79672" y="38765"/>
                        <a:pt x="86054" y="25510"/>
                        <a:pt x="77463" y="12747"/>
                      </a:cubicBezTo>
                      <a:cubicBezTo>
                        <a:pt x="54881" y="-20145"/>
                        <a:pt x="7262" y="17901"/>
                        <a:pt x="1125" y="44902"/>
                      </a:cubicBezTo>
                      <a:cubicBezTo>
                        <a:pt x="-593" y="49811"/>
                        <a:pt x="7016" y="51774"/>
                        <a:pt x="8244" y="47111"/>
                      </a:cubicBezTo>
                      <a:lnTo>
                        <a:pt x="8244" y="471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4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2BAFB416-0DBA-4739-B322-D71AF0CB56ED}"/>
                    </a:ext>
                  </a:extLst>
                </p:cNvPr>
                <p:cNvSpPr/>
                <p:nvPr/>
              </p:nvSpPr>
              <p:spPr>
                <a:xfrm>
                  <a:off x="7460636" y="6720943"/>
                  <a:ext cx="46304" cy="78074"/>
                </a:xfrm>
                <a:custGeom>
                  <a:avLst/>
                  <a:gdLst>
                    <a:gd name="connsiteX0" fmla="*/ 13687 w 46304"/>
                    <a:gd name="connsiteY0" fmla="*/ 76745 h 78074"/>
                    <a:gd name="connsiteX1" fmla="*/ 43142 w 46304"/>
                    <a:gd name="connsiteY1" fmla="*/ 12926 h 78074"/>
                    <a:gd name="connsiteX2" fmla="*/ 433 w 46304"/>
                    <a:gd name="connsiteY2" fmla="*/ 14399 h 78074"/>
                    <a:gd name="connsiteX3" fmla="*/ 7060 w 46304"/>
                    <a:gd name="connsiteY3" fmla="*/ 18326 h 78074"/>
                    <a:gd name="connsiteX4" fmla="*/ 37497 w 46304"/>
                    <a:gd name="connsiteY4" fmla="*/ 20045 h 78074"/>
                    <a:gd name="connsiteX5" fmla="*/ 31851 w 46304"/>
                    <a:gd name="connsiteY5" fmla="*/ 44345 h 78074"/>
                    <a:gd name="connsiteX6" fmla="*/ 8042 w 46304"/>
                    <a:gd name="connsiteY6" fmla="*/ 71100 h 78074"/>
                    <a:gd name="connsiteX7" fmla="*/ 13687 w 46304"/>
                    <a:gd name="connsiteY7" fmla="*/ 76745 h 78074"/>
                    <a:gd name="connsiteX8" fmla="*/ 13687 w 46304"/>
                    <a:gd name="connsiteY8" fmla="*/ 76745 h 78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304" h="78074">
                      <a:moveTo>
                        <a:pt x="13687" y="76745"/>
                      </a:moveTo>
                      <a:cubicBezTo>
                        <a:pt x="27924" y="59809"/>
                        <a:pt x="55661" y="38454"/>
                        <a:pt x="43142" y="12926"/>
                      </a:cubicBezTo>
                      <a:cubicBezTo>
                        <a:pt x="34060" y="-5729"/>
                        <a:pt x="8778" y="-3274"/>
                        <a:pt x="433" y="14399"/>
                      </a:cubicBezTo>
                      <a:cubicBezTo>
                        <a:pt x="-1777" y="18817"/>
                        <a:pt x="5096" y="22745"/>
                        <a:pt x="7060" y="18326"/>
                      </a:cubicBezTo>
                      <a:cubicBezTo>
                        <a:pt x="12215" y="7526"/>
                        <a:pt x="30378" y="-1311"/>
                        <a:pt x="37497" y="20045"/>
                      </a:cubicBezTo>
                      <a:cubicBezTo>
                        <a:pt x="39951" y="27899"/>
                        <a:pt x="36024" y="37718"/>
                        <a:pt x="31851" y="44345"/>
                      </a:cubicBezTo>
                      <a:cubicBezTo>
                        <a:pt x="25715" y="54408"/>
                        <a:pt x="15651" y="62263"/>
                        <a:pt x="8042" y="71100"/>
                      </a:cubicBezTo>
                      <a:cubicBezTo>
                        <a:pt x="5096" y="75027"/>
                        <a:pt x="10496" y="80673"/>
                        <a:pt x="13687" y="76745"/>
                      </a:cubicBezTo>
                      <a:lnTo>
                        <a:pt x="13687" y="767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4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CF05CF20-A742-40D2-B559-B711BC5827C8}"/>
                  </a:ext>
                </a:extLst>
              </p:cNvPr>
              <p:cNvSpPr/>
              <p:nvPr/>
            </p:nvSpPr>
            <p:spPr>
              <a:xfrm>
                <a:off x="6394493" y="3263272"/>
                <a:ext cx="213888" cy="172234"/>
              </a:xfrm>
              <a:custGeom>
                <a:avLst/>
                <a:gdLst>
                  <a:gd name="connsiteX0" fmla="*/ 6445 w 213888"/>
                  <a:gd name="connsiteY0" fmla="*/ 14802 h 172234"/>
                  <a:gd name="connsiteX1" fmla="*/ 188329 w 213888"/>
                  <a:gd name="connsiteY1" fmla="*/ 162813 h 172234"/>
                  <a:gd name="connsiteX2" fmla="*/ 213611 w 213888"/>
                  <a:gd name="connsiteY2" fmla="*/ 155940 h 172234"/>
                  <a:gd name="connsiteX3" fmla="*/ 6445 w 213888"/>
                  <a:gd name="connsiteY3" fmla="*/ 1301 h 172234"/>
                  <a:gd name="connsiteX4" fmla="*/ 6445 w 213888"/>
                  <a:gd name="connsiteY4" fmla="*/ 14802 h 172234"/>
                  <a:gd name="connsiteX5" fmla="*/ 6445 w 213888"/>
                  <a:gd name="connsiteY5" fmla="*/ 14802 h 172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888" h="172234">
                    <a:moveTo>
                      <a:pt x="6445" y="14802"/>
                    </a:moveTo>
                    <a:cubicBezTo>
                      <a:pt x="96282" y="15293"/>
                      <a:pt x="171392" y="74448"/>
                      <a:pt x="188329" y="162813"/>
                    </a:cubicBezTo>
                    <a:cubicBezTo>
                      <a:pt x="191519" y="179258"/>
                      <a:pt x="216802" y="172385"/>
                      <a:pt x="213611" y="155940"/>
                    </a:cubicBezTo>
                    <a:cubicBezTo>
                      <a:pt x="193974" y="56038"/>
                      <a:pt x="107818" y="-10235"/>
                      <a:pt x="6445" y="1301"/>
                    </a:cubicBezTo>
                    <a:cubicBezTo>
                      <a:pt x="-1901" y="2283"/>
                      <a:pt x="-2392" y="14556"/>
                      <a:pt x="6445" y="14802"/>
                    </a:cubicBezTo>
                    <a:lnTo>
                      <a:pt x="6445" y="14802"/>
                    </a:lnTo>
                    <a:close/>
                  </a:path>
                </a:pathLst>
              </a:custGeom>
              <a:solidFill>
                <a:srgbClr val="352522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1DBF4350-FE7D-4736-AFA2-3C1E4771327D}"/>
                  </a:ext>
                </a:extLst>
              </p:cNvPr>
              <p:cNvSpPr/>
              <p:nvPr/>
            </p:nvSpPr>
            <p:spPr>
              <a:xfrm>
                <a:off x="7239157" y="3569855"/>
                <a:ext cx="94229" cy="127481"/>
              </a:xfrm>
              <a:custGeom>
                <a:avLst/>
                <a:gdLst>
                  <a:gd name="connsiteX0" fmla="*/ 8855 w 94229"/>
                  <a:gd name="connsiteY0" fmla="*/ 30994 h 127481"/>
                  <a:gd name="connsiteX1" fmla="*/ 82492 w 94229"/>
                  <a:gd name="connsiteY1" fmla="*/ 26085 h 127481"/>
                  <a:gd name="connsiteX2" fmla="*/ 84456 w 94229"/>
                  <a:gd name="connsiteY2" fmla="*/ 11603 h 127481"/>
                  <a:gd name="connsiteX3" fmla="*/ 15973 w 94229"/>
                  <a:gd name="connsiteY3" fmla="*/ 86222 h 127481"/>
                  <a:gd name="connsiteX4" fmla="*/ 86419 w 94229"/>
                  <a:gd name="connsiteY4" fmla="*/ 116659 h 127481"/>
                  <a:gd name="connsiteX5" fmla="*/ 78810 w 94229"/>
                  <a:gd name="connsiteY5" fmla="*/ 103404 h 127481"/>
                  <a:gd name="connsiteX6" fmla="*/ 47637 w 94229"/>
                  <a:gd name="connsiteY6" fmla="*/ 104386 h 127481"/>
                  <a:gd name="connsiteX7" fmla="*/ 33400 w 94229"/>
                  <a:gd name="connsiteY7" fmla="*/ 70513 h 127481"/>
                  <a:gd name="connsiteX8" fmla="*/ 88628 w 94229"/>
                  <a:gd name="connsiteY8" fmla="*/ 26821 h 127481"/>
                  <a:gd name="connsiteX9" fmla="*/ 90592 w 94229"/>
                  <a:gd name="connsiteY9" fmla="*/ 12340 h 127481"/>
                  <a:gd name="connsiteX10" fmla="*/ 1000 w 94229"/>
                  <a:gd name="connsiteY10" fmla="*/ 24858 h 127481"/>
                  <a:gd name="connsiteX11" fmla="*/ 8855 w 94229"/>
                  <a:gd name="connsiteY11" fmla="*/ 30994 h 127481"/>
                  <a:gd name="connsiteX12" fmla="*/ 8855 w 94229"/>
                  <a:gd name="connsiteY12" fmla="*/ 30994 h 127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4229" h="127481">
                    <a:moveTo>
                      <a:pt x="8855" y="30994"/>
                    </a:moveTo>
                    <a:cubicBezTo>
                      <a:pt x="30700" y="13076"/>
                      <a:pt x="58683" y="8412"/>
                      <a:pt x="82492" y="26085"/>
                    </a:cubicBezTo>
                    <a:cubicBezTo>
                      <a:pt x="83228" y="21176"/>
                      <a:pt x="83719" y="16512"/>
                      <a:pt x="84456" y="11603"/>
                    </a:cubicBezTo>
                    <a:cubicBezTo>
                      <a:pt x="47392" y="16512"/>
                      <a:pt x="9346" y="44494"/>
                      <a:pt x="15973" y="86222"/>
                    </a:cubicBezTo>
                    <a:cubicBezTo>
                      <a:pt x="20637" y="114450"/>
                      <a:pt x="62855" y="143905"/>
                      <a:pt x="86419" y="116659"/>
                    </a:cubicBezTo>
                    <a:cubicBezTo>
                      <a:pt x="91328" y="111013"/>
                      <a:pt x="86665" y="100950"/>
                      <a:pt x="78810" y="103404"/>
                    </a:cubicBezTo>
                    <a:cubicBezTo>
                      <a:pt x="68010" y="106841"/>
                      <a:pt x="58437" y="110277"/>
                      <a:pt x="47637" y="104386"/>
                    </a:cubicBezTo>
                    <a:cubicBezTo>
                      <a:pt x="35364" y="97759"/>
                      <a:pt x="31191" y="83522"/>
                      <a:pt x="33400" y="70513"/>
                    </a:cubicBezTo>
                    <a:cubicBezTo>
                      <a:pt x="37819" y="43267"/>
                      <a:pt x="63837" y="30749"/>
                      <a:pt x="88628" y="26821"/>
                    </a:cubicBezTo>
                    <a:cubicBezTo>
                      <a:pt x="95992" y="25594"/>
                      <a:pt x="95501" y="15776"/>
                      <a:pt x="90592" y="12340"/>
                    </a:cubicBezTo>
                    <a:cubicBezTo>
                      <a:pt x="63346" y="-7052"/>
                      <a:pt x="20637" y="-4106"/>
                      <a:pt x="1000" y="24858"/>
                    </a:cubicBezTo>
                    <a:cubicBezTo>
                      <a:pt x="-2682" y="29767"/>
                      <a:pt x="4682" y="34431"/>
                      <a:pt x="8855" y="30994"/>
                    </a:cubicBezTo>
                    <a:lnTo>
                      <a:pt x="8855" y="30994"/>
                    </a:lnTo>
                    <a:close/>
                  </a:path>
                </a:pathLst>
              </a:custGeom>
              <a:solidFill>
                <a:srgbClr val="D8AB8D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0FE91874-D9AF-4D44-80B3-86B51E75AB61}"/>
                  </a:ext>
                </a:extLst>
              </p:cNvPr>
              <p:cNvSpPr/>
              <p:nvPr/>
            </p:nvSpPr>
            <p:spPr>
              <a:xfrm>
                <a:off x="6424311" y="4185690"/>
                <a:ext cx="1494628" cy="1891867"/>
              </a:xfrm>
              <a:custGeom>
                <a:avLst/>
                <a:gdLst>
                  <a:gd name="connsiteX0" fmla="*/ 3136 w 1494628"/>
                  <a:gd name="connsiteY0" fmla="*/ 1780143 h 1891867"/>
                  <a:gd name="connsiteX1" fmla="*/ 1485945 w 1494628"/>
                  <a:gd name="connsiteY1" fmla="*/ 1739888 h 1891867"/>
                  <a:gd name="connsiteX2" fmla="*/ 1494290 w 1494628"/>
                  <a:gd name="connsiteY2" fmla="*/ 1725160 h 1891867"/>
                  <a:gd name="connsiteX3" fmla="*/ 1281479 w 1494628"/>
                  <a:gd name="connsiteY3" fmla="*/ 781376 h 1891867"/>
                  <a:gd name="connsiteX4" fmla="*/ 1186487 w 1494628"/>
                  <a:gd name="connsiteY4" fmla="*/ 360171 h 1891867"/>
                  <a:gd name="connsiteX5" fmla="*/ 974166 w 1494628"/>
                  <a:gd name="connsiteY5" fmla="*/ 5976 h 1891867"/>
                  <a:gd name="connsiteX6" fmla="*/ 954284 w 1494628"/>
                  <a:gd name="connsiteY6" fmla="*/ 17513 h 1891867"/>
                  <a:gd name="connsiteX7" fmla="*/ 1152614 w 1494628"/>
                  <a:gd name="connsiteY7" fmla="*/ 337344 h 1891867"/>
                  <a:gd name="connsiteX8" fmla="*/ 1187960 w 1494628"/>
                  <a:gd name="connsiteY8" fmla="*/ 474800 h 1891867"/>
                  <a:gd name="connsiteX9" fmla="*/ 1358798 w 1494628"/>
                  <a:gd name="connsiteY9" fmla="*/ 1232282 h 1891867"/>
                  <a:gd name="connsiteX10" fmla="*/ 1438081 w 1494628"/>
                  <a:gd name="connsiteY10" fmla="*/ 1583777 h 1891867"/>
                  <a:gd name="connsiteX11" fmla="*/ 1462381 w 1494628"/>
                  <a:gd name="connsiteY11" fmla="*/ 1691778 h 1891867"/>
                  <a:gd name="connsiteX12" fmla="*/ 1425808 w 1494628"/>
                  <a:gd name="connsiteY12" fmla="*/ 1731788 h 1891867"/>
                  <a:gd name="connsiteX13" fmla="*/ 674953 w 1494628"/>
                  <a:gd name="connsiteY13" fmla="*/ 1867526 h 1891867"/>
                  <a:gd name="connsiteX14" fmla="*/ 8291 w 1494628"/>
                  <a:gd name="connsiteY14" fmla="*/ 1768606 h 1891867"/>
                  <a:gd name="connsiteX15" fmla="*/ 3136 w 1494628"/>
                  <a:gd name="connsiteY15" fmla="*/ 1780143 h 1891867"/>
                  <a:gd name="connsiteX16" fmla="*/ 3136 w 1494628"/>
                  <a:gd name="connsiteY16" fmla="*/ 1780143 h 1891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94628" h="1891867">
                    <a:moveTo>
                      <a:pt x="3136" y="1780143"/>
                    </a:moveTo>
                    <a:cubicBezTo>
                      <a:pt x="472942" y="1985591"/>
                      <a:pt x="1013685" y="1868753"/>
                      <a:pt x="1485945" y="1739888"/>
                    </a:cubicBezTo>
                    <a:cubicBezTo>
                      <a:pt x="1492327" y="1738169"/>
                      <a:pt x="1495763" y="1731542"/>
                      <a:pt x="1494290" y="1725160"/>
                    </a:cubicBezTo>
                    <a:cubicBezTo>
                      <a:pt x="1424090" y="1410484"/>
                      <a:pt x="1352416" y="1096053"/>
                      <a:pt x="1281479" y="781376"/>
                    </a:cubicBezTo>
                    <a:cubicBezTo>
                      <a:pt x="1250797" y="645147"/>
                      <a:pt x="1234842" y="491246"/>
                      <a:pt x="1186487" y="360171"/>
                    </a:cubicBezTo>
                    <a:cubicBezTo>
                      <a:pt x="1139605" y="233761"/>
                      <a:pt x="1031358" y="130423"/>
                      <a:pt x="974166" y="5976"/>
                    </a:cubicBezTo>
                    <a:cubicBezTo>
                      <a:pt x="968030" y="-7524"/>
                      <a:pt x="948148" y="4258"/>
                      <a:pt x="954284" y="17513"/>
                    </a:cubicBezTo>
                    <a:cubicBezTo>
                      <a:pt x="1006321" y="131405"/>
                      <a:pt x="1102540" y="224433"/>
                      <a:pt x="1152614" y="337344"/>
                    </a:cubicBezTo>
                    <a:cubicBezTo>
                      <a:pt x="1171269" y="379562"/>
                      <a:pt x="1177650" y="429145"/>
                      <a:pt x="1187960" y="474800"/>
                    </a:cubicBezTo>
                    <a:cubicBezTo>
                      <a:pt x="1244660" y="727376"/>
                      <a:pt x="1301852" y="979706"/>
                      <a:pt x="1358798" y="1232282"/>
                    </a:cubicBezTo>
                    <a:cubicBezTo>
                      <a:pt x="1385307" y="1349365"/>
                      <a:pt x="1411571" y="1466448"/>
                      <a:pt x="1438081" y="1583777"/>
                    </a:cubicBezTo>
                    <a:cubicBezTo>
                      <a:pt x="1445199" y="1615441"/>
                      <a:pt x="1465327" y="1660114"/>
                      <a:pt x="1462381" y="1691778"/>
                    </a:cubicBezTo>
                    <a:cubicBezTo>
                      <a:pt x="1457472" y="1748479"/>
                      <a:pt x="1500672" y="1700369"/>
                      <a:pt x="1425808" y="1731788"/>
                    </a:cubicBezTo>
                    <a:cubicBezTo>
                      <a:pt x="1203914" y="1824816"/>
                      <a:pt x="911820" y="1859426"/>
                      <a:pt x="674953" y="1867526"/>
                    </a:cubicBezTo>
                    <a:cubicBezTo>
                      <a:pt x="450360" y="1875135"/>
                      <a:pt x="219139" y="1848135"/>
                      <a:pt x="8291" y="1768606"/>
                    </a:cubicBezTo>
                    <a:cubicBezTo>
                      <a:pt x="1418" y="1765906"/>
                      <a:pt x="-3491" y="1777198"/>
                      <a:pt x="3136" y="1780143"/>
                    </a:cubicBezTo>
                    <a:lnTo>
                      <a:pt x="3136" y="1780143"/>
                    </a:lnTo>
                    <a:close/>
                  </a:path>
                </a:pathLst>
              </a:custGeom>
              <a:solidFill>
                <a:srgbClr val="E28DBF"/>
              </a:solidFill>
              <a:ln w="24531" cap="flat">
                <a:solidFill>
                  <a:srgbClr val="297D9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A9BC9034-485F-4EFB-8BB2-907E9E275A29}"/>
                  </a:ext>
                </a:extLst>
              </p:cNvPr>
              <p:cNvSpPr/>
              <p:nvPr/>
            </p:nvSpPr>
            <p:spPr>
              <a:xfrm>
                <a:off x="6846903" y="4970681"/>
                <a:ext cx="709002" cy="68585"/>
              </a:xfrm>
              <a:custGeom>
                <a:avLst/>
                <a:gdLst>
                  <a:gd name="connsiteX0" fmla="*/ 5431 w 709002"/>
                  <a:gd name="connsiteY0" fmla="*/ 60204 h 68585"/>
                  <a:gd name="connsiteX1" fmla="*/ 704985 w 709002"/>
                  <a:gd name="connsiteY1" fmla="*/ 10867 h 68585"/>
                  <a:gd name="connsiteX2" fmla="*/ 702039 w 709002"/>
                  <a:gd name="connsiteY2" fmla="*/ 67 h 68585"/>
                  <a:gd name="connsiteX3" fmla="*/ 5431 w 709002"/>
                  <a:gd name="connsiteY3" fmla="*/ 49159 h 68585"/>
                  <a:gd name="connsiteX4" fmla="*/ 5431 w 709002"/>
                  <a:gd name="connsiteY4" fmla="*/ 60204 h 68585"/>
                  <a:gd name="connsiteX5" fmla="*/ 5431 w 709002"/>
                  <a:gd name="connsiteY5" fmla="*/ 60204 h 6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9002" h="68585">
                    <a:moveTo>
                      <a:pt x="5431" y="60204"/>
                    </a:moveTo>
                    <a:cubicBezTo>
                      <a:pt x="239352" y="79350"/>
                      <a:pt x="476709" y="66832"/>
                      <a:pt x="704985" y="10867"/>
                    </a:cubicBezTo>
                    <a:cubicBezTo>
                      <a:pt x="712103" y="9149"/>
                      <a:pt x="708912" y="-915"/>
                      <a:pt x="702039" y="67"/>
                    </a:cubicBezTo>
                    <a:cubicBezTo>
                      <a:pt x="468609" y="39095"/>
                      <a:pt x="241807" y="59222"/>
                      <a:pt x="5431" y="49159"/>
                    </a:cubicBezTo>
                    <a:cubicBezTo>
                      <a:pt x="-1933" y="48668"/>
                      <a:pt x="-1687" y="59468"/>
                      <a:pt x="5431" y="60204"/>
                    </a:cubicBezTo>
                    <a:lnTo>
                      <a:pt x="5431" y="60204"/>
                    </a:lnTo>
                    <a:close/>
                  </a:path>
                </a:pathLst>
              </a:custGeom>
              <a:solidFill>
                <a:schemeClr val="bg1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A28121ED-D0E3-4377-B3A5-4D1C66FCF37A}"/>
                  </a:ext>
                </a:extLst>
              </p:cNvPr>
              <p:cNvSpPr/>
              <p:nvPr/>
            </p:nvSpPr>
            <p:spPr>
              <a:xfrm>
                <a:off x="6975676" y="4798058"/>
                <a:ext cx="540781" cy="192171"/>
              </a:xfrm>
              <a:custGeom>
                <a:avLst/>
                <a:gdLst>
                  <a:gd name="connsiteX0" fmla="*/ 6259 w 540781"/>
                  <a:gd name="connsiteY0" fmla="*/ 192081 h 192171"/>
                  <a:gd name="connsiteX1" fmla="*/ 538902 w 540781"/>
                  <a:gd name="connsiteY1" fmla="*/ 11179 h 192171"/>
                  <a:gd name="connsiteX2" fmla="*/ 531047 w 540781"/>
                  <a:gd name="connsiteY2" fmla="*/ 1116 h 192171"/>
                  <a:gd name="connsiteX3" fmla="*/ 6259 w 540781"/>
                  <a:gd name="connsiteY3" fmla="*/ 179072 h 192171"/>
                  <a:gd name="connsiteX4" fmla="*/ 6259 w 540781"/>
                  <a:gd name="connsiteY4" fmla="*/ 192081 h 192171"/>
                  <a:gd name="connsiteX5" fmla="*/ 6259 w 540781"/>
                  <a:gd name="connsiteY5" fmla="*/ 192081 h 19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0781" h="192171">
                    <a:moveTo>
                      <a:pt x="6259" y="192081"/>
                    </a:moveTo>
                    <a:cubicBezTo>
                      <a:pt x="199189" y="194782"/>
                      <a:pt x="390155" y="136608"/>
                      <a:pt x="538902" y="11179"/>
                    </a:cubicBezTo>
                    <a:cubicBezTo>
                      <a:pt x="544302" y="6515"/>
                      <a:pt x="536938" y="-3303"/>
                      <a:pt x="531047" y="1116"/>
                    </a:cubicBezTo>
                    <a:cubicBezTo>
                      <a:pt x="372727" y="115990"/>
                      <a:pt x="203852" y="180790"/>
                      <a:pt x="6259" y="179072"/>
                    </a:cubicBezTo>
                    <a:cubicBezTo>
                      <a:pt x="-2086" y="179072"/>
                      <a:pt x="-2086" y="192081"/>
                      <a:pt x="6259" y="192081"/>
                    </a:cubicBezTo>
                    <a:lnTo>
                      <a:pt x="6259" y="192081"/>
                    </a:lnTo>
                    <a:close/>
                  </a:path>
                </a:pathLst>
              </a:custGeom>
              <a:solidFill>
                <a:schemeClr val="bg1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0DCFFCD-A493-4463-992E-E72DBCB5E39B}"/>
                  </a:ext>
                </a:extLst>
              </p:cNvPr>
              <p:cNvSpPr/>
              <p:nvPr/>
            </p:nvSpPr>
            <p:spPr>
              <a:xfrm>
                <a:off x="6798884" y="4346389"/>
                <a:ext cx="88923" cy="39569"/>
              </a:xfrm>
              <a:custGeom>
                <a:avLst/>
                <a:gdLst>
                  <a:gd name="connsiteX0" fmla="*/ 80450 w 88923"/>
                  <a:gd name="connsiteY0" fmla="*/ 406 h 39569"/>
                  <a:gd name="connsiteX1" fmla="*/ 37741 w 88923"/>
                  <a:gd name="connsiteY1" fmla="*/ 12678 h 39569"/>
                  <a:gd name="connsiteX2" fmla="*/ 2640 w 88923"/>
                  <a:gd name="connsiteY2" fmla="*/ 25442 h 39569"/>
                  <a:gd name="connsiteX3" fmla="*/ 8531 w 88923"/>
                  <a:gd name="connsiteY3" fmla="*/ 39433 h 39569"/>
                  <a:gd name="connsiteX4" fmla="*/ 47559 w 88923"/>
                  <a:gd name="connsiteY4" fmla="*/ 29370 h 39569"/>
                  <a:gd name="connsiteX5" fmla="*/ 85850 w 88923"/>
                  <a:gd name="connsiteY5" fmla="*/ 12678 h 39569"/>
                  <a:gd name="connsiteX6" fmla="*/ 80450 w 88923"/>
                  <a:gd name="connsiteY6" fmla="*/ 406 h 39569"/>
                  <a:gd name="connsiteX7" fmla="*/ 80450 w 88923"/>
                  <a:gd name="connsiteY7" fmla="*/ 406 h 3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923" h="39569">
                    <a:moveTo>
                      <a:pt x="80450" y="406"/>
                    </a:moveTo>
                    <a:cubicBezTo>
                      <a:pt x="66459" y="5315"/>
                      <a:pt x="51977" y="8751"/>
                      <a:pt x="37741" y="12678"/>
                    </a:cubicBezTo>
                    <a:cubicBezTo>
                      <a:pt x="26204" y="15869"/>
                      <a:pt x="11968" y="17588"/>
                      <a:pt x="2640" y="25442"/>
                    </a:cubicBezTo>
                    <a:cubicBezTo>
                      <a:pt x="-3496" y="30597"/>
                      <a:pt x="2149" y="38942"/>
                      <a:pt x="8531" y="39433"/>
                    </a:cubicBezTo>
                    <a:cubicBezTo>
                      <a:pt x="20804" y="40661"/>
                      <a:pt x="36022" y="33297"/>
                      <a:pt x="47559" y="29370"/>
                    </a:cubicBezTo>
                    <a:cubicBezTo>
                      <a:pt x="60814" y="24951"/>
                      <a:pt x="73577" y="19306"/>
                      <a:pt x="85850" y="12678"/>
                    </a:cubicBezTo>
                    <a:cubicBezTo>
                      <a:pt x="92232" y="9242"/>
                      <a:pt x="87814" y="-2294"/>
                      <a:pt x="80450" y="406"/>
                    </a:cubicBezTo>
                    <a:lnTo>
                      <a:pt x="80450" y="406"/>
                    </a:lnTo>
                    <a:close/>
                  </a:path>
                </a:pathLst>
              </a:custGeom>
              <a:solidFill>
                <a:srgbClr val="E28DBF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D089160-76EF-4B1C-B7B2-799ACC366AC1}"/>
                  </a:ext>
                </a:extLst>
              </p:cNvPr>
              <p:cNvSpPr/>
              <p:nvPr/>
            </p:nvSpPr>
            <p:spPr>
              <a:xfrm>
                <a:off x="7298924" y="4189935"/>
                <a:ext cx="96573" cy="44344"/>
              </a:xfrm>
              <a:custGeom>
                <a:avLst/>
                <a:gdLst>
                  <a:gd name="connsiteX0" fmla="*/ 5051 w 96573"/>
                  <a:gd name="connsiteY0" fmla="*/ 43459 h 44344"/>
                  <a:gd name="connsiteX1" fmla="*/ 46779 w 96573"/>
                  <a:gd name="connsiteY1" fmla="*/ 36340 h 44344"/>
                  <a:gd name="connsiteX2" fmla="*/ 91207 w 96573"/>
                  <a:gd name="connsiteY2" fmla="*/ 19895 h 44344"/>
                  <a:gd name="connsiteX3" fmla="*/ 82861 w 96573"/>
                  <a:gd name="connsiteY3" fmla="*/ 258 h 44344"/>
                  <a:gd name="connsiteX4" fmla="*/ 37943 w 96573"/>
                  <a:gd name="connsiteY4" fmla="*/ 15722 h 44344"/>
                  <a:gd name="connsiteX5" fmla="*/ 1861 w 96573"/>
                  <a:gd name="connsiteY5" fmla="*/ 31922 h 44344"/>
                  <a:gd name="connsiteX6" fmla="*/ 5051 w 96573"/>
                  <a:gd name="connsiteY6" fmla="*/ 43459 h 44344"/>
                  <a:gd name="connsiteX7" fmla="*/ 5051 w 96573"/>
                  <a:gd name="connsiteY7" fmla="*/ 43459 h 4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573" h="44344">
                    <a:moveTo>
                      <a:pt x="5051" y="43459"/>
                    </a:moveTo>
                    <a:cubicBezTo>
                      <a:pt x="18797" y="46649"/>
                      <a:pt x="33525" y="40513"/>
                      <a:pt x="46779" y="36340"/>
                    </a:cubicBezTo>
                    <a:cubicBezTo>
                      <a:pt x="61507" y="31677"/>
                      <a:pt x="77707" y="27749"/>
                      <a:pt x="91207" y="19895"/>
                    </a:cubicBezTo>
                    <a:cubicBezTo>
                      <a:pt x="102253" y="13513"/>
                      <a:pt x="94643" y="-2197"/>
                      <a:pt x="82861" y="258"/>
                    </a:cubicBezTo>
                    <a:cubicBezTo>
                      <a:pt x="67643" y="3204"/>
                      <a:pt x="52670" y="10567"/>
                      <a:pt x="37943" y="15722"/>
                    </a:cubicBezTo>
                    <a:cubicBezTo>
                      <a:pt x="25670" y="19895"/>
                      <a:pt x="11188" y="22595"/>
                      <a:pt x="1861" y="31922"/>
                    </a:cubicBezTo>
                    <a:cubicBezTo>
                      <a:pt x="-1576" y="35358"/>
                      <a:pt x="-103" y="42231"/>
                      <a:pt x="5051" y="43459"/>
                    </a:cubicBezTo>
                    <a:lnTo>
                      <a:pt x="5051" y="43459"/>
                    </a:lnTo>
                    <a:close/>
                  </a:path>
                </a:pathLst>
              </a:custGeom>
              <a:solidFill>
                <a:srgbClr val="E28DBF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1932DB81-2665-409B-AA39-4C1F960440F5}"/>
                  </a:ext>
                </a:extLst>
              </p:cNvPr>
              <p:cNvSpPr/>
              <p:nvPr/>
            </p:nvSpPr>
            <p:spPr>
              <a:xfrm>
                <a:off x="6437621" y="5841492"/>
                <a:ext cx="1463286" cy="167971"/>
              </a:xfrm>
              <a:custGeom>
                <a:avLst/>
                <a:gdLst>
                  <a:gd name="connsiteX0" fmla="*/ 4799 w 1463286"/>
                  <a:gd name="connsiteY0" fmla="*/ 86785 h 167971"/>
                  <a:gd name="connsiteX1" fmla="*/ 1456189 w 1463286"/>
                  <a:gd name="connsiteY1" fmla="*/ 20757 h 167971"/>
                  <a:gd name="connsiteX2" fmla="*/ 1450544 w 1463286"/>
                  <a:gd name="connsiteY2" fmla="*/ 630 h 167971"/>
                  <a:gd name="connsiteX3" fmla="*/ 8236 w 1463286"/>
                  <a:gd name="connsiteY3" fmla="*/ 73530 h 167971"/>
                  <a:gd name="connsiteX4" fmla="*/ 4799 w 1463286"/>
                  <a:gd name="connsiteY4" fmla="*/ 86785 h 167971"/>
                  <a:gd name="connsiteX5" fmla="*/ 4799 w 1463286"/>
                  <a:gd name="connsiteY5" fmla="*/ 86785 h 167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63286" h="167971">
                    <a:moveTo>
                      <a:pt x="4799" y="86785"/>
                    </a:moveTo>
                    <a:cubicBezTo>
                      <a:pt x="483196" y="216632"/>
                      <a:pt x="991047" y="187914"/>
                      <a:pt x="1456189" y="20757"/>
                    </a:cubicBezTo>
                    <a:cubicBezTo>
                      <a:pt x="1468708" y="16339"/>
                      <a:pt x="1463307" y="-3788"/>
                      <a:pt x="1450544" y="630"/>
                    </a:cubicBezTo>
                    <a:cubicBezTo>
                      <a:pt x="980247" y="168032"/>
                      <a:pt x="492769" y="186932"/>
                      <a:pt x="8236" y="73530"/>
                    </a:cubicBezTo>
                    <a:cubicBezTo>
                      <a:pt x="-110" y="71812"/>
                      <a:pt x="-3546" y="84576"/>
                      <a:pt x="4799" y="86785"/>
                    </a:cubicBezTo>
                    <a:lnTo>
                      <a:pt x="4799" y="86785"/>
                    </a:lnTo>
                    <a:close/>
                  </a:path>
                </a:pathLst>
              </a:custGeom>
              <a:solidFill>
                <a:srgbClr val="E28DBF"/>
              </a:solidFill>
              <a:ln w="24531" cap="flat">
                <a:solidFill>
                  <a:srgbClr val="297D9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5B96C9CD-0156-422B-9726-A13FE85725D6}"/>
                  </a:ext>
                </a:extLst>
              </p:cNvPr>
              <p:cNvSpPr/>
              <p:nvPr/>
            </p:nvSpPr>
            <p:spPr>
              <a:xfrm>
                <a:off x="7462331" y="4140032"/>
                <a:ext cx="271249" cy="241172"/>
              </a:xfrm>
              <a:custGeom>
                <a:avLst/>
                <a:gdLst>
                  <a:gd name="connsiteX0" fmla="*/ 2174 w 271249"/>
                  <a:gd name="connsiteY0" fmla="*/ 10397 h 241172"/>
                  <a:gd name="connsiteX1" fmla="*/ 265795 w 271249"/>
                  <a:gd name="connsiteY1" fmla="*/ 240636 h 241172"/>
                  <a:gd name="connsiteX2" fmla="*/ 270213 w 271249"/>
                  <a:gd name="connsiteY2" fmla="*/ 234990 h 241172"/>
                  <a:gd name="connsiteX3" fmla="*/ 11256 w 271249"/>
                  <a:gd name="connsiteY3" fmla="*/ 1560 h 241172"/>
                  <a:gd name="connsiteX4" fmla="*/ 2174 w 271249"/>
                  <a:gd name="connsiteY4" fmla="*/ 10397 h 241172"/>
                  <a:gd name="connsiteX5" fmla="*/ 2174 w 271249"/>
                  <a:gd name="connsiteY5" fmla="*/ 10397 h 241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249" h="241172">
                    <a:moveTo>
                      <a:pt x="2174" y="10397"/>
                    </a:moveTo>
                    <a:cubicBezTo>
                      <a:pt x="92011" y="83789"/>
                      <a:pt x="169085" y="176326"/>
                      <a:pt x="265795" y="240636"/>
                    </a:cubicBezTo>
                    <a:cubicBezTo>
                      <a:pt x="269232" y="242845"/>
                      <a:pt x="273159" y="237690"/>
                      <a:pt x="270213" y="234990"/>
                    </a:cubicBezTo>
                    <a:cubicBezTo>
                      <a:pt x="187985" y="153989"/>
                      <a:pt x="101339" y="73725"/>
                      <a:pt x="11256" y="1560"/>
                    </a:cubicBezTo>
                    <a:cubicBezTo>
                      <a:pt x="4874" y="-3594"/>
                      <a:pt x="-4208" y="5242"/>
                      <a:pt x="2174" y="10397"/>
                    </a:cubicBezTo>
                    <a:lnTo>
                      <a:pt x="2174" y="10397"/>
                    </a:lnTo>
                    <a:close/>
                  </a:path>
                </a:pathLst>
              </a:custGeom>
              <a:solidFill>
                <a:srgbClr val="A87979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7A9EA38C-7F88-4547-AF6C-9FFB333750FE}"/>
                  </a:ext>
                </a:extLst>
              </p:cNvPr>
              <p:cNvSpPr/>
              <p:nvPr/>
            </p:nvSpPr>
            <p:spPr>
              <a:xfrm>
                <a:off x="7600346" y="4007551"/>
                <a:ext cx="245737" cy="172879"/>
              </a:xfrm>
              <a:custGeom>
                <a:avLst/>
                <a:gdLst>
                  <a:gd name="connsiteX0" fmla="*/ 1124 w 245737"/>
                  <a:gd name="connsiteY0" fmla="*/ 7631 h 172879"/>
                  <a:gd name="connsiteX1" fmla="*/ 107653 w 245737"/>
                  <a:gd name="connsiteY1" fmla="*/ 92314 h 172879"/>
                  <a:gd name="connsiteX2" fmla="*/ 235781 w 245737"/>
                  <a:gd name="connsiteY2" fmla="*/ 172088 h 172879"/>
                  <a:gd name="connsiteX3" fmla="*/ 242654 w 245737"/>
                  <a:gd name="connsiteY3" fmla="*/ 160306 h 172879"/>
                  <a:gd name="connsiteX4" fmla="*/ 124098 w 245737"/>
                  <a:gd name="connsiteY4" fmla="*/ 80532 h 172879"/>
                  <a:gd name="connsiteX5" fmla="*/ 6524 w 245737"/>
                  <a:gd name="connsiteY5" fmla="*/ 513 h 172879"/>
                  <a:gd name="connsiteX6" fmla="*/ 1124 w 245737"/>
                  <a:gd name="connsiteY6" fmla="*/ 7631 h 172879"/>
                  <a:gd name="connsiteX7" fmla="*/ 1124 w 245737"/>
                  <a:gd name="connsiteY7" fmla="*/ 7631 h 172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5737" h="172879">
                    <a:moveTo>
                      <a:pt x="1124" y="7631"/>
                    </a:moveTo>
                    <a:cubicBezTo>
                      <a:pt x="30333" y="41014"/>
                      <a:pt x="71325" y="66787"/>
                      <a:pt x="107653" y="92314"/>
                    </a:cubicBezTo>
                    <a:cubicBezTo>
                      <a:pt x="148399" y="121033"/>
                      <a:pt x="190617" y="150979"/>
                      <a:pt x="235781" y="172088"/>
                    </a:cubicBezTo>
                    <a:cubicBezTo>
                      <a:pt x="243881" y="175770"/>
                      <a:pt x="249527" y="165706"/>
                      <a:pt x="242654" y="160306"/>
                    </a:cubicBezTo>
                    <a:cubicBezTo>
                      <a:pt x="205099" y="131342"/>
                      <a:pt x="163371" y="107287"/>
                      <a:pt x="124098" y="80532"/>
                    </a:cubicBezTo>
                    <a:cubicBezTo>
                      <a:pt x="85561" y="54023"/>
                      <a:pt x="48252" y="21623"/>
                      <a:pt x="6524" y="513"/>
                    </a:cubicBezTo>
                    <a:cubicBezTo>
                      <a:pt x="2106" y="-1696"/>
                      <a:pt x="-2067" y="3704"/>
                      <a:pt x="1124" y="7631"/>
                    </a:cubicBezTo>
                    <a:lnTo>
                      <a:pt x="1124" y="7631"/>
                    </a:lnTo>
                    <a:close/>
                  </a:path>
                </a:pathLst>
              </a:custGeom>
              <a:solidFill>
                <a:srgbClr val="A87979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F4463E8E-B622-452F-B800-C6FF4AA2B7D8}"/>
                  </a:ext>
                </a:extLst>
              </p:cNvPr>
              <p:cNvSpPr/>
              <p:nvPr/>
            </p:nvSpPr>
            <p:spPr>
              <a:xfrm>
                <a:off x="7681892" y="3867622"/>
                <a:ext cx="248823" cy="141206"/>
              </a:xfrm>
              <a:custGeom>
                <a:avLst/>
                <a:gdLst>
                  <a:gd name="connsiteX0" fmla="*/ 1561 w 248823"/>
                  <a:gd name="connsiteY0" fmla="*/ 8631 h 141206"/>
                  <a:gd name="connsiteX1" fmla="*/ 239164 w 248823"/>
                  <a:gd name="connsiteY1" fmla="*/ 140933 h 141206"/>
                  <a:gd name="connsiteX2" fmla="*/ 245055 w 248823"/>
                  <a:gd name="connsiteY2" fmla="*/ 126696 h 141206"/>
                  <a:gd name="connsiteX3" fmla="*/ 125026 w 248823"/>
                  <a:gd name="connsiteY3" fmla="*/ 66559 h 141206"/>
                  <a:gd name="connsiteX4" fmla="*/ 7697 w 248823"/>
                  <a:gd name="connsiteY4" fmla="*/ 531 h 141206"/>
                  <a:gd name="connsiteX5" fmla="*/ 1561 w 248823"/>
                  <a:gd name="connsiteY5" fmla="*/ 8631 h 141206"/>
                  <a:gd name="connsiteX6" fmla="*/ 1561 w 248823"/>
                  <a:gd name="connsiteY6" fmla="*/ 8631 h 141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823" h="141206">
                    <a:moveTo>
                      <a:pt x="1561" y="8631"/>
                    </a:moveTo>
                    <a:cubicBezTo>
                      <a:pt x="66362" y="63859"/>
                      <a:pt x="156690" y="118351"/>
                      <a:pt x="239164" y="140933"/>
                    </a:cubicBezTo>
                    <a:cubicBezTo>
                      <a:pt x="247755" y="143142"/>
                      <a:pt x="252664" y="131360"/>
                      <a:pt x="245055" y="126696"/>
                    </a:cubicBezTo>
                    <a:cubicBezTo>
                      <a:pt x="207009" y="103623"/>
                      <a:pt x="164299" y="87669"/>
                      <a:pt x="125026" y="66559"/>
                    </a:cubicBezTo>
                    <a:cubicBezTo>
                      <a:pt x="85508" y="45450"/>
                      <a:pt x="47707" y="21150"/>
                      <a:pt x="7697" y="531"/>
                    </a:cubicBezTo>
                    <a:cubicBezTo>
                      <a:pt x="3034" y="-1923"/>
                      <a:pt x="-2857" y="4704"/>
                      <a:pt x="1561" y="8631"/>
                    </a:cubicBezTo>
                    <a:lnTo>
                      <a:pt x="1561" y="8631"/>
                    </a:lnTo>
                    <a:close/>
                  </a:path>
                </a:pathLst>
              </a:custGeom>
              <a:solidFill>
                <a:srgbClr val="A87979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7898285A-4C26-4D1E-AD6F-5297C826B7D6}"/>
                  </a:ext>
                </a:extLst>
              </p:cNvPr>
              <p:cNvSpPr/>
              <p:nvPr/>
            </p:nvSpPr>
            <p:spPr>
              <a:xfrm>
                <a:off x="7725847" y="3698044"/>
                <a:ext cx="257001" cy="105443"/>
              </a:xfrm>
              <a:custGeom>
                <a:avLst/>
                <a:gdLst>
                  <a:gd name="connsiteX0" fmla="*/ 2033 w 257001"/>
                  <a:gd name="connsiteY0" fmla="*/ 7862 h 105443"/>
                  <a:gd name="connsiteX1" fmla="*/ 119117 w 257001"/>
                  <a:gd name="connsiteY1" fmla="*/ 51308 h 105443"/>
                  <a:gd name="connsiteX2" fmla="*/ 249454 w 257001"/>
                  <a:gd name="connsiteY2" fmla="*/ 105063 h 105443"/>
                  <a:gd name="connsiteX3" fmla="*/ 254118 w 257001"/>
                  <a:gd name="connsiteY3" fmla="*/ 93772 h 105443"/>
                  <a:gd name="connsiteX4" fmla="*/ 3997 w 257001"/>
                  <a:gd name="connsiteY4" fmla="*/ 7 h 105443"/>
                  <a:gd name="connsiteX5" fmla="*/ 2033 w 257001"/>
                  <a:gd name="connsiteY5" fmla="*/ 7862 h 105443"/>
                  <a:gd name="connsiteX6" fmla="*/ 2033 w 257001"/>
                  <a:gd name="connsiteY6" fmla="*/ 7862 h 105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001" h="105443">
                    <a:moveTo>
                      <a:pt x="2033" y="7862"/>
                    </a:moveTo>
                    <a:cubicBezTo>
                      <a:pt x="39343" y="26271"/>
                      <a:pt x="80334" y="36826"/>
                      <a:pt x="119117" y="51308"/>
                    </a:cubicBezTo>
                    <a:cubicBezTo>
                      <a:pt x="163053" y="67753"/>
                      <a:pt x="205517" y="88617"/>
                      <a:pt x="249454" y="105063"/>
                    </a:cubicBezTo>
                    <a:cubicBezTo>
                      <a:pt x="256082" y="107517"/>
                      <a:pt x="260009" y="97454"/>
                      <a:pt x="254118" y="93772"/>
                    </a:cubicBezTo>
                    <a:cubicBezTo>
                      <a:pt x="182690" y="51062"/>
                      <a:pt x="86962" y="9580"/>
                      <a:pt x="3997" y="7"/>
                    </a:cubicBezTo>
                    <a:cubicBezTo>
                      <a:pt x="70" y="-239"/>
                      <a:pt x="-1648" y="6143"/>
                      <a:pt x="2033" y="7862"/>
                    </a:cubicBezTo>
                    <a:lnTo>
                      <a:pt x="2033" y="7862"/>
                    </a:lnTo>
                    <a:close/>
                  </a:path>
                </a:pathLst>
              </a:custGeom>
              <a:solidFill>
                <a:srgbClr val="A87979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0828C195-CB75-4548-B531-6621CC1E4376}"/>
                  </a:ext>
                </a:extLst>
              </p:cNvPr>
              <p:cNvSpPr/>
              <p:nvPr/>
            </p:nvSpPr>
            <p:spPr>
              <a:xfrm>
                <a:off x="7735479" y="3541184"/>
                <a:ext cx="291301" cy="72133"/>
              </a:xfrm>
              <a:custGeom>
                <a:avLst/>
                <a:gdLst>
                  <a:gd name="connsiteX0" fmla="*/ 3447 w 291301"/>
                  <a:gd name="connsiteY0" fmla="*/ 10083 h 72133"/>
                  <a:gd name="connsiteX1" fmla="*/ 282041 w 291301"/>
                  <a:gd name="connsiteY1" fmla="*/ 71939 h 72133"/>
                  <a:gd name="connsiteX2" fmla="*/ 285969 w 291301"/>
                  <a:gd name="connsiteY2" fmla="*/ 57702 h 72133"/>
                  <a:gd name="connsiteX3" fmla="*/ 4920 w 291301"/>
                  <a:gd name="connsiteY3" fmla="*/ 20 h 72133"/>
                  <a:gd name="connsiteX4" fmla="*/ 3447 w 291301"/>
                  <a:gd name="connsiteY4" fmla="*/ 10083 h 72133"/>
                  <a:gd name="connsiteX5" fmla="*/ 3447 w 291301"/>
                  <a:gd name="connsiteY5" fmla="*/ 10083 h 72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1301" h="72133">
                    <a:moveTo>
                      <a:pt x="3447" y="10083"/>
                    </a:moveTo>
                    <a:cubicBezTo>
                      <a:pt x="94021" y="36593"/>
                      <a:pt x="189504" y="52793"/>
                      <a:pt x="282041" y="71939"/>
                    </a:cubicBezTo>
                    <a:cubicBezTo>
                      <a:pt x="291369" y="73902"/>
                      <a:pt x="295296" y="60402"/>
                      <a:pt x="285969" y="57702"/>
                    </a:cubicBezTo>
                    <a:cubicBezTo>
                      <a:pt x="195149" y="32420"/>
                      <a:pt x="98930" y="7874"/>
                      <a:pt x="4920" y="20"/>
                    </a:cubicBezTo>
                    <a:cubicBezTo>
                      <a:pt x="-971" y="-471"/>
                      <a:pt x="-1708" y="8365"/>
                      <a:pt x="3447" y="10083"/>
                    </a:cubicBezTo>
                    <a:lnTo>
                      <a:pt x="3447" y="10083"/>
                    </a:lnTo>
                    <a:close/>
                  </a:path>
                </a:pathLst>
              </a:custGeom>
              <a:solidFill>
                <a:srgbClr val="A87979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09AB5FF6-CF02-4A2A-BAAB-50AA2C0731E3}"/>
                  </a:ext>
                </a:extLst>
              </p:cNvPr>
              <p:cNvSpPr/>
              <p:nvPr/>
            </p:nvSpPr>
            <p:spPr>
              <a:xfrm>
                <a:off x="7725860" y="3364965"/>
                <a:ext cx="287958" cy="45702"/>
              </a:xfrm>
              <a:custGeom>
                <a:avLst/>
                <a:gdLst>
                  <a:gd name="connsiteX0" fmla="*/ 3248 w 287958"/>
                  <a:gd name="connsiteY0" fmla="*/ 8836 h 45702"/>
                  <a:gd name="connsiteX1" fmla="*/ 280369 w 287958"/>
                  <a:gd name="connsiteY1" fmla="*/ 45655 h 45702"/>
                  <a:gd name="connsiteX2" fmla="*/ 282333 w 287958"/>
                  <a:gd name="connsiteY2" fmla="*/ 30437 h 45702"/>
                  <a:gd name="connsiteX3" fmla="*/ 4230 w 287958"/>
                  <a:gd name="connsiteY3" fmla="*/ 0 h 45702"/>
                  <a:gd name="connsiteX4" fmla="*/ 3248 w 287958"/>
                  <a:gd name="connsiteY4" fmla="*/ 8836 h 45702"/>
                  <a:gd name="connsiteX5" fmla="*/ 3248 w 287958"/>
                  <a:gd name="connsiteY5" fmla="*/ 8836 h 45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7958" h="45702">
                    <a:moveTo>
                      <a:pt x="3248" y="8836"/>
                    </a:moveTo>
                    <a:cubicBezTo>
                      <a:pt x="95294" y="22337"/>
                      <a:pt x="188077" y="35591"/>
                      <a:pt x="280369" y="45655"/>
                    </a:cubicBezTo>
                    <a:cubicBezTo>
                      <a:pt x="289206" y="46637"/>
                      <a:pt x="290924" y="32155"/>
                      <a:pt x="282333" y="30437"/>
                    </a:cubicBezTo>
                    <a:cubicBezTo>
                      <a:pt x="192250" y="11537"/>
                      <a:pt x="96031" y="1964"/>
                      <a:pt x="4230" y="0"/>
                    </a:cubicBezTo>
                    <a:cubicBezTo>
                      <a:pt x="-434" y="0"/>
                      <a:pt x="-1907" y="8100"/>
                      <a:pt x="3248" y="8836"/>
                    </a:cubicBezTo>
                    <a:lnTo>
                      <a:pt x="3248" y="8836"/>
                    </a:lnTo>
                    <a:close/>
                  </a:path>
                </a:pathLst>
              </a:custGeom>
              <a:solidFill>
                <a:srgbClr val="A87979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6F160A99-7413-49AB-89A5-087F17F4BF38}"/>
                  </a:ext>
                </a:extLst>
              </p:cNvPr>
              <p:cNvSpPr/>
              <p:nvPr/>
            </p:nvSpPr>
            <p:spPr>
              <a:xfrm>
                <a:off x="6899166" y="4385753"/>
                <a:ext cx="480341" cy="151633"/>
              </a:xfrm>
              <a:custGeom>
                <a:avLst/>
                <a:gdLst>
                  <a:gd name="connsiteX0" fmla="*/ 8395 w 480341"/>
                  <a:gd name="connsiteY0" fmla="*/ 151517 h 151633"/>
                  <a:gd name="connsiteX1" fmla="*/ 475746 w 480341"/>
                  <a:gd name="connsiteY1" fmla="*/ 15779 h 151633"/>
                  <a:gd name="connsiteX2" fmla="*/ 466910 w 480341"/>
                  <a:gd name="connsiteY2" fmla="*/ 806 h 151633"/>
                  <a:gd name="connsiteX3" fmla="*/ 4714 w 480341"/>
                  <a:gd name="connsiteY3" fmla="*/ 138754 h 151633"/>
                  <a:gd name="connsiteX4" fmla="*/ 8395 w 480341"/>
                  <a:gd name="connsiteY4" fmla="*/ 151517 h 151633"/>
                  <a:gd name="connsiteX5" fmla="*/ 8395 w 480341"/>
                  <a:gd name="connsiteY5" fmla="*/ 151517 h 15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0341" h="151633">
                    <a:moveTo>
                      <a:pt x="8395" y="151517"/>
                    </a:moveTo>
                    <a:cubicBezTo>
                      <a:pt x="170643" y="126726"/>
                      <a:pt x="325527" y="81562"/>
                      <a:pt x="475746" y="15779"/>
                    </a:cubicBezTo>
                    <a:cubicBezTo>
                      <a:pt x="486056" y="11361"/>
                      <a:pt x="477219" y="-3612"/>
                      <a:pt x="466910" y="806"/>
                    </a:cubicBezTo>
                    <a:cubicBezTo>
                      <a:pt x="318654" y="66589"/>
                      <a:pt x="164752" y="112244"/>
                      <a:pt x="4714" y="138754"/>
                    </a:cubicBezTo>
                    <a:cubicBezTo>
                      <a:pt x="-3632" y="139981"/>
                      <a:pt x="50" y="152990"/>
                      <a:pt x="8395" y="151517"/>
                    </a:cubicBezTo>
                    <a:lnTo>
                      <a:pt x="8395" y="151517"/>
                    </a:lnTo>
                    <a:close/>
                  </a:path>
                </a:pathLst>
              </a:custGeom>
              <a:solidFill>
                <a:srgbClr val="A87979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CB959CF7-FB7F-42E3-8091-326395035F52}"/>
                  </a:ext>
                </a:extLst>
              </p:cNvPr>
              <p:cNvSpPr/>
              <p:nvPr/>
            </p:nvSpPr>
            <p:spPr>
              <a:xfrm>
                <a:off x="6626739" y="4701774"/>
                <a:ext cx="132035" cy="155896"/>
              </a:xfrm>
              <a:custGeom>
                <a:avLst/>
                <a:gdLst>
                  <a:gd name="connsiteX0" fmla="*/ 1246 w 132035"/>
                  <a:gd name="connsiteY0" fmla="*/ 9526 h 155896"/>
                  <a:gd name="connsiteX1" fmla="*/ 65311 w 132035"/>
                  <a:gd name="connsiteY1" fmla="*/ 79236 h 155896"/>
                  <a:gd name="connsiteX2" fmla="*/ 122993 w 132035"/>
                  <a:gd name="connsiteY2" fmla="*/ 154100 h 155896"/>
                  <a:gd name="connsiteX3" fmla="*/ 131584 w 132035"/>
                  <a:gd name="connsiteY3" fmla="*/ 147473 h 155896"/>
                  <a:gd name="connsiteX4" fmla="*/ 75865 w 132035"/>
                  <a:gd name="connsiteY4" fmla="*/ 68681 h 155896"/>
                  <a:gd name="connsiteX5" fmla="*/ 7874 w 132035"/>
                  <a:gd name="connsiteY5" fmla="*/ 935 h 155896"/>
                  <a:gd name="connsiteX6" fmla="*/ 1246 w 132035"/>
                  <a:gd name="connsiteY6" fmla="*/ 9526 h 155896"/>
                  <a:gd name="connsiteX7" fmla="*/ 1246 w 132035"/>
                  <a:gd name="connsiteY7" fmla="*/ 9526 h 15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035" h="155896">
                    <a:moveTo>
                      <a:pt x="1246" y="9526"/>
                    </a:moveTo>
                    <a:cubicBezTo>
                      <a:pt x="22110" y="33335"/>
                      <a:pt x="44938" y="55181"/>
                      <a:pt x="65311" y="79236"/>
                    </a:cubicBezTo>
                    <a:cubicBezTo>
                      <a:pt x="85684" y="103291"/>
                      <a:pt x="102129" y="130536"/>
                      <a:pt x="122993" y="154100"/>
                    </a:cubicBezTo>
                    <a:cubicBezTo>
                      <a:pt x="127412" y="159009"/>
                      <a:pt x="133793" y="152873"/>
                      <a:pt x="131584" y="147473"/>
                    </a:cubicBezTo>
                    <a:cubicBezTo>
                      <a:pt x="118575" y="119000"/>
                      <a:pt x="95993" y="92736"/>
                      <a:pt x="75865" y="68681"/>
                    </a:cubicBezTo>
                    <a:cubicBezTo>
                      <a:pt x="55247" y="44381"/>
                      <a:pt x="33401" y="20080"/>
                      <a:pt x="7874" y="935"/>
                    </a:cubicBezTo>
                    <a:cubicBezTo>
                      <a:pt x="2719" y="-2747"/>
                      <a:pt x="-2435" y="5353"/>
                      <a:pt x="1246" y="9526"/>
                    </a:cubicBezTo>
                    <a:lnTo>
                      <a:pt x="1246" y="9526"/>
                    </a:lnTo>
                    <a:close/>
                  </a:path>
                </a:pathLst>
              </a:custGeom>
              <a:solidFill>
                <a:srgbClr val="A87979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1978FC3E-C64D-4C00-94FE-78F94EA9103E}"/>
                  </a:ext>
                </a:extLst>
              </p:cNvPr>
              <p:cNvSpPr/>
              <p:nvPr/>
            </p:nvSpPr>
            <p:spPr>
              <a:xfrm>
                <a:off x="6534706" y="4800857"/>
                <a:ext cx="169769" cy="253403"/>
              </a:xfrm>
              <a:custGeom>
                <a:avLst/>
                <a:gdLst>
                  <a:gd name="connsiteX0" fmla="*/ 743 w 169769"/>
                  <a:gd name="connsiteY0" fmla="*/ 8871 h 253403"/>
                  <a:gd name="connsiteX1" fmla="*/ 152190 w 169769"/>
                  <a:gd name="connsiteY1" fmla="*/ 248928 h 253403"/>
                  <a:gd name="connsiteX2" fmla="*/ 168390 w 169769"/>
                  <a:gd name="connsiteY2" fmla="*/ 239356 h 253403"/>
                  <a:gd name="connsiteX3" fmla="*/ 9825 w 169769"/>
                  <a:gd name="connsiteY3" fmla="*/ 1753 h 253403"/>
                  <a:gd name="connsiteX4" fmla="*/ 743 w 169769"/>
                  <a:gd name="connsiteY4" fmla="*/ 8871 h 253403"/>
                  <a:gd name="connsiteX5" fmla="*/ 743 w 169769"/>
                  <a:gd name="connsiteY5" fmla="*/ 8871 h 253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69" h="253403">
                    <a:moveTo>
                      <a:pt x="743" y="8871"/>
                    </a:moveTo>
                    <a:cubicBezTo>
                      <a:pt x="47625" y="90854"/>
                      <a:pt x="103098" y="168173"/>
                      <a:pt x="152190" y="248928"/>
                    </a:cubicBezTo>
                    <a:cubicBezTo>
                      <a:pt x="158572" y="259238"/>
                      <a:pt x="174527" y="249910"/>
                      <a:pt x="168390" y="239356"/>
                    </a:cubicBezTo>
                    <a:cubicBezTo>
                      <a:pt x="121017" y="157864"/>
                      <a:pt x="71189" y="73426"/>
                      <a:pt x="9825" y="1753"/>
                    </a:cubicBezTo>
                    <a:cubicBezTo>
                      <a:pt x="5406" y="-3156"/>
                      <a:pt x="-2448" y="3225"/>
                      <a:pt x="743" y="8871"/>
                    </a:cubicBezTo>
                    <a:lnTo>
                      <a:pt x="743" y="8871"/>
                    </a:lnTo>
                    <a:close/>
                  </a:path>
                </a:pathLst>
              </a:custGeom>
              <a:solidFill>
                <a:srgbClr val="A87979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F9B71260-62E8-47D9-A7C1-321FD8FD8E49}"/>
                  </a:ext>
                </a:extLst>
              </p:cNvPr>
              <p:cNvSpPr/>
              <p:nvPr/>
            </p:nvSpPr>
            <p:spPr>
              <a:xfrm>
                <a:off x="6428487" y="4920375"/>
                <a:ext cx="128446" cy="312141"/>
              </a:xfrm>
              <a:custGeom>
                <a:avLst/>
                <a:gdLst>
                  <a:gd name="connsiteX0" fmla="*/ 188 w 128446"/>
                  <a:gd name="connsiteY0" fmla="*/ 8400 h 312141"/>
                  <a:gd name="connsiteX1" fmla="*/ 110644 w 128446"/>
                  <a:gd name="connsiteY1" fmla="*/ 307613 h 312141"/>
                  <a:gd name="connsiteX2" fmla="*/ 128071 w 128446"/>
                  <a:gd name="connsiteY2" fmla="*/ 300249 h 312141"/>
                  <a:gd name="connsiteX3" fmla="*/ 12215 w 128446"/>
                  <a:gd name="connsiteY3" fmla="*/ 3246 h 312141"/>
                  <a:gd name="connsiteX4" fmla="*/ 188 w 128446"/>
                  <a:gd name="connsiteY4" fmla="*/ 8400 h 312141"/>
                  <a:gd name="connsiteX5" fmla="*/ 188 w 128446"/>
                  <a:gd name="connsiteY5" fmla="*/ 8400 h 312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446" h="312141">
                    <a:moveTo>
                      <a:pt x="188" y="8400"/>
                    </a:moveTo>
                    <a:cubicBezTo>
                      <a:pt x="24734" y="107074"/>
                      <a:pt x="61798" y="218266"/>
                      <a:pt x="110644" y="307613"/>
                    </a:cubicBezTo>
                    <a:cubicBezTo>
                      <a:pt x="115798" y="316940"/>
                      <a:pt x="131017" y="310558"/>
                      <a:pt x="128071" y="300249"/>
                    </a:cubicBezTo>
                    <a:cubicBezTo>
                      <a:pt x="98616" y="201084"/>
                      <a:pt x="54188" y="97992"/>
                      <a:pt x="12215" y="3246"/>
                    </a:cubicBezTo>
                    <a:cubicBezTo>
                      <a:pt x="9024" y="-3627"/>
                      <a:pt x="-1530" y="1527"/>
                      <a:pt x="188" y="8400"/>
                    </a:cubicBezTo>
                    <a:lnTo>
                      <a:pt x="188" y="8400"/>
                    </a:lnTo>
                    <a:close/>
                  </a:path>
                </a:pathLst>
              </a:custGeom>
              <a:solidFill>
                <a:srgbClr val="A87979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6FFE0215-BFE2-4779-8203-C0FF09E73E9D}"/>
                  </a:ext>
                </a:extLst>
              </p:cNvPr>
              <p:cNvSpPr/>
              <p:nvPr/>
            </p:nvSpPr>
            <p:spPr>
              <a:xfrm>
                <a:off x="6253628" y="4978164"/>
                <a:ext cx="43730" cy="296890"/>
              </a:xfrm>
              <a:custGeom>
                <a:avLst/>
                <a:gdLst>
                  <a:gd name="connsiteX0" fmla="*/ 29736 w 43730"/>
                  <a:gd name="connsiteY0" fmla="*/ 5102 h 296890"/>
                  <a:gd name="connsiteX1" fmla="*/ 35 w 43730"/>
                  <a:gd name="connsiteY1" fmla="*/ 287133 h 296890"/>
                  <a:gd name="connsiteX2" fmla="*/ 20408 w 43730"/>
                  <a:gd name="connsiteY2" fmla="*/ 287133 h 296890"/>
                  <a:gd name="connsiteX3" fmla="*/ 43727 w 43730"/>
                  <a:gd name="connsiteY3" fmla="*/ 7066 h 296890"/>
                  <a:gd name="connsiteX4" fmla="*/ 29736 w 43730"/>
                  <a:gd name="connsiteY4" fmla="*/ 5102 h 296890"/>
                  <a:gd name="connsiteX5" fmla="*/ 29736 w 43730"/>
                  <a:gd name="connsiteY5" fmla="*/ 5102 h 296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730" h="296890">
                    <a:moveTo>
                      <a:pt x="29736" y="5102"/>
                    </a:moveTo>
                    <a:cubicBezTo>
                      <a:pt x="13290" y="97394"/>
                      <a:pt x="6172" y="193613"/>
                      <a:pt x="35" y="287133"/>
                    </a:cubicBezTo>
                    <a:cubicBezTo>
                      <a:pt x="-947" y="300388"/>
                      <a:pt x="18935" y="299897"/>
                      <a:pt x="20408" y="287133"/>
                    </a:cubicBezTo>
                    <a:cubicBezTo>
                      <a:pt x="31699" y="195086"/>
                      <a:pt x="42745" y="99849"/>
                      <a:pt x="43727" y="7066"/>
                    </a:cubicBezTo>
                    <a:cubicBezTo>
                      <a:pt x="43972" y="-789"/>
                      <a:pt x="31208" y="-2998"/>
                      <a:pt x="29736" y="5102"/>
                    </a:cubicBezTo>
                    <a:lnTo>
                      <a:pt x="29736" y="5102"/>
                    </a:lnTo>
                    <a:close/>
                  </a:path>
                </a:pathLst>
              </a:custGeom>
              <a:solidFill>
                <a:srgbClr val="A87979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8FD8C6D9-B33B-4628-B4A4-46ECDFBBC893}"/>
                  </a:ext>
                </a:extLst>
              </p:cNvPr>
              <p:cNvSpPr/>
              <p:nvPr/>
            </p:nvSpPr>
            <p:spPr>
              <a:xfrm>
                <a:off x="6035189" y="4962224"/>
                <a:ext cx="50036" cy="287640"/>
              </a:xfrm>
              <a:custGeom>
                <a:avLst/>
                <a:gdLst>
                  <a:gd name="connsiteX0" fmla="*/ 41745 w 50036"/>
                  <a:gd name="connsiteY0" fmla="*/ 1651 h 287640"/>
                  <a:gd name="connsiteX1" fmla="*/ 14745 w 50036"/>
                  <a:gd name="connsiteY1" fmla="*/ 120207 h 287640"/>
                  <a:gd name="connsiteX2" fmla="*/ 17 w 50036"/>
                  <a:gd name="connsiteY2" fmla="*/ 276318 h 287640"/>
                  <a:gd name="connsiteX3" fmla="*/ 23581 w 50036"/>
                  <a:gd name="connsiteY3" fmla="*/ 276318 h 287640"/>
                  <a:gd name="connsiteX4" fmla="*/ 36345 w 50036"/>
                  <a:gd name="connsiteY4" fmla="*/ 129780 h 287640"/>
                  <a:gd name="connsiteX5" fmla="*/ 48127 w 50036"/>
                  <a:gd name="connsiteY5" fmla="*/ 2633 h 287640"/>
                  <a:gd name="connsiteX6" fmla="*/ 41745 w 50036"/>
                  <a:gd name="connsiteY6" fmla="*/ 1651 h 287640"/>
                  <a:gd name="connsiteX7" fmla="*/ 41745 w 50036"/>
                  <a:gd name="connsiteY7" fmla="*/ 1651 h 28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036" h="287640">
                    <a:moveTo>
                      <a:pt x="41745" y="1651"/>
                    </a:moveTo>
                    <a:cubicBezTo>
                      <a:pt x="21617" y="36752"/>
                      <a:pt x="20145" y="80443"/>
                      <a:pt x="14745" y="120207"/>
                    </a:cubicBezTo>
                    <a:cubicBezTo>
                      <a:pt x="7626" y="171999"/>
                      <a:pt x="2226" y="224036"/>
                      <a:pt x="17" y="276318"/>
                    </a:cubicBezTo>
                    <a:cubicBezTo>
                      <a:pt x="-719" y="291537"/>
                      <a:pt x="22599" y="291291"/>
                      <a:pt x="23581" y="276318"/>
                    </a:cubicBezTo>
                    <a:cubicBezTo>
                      <a:pt x="27263" y="227472"/>
                      <a:pt x="30454" y="178626"/>
                      <a:pt x="36345" y="129780"/>
                    </a:cubicBezTo>
                    <a:cubicBezTo>
                      <a:pt x="41499" y="88052"/>
                      <a:pt x="55000" y="44361"/>
                      <a:pt x="48127" y="2633"/>
                    </a:cubicBezTo>
                    <a:cubicBezTo>
                      <a:pt x="47881" y="-558"/>
                      <a:pt x="43218" y="-803"/>
                      <a:pt x="41745" y="1651"/>
                    </a:cubicBezTo>
                    <a:lnTo>
                      <a:pt x="41745" y="1651"/>
                    </a:lnTo>
                    <a:close/>
                  </a:path>
                </a:pathLst>
              </a:custGeom>
              <a:solidFill>
                <a:srgbClr val="A87979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E6D7FC5C-BBBF-48F6-AFF2-F4944A636241}"/>
                  </a:ext>
                </a:extLst>
              </p:cNvPr>
              <p:cNvSpPr/>
              <p:nvPr/>
            </p:nvSpPr>
            <p:spPr>
              <a:xfrm>
                <a:off x="6413516" y="4371034"/>
                <a:ext cx="403237" cy="1590869"/>
              </a:xfrm>
              <a:custGeom>
                <a:avLst/>
                <a:gdLst>
                  <a:gd name="connsiteX0" fmla="*/ 13686 w 403237"/>
                  <a:gd name="connsiteY0" fmla="*/ 1586208 h 1590869"/>
                  <a:gd name="connsiteX1" fmla="*/ 284670 w 403237"/>
                  <a:gd name="connsiteY1" fmla="*/ 746989 h 1590869"/>
                  <a:gd name="connsiteX2" fmla="*/ 401754 w 403237"/>
                  <a:gd name="connsiteY2" fmla="*/ 7916 h 1590869"/>
                  <a:gd name="connsiteX3" fmla="*/ 385308 w 403237"/>
                  <a:gd name="connsiteY3" fmla="*/ 7916 h 1590869"/>
                  <a:gd name="connsiteX4" fmla="*/ 431 w 403237"/>
                  <a:gd name="connsiteY4" fmla="*/ 1582280 h 1590869"/>
                  <a:gd name="connsiteX5" fmla="*/ 13686 w 403237"/>
                  <a:gd name="connsiteY5" fmla="*/ 1586208 h 1590869"/>
                  <a:gd name="connsiteX6" fmla="*/ 13686 w 403237"/>
                  <a:gd name="connsiteY6" fmla="*/ 1586208 h 1590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3237" h="1590869">
                    <a:moveTo>
                      <a:pt x="13686" y="1586208"/>
                    </a:moveTo>
                    <a:cubicBezTo>
                      <a:pt x="122178" y="1313995"/>
                      <a:pt x="213733" y="1031474"/>
                      <a:pt x="284670" y="746989"/>
                    </a:cubicBezTo>
                    <a:cubicBezTo>
                      <a:pt x="342353" y="515768"/>
                      <a:pt x="414517" y="248710"/>
                      <a:pt x="401754" y="7916"/>
                    </a:cubicBezTo>
                    <a:cubicBezTo>
                      <a:pt x="401263" y="-2639"/>
                      <a:pt x="385799" y="-2639"/>
                      <a:pt x="385308" y="7916"/>
                    </a:cubicBezTo>
                    <a:cubicBezTo>
                      <a:pt x="362235" y="548904"/>
                      <a:pt x="170533" y="1074429"/>
                      <a:pt x="431" y="1582280"/>
                    </a:cubicBezTo>
                    <a:cubicBezTo>
                      <a:pt x="-2515" y="1591117"/>
                      <a:pt x="10495" y="1594308"/>
                      <a:pt x="13686" y="1586208"/>
                    </a:cubicBezTo>
                    <a:lnTo>
                      <a:pt x="13686" y="1586208"/>
                    </a:lnTo>
                    <a:close/>
                  </a:path>
                </a:pathLst>
              </a:custGeom>
              <a:solidFill>
                <a:srgbClr val="E28DBF"/>
              </a:solidFill>
              <a:ln w="24531" cap="flat">
                <a:solidFill>
                  <a:srgbClr val="297D9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D0B55C84-6E0B-4484-9481-4801735171FD}"/>
                  </a:ext>
                </a:extLst>
              </p:cNvPr>
              <p:cNvSpPr/>
              <p:nvPr/>
            </p:nvSpPr>
            <p:spPr>
              <a:xfrm>
                <a:off x="6876343" y="4220870"/>
                <a:ext cx="531137" cy="507047"/>
              </a:xfrm>
              <a:custGeom>
                <a:avLst/>
                <a:gdLst>
                  <a:gd name="connsiteX0" fmla="*/ 46 w 531137"/>
                  <a:gd name="connsiteY0" fmla="*/ 137707 h 507047"/>
                  <a:gd name="connsiteX1" fmla="*/ 60919 w 531137"/>
                  <a:gd name="connsiteY1" fmla="*/ 475457 h 507047"/>
                  <a:gd name="connsiteX2" fmla="*/ 278149 w 531137"/>
                  <a:gd name="connsiteY2" fmla="*/ 486011 h 507047"/>
                  <a:gd name="connsiteX3" fmla="*/ 515261 w 531137"/>
                  <a:gd name="connsiteY3" fmla="*/ 349046 h 507047"/>
                  <a:gd name="connsiteX4" fmla="*/ 442360 w 531137"/>
                  <a:gd name="connsiteY4" fmla="*/ 5405 h 507047"/>
                  <a:gd name="connsiteX5" fmla="*/ 423951 w 531137"/>
                  <a:gd name="connsiteY5" fmla="*/ 16206 h 507047"/>
                  <a:gd name="connsiteX6" fmla="*/ 481388 w 531137"/>
                  <a:gd name="connsiteY6" fmla="*/ 367946 h 507047"/>
                  <a:gd name="connsiteX7" fmla="*/ 224639 w 531137"/>
                  <a:gd name="connsiteY7" fmla="*/ 471284 h 507047"/>
                  <a:gd name="connsiteX8" fmla="*/ 66565 w 531137"/>
                  <a:gd name="connsiteY8" fmla="*/ 446738 h 507047"/>
                  <a:gd name="connsiteX9" fmla="*/ 36619 w 531137"/>
                  <a:gd name="connsiteY9" fmla="*/ 334809 h 507047"/>
                  <a:gd name="connsiteX10" fmla="*/ 9373 w 531137"/>
                  <a:gd name="connsiteY10" fmla="*/ 135252 h 507047"/>
                  <a:gd name="connsiteX11" fmla="*/ 46 w 531137"/>
                  <a:gd name="connsiteY11" fmla="*/ 137707 h 507047"/>
                  <a:gd name="connsiteX12" fmla="*/ 46 w 531137"/>
                  <a:gd name="connsiteY12" fmla="*/ 137707 h 507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1137" h="507047">
                    <a:moveTo>
                      <a:pt x="46" y="137707"/>
                    </a:moveTo>
                    <a:cubicBezTo>
                      <a:pt x="14037" y="226563"/>
                      <a:pt x="-8791" y="400837"/>
                      <a:pt x="60919" y="475457"/>
                    </a:cubicBezTo>
                    <a:cubicBezTo>
                      <a:pt x="113202" y="531421"/>
                      <a:pt x="214085" y="498530"/>
                      <a:pt x="278149" y="486011"/>
                    </a:cubicBezTo>
                    <a:cubicBezTo>
                      <a:pt x="369459" y="467847"/>
                      <a:pt x="474515" y="441338"/>
                      <a:pt x="515261" y="349046"/>
                    </a:cubicBezTo>
                    <a:cubicBezTo>
                      <a:pt x="563862" y="238590"/>
                      <a:pt x="489733" y="104816"/>
                      <a:pt x="442360" y="5405"/>
                    </a:cubicBezTo>
                    <a:cubicBezTo>
                      <a:pt x="436469" y="-6867"/>
                      <a:pt x="418060" y="3933"/>
                      <a:pt x="423951" y="16206"/>
                    </a:cubicBezTo>
                    <a:cubicBezTo>
                      <a:pt x="466906" y="106288"/>
                      <a:pt x="553798" y="270745"/>
                      <a:pt x="481388" y="367946"/>
                    </a:cubicBezTo>
                    <a:cubicBezTo>
                      <a:pt x="426651" y="441338"/>
                      <a:pt x="307850" y="458765"/>
                      <a:pt x="224639" y="471284"/>
                    </a:cubicBezTo>
                    <a:cubicBezTo>
                      <a:pt x="170148" y="479629"/>
                      <a:pt x="110011" y="503193"/>
                      <a:pt x="66565" y="446738"/>
                    </a:cubicBezTo>
                    <a:cubicBezTo>
                      <a:pt x="44965" y="418510"/>
                      <a:pt x="40792" y="366964"/>
                      <a:pt x="36619" y="334809"/>
                    </a:cubicBezTo>
                    <a:cubicBezTo>
                      <a:pt x="27783" y="267800"/>
                      <a:pt x="27783" y="200790"/>
                      <a:pt x="9373" y="135252"/>
                    </a:cubicBezTo>
                    <a:cubicBezTo>
                      <a:pt x="7655" y="129116"/>
                      <a:pt x="-690" y="131816"/>
                      <a:pt x="46" y="137707"/>
                    </a:cubicBezTo>
                    <a:lnTo>
                      <a:pt x="46" y="137707"/>
                    </a:lnTo>
                    <a:close/>
                  </a:path>
                </a:pathLst>
              </a:custGeom>
              <a:solidFill>
                <a:srgbClr val="E28DBF"/>
              </a:solidFill>
              <a:ln w="24531" cap="flat">
                <a:solidFill>
                  <a:srgbClr val="297D9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C3B0F59E-3D5E-4A4D-8126-A50236DEA7EB}"/>
                  </a:ext>
                </a:extLst>
              </p:cNvPr>
              <p:cNvSpPr/>
              <p:nvPr/>
            </p:nvSpPr>
            <p:spPr>
              <a:xfrm>
                <a:off x="7314459" y="6177908"/>
                <a:ext cx="157480" cy="155619"/>
              </a:xfrm>
              <a:custGeom>
                <a:avLst/>
                <a:gdLst>
                  <a:gd name="connsiteX0" fmla="*/ 79599 w 157480"/>
                  <a:gd name="connsiteY0" fmla="*/ 0 h 155619"/>
                  <a:gd name="connsiteX1" fmla="*/ 77881 w 157480"/>
                  <a:gd name="connsiteY1" fmla="*/ 0 h 155619"/>
                  <a:gd name="connsiteX2" fmla="*/ 71 w 157480"/>
                  <a:gd name="connsiteY2" fmla="*/ 77810 h 155619"/>
                  <a:gd name="connsiteX3" fmla="*/ 77881 w 157480"/>
                  <a:gd name="connsiteY3" fmla="*/ 155620 h 155619"/>
                  <a:gd name="connsiteX4" fmla="*/ 79599 w 157480"/>
                  <a:gd name="connsiteY4" fmla="*/ 155620 h 155619"/>
                  <a:gd name="connsiteX5" fmla="*/ 157409 w 157480"/>
                  <a:gd name="connsiteY5" fmla="*/ 77810 h 155619"/>
                  <a:gd name="connsiteX6" fmla="*/ 79599 w 157480"/>
                  <a:gd name="connsiteY6" fmla="*/ 0 h 155619"/>
                  <a:gd name="connsiteX7" fmla="*/ 79599 w 157480"/>
                  <a:gd name="connsiteY7" fmla="*/ 0 h 155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480" h="155619">
                    <a:moveTo>
                      <a:pt x="79599" y="0"/>
                    </a:moveTo>
                    <a:cubicBezTo>
                      <a:pt x="79108" y="0"/>
                      <a:pt x="78372" y="0"/>
                      <a:pt x="77881" y="0"/>
                    </a:cubicBezTo>
                    <a:cubicBezTo>
                      <a:pt x="37135" y="0"/>
                      <a:pt x="-1893" y="35837"/>
                      <a:pt x="71" y="77810"/>
                    </a:cubicBezTo>
                    <a:cubicBezTo>
                      <a:pt x="2035" y="120029"/>
                      <a:pt x="34190" y="155620"/>
                      <a:pt x="77881" y="155620"/>
                    </a:cubicBezTo>
                    <a:cubicBezTo>
                      <a:pt x="78372" y="155620"/>
                      <a:pt x="79108" y="155620"/>
                      <a:pt x="79599" y="155620"/>
                    </a:cubicBezTo>
                    <a:cubicBezTo>
                      <a:pt x="120345" y="155620"/>
                      <a:pt x="159373" y="119783"/>
                      <a:pt x="157409" y="77810"/>
                    </a:cubicBezTo>
                    <a:cubicBezTo>
                      <a:pt x="155446" y="35837"/>
                      <a:pt x="123045" y="0"/>
                      <a:pt x="79599" y="0"/>
                    </a:cubicBezTo>
                    <a:lnTo>
                      <a:pt x="79599" y="0"/>
                    </a:lnTo>
                    <a:close/>
                  </a:path>
                </a:pathLst>
              </a:custGeom>
              <a:solidFill>
                <a:srgbClr val="F2A470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A06A547E-EEFB-4C63-84DE-6F77A67457E9}"/>
                  </a:ext>
                </a:extLst>
              </p:cNvPr>
              <p:cNvSpPr/>
              <p:nvPr/>
            </p:nvSpPr>
            <p:spPr>
              <a:xfrm>
                <a:off x="7248746" y="6385687"/>
                <a:ext cx="38783" cy="39365"/>
              </a:xfrm>
              <a:custGeom>
                <a:avLst/>
                <a:gdLst>
                  <a:gd name="connsiteX0" fmla="*/ 38783 w 38783"/>
                  <a:gd name="connsiteY0" fmla="*/ 20496 h 39365"/>
                  <a:gd name="connsiteX1" fmla="*/ 38783 w 38783"/>
                  <a:gd name="connsiteY1" fmla="*/ 18778 h 39365"/>
                  <a:gd name="connsiteX2" fmla="*/ 1 w 38783"/>
                  <a:gd name="connsiteY2" fmla="*/ 18778 h 39365"/>
                  <a:gd name="connsiteX3" fmla="*/ 1 w 38783"/>
                  <a:gd name="connsiteY3" fmla="*/ 20496 h 39365"/>
                  <a:gd name="connsiteX4" fmla="*/ 38783 w 38783"/>
                  <a:gd name="connsiteY4" fmla="*/ 20496 h 39365"/>
                  <a:gd name="connsiteX5" fmla="*/ 38783 w 38783"/>
                  <a:gd name="connsiteY5" fmla="*/ 20496 h 3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83" h="39365">
                    <a:moveTo>
                      <a:pt x="38783" y="20496"/>
                    </a:moveTo>
                    <a:cubicBezTo>
                      <a:pt x="38783" y="20005"/>
                      <a:pt x="38783" y="19269"/>
                      <a:pt x="38783" y="18778"/>
                    </a:cubicBezTo>
                    <a:cubicBezTo>
                      <a:pt x="38783" y="-6259"/>
                      <a:pt x="1" y="-6259"/>
                      <a:pt x="1" y="18778"/>
                    </a:cubicBezTo>
                    <a:cubicBezTo>
                      <a:pt x="1" y="19269"/>
                      <a:pt x="1" y="20005"/>
                      <a:pt x="1" y="20496"/>
                    </a:cubicBezTo>
                    <a:cubicBezTo>
                      <a:pt x="-244" y="45532"/>
                      <a:pt x="38783" y="45778"/>
                      <a:pt x="38783" y="20496"/>
                    </a:cubicBezTo>
                    <a:lnTo>
                      <a:pt x="38783" y="20496"/>
                    </a:lnTo>
                    <a:close/>
                  </a:path>
                </a:pathLst>
              </a:custGeom>
              <a:solidFill>
                <a:srgbClr val="F7CFB5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AC89E619-9999-4937-A56C-2CA8221C4251}"/>
                  </a:ext>
                </a:extLst>
              </p:cNvPr>
              <p:cNvSpPr/>
              <p:nvPr/>
            </p:nvSpPr>
            <p:spPr>
              <a:xfrm>
                <a:off x="7419617" y="6320273"/>
                <a:ext cx="37647" cy="38782"/>
              </a:xfrm>
              <a:custGeom>
                <a:avLst/>
                <a:gdLst>
                  <a:gd name="connsiteX0" fmla="*/ 18870 w 37647"/>
                  <a:gd name="connsiteY0" fmla="*/ 38782 h 38782"/>
                  <a:gd name="connsiteX1" fmla="*/ 18870 w 37647"/>
                  <a:gd name="connsiteY1" fmla="*/ 0 h 38782"/>
                  <a:gd name="connsiteX2" fmla="*/ 18870 w 37647"/>
                  <a:gd name="connsiteY2" fmla="*/ 38782 h 38782"/>
                  <a:gd name="connsiteX3" fmla="*/ 18870 w 37647"/>
                  <a:gd name="connsiteY3" fmla="*/ 38782 h 3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647" h="38782">
                    <a:moveTo>
                      <a:pt x="18870" y="38782"/>
                    </a:moveTo>
                    <a:cubicBezTo>
                      <a:pt x="43906" y="38782"/>
                      <a:pt x="43906" y="0"/>
                      <a:pt x="18870" y="0"/>
                    </a:cubicBezTo>
                    <a:cubicBezTo>
                      <a:pt x="-6167" y="0"/>
                      <a:pt x="-6412" y="38782"/>
                      <a:pt x="18870" y="38782"/>
                    </a:cubicBezTo>
                    <a:lnTo>
                      <a:pt x="18870" y="38782"/>
                    </a:lnTo>
                    <a:close/>
                  </a:path>
                </a:pathLst>
              </a:custGeom>
              <a:solidFill>
                <a:srgbClr val="F7CFB5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7D66E10A-AA8B-43C4-96AC-AE13D1E3E02F}"/>
                  </a:ext>
                </a:extLst>
              </p:cNvPr>
              <p:cNvSpPr/>
              <p:nvPr/>
            </p:nvSpPr>
            <p:spPr>
              <a:xfrm>
                <a:off x="7310235" y="6211780"/>
                <a:ext cx="37555" cy="38783"/>
              </a:xfrm>
              <a:custGeom>
                <a:avLst/>
                <a:gdLst>
                  <a:gd name="connsiteX0" fmla="*/ 18778 w 37555"/>
                  <a:gd name="connsiteY0" fmla="*/ 38783 h 38783"/>
                  <a:gd name="connsiteX1" fmla="*/ 18778 w 37555"/>
                  <a:gd name="connsiteY1" fmla="*/ 1 h 38783"/>
                  <a:gd name="connsiteX2" fmla="*/ 18778 w 37555"/>
                  <a:gd name="connsiteY2" fmla="*/ 38783 h 38783"/>
                  <a:gd name="connsiteX3" fmla="*/ 18778 w 37555"/>
                  <a:gd name="connsiteY3" fmla="*/ 38783 h 3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555" h="38783">
                    <a:moveTo>
                      <a:pt x="18778" y="38783"/>
                    </a:moveTo>
                    <a:cubicBezTo>
                      <a:pt x="43814" y="38783"/>
                      <a:pt x="43814" y="1"/>
                      <a:pt x="18778" y="1"/>
                    </a:cubicBezTo>
                    <a:cubicBezTo>
                      <a:pt x="-6259" y="-245"/>
                      <a:pt x="-6259" y="38783"/>
                      <a:pt x="18778" y="38783"/>
                    </a:cubicBezTo>
                    <a:lnTo>
                      <a:pt x="18778" y="38783"/>
                    </a:lnTo>
                    <a:close/>
                  </a:path>
                </a:pathLst>
              </a:custGeom>
              <a:solidFill>
                <a:srgbClr val="F7CFB5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2B1DA543-900F-4A37-BEEA-496AE1CCBF24}"/>
                  </a:ext>
                </a:extLst>
              </p:cNvPr>
              <p:cNvSpPr/>
              <p:nvPr/>
            </p:nvSpPr>
            <p:spPr>
              <a:xfrm>
                <a:off x="7458982" y="6045115"/>
                <a:ext cx="37555" cy="38782"/>
              </a:xfrm>
              <a:custGeom>
                <a:avLst/>
                <a:gdLst>
                  <a:gd name="connsiteX0" fmla="*/ 18778 w 37555"/>
                  <a:gd name="connsiteY0" fmla="*/ 38782 h 38782"/>
                  <a:gd name="connsiteX1" fmla="*/ 18778 w 37555"/>
                  <a:gd name="connsiteY1" fmla="*/ 0 h 38782"/>
                  <a:gd name="connsiteX2" fmla="*/ 18778 w 37555"/>
                  <a:gd name="connsiteY2" fmla="*/ 38782 h 38782"/>
                  <a:gd name="connsiteX3" fmla="*/ 18778 w 37555"/>
                  <a:gd name="connsiteY3" fmla="*/ 38782 h 3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555" h="38782">
                    <a:moveTo>
                      <a:pt x="18778" y="38782"/>
                    </a:moveTo>
                    <a:cubicBezTo>
                      <a:pt x="43814" y="38782"/>
                      <a:pt x="43814" y="0"/>
                      <a:pt x="18778" y="0"/>
                    </a:cubicBezTo>
                    <a:cubicBezTo>
                      <a:pt x="-6259" y="0"/>
                      <a:pt x="-6259" y="38782"/>
                      <a:pt x="18778" y="38782"/>
                    </a:cubicBezTo>
                    <a:lnTo>
                      <a:pt x="18778" y="38782"/>
                    </a:lnTo>
                    <a:close/>
                  </a:path>
                </a:pathLst>
              </a:custGeom>
              <a:solidFill>
                <a:srgbClr val="F7CFB5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BF1F4544-E31E-4047-8AE0-7C7B3F1C11E4}"/>
                  </a:ext>
                </a:extLst>
              </p:cNvPr>
              <p:cNvSpPr/>
              <p:nvPr/>
            </p:nvSpPr>
            <p:spPr>
              <a:xfrm>
                <a:off x="7217084" y="6106694"/>
                <a:ext cx="38782" cy="39181"/>
              </a:xfrm>
              <a:custGeom>
                <a:avLst/>
                <a:gdLst>
                  <a:gd name="connsiteX0" fmla="*/ 0 w 38782"/>
                  <a:gd name="connsiteY0" fmla="*/ 18686 h 39181"/>
                  <a:gd name="connsiteX1" fmla="*/ 0 w 38782"/>
                  <a:gd name="connsiteY1" fmla="*/ 20404 h 39181"/>
                  <a:gd name="connsiteX2" fmla="*/ 38782 w 38782"/>
                  <a:gd name="connsiteY2" fmla="*/ 20404 h 39181"/>
                  <a:gd name="connsiteX3" fmla="*/ 38782 w 38782"/>
                  <a:gd name="connsiteY3" fmla="*/ 18686 h 39181"/>
                  <a:gd name="connsiteX4" fmla="*/ 0 w 38782"/>
                  <a:gd name="connsiteY4" fmla="*/ 18686 h 39181"/>
                  <a:gd name="connsiteX5" fmla="*/ 0 w 38782"/>
                  <a:gd name="connsiteY5" fmla="*/ 18686 h 39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82" h="39181">
                    <a:moveTo>
                      <a:pt x="0" y="18686"/>
                    </a:moveTo>
                    <a:cubicBezTo>
                      <a:pt x="0" y="19177"/>
                      <a:pt x="0" y="19913"/>
                      <a:pt x="0" y="20404"/>
                    </a:cubicBezTo>
                    <a:cubicBezTo>
                      <a:pt x="0" y="45440"/>
                      <a:pt x="38782" y="45440"/>
                      <a:pt x="38782" y="20404"/>
                    </a:cubicBezTo>
                    <a:cubicBezTo>
                      <a:pt x="38782" y="19913"/>
                      <a:pt x="38782" y="19177"/>
                      <a:pt x="38782" y="18686"/>
                    </a:cubicBezTo>
                    <a:cubicBezTo>
                      <a:pt x="38782" y="-6106"/>
                      <a:pt x="0" y="-6351"/>
                      <a:pt x="0" y="18686"/>
                    </a:cubicBezTo>
                    <a:lnTo>
                      <a:pt x="0" y="18686"/>
                    </a:lnTo>
                    <a:close/>
                  </a:path>
                </a:pathLst>
              </a:custGeom>
              <a:solidFill>
                <a:srgbClr val="F7CFB5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A8610B16-4DCD-4EB8-827D-2A6BE929E8E3}"/>
                  </a:ext>
                </a:extLst>
              </p:cNvPr>
              <p:cNvSpPr/>
              <p:nvPr/>
            </p:nvSpPr>
            <p:spPr>
              <a:xfrm>
                <a:off x="7419617" y="6487921"/>
                <a:ext cx="37647" cy="38781"/>
              </a:xfrm>
              <a:custGeom>
                <a:avLst/>
                <a:gdLst>
                  <a:gd name="connsiteX0" fmla="*/ 18870 w 37647"/>
                  <a:gd name="connsiteY0" fmla="*/ 38782 h 38781"/>
                  <a:gd name="connsiteX1" fmla="*/ 18870 w 37647"/>
                  <a:gd name="connsiteY1" fmla="*/ 0 h 38781"/>
                  <a:gd name="connsiteX2" fmla="*/ 18870 w 37647"/>
                  <a:gd name="connsiteY2" fmla="*/ 38782 h 38781"/>
                  <a:gd name="connsiteX3" fmla="*/ 18870 w 37647"/>
                  <a:gd name="connsiteY3" fmla="*/ 38782 h 3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647" h="38781">
                    <a:moveTo>
                      <a:pt x="18870" y="38782"/>
                    </a:moveTo>
                    <a:cubicBezTo>
                      <a:pt x="43906" y="38782"/>
                      <a:pt x="43906" y="0"/>
                      <a:pt x="18870" y="0"/>
                    </a:cubicBezTo>
                    <a:cubicBezTo>
                      <a:pt x="-6167" y="0"/>
                      <a:pt x="-6412" y="38782"/>
                      <a:pt x="18870" y="38782"/>
                    </a:cubicBezTo>
                    <a:lnTo>
                      <a:pt x="18870" y="38782"/>
                    </a:lnTo>
                    <a:close/>
                  </a:path>
                </a:pathLst>
              </a:custGeom>
              <a:solidFill>
                <a:srgbClr val="F7CFB5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34491F5A-8771-4674-9BE4-8A3DC2B6713C}"/>
                  </a:ext>
                </a:extLst>
              </p:cNvPr>
              <p:cNvSpPr/>
              <p:nvPr/>
            </p:nvSpPr>
            <p:spPr>
              <a:xfrm>
                <a:off x="7310480" y="6544376"/>
                <a:ext cx="37555" cy="38782"/>
              </a:xfrm>
              <a:custGeom>
                <a:avLst/>
                <a:gdLst>
                  <a:gd name="connsiteX0" fmla="*/ 18777 w 37555"/>
                  <a:gd name="connsiteY0" fmla="*/ 38782 h 38782"/>
                  <a:gd name="connsiteX1" fmla="*/ 18777 w 37555"/>
                  <a:gd name="connsiteY1" fmla="*/ 0 h 38782"/>
                  <a:gd name="connsiteX2" fmla="*/ 18777 w 37555"/>
                  <a:gd name="connsiteY2" fmla="*/ 38782 h 38782"/>
                  <a:gd name="connsiteX3" fmla="*/ 18777 w 37555"/>
                  <a:gd name="connsiteY3" fmla="*/ 38782 h 3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555" h="38782">
                    <a:moveTo>
                      <a:pt x="18777" y="38782"/>
                    </a:moveTo>
                    <a:cubicBezTo>
                      <a:pt x="43814" y="38782"/>
                      <a:pt x="43814" y="0"/>
                      <a:pt x="18777" y="0"/>
                    </a:cubicBezTo>
                    <a:cubicBezTo>
                      <a:pt x="-6259" y="0"/>
                      <a:pt x="-6259" y="38782"/>
                      <a:pt x="18777" y="38782"/>
                    </a:cubicBezTo>
                    <a:lnTo>
                      <a:pt x="18777" y="38782"/>
                    </a:lnTo>
                    <a:close/>
                  </a:path>
                </a:pathLst>
              </a:custGeom>
              <a:solidFill>
                <a:srgbClr val="F7CFB5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C1DD2E31-E54E-4654-83C0-C09F4051A243}"/>
                  </a:ext>
                </a:extLst>
              </p:cNvPr>
              <p:cNvSpPr/>
              <p:nvPr/>
            </p:nvSpPr>
            <p:spPr>
              <a:xfrm>
                <a:off x="6925675" y="6566907"/>
                <a:ext cx="40357" cy="40357"/>
              </a:xfrm>
              <a:custGeom>
                <a:avLst/>
                <a:gdLst>
                  <a:gd name="connsiteX0" fmla="*/ 33188 w 40357"/>
                  <a:gd name="connsiteY0" fmla="*/ 34660 h 40357"/>
                  <a:gd name="connsiteX1" fmla="*/ 34661 w 40357"/>
                  <a:gd name="connsiteY1" fmla="*/ 33188 h 40357"/>
                  <a:gd name="connsiteX2" fmla="*/ 7169 w 40357"/>
                  <a:gd name="connsiteY2" fmla="*/ 5697 h 40357"/>
                  <a:gd name="connsiteX3" fmla="*/ 5697 w 40357"/>
                  <a:gd name="connsiteY3" fmla="*/ 7169 h 40357"/>
                  <a:gd name="connsiteX4" fmla="*/ 33188 w 40357"/>
                  <a:gd name="connsiteY4" fmla="*/ 34660 h 40357"/>
                  <a:gd name="connsiteX5" fmla="*/ 33188 w 40357"/>
                  <a:gd name="connsiteY5" fmla="*/ 34660 h 40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357" h="40357">
                    <a:moveTo>
                      <a:pt x="33188" y="34660"/>
                    </a:moveTo>
                    <a:cubicBezTo>
                      <a:pt x="33679" y="34170"/>
                      <a:pt x="34170" y="33679"/>
                      <a:pt x="34661" y="33188"/>
                    </a:cubicBezTo>
                    <a:cubicBezTo>
                      <a:pt x="52334" y="15515"/>
                      <a:pt x="24842" y="-11976"/>
                      <a:pt x="7169" y="5697"/>
                    </a:cubicBezTo>
                    <a:cubicBezTo>
                      <a:pt x="6678" y="6187"/>
                      <a:pt x="6188" y="6678"/>
                      <a:pt x="5697" y="7169"/>
                    </a:cubicBezTo>
                    <a:cubicBezTo>
                      <a:pt x="-11976" y="24842"/>
                      <a:pt x="15515" y="52333"/>
                      <a:pt x="33188" y="34660"/>
                    </a:cubicBezTo>
                    <a:lnTo>
                      <a:pt x="33188" y="34660"/>
                    </a:lnTo>
                    <a:close/>
                  </a:path>
                </a:pathLst>
              </a:custGeom>
              <a:solidFill>
                <a:srgbClr val="F7CFB5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D22CE86F-28ED-4DCE-BD30-C6C9E1BD46B1}"/>
                  </a:ext>
                </a:extLst>
              </p:cNvPr>
              <p:cNvSpPr/>
              <p:nvPr/>
            </p:nvSpPr>
            <p:spPr>
              <a:xfrm>
                <a:off x="7053732" y="6477365"/>
                <a:ext cx="37554" cy="38783"/>
              </a:xfrm>
              <a:custGeom>
                <a:avLst/>
                <a:gdLst>
                  <a:gd name="connsiteX0" fmla="*/ 18777 w 37554"/>
                  <a:gd name="connsiteY0" fmla="*/ 38783 h 38783"/>
                  <a:gd name="connsiteX1" fmla="*/ 18777 w 37554"/>
                  <a:gd name="connsiteY1" fmla="*/ 1 h 38783"/>
                  <a:gd name="connsiteX2" fmla="*/ 18777 w 37554"/>
                  <a:gd name="connsiteY2" fmla="*/ 38783 h 38783"/>
                  <a:gd name="connsiteX3" fmla="*/ 18777 w 37554"/>
                  <a:gd name="connsiteY3" fmla="*/ 38783 h 3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554" h="38783">
                    <a:moveTo>
                      <a:pt x="18777" y="38783"/>
                    </a:moveTo>
                    <a:cubicBezTo>
                      <a:pt x="43814" y="38783"/>
                      <a:pt x="43814" y="1"/>
                      <a:pt x="18777" y="1"/>
                    </a:cubicBezTo>
                    <a:cubicBezTo>
                      <a:pt x="-6259" y="-244"/>
                      <a:pt x="-6259" y="38783"/>
                      <a:pt x="18777" y="38783"/>
                    </a:cubicBezTo>
                    <a:lnTo>
                      <a:pt x="18777" y="38783"/>
                    </a:lnTo>
                    <a:close/>
                  </a:path>
                </a:pathLst>
              </a:custGeom>
              <a:solidFill>
                <a:srgbClr val="F7CFB5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829F2B23-FD12-4043-A0FB-405D1C83888A}"/>
                  </a:ext>
                </a:extLst>
              </p:cNvPr>
              <p:cNvSpPr/>
              <p:nvPr/>
            </p:nvSpPr>
            <p:spPr>
              <a:xfrm>
                <a:off x="6912594" y="6389247"/>
                <a:ext cx="37554" cy="38782"/>
              </a:xfrm>
              <a:custGeom>
                <a:avLst/>
                <a:gdLst>
                  <a:gd name="connsiteX0" fmla="*/ 18777 w 37554"/>
                  <a:gd name="connsiteY0" fmla="*/ 38782 h 38782"/>
                  <a:gd name="connsiteX1" fmla="*/ 18777 w 37554"/>
                  <a:gd name="connsiteY1" fmla="*/ 0 h 38782"/>
                  <a:gd name="connsiteX2" fmla="*/ 18777 w 37554"/>
                  <a:gd name="connsiteY2" fmla="*/ 38782 h 38782"/>
                  <a:gd name="connsiteX3" fmla="*/ 18777 w 37554"/>
                  <a:gd name="connsiteY3" fmla="*/ 38782 h 3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554" h="38782">
                    <a:moveTo>
                      <a:pt x="18777" y="38782"/>
                    </a:moveTo>
                    <a:cubicBezTo>
                      <a:pt x="43814" y="38782"/>
                      <a:pt x="43814" y="0"/>
                      <a:pt x="18777" y="0"/>
                    </a:cubicBezTo>
                    <a:cubicBezTo>
                      <a:pt x="-6259" y="0"/>
                      <a:pt x="-6259" y="38782"/>
                      <a:pt x="18777" y="38782"/>
                    </a:cubicBezTo>
                    <a:lnTo>
                      <a:pt x="18777" y="38782"/>
                    </a:lnTo>
                    <a:close/>
                  </a:path>
                </a:pathLst>
              </a:custGeom>
              <a:solidFill>
                <a:srgbClr val="F7CFB5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5F28CB8E-937F-4148-AD44-12BB6D1C0D62}"/>
                  </a:ext>
                </a:extLst>
              </p:cNvPr>
              <p:cNvSpPr/>
              <p:nvPr/>
            </p:nvSpPr>
            <p:spPr>
              <a:xfrm>
                <a:off x="7064532" y="6275354"/>
                <a:ext cx="37555" cy="38782"/>
              </a:xfrm>
              <a:custGeom>
                <a:avLst/>
                <a:gdLst>
                  <a:gd name="connsiteX0" fmla="*/ 18778 w 37555"/>
                  <a:gd name="connsiteY0" fmla="*/ 38782 h 38782"/>
                  <a:gd name="connsiteX1" fmla="*/ 18778 w 37555"/>
                  <a:gd name="connsiteY1" fmla="*/ 0 h 38782"/>
                  <a:gd name="connsiteX2" fmla="*/ 18778 w 37555"/>
                  <a:gd name="connsiteY2" fmla="*/ 38782 h 38782"/>
                  <a:gd name="connsiteX3" fmla="*/ 18778 w 37555"/>
                  <a:gd name="connsiteY3" fmla="*/ 38782 h 3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555" h="38782">
                    <a:moveTo>
                      <a:pt x="18778" y="38782"/>
                    </a:moveTo>
                    <a:cubicBezTo>
                      <a:pt x="43814" y="38782"/>
                      <a:pt x="43814" y="0"/>
                      <a:pt x="18778" y="0"/>
                    </a:cubicBezTo>
                    <a:cubicBezTo>
                      <a:pt x="-6259" y="0"/>
                      <a:pt x="-6259" y="38782"/>
                      <a:pt x="18778" y="38782"/>
                    </a:cubicBezTo>
                    <a:lnTo>
                      <a:pt x="18778" y="38782"/>
                    </a:lnTo>
                    <a:close/>
                  </a:path>
                </a:pathLst>
              </a:custGeom>
              <a:solidFill>
                <a:srgbClr val="F7CFB5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D9CC5C02-74F8-4C59-9C76-7A6D46C26ADB}"/>
                  </a:ext>
                </a:extLst>
              </p:cNvPr>
              <p:cNvSpPr/>
              <p:nvPr/>
            </p:nvSpPr>
            <p:spPr>
              <a:xfrm>
                <a:off x="6900566" y="6202698"/>
                <a:ext cx="37555" cy="38783"/>
              </a:xfrm>
              <a:custGeom>
                <a:avLst/>
                <a:gdLst>
                  <a:gd name="connsiteX0" fmla="*/ 18778 w 37555"/>
                  <a:gd name="connsiteY0" fmla="*/ 38783 h 38783"/>
                  <a:gd name="connsiteX1" fmla="*/ 18778 w 37555"/>
                  <a:gd name="connsiteY1" fmla="*/ 1 h 38783"/>
                  <a:gd name="connsiteX2" fmla="*/ 18778 w 37555"/>
                  <a:gd name="connsiteY2" fmla="*/ 38783 h 38783"/>
                  <a:gd name="connsiteX3" fmla="*/ 18778 w 37555"/>
                  <a:gd name="connsiteY3" fmla="*/ 38783 h 3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555" h="38783">
                    <a:moveTo>
                      <a:pt x="18778" y="38783"/>
                    </a:moveTo>
                    <a:cubicBezTo>
                      <a:pt x="43814" y="38783"/>
                      <a:pt x="43814" y="1"/>
                      <a:pt x="18778" y="1"/>
                    </a:cubicBezTo>
                    <a:cubicBezTo>
                      <a:pt x="-6259" y="-244"/>
                      <a:pt x="-6259" y="38783"/>
                      <a:pt x="18778" y="38783"/>
                    </a:cubicBezTo>
                    <a:lnTo>
                      <a:pt x="18778" y="38783"/>
                    </a:lnTo>
                    <a:close/>
                  </a:path>
                </a:pathLst>
              </a:custGeom>
              <a:solidFill>
                <a:srgbClr val="F7CFB5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5A310588-8B7F-4E68-B75F-F53311ED8FBD}"/>
                  </a:ext>
                </a:extLst>
              </p:cNvPr>
              <p:cNvSpPr/>
              <p:nvPr/>
            </p:nvSpPr>
            <p:spPr>
              <a:xfrm>
                <a:off x="7072049" y="6120715"/>
                <a:ext cx="37647" cy="38783"/>
              </a:xfrm>
              <a:custGeom>
                <a:avLst/>
                <a:gdLst>
                  <a:gd name="connsiteX0" fmla="*/ 18870 w 37647"/>
                  <a:gd name="connsiteY0" fmla="*/ 38783 h 38783"/>
                  <a:gd name="connsiteX1" fmla="*/ 18870 w 37647"/>
                  <a:gd name="connsiteY1" fmla="*/ 1 h 38783"/>
                  <a:gd name="connsiteX2" fmla="*/ 18870 w 37647"/>
                  <a:gd name="connsiteY2" fmla="*/ 38783 h 38783"/>
                  <a:gd name="connsiteX3" fmla="*/ 18870 w 37647"/>
                  <a:gd name="connsiteY3" fmla="*/ 38783 h 3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647" h="38783">
                    <a:moveTo>
                      <a:pt x="18870" y="38783"/>
                    </a:moveTo>
                    <a:cubicBezTo>
                      <a:pt x="43906" y="38783"/>
                      <a:pt x="43906" y="1"/>
                      <a:pt x="18870" y="1"/>
                    </a:cubicBezTo>
                    <a:cubicBezTo>
                      <a:pt x="-6167" y="-244"/>
                      <a:pt x="-6412" y="38783"/>
                      <a:pt x="18870" y="38783"/>
                    </a:cubicBezTo>
                    <a:lnTo>
                      <a:pt x="18870" y="38783"/>
                    </a:lnTo>
                    <a:close/>
                  </a:path>
                </a:pathLst>
              </a:custGeom>
              <a:solidFill>
                <a:srgbClr val="F7CFB5"/>
              </a:solidFill>
              <a:ln w="24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173" name="Graphic 828">
            <a:extLst>
              <a:ext uri="{FF2B5EF4-FFF2-40B4-BE49-F238E27FC236}">
                <a16:creationId xmlns:a16="http://schemas.microsoft.com/office/drawing/2014/main" id="{FDC2E137-08B3-4D59-BCC6-372F4C097CF6}"/>
              </a:ext>
            </a:extLst>
          </p:cNvPr>
          <p:cNvGrpSpPr/>
          <p:nvPr/>
        </p:nvGrpSpPr>
        <p:grpSpPr>
          <a:xfrm>
            <a:off x="3205264" y="-10092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3BBF1213-3CE1-4B32-BD81-C9A288E1DC7C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3A959512-0F35-42B4-8DEA-CCBB98ACA73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0CA4EC5-A832-4B8B-98C5-77D66B7FFFFA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77" name="Graphic 19325">
            <a:extLst>
              <a:ext uri="{FF2B5EF4-FFF2-40B4-BE49-F238E27FC236}">
                <a16:creationId xmlns:a16="http://schemas.microsoft.com/office/drawing/2014/main" id="{744FAEB5-AC34-4793-8465-A99FC69B2BFA}"/>
              </a:ext>
            </a:extLst>
          </p:cNvPr>
          <p:cNvSpPr/>
          <p:nvPr/>
        </p:nvSpPr>
        <p:spPr>
          <a:xfrm>
            <a:off x="531627" y="-110890"/>
            <a:ext cx="373346" cy="412548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78" name="Graphic 19325">
            <a:extLst>
              <a:ext uri="{FF2B5EF4-FFF2-40B4-BE49-F238E27FC236}">
                <a16:creationId xmlns:a16="http://schemas.microsoft.com/office/drawing/2014/main" id="{FB480243-7F48-4590-9081-7533644384CD}"/>
              </a:ext>
            </a:extLst>
          </p:cNvPr>
          <p:cNvSpPr/>
          <p:nvPr/>
        </p:nvSpPr>
        <p:spPr>
          <a:xfrm>
            <a:off x="2083653" y="4084771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179" name="Graphic 828">
            <a:extLst>
              <a:ext uri="{FF2B5EF4-FFF2-40B4-BE49-F238E27FC236}">
                <a16:creationId xmlns:a16="http://schemas.microsoft.com/office/drawing/2014/main" id="{0FDD6124-D569-415D-8B97-17F16CA16257}"/>
              </a:ext>
            </a:extLst>
          </p:cNvPr>
          <p:cNvGrpSpPr/>
          <p:nvPr/>
        </p:nvGrpSpPr>
        <p:grpSpPr>
          <a:xfrm>
            <a:off x="-123381" y="5844148"/>
            <a:ext cx="841681" cy="701090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1652CFDD-5C86-407E-ACA2-83B9181AFF2A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>
                <a:solidFill>
                  <a:srgbClr val="EFA350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414C4B7-A759-4756-A5FB-E940716FBD7B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>
                <a:solidFill>
                  <a:srgbClr val="EFA350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57C4864-0E7B-40FE-B56B-4882E92B1916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>
                <a:solidFill>
                  <a:srgbClr val="EFA350"/>
                </a:solidFill>
              </a:endParaRPr>
            </a:p>
          </p:txBody>
        </p:sp>
      </p:grpSp>
      <p:grpSp>
        <p:nvGrpSpPr>
          <p:cNvPr id="183" name="Graphic 837">
            <a:extLst>
              <a:ext uri="{FF2B5EF4-FFF2-40B4-BE49-F238E27FC236}">
                <a16:creationId xmlns:a16="http://schemas.microsoft.com/office/drawing/2014/main" id="{2F440323-F646-4E4F-AD59-68502B14D384}"/>
              </a:ext>
            </a:extLst>
          </p:cNvPr>
          <p:cNvGrpSpPr/>
          <p:nvPr/>
        </p:nvGrpSpPr>
        <p:grpSpPr>
          <a:xfrm>
            <a:off x="612620" y="431999"/>
            <a:ext cx="969490" cy="1048470"/>
            <a:chOff x="5681545" y="3195637"/>
            <a:chExt cx="2191520" cy="2054559"/>
          </a:xfrm>
        </p:grpSpPr>
        <p:grpSp>
          <p:nvGrpSpPr>
            <p:cNvPr id="184" name="Graphic 837">
              <a:extLst>
                <a:ext uri="{FF2B5EF4-FFF2-40B4-BE49-F238E27FC236}">
                  <a16:creationId xmlns:a16="http://schemas.microsoft.com/office/drawing/2014/main" id="{A6909857-EA02-4F3D-943E-8E633D62D418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96708F0-84A1-415C-B455-8AD26EB9E35F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2E990DB1-B0F8-4DCF-9CC8-FF2B121F916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  <p:grpSp>
          <p:nvGrpSpPr>
            <p:cNvPr id="185" name="Graphic 837">
              <a:extLst>
                <a:ext uri="{FF2B5EF4-FFF2-40B4-BE49-F238E27FC236}">
                  <a16:creationId xmlns:a16="http://schemas.microsoft.com/office/drawing/2014/main" id="{FD96409E-419D-4387-A02A-A164224A86E0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B659804B-F943-4568-9CB7-B7FDC7247EB7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57F05844-D4FA-405B-89C4-14644088B137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199" name="TextBox 198">
            <a:extLst>
              <a:ext uri="{FF2B5EF4-FFF2-40B4-BE49-F238E27FC236}">
                <a16:creationId xmlns:a16="http://schemas.microsoft.com/office/drawing/2014/main" id="{94B12F1B-689D-4547-9C75-BFEF26D1DB41}"/>
              </a:ext>
            </a:extLst>
          </p:cNvPr>
          <p:cNvSpPr txBox="1"/>
          <p:nvPr/>
        </p:nvSpPr>
        <p:spPr>
          <a:xfrm>
            <a:off x="2349133" y="2404570"/>
            <a:ext cx="502353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F5B42"/>
                </a:solidFill>
              </a:rPr>
              <a:t>fringilla</a:t>
            </a:r>
            <a:r>
              <a:rPr lang="en-US" dirty="0">
                <a:solidFill>
                  <a:srgbClr val="0F5B42"/>
                </a:solidFill>
              </a:rPr>
              <a:t>. </a:t>
            </a:r>
            <a:r>
              <a:rPr lang="en-US" dirty="0" err="1">
                <a:solidFill>
                  <a:srgbClr val="0F5B42"/>
                </a:solidFill>
              </a:rPr>
              <a:t>Fusce</a:t>
            </a:r>
            <a:r>
              <a:rPr lang="en-US" dirty="0">
                <a:solidFill>
                  <a:srgbClr val="0F5B42"/>
                </a:solidFill>
              </a:rPr>
              <a:t> </a:t>
            </a:r>
            <a:r>
              <a:rPr lang="en-US" dirty="0" err="1">
                <a:solidFill>
                  <a:srgbClr val="0F5B42"/>
                </a:solidFill>
              </a:rPr>
              <a:t>ut</a:t>
            </a:r>
            <a:r>
              <a:rPr lang="en-US" dirty="0">
                <a:solidFill>
                  <a:srgbClr val="0F5B42"/>
                </a:solidFill>
              </a:rPr>
              <a:t> </a:t>
            </a:r>
            <a:r>
              <a:rPr lang="en-US" dirty="0" err="1">
                <a:solidFill>
                  <a:srgbClr val="0F5B42"/>
                </a:solidFill>
              </a:rPr>
              <a:t>elit</a:t>
            </a:r>
            <a:r>
              <a:rPr lang="en-US" dirty="0">
                <a:solidFill>
                  <a:srgbClr val="0F5B42"/>
                </a:solidFill>
              </a:rPr>
              <a:t> ligula. Nunc gravida diam a </a:t>
            </a:r>
            <a:r>
              <a:rPr lang="en-US" dirty="0" err="1">
                <a:solidFill>
                  <a:srgbClr val="0F5B42"/>
                </a:solidFill>
              </a:rPr>
              <a:t>turpis</a:t>
            </a:r>
            <a:r>
              <a:rPr lang="en-US" dirty="0">
                <a:solidFill>
                  <a:srgbClr val="0F5B42"/>
                </a:solidFill>
              </a:rPr>
              <a:t> dictum, id </a:t>
            </a:r>
            <a:r>
              <a:rPr lang="en-US" dirty="0" err="1">
                <a:solidFill>
                  <a:srgbClr val="0F5B42"/>
                </a:solidFill>
              </a:rPr>
              <a:t>elementum</a:t>
            </a:r>
            <a:r>
              <a:rPr lang="en-US" dirty="0">
                <a:solidFill>
                  <a:srgbClr val="0F5B42"/>
                </a:solidFill>
              </a:rPr>
              <a:t> </a:t>
            </a:r>
            <a:r>
              <a:rPr lang="en-US" dirty="0" err="1">
                <a:solidFill>
                  <a:srgbClr val="0F5B42"/>
                </a:solidFill>
              </a:rPr>
              <a:t>enim</a:t>
            </a:r>
            <a:r>
              <a:rPr lang="en-US" dirty="0">
                <a:solidFill>
                  <a:srgbClr val="0F5B42"/>
                </a:solidFill>
              </a:rPr>
              <a:t> lacinia. </a:t>
            </a:r>
            <a:r>
              <a:rPr lang="en-US" dirty="0" err="1">
                <a:solidFill>
                  <a:srgbClr val="0F5B42"/>
                </a:solidFill>
              </a:rPr>
              <a:t>Aliquam</a:t>
            </a:r>
            <a:r>
              <a:rPr lang="en-US" dirty="0">
                <a:solidFill>
                  <a:srgbClr val="0F5B42"/>
                </a:solidFill>
              </a:rPr>
              <a:t> </a:t>
            </a:r>
            <a:r>
              <a:rPr lang="en-US" dirty="0" err="1">
                <a:solidFill>
                  <a:srgbClr val="0F5B42"/>
                </a:solidFill>
              </a:rPr>
              <a:t>tincidunt</a:t>
            </a:r>
            <a:r>
              <a:rPr lang="en-US" dirty="0">
                <a:solidFill>
                  <a:srgbClr val="0F5B42"/>
                </a:solidFill>
              </a:rPr>
              <a:t> ex </a:t>
            </a:r>
            <a:r>
              <a:rPr lang="en-US" dirty="0" err="1">
                <a:solidFill>
                  <a:srgbClr val="0F5B42"/>
                </a:solidFill>
              </a:rPr>
              <a:t>sem</a:t>
            </a:r>
            <a:r>
              <a:rPr lang="en-US" dirty="0">
                <a:solidFill>
                  <a:srgbClr val="0F5B42"/>
                </a:solidFill>
              </a:rPr>
              <a:t>, </a:t>
            </a:r>
            <a:r>
              <a:rPr lang="en-US" dirty="0" err="1">
                <a:solidFill>
                  <a:srgbClr val="0F5B42"/>
                </a:solidFill>
              </a:rPr>
              <a:t>quis</a:t>
            </a:r>
            <a:r>
              <a:rPr lang="en-US" dirty="0">
                <a:solidFill>
                  <a:srgbClr val="0F5B42"/>
                </a:solidFill>
              </a:rPr>
              <a:t> vestibulum</a:t>
            </a:r>
            <a:endParaRPr lang="th-TH" dirty="0">
              <a:solidFill>
                <a:srgbClr val="0F5B42"/>
              </a:solidFill>
            </a:endParaRPr>
          </a:p>
        </p:txBody>
      </p:sp>
      <p:grpSp>
        <p:nvGrpSpPr>
          <p:cNvPr id="200" name="Graphic 1">
            <a:extLst>
              <a:ext uri="{FF2B5EF4-FFF2-40B4-BE49-F238E27FC236}">
                <a16:creationId xmlns:a16="http://schemas.microsoft.com/office/drawing/2014/main" id="{BBF60ECA-366F-4230-8BED-B576F4E1589A}"/>
              </a:ext>
            </a:extLst>
          </p:cNvPr>
          <p:cNvGrpSpPr/>
          <p:nvPr/>
        </p:nvGrpSpPr>
        <p:grpSpPr>
          <a:xfrm rot="16500160" flipH="1">
            <a:off x="5414432" y="-613472"/>
            <a:ext cx="1410863" cy="1417711"/>
            <a:chOff x="5748337" y="3124200"/>
            <a:chExt cx="695325" cy="609600"/>
          </a:xfrm>
        </p:grpSpPr>
        <p:grpSp>
          <p:nvGrpSpPr>
            <p:cNvPr id="201" name="Graphic 1">
              <a:extLst>
                <a:ext uri="{FF2B5EF4-FFF2-40B4-BE49-F238E27FC236}">
                  <a16:creationId xmlns:a16="http://schemas.microsoft.com/office/drawing/2014/main" id="{6F6CEF0A-072A-4BE8-8F7A-F119843EFFAE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70DB4A97-AD1C-4854-9DB4-22295932EE64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CCCE211F-D5BD-4926-A41F-ABE3E6D34C51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18" name="Graphic 1">
                <a:extLst>
                  <a:ext uri="{FF2B5EF4-FFF2-40B4-BE49-F238E27FC236}">
                    <a16:creationId xmlns:a16="http://schemas.microsoft.com/office/drawing/2014/main" id="{9049511E-5AD7-45A2-A6B7-A79ABF6B31BF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227" name="Freeform: Shape 226">
                  <a:extLst>
                    <a:ext uri="{FF2B5EF4-FFF2-40B4-BE49-F238E27FC236}">
                      <a16:creationId xmlns:a16="http://schemas.microsoft.com/office/drawing/2014/main" id="{9A233A01-D880-4664-8D7B-C574AF3527B3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id="{F8A31963-7F81-4D43-9E8D-35CF54689615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19" name="Graphic 1">
                <a:extLst>
                  <a:ext uri="{FF2B5EF4-FFF2-40B4-BE49-F238E27FC236}">
                    <a16:creationId xmlns:a16="http://schemas.microsoft.com/office/drawing/2014/main" id="{0B8FEAB7-A60C-4F89-9D65-EBCE0C45074F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220" name="Graphic 1">
                  <a:extLst>
                    <a:ext uri="{FF2B5EF4-FFF2-40B4-BE49-F238E27FC236}">
                      <a16:creationId xmlns:a16="http://schemas.microsoft.com/office/drawing/2014/main" id="{EA986E22-5C5A-451F-B044-D78B6DCF4D2F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224" name="Freeform: Shape 223">
                    <a:extLst>
                      <a:ext uri="{FF2B5EF4-FFF2-40B4-BE49-F238E27FC236}">
                        <a16:creationId xmlns:a16="http://schemas.microsoft.com/office/drawing/2014/main" id="{41AEA1E3-2BF1-4A1F-B538-4F5E24486AD4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25" name="Freeform: Shape 224">
                    <a:extLst>
                      <a:ext uri="{FF2B5EF4-FFF2-40B4-BE49-F238E27FC236}">
                        <a16:creationId xmlns:a16="http://schemas.microsoft.com/office/drawing/2014/main" id="{A5323EF5-3D9D-4206-89BD-4B3E74C2707F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207A26A-0BCB-4802-B339-3A8E39C2B080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21" name="Graphic 1">
                  <a:extLst>
                    <a:ext uri="{FF2B5EF4-FFF2-40B4-BE49-F238E27FC236}">
                      <a16:creationId xmlns:a16="http://schemas.microsoft.com/office/drawing/2014/main" id="{59E5B6FF-2972-44E3-BAB5-D4706947B689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222" name="Freeform: Shape 221">
                    <a:extLst>
                      <a:ext uri="{FF2B5EF4-FFF2-40B4-BE49-F238E27FC236}">
                        <a16:creationId xmlns:a16="http://schemas.microsoft.com/office/drawing/2014/main" id="{500393CF-468D-4715-89B5-F7FD4DF07A4F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23" name="Freeform: Shape 222">
                    <a:extLst>
                      <a:ext uri="{FF2B5EF4-FFF2-40B4-BE49-F238E27FC236}">
                        <a16:creationId xmlns:a16="http://schemas.microsoft.com/office/drawing/2014/main" id="{21753AB1-CD78-40D4-AA8A-793FF8CD3A92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202" name="Graphic 1">
              <a:extLst>
                <a:ext uri="{FF2B5EF4-FFF2-40B4-BE49-F238E27FC236}">
                  <a16:creationId xmlns:a16="http://schemas.microsoft.com/office/drawing/2014/main" id="{395E915F-14DB-4B5B-963E-2DEF75EDA0FD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C84ACA2F-A25D-4D7A-AB6F-5C4F1D18FBB6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95AC8438-BECC-40A2-A80C-6A60E549E07C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05" name="Graphic 1">
                <a:extLst>
                  <a:ext uri="{FF2B5EF4-FFF2-40B4-BE49-F238E27FC236}">
                    <a16:creationId xmlns:a16="http://schemas.microsoft.com/office/drawing/2014/main" id="{9F6DBDB6-7F02-43DE-9E85-8151ACE76986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214" name="Freeform: Shape 213">
                  <a:extLst>
                    <a:ext uri="{FF2B5EF4-FFF2-40B4-BE49-F238E27FC236}">
                      <a16:creationId xmlns:a16="http://schemas.microsoft.com/office/drawing/2014/main" id="{78585A36-B8CD-4F49-B7E7-DF40DD8A6AC9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1870FA14-49A0-42B3-AFD8-5108F10D18C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06" name="Graphic 1">
                <a:extLst>
                  <a:ext uri="{FF2B5EF4-FFF2-40B4-BE49-F238E27FC236}">
                    <a16:creationId xmlns:a16="http://schemas.microsoft.com/office/drawing/2014/main" id="{C8F92481-17D9-4A7F-888E-6654CFC7F29B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207" name="Graphic 1">
                  <a:extLst>
                    <a:ext uri="{FF2B5EF4-FFF2-40B4-BE49-F238E27FC236}">
                      <a16:creationId xmlns:a16="http://schemas.microsoft.com/office/drawing/2014/main" id="{257B8A80-6DA8-4DEE-A32D-FDEF8698B769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211" name="Freeform: Shape 210">
                    <a:extLst>
                      <a:ext uri="{FF2B5EF4-FFF2-40B4-BE49-F238E27FC236}">
                        <a16:creationId xmlns:a16="http://schemas.microsoft.com/office/drawing/2014/main" id="{1C3A6F4B-FF6B-4DF2-AC5D-47D38FE5B941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12" name="Freeform: Shape 211">
                    <a:extLst>
                      <a:ext uri="{FF2B5EF4-FFF2-40B4-BE49-F238E27FC236}">
                        <a16:creationId xmlns:a16="http://schemas.microsoft.com/office/drawing/2014/main" id="{41441FE7-4A28-45D9-A95F-5FE1AC37F6C7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13" name="Freeform: Shape 212">
                    <a:extLst>
                      <a:ext uri="{FF2B5EF4-FFF2-40B4-BE49-F238E27FC236}">
                        <a16:creationId xmlns:a16="http://schemas.microsoft.com/office/drawing/2014/main" id="{C1B185A2-C7A7-4238-8079-E0DD334FC7AA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08" name="Graphic 1">
                  <a:extLst>
                    <a:ext uri="{FF2B5EF4-FFF2-40B4-BE49-F238E27FC236}">
                      <a16:creationId xmlns:a16="http://schemas.microsoft.com/office/drawing/2014/main" id="{93730C92-C509-4658-BC93-6A4258CB10B8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209" name="Freeform: Shape 208">
                    <a:extLst>
                      <a:ext uri="{FF2B5EF4-FFF2-40B4-BE49-F238E27FC236}">
                        <a16:creationId xmlns:a16="http://schemas.microsoft.com/office/drawing/2014/main" id="{C70010BB-5A4D-4656-B946-7480F1F5B7B3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10" name="Freeform: Shape 209">
                    <a:extLst>
                      <a:ext uri="{FF2B5EF4-FFF2-40B4-BE49-F238E27FC236}">
                        <a16:creationId xmlns:a16="http://schemas.microsoft.com/office/drawing/2014/main" id="{AD695EDC-DA0E-4AAE-8353-C831570AE931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238" name="Graphic 236">
            <a:extLst>
              <a:ext uri="{FF2B5EF4-FFF2-40B4-BE49-F238E27FC236}">
                <a16:creationId xmlns:a16="http://schemas.microsoft.com/office/drawing/2014/main" id="{09C63D6D-F8F5-48EA-A8DE-C188C3BF15A6}"/>
              </a:ext>
            </a:extLst>
          </p:cNvPr>
          <p:cNvGrpSpPr/>
          <p:nvPr/>
        </p:nvGrpSpPr>
        <p:grpSpPr>
          <a:xfrm rot="481362">
            <a:off x="8017119" y="4392439"/>
            <a:ext cx="888986" cy="984465"/>
            <a:chOff x="6272125" y="5012468"/>
            <a:chExt cx="888986" cy="984465"/>
          </a:xfrm>
        </p:grpSpPr>
        <p:grpSp>
          <p:nvGrpSpPr>
            <p:cNvPr id="239" name="Graphic 236">
              <a:extLst>
                <a:ext uri="{FF2B5EF4-FFF2-40B4-BE49-F238E27FC236}">
                  <a16:creationId xmlns:a16="http://schemas.microsoft.com/office/drawing/2014/main" id="{09C63D6D-F8F5-48EA-A8DE-C188C3BF15A6}"/>
                </a:ext>
              </a:extLst>
            </p:cNvPr>
            <p:cNvGrpSpPr/>
            <p:nvPr/>
          </p:nvGrpSpPr>
          <p:grpSpPr>
            <a:xfrm>
              <a:off x="6272125" y="5012468"/>
              <a:ext cx="888986" cy="984465"/>
              <a:chOff x="6272125" y="5012468"/>
              <a:chExt cx="888986" cy="984465"/>
            </a:xfrm>
          </p:grpSpPr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71346003-2FD6-4571-B213-0D1397520CA2}"/>
                  </a:ext>
                </a:extLst>
              </p:cNvPr>
              <p:cNvSpPr/>
              <p:nvPr/>
            </p:nvSpPr>
            <p:spPr>
              <a:xfrm>
                <a:off x="6275568" y="5012468"/>
                <a:ext cx="768613" cy="779568"/>
              </a:xfrm>
              <a:custGeom>
                <a:avLst/>
                <a:gdLst>
                  <a:gd name="connsiteX0" fmla="*/ 231335 w 768613"/>
                  <a:gd name="connsiteY0" fmla="*/ 4862 h 779568"/>
                  <a:gd name="connsiteX1" fmla="*/ 3512 w 768613"/>
                  <a:gd name="connsiteY1" fmla="*/ 359311 h 779568"/>
                  <a:gd name="connsiteX2" fmla="*/ 4081 w 768613"/>
                  <a:gd name="connsiteY2" fmla="*/ 379740 h 779568"/>
                  <a:gd name="connsiteX3" fmla="*/ 421778 w 768613"/>
                  <a:gd name="connsiteY3" fmla="*/ 775870 h 779568"/>
                  <a:gd name="connsiteX4" fmla="*/ 442271 w 768613"/>
                  <a:gd name="connsiteY4" fmla="*/ 775300 h 779568"/>
                  <a:gd name="connsiteX5" fmla="*/ 764399 w 768613"/>
                  <a:gd name="connsiteY5" fmla="*/ 511109 h 779568"/>
                  <a:gd name="connsiteX6" fmla="*/ 763830 w 768613"/>
                  <a:gd name="connsiteY6" fmla="*/ 490616 h 779568"/>
                  <a:gd name="connsiteX7" fmla="*/ 251828 w 768613"/>
                  <a:gd name="connsiteY7" fmla="*/ 4293 h 779568"/>
                  <a:gd name="connsiteX8" fmla="*/ 231335 w 768613"/>
                  <a:gd name="connsiteY8" fmla="*/ 4862 h 779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8613" h="779568">
                    <a:moveTo>
                      <a:pt x="231335" y="4862"/>
                    </a:moveTo>
                    <a:lnTo>
                      <a:pt x="3512" y="359311"/>
                    </a:lnTo>
                    <a:cubicBezTo>
                      <a:pt x="-789" y="366015"/>
                      <a:pt x="-1738" y="374301"/>
                      <a:pt x="4081" y="379740"/>
                    </a:cubicBezTo>
                    <a:lnTo>
                      <a:pt x="421778" y="775870"/>
                    </a:lnTo>
                    <a:cubicBezTo>
                      <a:pt x="427534" y="781372"/>
                      <a:pt x="436073" y="780360"/>
                      <a:pt x="442271" y="775300"/>
                    </a:cubicBezTo>
                    <a:lnTo>
                      <a:pt x="764399" y="511109"/>
                    </a:lnTo>
                    <a:cubicBezTo>
                      <a:pt x="770534" y="506049"/>
                      <a:pt x="769649" y="496119"/>
                      <a:pt x="763830" y="490616"/>
                    </a:cubicBezTo>
                    <a:lnTo>
                      <a:pt x="251828" y="4293"/>
                    </a:lnTo>
                    <a:cubicBezTo>
                      <a:pt x="246072" y="-1210"/>
                      <a:pt x="235636" y="-1842"/>
                      <a:pt x="231335" y="4862"/>
                    </a:cubicBezTo>
                    <a:close/>
                  </a:path>
                </a:pathLst>
              </a:custGeom>
              <a:solidFill>
                <a:srgbClr val="1E3630"/>
              </a:solidFill>
              <a:ln w="6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2C939624-0F32-4398-BB73-AF63BCF04BB5}"/>
                  </a:ext>
                </a:extLst>
              </p:cNvPr>
              <p:cNvSpPr/>
              <p:nvPr/>
            </p:nvSpPr>
            <p:spPr>
              <a:xfrm>
                <a:off x="6317156" y="5072674"/>
                <a:ext cx="325353" cy="293412"/>
              </a:xfrm>
              <a:custGeom>
                <a:avLst/>
                <a:gdLst>
                  <a:gd name="connsiteX0" fmla="*/ 0 w 325353"/>
                  <a:gd name="connsiteY0" fmla="*/ 286202 h 293412"/>
                  <a:gd name="connsiteX1" fmla="*/ 87157 w 325353"/>
                  <a:gd name="connsiteY1" fmla="*/ 293413 h 293412"/>
                  <a:gd name="connsiteX2" fmla="*/ 325354 w 325353"/>
                  <a:gd name="connsiteY2" fmla="*/ 37760 h 293412"/>
                  <a:gd name="connsiteX3" fmla="*/ 214288 w 325353"/>
                  <a:gd name="connsiteY3" fmla="*/ 0 h 293412"/>
                  <a:gd name="connsiteX4" fmla="*/ 0 w 325353"/>
                  <a:gd name="connsiteY4" fmla="*/ 286202 h 293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353" h="293412">
                    <a:moveTo>
                      <a:pt x="0" y="286202"/>
                    </a:moveTo>
                    <a:cubicBezTo>
                      <a:pt x="87157" y="293413"/>
                      <a:pt x="87157" y="293413"/>
                      <a:pt x="87157" y="293413"/>
                    </a:cubicBezTo>
                    <a:lnTo>
                      <a:pt x="325354" y="37760"/>
                    </a:lnTo>
                    <a:cubicBezTo>
                      <a:pt x="274691" y="35483"/>
                      <a:pt x="255337" y="28842"/>
                      <a:pt x="214288" y="0"/>
                    </a:cubicBezTo>
                    <a:lnTo>
                      <a:pt x="0" y="286202"/>
                    </a:lnTo>
                    <a:close/>
                  </a:path>
                </a:pathLst>
              </a:custGeom>
              <a:solidFill>
                <a:srgbClr val="FFFFCC"/>
              </a:solidFill>
              <a:ln w="6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F0C95407-6774-451B-BF47-4596BA543037}"/>
                  </a:ext>
                </a:extLst>
              </p:cNvPr>
              <p:cNvSpPr/>
              <p:nvPr/>
            </p:nvSpPr>
            <p:spPr>
              <a:xfrm>
                <a:off x="6764544" y="5745330"/>
                <a:ext cx="155502" cy="251603"/>
              </a:xfrm>
              <a:custGeom>
                <a:avLst/>
                <a:gdLst>
                  <a:gd name="connsiteX0" fmla="*/ 12433 w 155502"/>
                  <a:gd name="connsiteY0" fmla="*/ 72545 h 251603"/>
                  <a:gd name="connsiteX1" fmla="*/ 89281 w 155502"/>
                  <a:gd name="connsiteY1" fmla="*/ 199802 h 251603"/>
                  <a:gd name="connsiteX2" fmla="*/ 118692 w 155502"/>
                  <a:gd name="connsiteY2" fmla="*/ 219346 h 251603"/>
                  <a:gd name="connsiteX3" fmla="*/ 155503 w 155502"/>
                  <a:gd name="connsiteY3" fmla="*/ 251603 h 251603"/>
                  <a:gd name="connsiteX4" fmla="*/ 116098 w 155502"/>
                  <a:gd name="connsiteY4" fmla="*/ 96833 h 251603"/>
                  <a:gd name="connsiteX5" fmla="*/ 416 w 155502"/>
                  <a:gd name="connsiteY5" fmla="*/ 9739 h 251603"/>
                  <a:gd name="connsiteX6" fmla="*/ 12433 w 155502"/>
                  <a:gd name="connsiteY6" fmla="*/ 72545 h 251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502" h="251603">
                    <a:moveTo>
                      <a:pt x="12433" y="72545"/>
                    </a:moveTo>
                    <a:cubicBezTo>
                      <a:pt x="58415" y="119729"/>
                      <a:pt x="80995" y="154200"/>
                      <a:pt x="89281" y="199802"/>
                    </a:cubicBezTo>
                    <a:cubicBezTo>
                      <a:pt x="96048" y="236993"/>
                      <a:pt x="67523" y="276840"/>
                      <a:pt x="118692" y="219346"/>
                    </a:cubicBezTo>
                    <a:lnTo>
                      <a:pt x="155503" y="251603"/>
                    </a:lnTo>
                    <a:cubicBezTo>
                      <a:pt x="151138" y="175009"/>
                      <a:pt x="148419" y="149203"/>
                      <a:pt x="116098" y="96833"/>
                    </a:cubicBezTo>
                    <a:cubicBezTo>
                      <a:pt x="98072" y="67675"/>
                      <a:pt x="-7427" y="-31057"/>
                      <a:pt x="416" y="9739"/>
                    </a:cubicBezTo>
                    <a:lnTo>
                      <a:pt x="12433" y="72545"/>
                    </a:lnTo>
                    <a:close/>
                  </a:path>
                </a:pathLst>
              </a:custGeom>
              <a:solidFill>
                <a:srgbClr val="FB3030"/>
              </a:solidFill>
              <a:ln w="6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7D0AFE48-8F55-43E2-ACEE-98C5582F9761}"/>
                  </a:ext>
                </a:extLst>
              </p:cNvPr>
              <p:cNvSpPr/>
              <p:nvPr/>
            </p:nvSpPr>
            <p:spPr>
              <a:xfrm>
                <a:off x="6272125" y="5377732"/>
                <a:ext cx="582655" cy="473036"/>
              </a:xfrm>
              <a:custGeom>
                <a:avLst/>
                <a:gdLst>
                  <a:gd name="connsiteX0" fmla="*/ 3919 w 582655"/>
                  <a:gd name="connsiteY0" fmla="*/ 815 h 473036"/>
                  <a:gd name="connsiteX1" fmla="*/ 118463 w 582655"/>
                  <a:gd name="connsiteY1" fmla="*/ 2965 h 473036"/>
                  <a:gd name="connsiteX2" fmla="*/ 581004 w 582655"/>
                  <a:gd name="connsiteY2" fmla="*/ 445709 h 473036"/>
                  <a:gd name="connsiteX3" fmla="*/ 493468 w 582655"/>
                  <a:gd name="connsiteY3" fmla="*/ 472653 h 473036"/>
                  <a:gd name="connsiteX4" fmla="*/ 453684 w 582655"/>
                  <a:gd name="connsiteY4" fmla="*/ 451465 h 473036"/>
                  <a:gd name="connsiteX5" fmla="*/ 449509 w 582655"/>
                  <a:gd name="connsiteY5" fmla="*/ 447543 h 473036"/>
                  <a:gd name="connsiteX6" fmla="*/ 4488 w 582655"/>
                  <a:gd name="connsiteY6" fmla="*/ 21244 h 473036"/>
                  <a:gd name="connsiteX7" fmla="*/ 3919 w 582655"/>
                  <a:gd name="connsiteY7" fmla="*/ 815 h 47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655" h="473036">
                    <a:moveTo>
                      <a:pt x="3919" y="815"/>
                    </a:moveTo>
                    <a:cubicBezTo>
                      <a:pt x="6449" y="-1842"/>
                      <a:pt x="118337" y="2839"/>
                      <a:pt x="118463" y="2965"/>
                    </a:cubicBezTo>
                    <a:lnTo>
                      <a:pt x="581004" y="445709"/>
                    </a:lnTo>
                    <a:cubicBezTo>
                      <a:pt x="593085" y="457284"/>
                      <a:pt x="536351" y="475942"/>
                      <a:pt x="493468" y="472653"/>
                    </a:cubicBezTo>
                    <a:cubicBezTo>
                      <a:pt x="474050" y="471135"/>
                      <a:pt x="466081" y="463166"/>
                      <a:pt x="453684" y="451465"/>
                    </a:cubicBezTo>
                    <a:lnTo>
                      <a:pt x="449509" y="447543"/>
                    </a:lnTo>
                    <a:lnTo>
                      <a:pt x="4488" y="21244"/>
                    </a:lnTo>
                    <a:cubicBezTo>
                      <a:pt x="-1267" y="15741"/>
                      <a:pt x="-1520" y="6570"/>
                      <a:pt x="3919" y="815"/>
                    </a:cubicBezTo>
                    <a:close/>
                  </a:path>
                </a:pathLst>
              </a:custGeom>
              <a:solidFill>
                <a:srgbClr val="1E3630"/>
              </a:solidFill>
              <a:ln w="6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670F95E5-D2BB-4CB2-BADB-6791DCE4F1AC}"/>
                  </a:ext>
                </a:extLst>
              </p:cNvPr>
              <p:cNvSpPr/>
              <p:nvPr/>
            </p:nvSpPr>
            <p:spPr>
              <a:xfrm>
                <a:off x="6386075" y="5056475"/>
                <a:ext cx="775036" cy="770806"/>
              </a:xfrm>
              <a:custGeom>
                <a:avLst/>
                <a:gdLst>
                  <a:gd name="connsiteX0" fmla="*/ 287490 w 775036"/>
                  <a:gd name="connsiteY0" fmla="*/ 4497 h 770806"/>
                  <a:gd name="connsiteX1" fmla="*/ 3944 w 775036"/>
                  <a:gd name="connsiteY1" fmla="*/ 303666 h 770806"/>
                  <a:gd name="connsiteX2" fmla="*/ 4513 w 775036"/>
                  <a:gd name="connsiteY2" fmla="*/ 324095 h 770806"/>
                  <a:gd name="connsiteX3" fmla="*/ 467054 w 775036"/>
                  <a:gd name="connsiteY3" fmla="*/ 766840 h 770806"/>
                  <a:gd name="connsiteX4" fmla="*/ 487547 w 775036"/>
                  <a:gd name="connsiteY4" fmla="*/ 766270 h 770806"/>
                  <a:gd name="connsiteX5" fmla="*/ 771093 w 775036"/>
                  <a:gd name="connsiteY5" fmla="*/ 467102 h 770806"/>
                  <a:gd name="connsiteX6" fmla="*/ 770523 w 775036"/>
                  <a:gd name="connsiteY6" fmla="*/ 446609 h 770806"/>
                  <a:gd name="connsiteX7" fmla="*/ 307982 w 775036"/>
                  <a:gd name="connsiteY7" fmla="*/ 3865 h 770806"/>
                  <a:gd name="connsiteX8" fmla="*/ 287490 w 775036"/>
                  <a:gd name="connsiteY8" fmla="*/ 4497 h 770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5036" h="770806">
                    <a:moveTo>
                      <a:pt x="287490" y="4497"/>
                    </a:moveTo>
                    <a:lnTo>
                      <a:pt x="3944" y="303666"/>
                    </a:lnTo>
                    <a:cubicBezTo>
                      <a:pt x="-1559" y="309422"/>
                      <a:pt x="-1243" y="318593"/>
                      <a:pt x="4513" y="324095"/>
                    </a:cubicBezTo>
                    <a:lnTo>
                      <a:pt x="467054" y="766840"/>
                    </a:lnTo>
                    <a:cubicBezTo>
                      <a:pt x="472810" y="772342"/>
                      <a:pt x="482044" y="772089"/>
                      <a:pt x="487547" y="766270"/>
                    </a:cubicBezTo>
                    <a:lnTo>
                      <a:pt x="771093" y="467102"/>
                    </a:lnTo>
                    <a:cubicBezTo>
                      <a:pt x="776595" y="461346"/>
                      <a:pt x="776279" y="452112"/>
                      <a:pt x="770523" y="446609"/>
                    </a:cubicBezTo>
                    <a:lnTo>
                      <a:pt x="307982" y="3865"/>
                    </a:lnTo>
                    <a:cubicBezTo>
                      <a:pt x="302164" y="-1511"/>
                      <a:pt x="292929" y="-1258"/>
                      <a:pt x="287490" y="4497"/>
                    </a:cubicBezTo>
                    <a:close/>
                  </a:path>
                </a:pathLst>
              </a:custGeom>
              <a:solidFill>
                <a:srgbClr val="3A6E63"/>
              </a:solidFill>
              <a:ln w="6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BA3F7135-5E71-4299-9C30-6AF202D14B8A}"/>
                  </a:ext>
                </a:extLst>
              </p:cNvPr>
              <p:cNvSpPr/>
              <p:nvPr/>
            </p:nvSpPr>
            <p:spPr>
              <a:xfrm>
                <a:off x="6539289" y="5202859"/>
                <a:ext cx="288917" cy="293392"/>
              </a:xfrm>
              <a:custGeom>
                <a:avLst/>
                <a:gdLst>
                  <a:gd name="connsiteX0" fmla="*/ 191579 w 288917"/>
                  <a:gd name="connsiteY0" fmla="*/ 3967 h 293392"/>
                  <a:gd name="connsiteX1" fmla="*/ 284429 w 288917"/>
                  <a:gd name="connsiteY1" fmla="*/ 91946 h 293392"/>
                  <a:gd name="connsiteX2" fmla="*/ 284998 w 288917"/>
                  <a:gd name="connsiteY2" fmla="*/ 112439 h 293392"/>
                  <a:gd name="connsiteX3" fmla="*/ 117768 w 288917"/>
                  <a:gd name="connsiteY3" fmla="*/ 288904 h 293392"/>
                  <a:gd name="connsiteX4" fmla="*/ 97275 w 288917"/>
                  <a:gd name="connsiteY4" fmla="*/ 289473 h 293392"/>
                  <a:gd name="connsiteX5" fmla="*/ 4488 w 288917"/>
                  <a:gd name="connsiteY5" fmla="*/ 201430 h 293392"/>
                  <a:gd name="connsiteX6" fmla="*/ 3919 w 288917"/>
                  <a:gd name="connsiteY6" fmla="*/ 181001 h 293392"/>
                  <a:gd name="connsiteX7" fmla="*/ 171150 w 288917"/>
                  <a:gd name="connsiteY7" fmla="*/ 4536 h 293392"/>
                  <a:gd name="connsiteX8" fmla="*/ 191579 w 288917"/>
                  <a:gd name="connsiteY8" fmla="*/ 3967 h 29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917" h="293392">
                    <a:moveTo>
                      <a:pt x="191579" y="3967"/>
                    </a:moveTo>
                    <a:lnTo>
                      <a:pt x="284429" y="91946"/>
                    </a:lnTo>
                    <a:cubicBezTo>
                      <a:pt x="290185" y="97449"/>
                      <a:pt x="290438" y="106620"/>
                      <a:pt x="284998" y="112439"/>
                    </a:cubicBezTo>
                    <a:lnTo>
                      <a:pt x="117768" y="288904"/>
                    </a:lnTo>
                    <a:cubicBezTo>
                      <a:pt x="112265" y="294660"/>
                      <a:pt x="103094" y="294913"/>
                      <a:pt x="97275" y="289473"/>
                    </a:cubicBezTo>
                    <a:lnTo>
                      <a:pt x="4488" y="201430"/>
                    </a:lnTo>
                    <a:cubicBezTo>
                      <a:pt x="-1267" y="195928"/>
                      <a:pt x="-1520" y="186757"/>
                      <a:pt x="3919" y="181001"/>
                    </a:cubicBezTo>
                    <a:lnTo>
                      <a:pt x="171150" y="4536"/>
                    </a:lnTo>
                    <a:cubicBezTo>
                      <a:pt x="176589" y="-1283"/>
                      <a:pt x="185824" y="-1536"/>
                      <a:pt x="191579" y="39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46" name="Graphic 236">
                <a:extLst>
                  <a:ext uri="{FF2B5EF4-FFF2-40B4-BE49-F238E27FC236}">
                    <a16:creationId xmlns:a16="http://schemas.microsoft.com/office/drawing/2014/main" id="{09C63D6D-F8F5-48EA-A8DE-C188C3BF15A6}"/>
                  </a:ext>
                </a:extLst>
              </p:cNvPr>
              <p:cNvGrpSpPr/>
              <p:nvPr/>
            </p:nvGrpSpPr>
            <p:grpSpPr>
              <a:xfrm>
                <a:off x="6581511" y="5240131"/>
                <a:ext cx="209787" cy="221994"/>
                <a:chOff x="6581511" y="5240131"/>
                <a:chExt cx="209787" cy="221994"/>
              </a:xfrm>
              <a:solidFill>
                <a:srgbClr val="999999"/>
              </a:solidFill>
            </p:grpSpPr>
            <p:sp>
              <p:nvSpPr>
                <p:cNvPr id="247" name="Freeform: Shape 246">
                  <a:extLst>
                    <a:ext uri="{FF2B5EF4-FFF2-40B4-BE49-F238E27FC236}">
                      <a16:creationId xmlns:a16="http://schemas.microsoft.com/office/drawing/2014/main" id="{D9AD2A8E-D86F-4311-B8BA-025D3476BAC1}"/>
                    </a:ext>
                  </a:extLst>
                </p:cNvPr>
                <p:cNvSpPr/>
                <p:nvPr/>
              </p:nvSpPr>
              <p:spPr>
                <a:xfrm>
                  <a:off x="6581511" y="5240131"/>
                  <a:ext cx="154823" cy="162919"/>
                </a:xfrm>
                <a:custGeom>
                  <a:avLst/>
                  <a:gdLst>
                    <a:gd name="connsiteX0" fmla="*/ 7490 w 154823"/>
                    <a:gd name="connsiteY0" fmla="*/ 161565 h 162919"/>
                    <a:gd name="connsiteX1" fmla="*/ 1355 w 154823"/>
                    <a:gd name="connsiteY1" fmla="*/ 161755 h 162919"/>
                    <a:gd name="connsiteX2" fmla="*/ 1165 w 154823"/>
                    <a:gd name="connsiteY2" fmla="*/ 155619 h 162919"/>
                    <a:gd name="connsiteX3" fmla="*/ 147334 w 154823"/>
                    <a:gd name="connsiteY3" fmla="*/ 1355 h 162919"/>
                    <a:gd name="connsiteX4" fmla="*/ 153469 w 154823"/>
                    <a:gd name="connsiteY4" fmla="*/ 1165 h 162919"/>
                    <a:gd name="connsiteX5" fmla="*/ 153659 w 154823"/>
                    <a:gd name="connsiteY5" fmla="*/ 7300 h 162919"/>
                    <a:gd name="connsiteX6" fmla="*/ 7490 w 154823"/>
                    <a:gd name="connsiteY6" fmla="*/ 161565 h 162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823" h="162919">
                      <a:moveTo>
                        <a:pt x="7490" y="161565"/>
                      </a:moveTo>
                      <a:cubicBezTo>
                        <a:pt x="5845" y="163273"/>
                        <a:pt x="3126" y="163399"/>
                        <a:pt x="1355" y="161755"/>
                      </a:cubicBezTo>
                      <a:cubicBezTo>
                        <a:pt x="-353" y="160110"/>
                        <a:pt x="-479" y="157390"/>
                        <a:pt x="1165" y="155619"/>
                      </a:cubicBezTo>
                      <a:lnTo>
                        <a:pt x="147334" y="1355"/>
                      </a:lnTo>
                      <a:cubicBezTo>
                        <a:pt x="148978" y="-353"/>
                        <a:pt x="151698" y="-479"/>
                        <a:pt x="153469" y="1165"/>
                      </a:cubicBezTo>
                      <a:cubicBezTo>
                        <a:pt x="155177" y="2809"/>
                        <a:pt x="155303" y="5529"/>
                        <a:pt x="153659" y="7300"/>
                      </a:cubicBezTo>
                      <a:lnTo>
                        <a:pt x="7490" y="161565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62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48" name="Freeform: Shape 247">
                  <a:extLst>
                    <a:ext uri="{FF2B5EF4-FFF2-40B4-BE49-F238E27FC236}">
                      <a16:creationId xmlns:a16="http://schemas.microsoft.com/office/drawing/2014/main" id="{FECD3D67-B61D-4E96-A8FF-7FC9D2E18258}"/>
                    </a:ext>
                  </a:extLst>
                </p:cNvPr>
                <p:cNvSpPr/>
                <p:nvPr/>
              </p:nvSpPr>
              <p:spPr>
                <a:xfrm>
                  <a:off x="6608961" y="5269668"/>
                  <a:ext cx="154823" cy="162942"/>
                </a:xfrm>
                <a:custGeom>
                  <a:avLst/>
                  <a:gdLst>
                    <a:gd name="connsiteX0" fmla="*/ 7490 w 154823"/>
                    <a:gd name="connsiteY0" fmla="*/ 161565 h 162942"/>
                    <a:gd name="connsiteX1" fmla="*/ 1355 w 154823"/>
                    <a:gd name="connsiteY1" fmla="*/ 161755 h 162942"/>
                    <a:gd name="connsiteX2" fmla="*/ 1165 w 154823"/>
                    <a:gd name="connsiteY2" fmla="*/ 155619 h 162942"/>
                    <a:gd name="connsiteX3" fmla="*/ 147334 w 154823"/>
                    <a:gd name="connsiteY3" fmla="*/ 1355 h 162942"/>
                    <a:gd name="connsiteX4" fmla="*/ 153469 w 154823"/>
                    <a:gd name="connsiteY4" fmla="*/ 1165 h 162942"/>
                    <a:gd name="connsiteX5" fmla="*/ 153659 w 154823"/>
                    <a:gd name="connsiteY5" fmla="*/ 7300 h 162942"/>
                    <a:gd name="connsiteX6" fmla="*/ 7490 w 154823"/>
                    <a:gd name="connsiteY6" fmla="*/ 161565 h 162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823" h="162942">
                      <a:moveTo>
                        <a:pt x="7490" y="161565"/>
                      </a:moveTo>
                      <a:cubicBezTo>
                        <a:pt x="5845" y="163336"/>
                        <a:pt x="3126" y="163399"/>
                        <a:pt x="1355" y="161755"/>
                      </a:cubicBezTo>
                      <a:cubicBezTo>
                        <a:pt x="-353" y="160110"/>
                        <a:pt x="-479" y="157390"/>
                        <a:pt x="1165" y="155619"/>
                      </a:cubicBezTo>
                      <a:lnTo>
                        <a:pt x="147334" y="1355"/>
                      </a:lnTo>
                      <a:cubicBezTo>
                        <a:pt x="148978" y="-353"/>
                        <a:pt x="151698" y="-479"/>
                        <a:pt x="153469" y="1165"/>
                      </a:cubicBezTo>
                      <a:cubicBezTo>
                        <a:pt x="155177" y="2809"/>
                        <a:pt x="155303" y="5529"/>
                        <a:pt x="153659" y="7300"/>
                      </a:cubicBezTo>
                      <a:lnTo>
                        <a:pt x="7490" y="161565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62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49" name="Freeform: Shape 248">
                  <a:extLst>
                    <a:ext uri="{FF2B5EF4-FFF2-40B4-BE49-F238E27FC236}">
                      <a16:creationId xmlns:a16="http://schemas.microsoft.com/office/drawing/2014/main" id="{6E83ABE8-E871-41E6-82F9-9B9AC5B5743D}"/>
                    </a:ext>
                  </a:extLst>
                </p:cNvPr>
                <p:cNvSpPr/>
                <p:nvPr/>
              </p:nvSpPr>
              <p:spPr>
                <a:xfrm>
                  <a:off x="6636411" y="5299142"/>
                  <a:ext cx="154886" cy="162982"/>
                </a:xfrm>
                <a:custGeom>
                  <a:avLst/>
                  <a:gdLst>
                    <a:gd name="connsiteX0" fmla="*/ 7490 w 154886"/>
                    <a:gd name="connsiteY0" fmla="*/ 161628 h 162982"/>
                    <a:gd name="connsiteX1" fmla="*/ 1355 w 154886"/>
                    <a:gd name="connsiteY1" fmla="*/ 161818 h 162982"/>
                    <a:gd name="connsiteX2" fmla="*/ 1165 w 154886"/>
                    <a:gd name="connsiteY2" fmla="*/ 155683 h 162982"/>
                    <a:gd name="connsiteX3" fmla="*/ 147397 w 154886"/>
                    <a:gd name="connsiteY3" fmla="*/ 1355 h 162982"/>
                    <a:gd name="connsiteX4" fmla="*/ 153532 w 154886"/>
                    <a:gd name="connsiteY4" fmla="*/ 1165 h 162982"/>
                    <a:gd name="connsiteX5" fmla="*/ 153722 w 154886"/>
                    <a:gd name="connsiteY5" fmla="*/ 7300 h 162982"/>
                    <a:gd name="connsiteX6" fmla="*/ 7490 w 154886"/>
                    <a:gd name="connsiteY6" fmla="*/ 161628 h 162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886" h="162982">
                      <a:moveTo>
                        <a:pt x="7490" y="161628"/>
                      </a:moveTo>
                      <a:cubicBezTo>
                        <a:pt x="5845" y="163336"/>
                        <a:pt x="3062" y="163462"/>
                        <a:pt x="1355" y="161818"/>
                      </a:cubicBezTo>
                      <a:cubicBezTo>
                        <a:pt x="-353" y="160173"/>
                        <a:pt x="-479" y="157454"/>
                        <a:pt x="1165" y="155683"/>
                      </a:cubicBezTo>
                      <a:lnTo>
                        <a:pt x="147397" y="1355"/>
                      </a:lnTo>
                      <a:cubicBezTo>
                        <a:pt x="149042" y="-353"/>
                        <a:pt x="151761" y="-479"/>
                        <a:pt x="153532" y="1165"/>
                      </a:cubicBezTo>
                      <a:cubicBezTo>
                        <a:pt x="155240" y="2809"/>
                        <a:pt x="155366" y="5529"/>
                        <a:pt x="153722" y="7300"/>
                      </a:cubicBezTo>
                      <a:lnTo>
                        <a:pt x="7490" y="161628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62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E9CB8131-9C8C-4AD2-9267-DE0A525108C2}"/>
                </a:ext>
              </a:extLst>
            </p:cNvPr>
            <p:cNvSpPr/>
            <p:nvPr/>
          </p:nvSpPr>
          <p:spPr>
            <a:xfrm>
              <a:off x="6515172" y="5094731"/>
              <a:ext cx="344016" cy="187061"/>
            </a:xfrm>
            <a:custGeom>
              <a:avLst/>
              <a:gdLst>
                <a:gd name="connsiteX0" fmla="*/ 10390 w 344016"/>
                <a:gd name="connsiteY0" fmla="*/ 185211 h 187061"/>
                <a:gd name="connsiteX1" fmla="*/ 1851 w 344016"/>
                <a:gd name="connsiteY1" fmla="*/ 185400 h 187061"/>
                <a:gd name="connsiteX2" fmla="*/ 1662 w 344016"/>
                <a:gd name="connsiteY2" fmla="*/ 176862 h 187061"/>
                <a:gd name="connsiteX3" fmla="*/ 169778 w 344016"/>
                <a:gd name="connsiteY3" fmla="*/ 1851 h 187061"/>
                <a:gd name="connsiteX4" fmla="*/ 178316 w 344016"/>
                <a:gd name="connsiteY4" fmla="*/ 1662 h 187061"/>
                <a:gd name="connsiteX5" fmla="*/ 178443 w 344016"/>
                <a:gd name="connsiteY5" fmla="*/ 1788 h 187061"/>
                <a:gd name="connsiteX6" fmla="*/ 342132 w 344016"/>
                <a:gd name="connsiteY6" fmla="*/ 155484 h 187061"/>
                <a:gd name="connsiteX7" fmla="*/ 342385 w 344016"/>
                <a:gd name="connsiteY7" fmla="*/ 164022 h 187061"/>
                <a:gd name="connsiteX8" fmla="*/ 333846 w 344016"/>
                <a:gd name="connsiteY8" fmla="*/ 164275 h 187061"/>
                <a:gd name="connsiteX9" fmla="*/ 174395 w 344016"/>
                <a:gd name="connsiteY9" fmla="*/ 14564 h 187061"/>
                <a:gd name="connsiteX10" fmla="*/ 10390 w 344016"/>
                <a:gd name="connsiteY10" fmla="*/ 185211 h 18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4016" h="187061">
                  <a:moveTo>
                    <a:pt x="10390" y="185211"/>
                  </a:moveTo>
                  <a:cubicBezTo>
                    <a:pt x="8050" y="187614"/>
                    <a:pt x="4255" y="187677"/>
                    <a:pt x="1851" y="185400"/>
                  </a:cubicBezTo>
                  <a:cubicBezTo>
                    <a:pt x="-552" y="183060"/>
                    <a:pt x="-615" y="179265"/>
                    <a:pt x="1662" y="176862"/>
                  </a:cubicBezTo>
                  <a:lnTo>
                    <a:pt x="169778" y="1851"/>
                  </a:lnTo>
                  <a:cubicBezTo>
                    <a:pt x="172118" y="-552"/>
                    <a:pt x="175913" y="-615"/>
                    <a:pt x="178316" y="1662"/>
                  </a:cubicBezTo>
                  <a:lnTo>
                    <a:pt x="178443" y="1788"/>
                  </a:lnTo>
                  <a:lnTo>
                    <a:pt x="342132" y="155484"/>
                  </a:lnTo>
                  <a:cubicBezTo>
                    <a:pt x="344535" y="157761"/>
                    <a:pt x="344662" y="161619"/>
                    <a:pt x="342385" y="164022"/>
                  </a:cubicBezTo>
                  <a:cubicBezTo>
                    <a:pt x="340108" y="166426"/>
                    <a:pt x="336250" y="166552"/>
                    <a:pt x="333846" y="164275"/>
                  </a:cubicBezTo>
                  <a:lnTo>
                    <a:pt x="174395" y="14564"/>
                  </a:lnTo>
                  <a:lnTo>
                    <a:pt x="10390" y="185211"/>
                  </a:lnTo>
                  <a:close/>
                </a:path>
              </a:pathLst>
            </a:custGeom>
            <a:solidFill>
              <a:srgbClr val="5A8A7B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96" name="Graphic 19325">
            <a:extLst>
              <a:ext uri="{FF2B5EF4-FFF2-40B4-BE49-F238E27FC236}">
                <a16:creationId xmlns:a16="http://schemas.microsoft.com/office/drawing/2014/main" id="{DCB0DABD-BDAF-4678-9DBD-6E3EE5561777}"/>
              </a:ext>
            </a:extLst>
          </p:cNvPr>
          <p:cNvSpPr/>
          <p:nvPr/>
        </p:nvSpPr>
        <p:spPr>
          <a:xfrm>
            <a:off x="2804397" y="1506767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97" name="Graphic 19325">
            <a:extLst>
              <a:ext uri="{FF2B5EF4-FFF2-40B4-BE49-F238E27FC236}">
                <a16:creationId xmlns:a16="http://schemas.microsoft.com/office/drawing/2014/main" id="{6A91231C-9440-4952-A647-24BFD07E72DC}"/>
              </a:ext>
            </a:extLst>
          </p:cNvPr>
          <p:cNvSpPr/>
          <p:nvPr/>
        </p:nvSpPr>
        <p:spPr>
          <a:xfrm>
            <a:off x="7021531" y="1343516"/>
            <a:ext cx="156311" cy="172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98" name="Graphic 19325">
            <a:extLst>
              <a:ext uri="{FF2B5EF4-FFF2-40B4-BE49-F238E27FC236}">
                <a16:creationId xmlns:a16="http://schemas.microsoft.com/office/drawing/2014/main" id="{744FAEB5-AC34-4793-8465-A99FC69B2BFA}"/>
              </a:ext>
            </a:extLst>
          </p:cNvPr>
          <p:cNvSpPr/>
          <p:nvPr/>
        </p:nvSpPr>
        <p:spPr>
          <a:xfrm>
            <a:off x="6855631" y="4600196"/>
            <a:ext cx="373346" cy="412548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36" name="Group 894">
            <a:extLst>
              <a:ext uri="{FF2B5EF4-FFF2-40B4-BE49-F238E27FC236}">
                <a16:creationId xmlns:a16="http://schemas.microsoft.com/office/drawing/2014/main" id="{93A14FB0-C153-45C2-B250-8036E98B30E6}"/>
              </a:ext>
            </a:extLst>
          </p:cNvPr>
          <p:cNvGrpSpPr/>
          <p:nvPr/>
        </p:nvGrpSpPr>
        <p:grpSpPr>
          <a:xfrm>
            <a:off x="6096000" y="5445343"/>
            <a:ext cx="2321182" cy="2091093"/>
            <a:chOff x="6096000" y="5445343"/>
            <a:chExt cx="2321182" cy="2091093"/>
          </a:xfrm>
        </p:grpSpPr>
        <p:grpSp>
          <p:nvGrpSpPr>
            <p:cNvPr id="237" name="Graphic 41">
              <a:extLst>
                <a:ext uri="{FF2B5EF4-FFF2-40B4-BE49-F238E27FC236}">
                  <a16:creationId xmlns:a16="http://schemas.microsoft.com/office/drawing/2014/main" id="{A6A96BC5-3130-4ECA-89AB-5545EA76C371}"/>
                </a:ext>
              </a:extLst>
            </p:cNvPr>
            <p:cNvGrpSpPr/>
            <p:nvPr/>
          </p:nvGrpSpPr>
          <p:grpSpPr>
            <a:xfrm rot="974920">
              <a:off x="6164635" y="5445343"/>
              <a:ext cx="2252547" cy="2081013"/>
              <a:chOff x="5533993" y="2919380"/>
              <a:chExt cx="1124620" cy="1022571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281" name="Graphic 41">
                <a:extLst>
                  <a:ext uri="{FF2B5EF4-FFF2-40B4-BE49-F238E27FC236}">
                    <a16:creationId xmlns:a16="http://schemas.microsoft.com/office/drawing/2014/main" id="{C859D7BD-B653-43F2-B01D-E91C6B36B771}"/>
                  </a:ext>
                </a:extLst>
              </p:cNvPr>
              <p:cNvGrpSpPr/>
              <p:nvPr/>
            </p:nvGrpSpPr>
            <p:grpSpPr>
              <a:xfrm>
                <a:off x="5533993" y="2919380"/>
                <a:ext cx="696150" cy="754633"/>
                <a:chOff x="5533993" y="2919380"/>
                <a:chExt cx="696150" cy="754633"/>
              </a:xfrm>
              <a:grpFill/>
            </p:grpSpPr>
            <p:sp>
              <p:nvSpPr>
                <p:cNvPr id="298" name="Freeform: Shape 864">
                  <a:extLst>
                    <a:ext uri="{FF2B5EF4-FFF2-40B4-BE49-F238E27FC236}">
                      <a16:creationId xmlns:a16="http://schemas.microsoft.com/office/drawing/2014/main" id="{9FC62947-E866-4425-BF35-5E650565DB62}"/>
                    </a:ext>
                  </a:extLst>
                </p:cNvPr>
                <p:cNvSpPr/>
                <p:nvPr/>
              </p:nvSpPr>
              <p:spPr>
                <a:xfrm>
                  <a:off x="5533993" y="2919380"/>
                  <a:ext cx="696150" cy="754633"/>
                </a:xfrm>
                <a:custGeom>
                  <a:avLst/>
                  <a:gdLst>
                    <a:gd name="connsiteX0" fmla="*/ 682022 w 696150"/>
                    <a:gd name="connsiteY0" fmla="*/ 249206 h 754633"/>
                    <a:gd name="connsiteX1" fmla="*/ 293973 w 696150"/>
                    <a:gd name="connsiteY1" fmla="*/ 730885 h 754633"/>
                    <a:gd name="connsiteX2" fmla="*/ 204343 w 696150"/>
                    <a:gd name="connsiteY2" fmla="*/ 740505 h 754633"/>
                    <a:gd name="connsiteX3" fmla="*/ 23749 w 696150"/>
                    <a:gd name="connsiteY3" fmla="*/ 594963 h 754633"/>
                    <a:gd name="connsiteX4" fmla="*/ 14129 w 696150"/>
                    <a:gd name="connsiteY4" fmla="*/ 505333 h 754633"/>
                    <a:gd name="connsiteX5" fmla="*/ 402177 w 696150"/>
                    <a:gd name="connsiteY5" fmla="*/ 23749 h 754633"/>
                    <a:gd name="connsiteX6" fmla="*/ 491807 w 696150"/>
                    <a:gd name="connsiteY6" fmla="*/ 14129 h 754633"/>
                    <a:gd name="connsiteX7" fmla="*/ 672401 w 696150"/>
                    <a:gd name="connsiteY7" fmla="*/ 159671 h 754633"/>
                    <a:gd name="connsiteX8" fmla="*/ 682022 w 696150"/>
                    <a:gd name="connsiteY8" fmla="*/ 249206 h 754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6150" h="754633">
                      <a:moveTo>
                        <a:pt x="682022" y="249206"/>
                      </a:moveTo>
                      <a:lnTo>
                        <a:pt x="293973" y="730885"/>
                      </a:lnTo>
                      <a:cubicBezTo>
                        <a:pt x="271875" y="758317"/>
                        <a:pt x="231775" y="762603"/>
                        <a:pt x="204343" y="740505"/>
                      </a:cubicBezTo>
                      <a:lnTo>
                        <a:pt x="23749" y="594963"/>
                      </a:lnTo>
                      <a:cubicBezTo>
                        <a:pt x="-3683" y="572865"/>
                        <a:pt x="-7969" y="532765"/>
                        <a:pt x="14129" y="505333"/>
                      </a:cubicBezTo>
                      <a:lnTo>
                        <a:pt x="402177" y="23749"/>
                      </a:lnTo>
                      <a:cubicBezTo>
                        <a:pt x="424275" y="-3683"/>
                        <a:pt x="464375" y="-7969"/>
                        <a:pt x="491807" y="14129"/>
                      </a:cubicBezTo>
                      <a:lnTo>
                        <a:pt x="672401" y="159671"/>
                      </a:lnTo>
                      <a:cubicBezTo>
                        <a:pt x="699833" y="181673"/>
                        <a:pt x="704120" y="221869"/>
                        <a:pt x="682022" y="2492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299" name="Freeform: Shape 865">
                  <a:extLst>
                    <a:ext uri="{FF2B5EF4-FFF2-40B4-BE49-F238E27FC236}">
                      <a16:creationId xmlns:a16="http://schemas.microsoft.com/office/drawing/2014/main" id="{204E6678-6C81-47B3-90D3-09CF06A4174D}"/>
                    </a:ext>
                  </a:extLst>
                </p:cNvPr>
                <p:cNvSpPr/>
                <p:nvPr/>
              </p:nvSpPr>
              <p:spPr>
                <a:xfrm>
                  <a:off x="5575777" y="3374263"/>
                  <a:ext cx="148221" cy="148238"/>
                </a:xfrm>
                <a:custGeom>
                  <a:avLst/>
                  <a:gdLst>
                    <a:gd name="connsiteX0" fmla="*/ 131793 w 148221"/>
                    <a:gd name="connsiteY0" fmla="*/ 120649 h 148238"/>
                    <a:gd name="connsiteX1" fmla="*/ 27590 w 148221"/>
                    <a:gd name="connsiteY1" fmla="*/ 131889 h 148238"/>
                    <a:gd name="connsiteX2" fmla="*/ 16350 w 148221"/>
                    <a:gd name="connsiteY2" fmla="*/ 27590 h 148238"/>
                    <a:gd name="connsiteX3" fmla="*/ 120649 w 148221"/>
                    <a:gd name="connsiteY3" fmla="*/ 16350 h 148238"/>
                    <a:gd name="connsiteX4" fmla="*/ 131793 w 14822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21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463" y="41973"/>
                        <a:pt x="157511" y="88740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00" name="Freeform: Shape 866">
                  <a:extLst>
                    <a:ext uri="{FF2B5EF4-FFF2-40B4-BE49-F238E27FC236}">
                      <a16:creationId xmlns:a16="http://schemas.microsoft.com/office/drawing/2014/main" id="{F8FA4622-C0AA-407E-B70F-EB1FCE71674E}"/>
                    </a:ext>
                  </a:extLst>
                </p:cNvPr>
                <p:cNvSpPr/>
                <p:nvPr/>
              </p:nvSpPr>
              <p:spPr>
                <a:xfrm>
                  <a:off x="5685409" y="3238151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01" name="Freeform: Shape 867">
                  <a:extLst>
                    <a:ext uri="{FF2B5EF4-FFF2-40B4-BE49-F238E27FC236}">
                      <a16:creationId xmlns:a16="http://schemas.microsoft.com/office/drawing/2014/main" id="{6B9FE66B-58AB-43FD-B24B-658298BEE5CA}"/>
                    </a:ext>
                  </a:extLst>
                </p:cNvPr>
                <p:cNvSpPr/>
                <p:nvPr/>
              </p:nvSpPr>
              <p:spPr>
                <a:xfrm>
                  <a:off x="5798947" y="3097181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171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02" name="Freeform: Shape 868">
                  <a:extLst>
                    <a:ext uri="{FF2B5EF4-FFF2-40B4-BE49-F238E27FC236}">
                      <a16:creationId xmlns:a16="http://schemas.microsoft.com/office/drawing/2014/main" id="{35149562-DE7B-480B-9B89-8DC14A532661}"/>
                    </a:ext>
                  </a:extLst>
                </p:cNvPr>
                <p:cNvSpPr/>
                <p:nvPr/>
              </p:nvSpPr>
              <p:spPr>
                <a:xfrm>
                  <a:off x="5914390" y="2953829"/>
                  <a:ext cx="148301" cy="148268"/>
                </a:xfrm>
                <a:custGeom>
                  <a:avLst/>
                  <a:gdLst>
                    <a:gd name="connsiteX0" fmla="*/ 131889 w 148301"/>
                    <a:gd name="connsiteY0" fmla="*/ 120649 h 148268"/>
                    <a:gd name="connsiteX1" fmla="*/ 27590 w 148301"/>
                    <a:gd name="connsiteY1" fmla="*/ 131889 h 148268"/>
                    <a:gd name="connsiteX2" fmla="*/ 16350 w 148301"/>
                    <a:gd name="connsiteY2" fmla="*/ 27590 h 148268"/>
                    <a:gd name="connsiteX3" fmla="*/ 120554 w 148301"/>
                    <a:gd name="connsiteY3" fmla="*/ 16350 h 148268"/>
                    <a:gd name="connsiteX4" fmla="*/ 131889 w 148301"/>
                    <a:gd name="connsiteY4" fmla="*/ 120649 h 14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301" h="148268">
                      <a:moveTo>
                        <a:pt x="131889" y="120649"/>
                      </a:moveTo>
                      <a:cubicBezTo>
                        <a:pt x="106266" y="152558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558" y="42068"/>
                        <a:pt x="157606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03" name="Freeform: Shape 869">
                  <a:extLst>
                    <a:ext uri="{FF2B5EF4-FFF2-40B4-BE49-F238E27FC236}">
                      <a16:creationId xmlns:a16="http://schemas.microsoft.com/office/drawing/2014/main" id="{E7B0AD8F-E0C7-4C38-9339-266565601A9B}"/>
                    </a:ext>
                  </a:extLst>
                </p:cNvPr>
                <p:cNvSpPr/>
                <p:nvPr/>
              </p:nvSpPr>
              <p:spPr>
                <a:xfrm>
                  <a:off x="5703316" y="3476942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04" name="Freeform: Shape 870">
                  <a:extLst>
                    <a:ext uri="{FF2B5EF4-FFF2-40B4-BE49-F238E27FC236}">
                      <a16:creationId xmlns:a16="http://schemas.microsoft.com/office/drawing/2014/main" id="{67429249-9584-4BC3-B6EB-EA2B74FA076A}"/>
                    </a:ext>
                  </a:extLst>
                </p:cNvPr>
                <p:cNvSpPr/>
                <p:nvPr/>
              </p:nvSpPr>
              <p:spPr>
                <a:xfrm>
                  <a:off x="5812949" y="3341021"/>
                  <a:ext cx="148151" cy="148143"/>
                </a:xfrm>
                <a:custGeom>
                  <a:avLst/>
                  <a:gdLst>
                    <a:gd name="connsiteX0" fmla="*/ 131793 w 148151"/>
                    <a:gd name="connsiteY0" fmla="*/ 120554 h 148143"/>
                    <a:gd name="connsiteX1" fmla="*/ 27590 w 148151"/>
                    <a:gd name="connsiteY1" fmla="*/ 131793 h 148143"/>
                    <a:gd name="connsiteX2" fmla="*/ 16350 w 148151"/>
                    <a:gd name="connsiteY2" fmla="*/ 27590 h 148143"/>
                    <a:gd name="connsiteX3" fmla="*/ 120649 w 148151"/>
                    <a:gd name="connsiteY3" fmla="*/ 16350 h 148143"/>
                    <a:gd name="connsiteX4" fmla="*/ 131793 w 148151"/>
                    <a:gd name="connsiteY4" fmla="*/ 120554 h 14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51" h="148143">
                      <a:moveTo>
                        <a:pt x="131793" y="120554"/>
                      </a:moveTo>
                      <a:cubicBezTo>
                        <a:pt x="106171" y="152367"/>
                        <a:pt x="59403" y="157416"/>
                        <a:pt x="27590" y="131793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367" y="41973"/>
                        <a:pt x="157416" y="88740"/>
                        <a:pt x="131793" y="1205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305" name="Freeform: Shape 871">
                  <a:extLst>
                    <a:ext uri="{FF2B5EF4-FFF2-40B4-BE49-F238E27FC236}">
                      <a16:creationId xmlns:a16="http://schemas.microsoft.com/office/drawing/2014/main" id="{C1FEFE7A-672C-4A5D-A9B1-43101AC4D80D}"/>
                    </a:ext>
                  </a:extLst>
                </p:cNvPr>
                <p:cNvSpPr/>
                <p:nvPr/>
              </p:nvSpPr>
              <p:spPr>
                <a:xfrm>
                  <a:off x="5926487" y="3199955"/>
                  <a:ext cx="148173" cy="148238"/>
                </a:xfrm>
                <a:custGeom>
                  <a:avLst/>
                  <a:gdLst>
                    <a:gd name="connsiteX0" fmla="*/ 131793 w 148173"/>
                    <a:gd name="connsiteY0" fmla="*/ 120649 h 148238"/>
                    <a:gd name="connsiteX1" fmla="*/ 27590 w 148173"/>
                    <a:gd name="connsiteY1" fmla="*/ 131889 h 148238"/>
                    <a:gd name="connsiteX2" fmla="*/ 16350 w 148173"/>
                    <a:gd name="connsiteY2" fmla="*/ 27590 h 148238"/>
                    <a:gd name="connsiteX3" fmla="*/ 120554 w 148173"/>
                    <a:gd name="connsiteY3" fmla="*/ 16350 h 148238"/>
                    <a:gd name="connsiteX4" fmla="*/ 131793 w 14817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7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416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06" name="Freeform: Shape 872">
                  <a:extLst>
                    <a:ext uri="{FF2B5EF4-FFF2-40B4-BE49-F238E27FC236}">
                      <a16:creationId xmlns:a16="http://schemas.microsoft.com/office/drawing/2014/main" id="{29107D27-F87F-46B8-A33F-581183AA76EC}"/>
                    </a:ext>
                  </a:extLst>
                </p:cNvPr>
                <p:cNvSpPr/>
                <p:nvPr/>
              </p:nvSpPr>
              <p:spPr>
                <a:xfrm>
                  <a:off x="6041930" y="3056604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266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1973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07" name="Freeform: Shape 873">
                  <a:extLst>
                    <a:ext uri="{FF2B5EF4-FFF2-40B4-BE49-F238E27FC236}">
                      <a16:creationId xmlns:a16="http://schemas.microsoft.com/office/drawing/2014/main" id="{1DEBE474-3684-4E09-BB10-0CCB47AEA0E0}"/>
                    </a:ext>
                  </a:extLst>
                </p:cNvPr>
                <p:cNvSpPr/>
                <p:nvPr/>
              </p:nvSpPr>
              <p:spPr>
                <a:xfrm>
                  <a:off x="5856900" y="3273694"/>
                  <a:ext cx="71947" cy="60759"/>
                </a:xfrm>
                <a:custGeom>
                  <a:avLst/>
                  <a:gdLst>
                    <a:gd name="connsiteX0" fmla="*/ 40027 w 71947"/>
                    <a:gd name="connsiteY0" fmla="*/ 51959 h 60759"/>
                    <a:gd name="connsiteX1" fmla="*/ 51266 w 71947"/>
                    <a:gd name="connsiteY1" fmla="*/ 58150 h 60759"/>
                    <a:gd name="connsiteX2" fmla="*/ 63649 w 71947"/>
                    <a:gd name="connsiteY2" fmla="*/ 60532 h 60759"/>
                    <a:gd name="connsiteX3" fmla="*/ 71935 w 71947"/>
                    <a:gd name="connsiteY3" fmla="*/ 52054 h 60759"/>
                    <a:gd name="connsiteX4" fmla="*/ 64411 w 71947"/>
                    <a:gd name="connsiteY4" fmla="*/ 38624 h 60759"/>
                    <a:gd name="connsiteX5" fmla="*/ 57267 w 71947"/>
                    <a:gd name="connsiteY5" fmla="*/ 16907 h 60759"/>
                    <a:gd name="connsiteX6" fmla="*/ 43170 w 71947"/>
                    <a:gd name="connsiteY6" fmla="*/ 238 h 60759"/>
                    <a:gd name="connsiteX7" fmla="*/ 23358 w 71947"/>
                    <a:gd name="connsiteY7" fmla="*/ 9382 h 60759"/>
                    <a:gd name="connsiteX8" fmla="*/ 8594 w 71947"/>
                    <a:gd name="connsiteY8" fmla="*/ 25480 h 60759"/>
                    <a:gd name="connsiteX9" fmla="*/ 403 w 71947"/>
                    <a:gd name="connsiteY9" fmla="*/ 39767 h 60759"/>
                    <a:gd name="connsiteX10" fmla="*/ 3165 w 71947"/>
                    <a:gd name="connsiteY10" fmla="*/ 52435 h 60759"/>
                    <a:gd name="connsiteX11" fmla="*/ 13452 w 71947"/>
                    <a:gd name="connsiteY11" fmla="*/ 51102 h 60759"/>
                    <a:gd name="connsiteX12" fmla="*/ 40027 w 71947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1947" h="60759">
                      <a:moveTo>
                        <a:pt x="40027" y="51959"/>
                      </a:moveTo>
                      <a:cubicBezTo>
                        <a:pt x="43932" y="53769"/>
                        <a:pt x="47456" y="56245"/>
                        <a:pt x="51266" y="58150"/>
                      </a:cubicBezTo>
                      <a:cubicBezTo>
                        <a:pt x="55076" y="60055"/>
                        <a:pt x="59458" y="61294"/>
                        <a:pt x="63649" y="60532"/>
                      </a:cubicBezTo>
                      <a:cubicBezTo>
                        <a:pt x="67840" y="59674"/>
                        <a:pt x="71745" y="56245"/>
                        <a:pt x="71935" y="52054"/>
                      </a:cubicBezTo>
                      <a:cubicBezTo>
                        <a:pt x="72221" y="46816"/>
                        <a:pt x="67459" y="42910"/>
                        <a:pt x="64411" y="38624"/>
                      </a:cubicBezTo>
                      <a:cubicBezTo>
                        <a:pt x="60029" y="32338"/>
                        <a:pt x="59267" y="24337"/>
                        <a:pt x="57267" y="16907"/>
                      </a:cubicBezTo>
                      <a:cubicBezTo>
                        <a:pt x="55171" y="9478"/>
                        <a:pt x="50695" y="1762"/>
                        <a:pt x="43170" y="238"/>
                      </a:cubicBezTo>
                      <a:cubicBezTo>
                        <a:pt x="35740" y="-1190"/>
                        <a:pt x="28787" y="4048"/>
                        <a:pt x="23358" y="9382"/>
                      </a:cubicBezTo>
                      <a:cubicBezTo>
                        <a:pt x="18119" y="14431"/>
                        <a:pt x="13166" y="19765"/>
                        <a:pt x="8594" y="25480"/>
                      </a:cubicBezTo>
                      <a:cubicBezTo>
                        <a:pt x="5070" y="29766"/>
                        <a:pt x="1641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1929" y="47959"/>
                        <a:pt x="31740" y="48149"/>
                        <a:pt x="40027" y="519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08" name="Freeform: Shape 874">
                  <a:extLst>
                    <a:ext uri="{FF2B5EF4-FFF2-40B4-BE49-F238E27FC236}">
                      <a16:creationId xmlns:a16="http://schemas.microsoft.com/office/drawing/2014/main" id="{3D60CE90-13EF-4501-8F52-4E7EAAB99184}"/>
                    </a:ext>
                  </a:extLst>
                </p:cNvPr>
                <p:cNvSpPr/>
                <p:nvPr/>
              </p:nvSpPr>
              <p:spPr>
                <a:xfrm>
                  <a:off x="5856996" y="3271693"/>
                  <a:ext cx="72042" cy="60759"/>
                </a:xfrm>
                <a:custGeom>
                  <a:avLst/>
                  <a:gdLst>
                    <a:gd name="connsiteX0" fmla="*/ 40122 w 72042"/>
                    <a:gd name="connsiteY0" fmla="*/ 51959 h 60759"/>
                    <a:gd name="connsiteX1" fmla="*/ 51361 w 72042"/>
                    <a:gd name="connsiteY1" fmla="*/ 58150 h 60759"/>
                    <a:gd name="connsiteX2" fmla="*/ 63744 w 72042"/>
                    <a:gd name="connsiteY2" fmla="*/ 60532 h 60759"/>
                    <a:gd name="connsiteX3" fmla="*/ 72031 w 72042"/>
                    <a:gd name="connsiteY3" fmla="*/ 52054 h 60759"/>
                    <a:gd name="connsiteX4" fmla="*/ 64506 w 72042"/>
                    <a:gd name="connsiteY4" fmla="*/ 38624 h 60759"/>
                    <a:gd name="connsiteX5" fmla="*/ 57362 w 72042"/>
                    <a:gd name="connsiteY5" fmla="*/ 16907 h 60759"/>
                    <a:gd name="connsiteX6" fmla="*/ 43265 w 72042"/>
                    <a:gd name="connsiteY6" fmla="*/ 238 h 60759"/>
                    <a:gd name="connsiteX7" fmla="*/ 23358 w 72042"/>
                    <a:gd name="connsiteY7" fmla="*/ 9382 h 60759"/>
                    <a:gd name="connsiteX8" fmla="*/ 8499 w 72042"/>
                    <a:gd name="connsiteY8" fmla="*/ 25480 h 60759"/>
                    <a:gd name="connsiteX9" fmla="*/ 403 w 72042"/>
                    <a:gd name="connsiteY9" fmla="*/ 39767 h 60759"/>
                    <a:gd name="connsiteX10" fmla="*/ 3165 w 72042"/>
                    <a:gd name="connsiteY10" fmla="*/ 52435 h 60759"/>
                    <a:gd name="connsiteX11" fmla="*/ 13452 w 72042"/>
                    <a:gd name="connsiteY11" fmla="*/ 51102 h 60759"/>
                    <a:gd name="connsiteX12" fmla="*/ 40122 w 72042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2042" h="60759">
                      <a:moveTo>
                        <a:pt x="40122" y="51959"/>
                      </a:moveTo>
                      <a:cubicBezTo>
                        <a:pt x="44027" y="53769"/>
                        <a:pt x="47551" y="56245"/>
                        <a:pt x="51361" y="58150"/>
                      </a:cubicBezTo>
                      <a:cubicBezTo>
                        <a:pt x="55171" y="60055"/>
                        <a:pt x="59553" y="61294"/>
                        <a:pt x="63744" y="60532"/>
                      </a:cubicBezTo>
                      <a:cubicBezTo>
                        <a:pt x="67935" y="59674"/>
                        <a:pt x="71840" y="56245"/>
                        <a:pt x="72031" y="52054"/>
                      </a:cubicBezTo>
                      <a:cubicBezTo>
                        <a:pt x="72316" y="46816"/>
                        <a:pt x="67554" y="42910"/>
                        <a:pt x="64506" y="38624"/>
                      </a:cubicBezTo>
                      <a:cubicBezTo>
                        <a:pt x="60124" y="32338"/>
                        <a:pt x="59362" y="24337"/>
                        <a:pt x="57362" y="16907"/>
                      </a:cubicBezTo>
                      <a:cubicBezTo>
                        <a:pt x="55267" y="9478"/>
                        <a:pt x="50790" y="1667"/>
                        <a:pt x="43265" y="238"/>
                      </a:cubicBezTo>
                      <a:cubicBezTo>
                        <a:pt x="35836" y="-1190"/>
                        <a:pt x="28882" y="4048"/>
                        <a:pt x="23358" y="9382"/>
                      </a:cubicBezTo>
                      <a:cubicBezTo>
                        <a:pt x="18119" y="14431"/>
                        <a:pt x="13166" y="19860"/>
                        <a:pt x="8499" y="25480"/>
                      </a:cubicBezTo>
                      <a:cubicBezTo>
                        <a:pt x="4975" y="29766"/>
                        <a:pt x="1546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2024" y="47959"/>
                        <a:pt x="31835" y="48149"/>
                        <a:pt x="40122" y="519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09" name="Freeform: Shape 875">
                  <a:extLst>
                    <a:ext uri="{FF2B5EF4-FFF2-40B4-BE49-F238E27FC236}">
                      <a16:creationId xmlns:a16="http://schemas.microsoft.com/office/drawing/2014/main" id="{38AA85D0-9DAA-49B5-8CC6-C38CB5FED867}"/>
                    </a:ext>
                  </a:extLst>
                </p:cNvPr>
                <p:cNvSpPr/>
                <p:nvPr/>
              </p:nvSpPr>
              <p:spPr>
                <a:xfrm>
                  <a:off x="5878042" y="3275485"/>
                  <a:ext cx="38411" cy="34927"/>
                </a:xfrm>
                <a:custGeom>
                  <a:avLst/>
                  <a:gdLst>
                    <a:gd name="connsiteX0" fmla="*/ 10408 w 38411"/>
                    <a:gd name="connsiteY0" fmla="*/ 2447 h 34927"/>
                    <a:gd name="connsiteX1" fmla="*/ 18123 w 38411"/>
                    <a:gd name="connsiteY1" fmla="*/ 66 h 34927"/>
                    <a:gd name="connsiteX2" fmla="*/ 24791 w 38411"/>
                    <a:gd name="connsiteY2" fmla="*/ 5305 h 34927"/>
                    <a:gd name="connsiteX3" fmla="*/ 29458 w 38411"/>
                    <a:gd name="connsiteY3" fmla="*/ 21402 h 34927"/>
                    <a:gd name="connsiteX4" fmla="*/ 38411 w 38411"/>
                    <a:gd name="connsiteY4" fmla="*/ 34927 h 34927"/>
                    <a:gd name="connsiteX5" fmla="*/ 25076 w 38411"/>
                    <a:gd name="connsiteY5" fmla="*/ 27879 h 34927"/>
                    <a:gd name="connsiteX6" fmla="*/ 20028 w 38411"/>
                    <a:gd name="connsiteY6" fmla="*/ 19592 h 34927"/>
                    <a:gd name="connsiteX7" fmla="*/ 13170 w 38411"/>
                    <a:gd name="connsiteY7" fmla="*/ 13115 h 34927"/>
                    <a:gd name="connsiteX8" fmla="*/ 6217 w 38411"/>
                    <a:gd name="connsiteY8" fmla="*/ 12925 h 34927"/>
                    <a:gd name="connsiteX9" fmla="*/ 407 w 38411"/>
                    <a:gd name="connsiteY9" fmla="*/ 13591 h 34927"/>
                    <a:gd name="connsiteX10" fmla="*/ 10408 w 38411"/>
                    <a:gd name="connsiteY10" fmla="*/ 2447 h 34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411" h="34927">
                      <a:moveTo>
                        <a:pt x="10408" y="2447"/>
                      </a:moveTo>
                      <a:cubicBezTo>
                        <a:pt x="12694" y="1018"/>
                        <a:pt x="15456" y="-315"/>
                        <a:pt x="18123" y="66"/>
                      </a:cubicBezTo>
                      <a:cubicBezTo>
                        <a:pt x="21076" y="542"/>
                        <a:pt x="23362" y="2828"/>
                        <a:pt x="24791" y="5305"/>
                      </a:cubicBezTo>
                      <a:cubicBezTo>
                        <a:pt x="27648" y="10162"/>
                        <a:pt x="28124" y="15973"/>
                        <a:pt x="29458" y="21402"/>
                      </a:cubicBezTo>
                      <a:cubicBezTo>
                        <a:pt x="30696" y="26831"/>
                        <a:pt x="33268" y="32546"/>
                        <a:pt x="38411" y="34927"/>
                      </a:cubicBezTo>
                      <a:cubicBezTo>
                        <a:pt x="33268" y="34546"/>
                        <a:pt x="28315" y="31879"/>
                        <a:pt x="25076" y="27879"/>
                      </a:cubicBezTo>
                      <a:cubicBezTo>
                        <a:pt x="23076" y="25307"/>
                        <a:pt x="21743" y="22354"/>
                        <a:pt x="20028" y="19592"/>
                      </a:cubicBezTo>
                      <a:cubicBezTo>
                        <a:pt x="18409" y="16830"/>
                        <a:pt x="16123" y="14258"/>
                        <a:pt x="13170" y="13115"/>
                      </a:cubicBezTo>
                      <a:cubicBezTo>
                        <a:pt x="10979" y="12258"/>
                        <a:pt x="8503" y="12353"/>
                        <a:pt x="6217" y="12925"/>
                      </a:cubicBezTo>
                      <a:cubicBezTo>
                        <a:pt x="4598" y="13306"/>
                        <a:pt x="1740" y="15401"/>
                        <a:pt x="407" y="13591"/>
                      </a:cubicBezTo>
                      <a:cubicBezTo>
                        <a:pt x="-2165" y="10448"/>
                        <a:pt x="8217" y="3781"/>
                        <a:pt x="10408" y="244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82" name="Graphic 41">
                <a:extLst>
                  <a:ext uri="{FF2B5EF4-FFF2-40B4-BE49-F238E27FC236}">
                    <a16:creationId xmlns:a16="http://schemas.microsoft.com/office/drawing/2014/main" id="{EB31BF05-E895-41C9-8F1C-C97779412263}"/>
                  </a:ext>
                </a:extLst>
              </p:cNvPr>
              <p:cNvGrpSpPr/>
              <p:nvPr/>
            </p:nvGrpSpPr>
            <p:grpSpPr>
              <a:xfrm>
                <a:off x="5927264" y="3155818"/>
                <a:ext cx="731349" cy="786133"/>
                <a:chOff x="5927264" y="3155818"/>
                <a:chExt cx="731349" cy="786133"/>
              </a:xfrm>
              <a:grpFill/>
            </p:grpSpPr>
            <p:grpSp>
              <p:nvGrpSpPr>
                <p:cNvPr id="283" name="Graphic 41">
                  <a:extLst>
                    <a:ext uri="{FF2B5EF4-FFF2-40B4-BE49-F238E27FC236}">
                      <a16:creationId xmlns:a16="http://schemas.microsoft.com/office/drawing/2014/main" id="{7B8A9B24-57DC-475E-834D-AA732E9CD1CC}"/>
                    </a:ext>
                  </a:extLst>
                </p:cNvPr>
                <p:cNvGrpSpPr/>
                <p:nvPr/>
              </p:nvGrpSpPr>
              <p:grpSpPr>
                <a:xfrm>
                  <a:off x="6018094" y="3335962"/>
                  <a:ext cx="640519" cy="361519"/>
                  <a:chOff x="6018094" y="3335962"/>
                  <a:chExt cx="640519" cy="361519"/>
                </a:xfrm>
                <a:grpFill/>
              </p:grpSpPr>
              <p:sp>
                <p:nvSpPr>
                  <p:cNvPr id="294" name="Freeform: Shape 860">
                    <a:extLst>
                      <a:ext uri="{FF2B5EF4-FFF2-40B4-BE49-F238E27FC236}">
                        <a16:creationId xmlns:a16="http://schemas.microsoft.com/office/drawing/2014/main" id="{1E801DC1-684A-42D9-B265-B7B95D9639C6}"/>
                      </a:ext>
                    </a:extLst>
                  </p:cNvPr>
                  <p:cNvSpPr/>
                  <p:nvPr/>
                </p:nvSpPr>
                <p:spPr>
                  <a:xfrm>
                    <a:off x="6026467" y="3340459"/>
                    <a:ext cx="96392" cy="64727"/>
                  </a:xfrm>
                  <a:custGeom>
                    <a:avLst/>
                    <a:gdLst>
                      <a:gd name="connsiteX0" fmla="*/ 83153 w 96392"/>
                      <a:gd name="connsiteY0" fmla="*/ 64728 h 64727"/>
                      <a:gd name="connsiteX1" fmla="*/ 0 w 96392"/>
                      <a:gd name="connsiteY1" fmla="*/ 2815 h 64727"/>
                      <a:gd name="connsiteX2" fmla="*/ 96393 w 96392"/>
                      <a:gd name="connsiteY2" fmla="*/ 42344 h 64727"/>
                      <a:gd name="connsiteX3" fmla="*/ 83153 w 96392"/>
                      <a:gd name="connsiteY3" fmla="*/ 64728 h 6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392" h="64727">
                        <a:moveTo>
                          <a:pt x="83153" y="64728"/>
                        </a:moveTo>
                        <a:cubicBezTo>
                          <a:pt x="83153" y="64728"/>
                          <a:pt x="5715" y="41487"/>
                          <a:pt x="0" y="2815"/>
                        </a:cubicBezTo>
                        <a:cubicBezTo>
                          <a:pt x="26194" y="-5567"/>
                          <a:pt x="55245" y="3958"/>
                          <a:pt x="96393" y="42344"/>
                        </a:cubicBezTo>
                        <a:cubicBezTo>
                          <a:pt x="90773" y="52536"/>
                          <a:pt x="83153" y="64728"/>
                          <a:pt x="83153" y="6472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5" name="Freeform: Shape 861">
                    <a:extLst>
                      <a:ext uri="{FF2B5EF4-FFF2-40B4-BE49-F238E27FC236}">
                        <a16:creationId xmlns:a16="http://schemas.microsoft.com/office/drawing/2014/main" id="{DC6EF54B-F805-460B-BC07-31E6A09B4CCD}"/>
                      </a:ext>
                    </a:extLst>
                  </p:cNvPr>
                  <p:cNvSpPr/>
                  <p:nvPr/>
                </p:nvSpPr>
                <p:spPr>
                  <a:xfrm>
                    <a:off x="6265221" y="3464957"/>
                    <a:ext cx="393392" cy="232523"/>
                  </a:xfrm>
                  <a:custGeom>
                    <a:avLst/>
                    <a:gdLst>
                      <a:gd name="connsiteX0" fmla="*/ 391229 w 393392"/>
                      <a:gd name="connsiteY0" fmla="*/ 223408 h 232523"/>
                      <a:gd name="connsiteX1" fmla="*/ 367512 w 393392"/>
                      <a:gd name="connsiteY1" fmla="*/ 230361 h 232523"/>
                      <a:gd name="connsiteX2" fmla="*/ 2990 w 393392"/>
                      <a:gd name="connsiteY2" fmla="*/ 31098 h 232523"/>
                      <a:gd name="connsiteX3" fmla="*/ 3752 w 393392"/>
                      <a:gd name="connsiteY3" fmla="*/ 11000 h 232523"/>
                      <a:gd name="connsiteX4" fmla="*/ 3752 w 393392"/>
                      <a:gd name="connsiteY4" fmla="*/ 11000 h 232523"/>
                      <a:gd name="connsiteX5" fmla="*/ 19564 w 393392"/>
                      <a:gd name="connsiteY5" fmla="*/ 618 h 232523"/>
                      <a:gd name="connsiteX6" fmla="*/ 384276 w 393392"/>
                      <a:gd name="connsiteY6" fmla="*/ 199595 h 232523"/>
                      <a:gd name="connsiteX7" fmla="*/ 391229 w 393392"/>
                      <a:gd name="connsiteY7" fmla="*/ 223408 h 232523"/>
                      <a:gd name="connsiteX8" fmla="*/ 391229 w 393392"/>
                      <a:gd name="connsiteY8" fmla="*/ 223408 h 232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3392" h="232523">
                        <a:moveTo>
                          <a:pt x="391229" y="223408"/>
                        </a:moveTo>
                        <a:cubicBezTo>
                          <a:pt x="386562" y="231885"/>
                          <a:pt x="375989" y="235028"/>
                          <a:pt x="367512" y="230361"/>
                        </a:cubicBezTo>
                        <a:lnTo>
                          <a:pt x="2990" y="31098"/>
                        </a:lnTo>
                        <a:cubicBezTo>
                          <a:pt x="-1296" y="28716"/>
                          <a:pt x="-915" y="19477"/>
                          <a:pt x="3752" y="11000"/>
                        </a:cubicBezTo>
                        <a:lnTo>
                          <a:pt x="3752" y="11000"/>
                        </a:lnTo>
                        <a:cubicBezTo>
                          <a:pt x="8420" y="2523"/>
                          <a:pt x="15373" y="-1668"/>
                          <a:pt x="19564" y="618"/>
                        </a:cubicBezTo>
                        <a:lnTo>
                          <a:pt x="384276" y="199595"/>
                        </a:lnTo>
                        <a:cubicBezTo>
                          <a:pt x="392753" y="204262"/>
                          <a:pt x="395897" y="214930"/>
                          <a:pt x="391229" y="223408"/>
                        </a:cubicBezTo>
                        <a:lnTo>
                          <a:pt x="391229" y="22340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6" name="Freeform: Shape 862">
                    <a:extLst>
                      <a:ext uri="{FF2B5EF4-FFF2-40B4-BE49-F238E27FC236}">
                        <a16:creationId xmlns:a16="http://schemas.microsoft.com/office/drawing/2014/main" id="{99BA2E93-DA1B-435D-8390-D7EF0512F901}"/>
                      </a:ext>
                    </a:extLst>
                  </p:cNvPr>
                  <p:cNvSpPr/>
                  <p:nvPr/>
                </p:nvSpPr>
                <p:spPr>
                  <a:xfrm>
                    <a:off x="6097047" y="3372992"/>
                    <a:ext cx="222885" cy="142208"/>
                  </a:xfrm>
                  <a:custGeom>
                    <a:avLst/>
                    <a:gdLst>
                      <a:gd name="connsiteX0" fmla="*/ 222885 w 222885"/>
                      <a:gd name="connsiteY0" fmla="*/ 111538 h 142208"/>
                      <a:gd name="connsiteX1" fmla="*/ 206026 w 222885"/>
                      <a:gd name="connsiteY1" fmla="*/ 142208 h 142208"/>
                      <a:gd name="connsiteX2" fmla="*/ 0 w 222885"/>
                      <a:gd name="connsiteY2" fmla="*/ 27432 h 142208"/>
                      <a:gd name="connsiteX3" fmla="*/ 15049 w 222885"/>
                      <a:gd name="connsiteY3" fmla="*/ 0 h 142208"/>
                      <a:gd name="connsiteX4" fmla="*/ 222885 w 222885"/>
                      <a:gd name="connsiteY4" fmla="*/ 111538 h 142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885" h="142208">
                        <a:moveTo>
                          <a:pt x="222885" y="111538"/>
                        </a:moveTo>
                        <a:cubicBezTo>
                          <a:pt x="219932" y="112014"/>
                          <a:pt x="204121" y="137827"/>
                          <a:pt x="206026" y="142208"/>
                        </a:cubicBezTo>
                        <a:cubicBezTo>
                          <a:pt x="132112" y="109061"/>
                          <a:pt x="63151" y="71057"/>
                          <a:pt x="0" y="27432"/>
                        </a:cubicBezTo>
                        <a:cubicBezTo>
                          <a:pt x="9239" y="19717"/>
                          <a:pt x="12954" y="12764"/>
                          <a:pt x="15049" y="0"/>
                        </a:cubicBezTo>
                        <a:cubicBezTo>
                          <a:pt x="86296" y="28670"/>
                          <a:pt x="155353" y="66770"/>
                          <a:pt x="222885" y="11153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7" name="Freeform: Shape 863">
                    <a:extLst>
                      <a:ext uri="{FF2B5EF4-FFF2-40B4-BE49-F238E27FC236}">
                        <a16:creationId xmlns:a16="http://schemas.microsoft.com/office/drawing/2014/main" id="{48208754-FE6A-41B1-8B77-26200F0067FD}"/>
                      </a:ext>
                    </a:extLst>
                  </p:cNvPr>
                  <p:cNvSpPr/>
                  <p:nvPr/>
                </p:nvSpPr>
                <p:spPr>
                  <a:xfrm>
                    <a:off x="6018094" y="3335962"/>
                    <a:ext cx="62001" cy="45973"/>
                  </a:xfrm>
                  <a:custGeom>
                    <a:avLst/>
                    <a:gdLst>
                      <a:gd name="connsiteX0" fmla="*/ 44187 w 62001"/>
                      <a:gd name="connsiteY0" fmla="*/ 39316 h 45973"/>
                      <a:gd name="connsiteX1" fmla="*/ 43330 w 62001"/>
                      <a:gd name="connsiteY1" fmla="*/ 32744 h 45973"/>
                      <a:gd name="connsiteX2" fmla="*/ 45330 w 62001"/>
                      <a:gd name="connsiteY2" fmla="*/ 26553 h 45973"/>
                      <a:gd name="connsiteX3" fmla="*/ 54379 w 62001"/>
                      <a:gd name="connsiteY3" fmla="*/ 22838 h 45973"/>
                      <a:gd name="connsiteX4" fmla="*/ 61903 w 62001"/>
                      <a:gd name="connsiteY4" fmla="*/ 17218 h 45973"/>
                      <a:gd name="connsiteX5" fmla="*/ 60189 w 62001"/>
                      <a:gd name="connsiteY5" fmla="*/ 11789 h 45973"/>
                      <a:gd name="connsiteX6" fmla="*/ 55522 w 62001"/>
                      <a:gd name="connsiteY6" fmla="*/ 8265 h 45973"/>
                      <a:gd name="connsiteX7" fmla="*/ 8373 w 62001"/>
                      <a:gd name="connsiteY7" fmla="*/ 1407 h 45973"/>
                      <a:gd name="connsiteX8" fmla="*/ 1039 w 62001"/>
                      <a:gd name="connsiteY8" fmla="*/ 5312 h 45973"/>
                      <a:gd name="connsiteX9" fmla="*/ 1324 w 62001"/>
                      <a:gd name="connsiteY9" fmla="*/ 14742 h 45973"/>
                      <a:gd name="connsiteX10" fmla="*/ 35805 w 62001"/>
                      <a:gd name="connsiteY10" fmla="*/ 45317 h 45973"/>
                      <a:gd name="connsiteX11" fmla="*/ 44187 w 62001"/>
                      <a:gd name="connsiteY11" fmla="*/ 39316 h 4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001" h="45973">
                        <a:moveTo>
                          <a:pt x="44187" y="39316"/>
                        </a:moveTo>
                        <a:cubicBezTo>
                          <a:pt x="43806" y="37125"/>
                          <a:pt x="43330" y="34935"/>
                          <a:pt x="43330" y="32744"/>
                        </a:cubicBezTo>
                        <a:cubicBezTo>
                          <a:pt x="43330" y="30553"/>
                          <a:pt x="43806" y="28267"/>
                          <a:pt x="45330" y="26553"/>
                        </a:cubicBezTo>
                        <a:cubicBezTo>
                          <a:pt x="47521" y="24076"/>
                          <a:pt x="51140" y="23600"/>
                          <a:pt x="54379" y="22838"/>
                        </a:cubicBezTo>
                        <a:cubicBezTo>
                          <a:pt x="57617" y="22076"/>
                          <a:pt x="61237" y="20457"/>
                          <a:pt x="61903" y="17218"/>
                        </a:cubicBezTo>
                        <a:cubicBezTo>
                          <a:pt x="62284" y="15313"/>
                          <a:pt x="61522" y="13313"/>
                          <a:pt x="60189" y="11789"/>
                        </a:cubicBezTo>
                        <a:cubicBezTo>
                          <a:pt x="58951" y="10265"/>
                          <a:pt x="57141" y="9217"/>
                          <a:pt x="55522" y="8265"/>
                        </a:cubicBezTo>
                        <a:cubicBezTo>
                          <a:pt x="41234" y="549"/>
                          <a:pt x="24280" y="-1832"/>
                          <a:pt x="8373" y="1407"/>
                        </a:cubicBezTo>
                        <a:cubicBezTo>
                          <a:pt x="5611" y="1978"/>
                          <a:pt x="2658" y="2931"/>
                          <a:pt x="1039" y="5312"/>
                        </a:cubicBezTo>
                        <a:cubicBezTo>
                          <a:pt x="-771" y="8074"/>
                          <a:pt x="86" y="11694"/>
                          <a:pt x="1324" y="14742"/>
                        </a:cubicBezTo>
                        <a:cubicBezTo>
                          <a:pt x="7325" y="30363"/>
                          <a:pt x="20374" y="40173"/>
                          <a:pt x="35805" y="45317"/>
                        </a:cubicBezTo>
                        <a:cubicBezTo>
                          <a:pt x="40948" y="47031"/>
                          <a:pt x="45235" y="45507"/>
                          <a:pt x="44187" y="39316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84" name="Graphic 41">
                  <a:extLst>
                    <a:ext uri="{FF2B5EF4-FFF2-40B4-BE49-F238E27FC236}">
                      <a16:creationId xmlns:a16="http://schemas.microsoft.com/office/drawing/2014/main" id="{D09F9320-C4C9-4E25-8FA6-42764B7DFE63}"/>
                    </a:ext>
                  </a:extLst>
                </p:cNvPr>
                <p:cNvGrpSpPr/>
                <p:nvPr/>
              </p:nvGrpSpPr>
              <p:grpSpPr>
                <a:xfrm>
                  <a:off x="5927264" y="3324350"/>
                  <a:ext cx="588244" cy="617601"/>
                  <a:chOff x="5927264" y="3324350"/>
                  <a:chExt cx="588244" cy="617601"/>
                </a:xfrm>
                <a:grpFill/>
              </p:grpSpPr>
              <p:sp>
                <p:nvSpPr>
                  <p:cNvPr id="290" name="Freeform: Shape 856">
                    <a:extLst>
                      <a:ext uri="{FF2B5EF4-FFF2-40B4-BE49-F238E27FC236}">
                        <a16:creationId xmlns:a16="http://schemas.microsoft.com/office/drawing/2014/main" id="{5FE253E2-5CB4-40AA-8295-45D3311DBE48}"/>
                      </a:ext>
                    </a:extLst>
                  </p:cNvPr>
                  <p:cNvSpPr/>
                  <p:nvPr/>
                </p:nvSpPr>
                <p:spPr>
                  <a:xfrm>
                    <a:off x="5935917" y="3330320"/>
                    <a:ext cx="79977" cy="84486"/>
                  </a:xfrm>
                  <a:custGeom>
                    <a:avLst/>
                    <a:gdLst>
                      <a:gd name="connsiteX0" fmla="*/ 60546 w 79977"/>
                      <a:gd name="connsiteY0" fmla="*/ 84487 h 84486"/>
                      <a:gd name="connsiteX1" fmla="*/ 444 w 79977"/>
                      <a:gd name="connsiteY1" fmla="*/ 0 h 84486"/>
                      <a:gd name="connsiteX2" fmla="*/ 79977 w 79977"/>
                      <a:gd name="connsiteY2" fmla="*/ 67247 h 84486"/>
                      <a:gd name="connsiteX3" fmla="*/ 60546 w 79977"/>
                      <a:gd name="connsiteY3" fmla="*/ 84487 h 84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977" h="84486">
                        <a:moveTo>
                          <a:pt x="60546" y="84487"/>
                        </a:moveTo>
                        <a:cubicBezTo>
                          <a:pt x="60546" y="84487"/>
                          <a:pt x="-6033" y="38481"/>
                          <a:pt x="444" y="0"/>
                        </a:cubicBezTo>
                        <a:cubicBezTo>
                          <a:pt x="27971" y="0"/>
                          <a:pt x="52641" y="18002"/>
                          <a:pt x="79977" y="67247"/>
                        </a:cubicBezTo>
                        <a:cubicBezTo>
                          <a:pt x="71500" y="75152"/>
                          <a:pt x="60546" y="84487"/>
                          <a:pt x="60546" y="84487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1" name="Freeform: Shape 857">
                    <a:extLst>
                      <a:ext uri="{FF2B5EF4-FFF2-40B4-BE49-F238E27FC236}">
                        <a16:creationId xmlns:a16="http://schemas.microsoft.com/office/drawing/2014/main" id="{74C79000-A3C7-4EF3-A67D-B85C07AD81A7}"/>
                      </a:ext>
                    </a:extLst>
                  </p:cNvPr>
                  <p:cNvSpPr/>
                  <p:nvPr/>
                </p:nvSpPr>
                <p:spPr>
                  <a:xfrm>
                    <a:off x="6118785" y="3524955"/>
                    <a:ext cx="396723" cy="416996"/>
                  </a:xfrm>
                  <a:custGeom>
                    <a:avLst/>
                    <a:gdLst>
                      <a:gd name="connsiteX0" fmla="*/ 389457 w 396723"/>
                      <a:gd name="connsiteY0" fmla="*/ 410488 h 416996"/>
                      <a:gd name="connsiteX1" fmla="*/ 389457 w 396723"/>
                      <a:gd name="connsiteY1" fmla="*/ 410488 h 416996"/>
                      <a:gd name="connsiteX2" fmla="*/ 369264 w 396723"/>
                      <a:gd name="connsiteY2" fmla="*/ 414679 h 416996"/>
                      <a:gd name="connsiteX3" fmla="*/ 1980 w 396723"/>
                      <a:gd name="connsiteY3" fmla="*/ 26440 h 416996"/>
                      <a:gd name="connsiteX4" fmla="*/ 7409 w 396723"/>
                      <a:gd name="connsiteY4" fmla="*/ 6056 h 416996"/>
                      <a:gd name="connsiteX5" fmla="*/ 7409 w 396723"/>
                      <a:gd name="connsiteY5" fmla="*/ 6056 h 416996"/>
                      <a:gd name="connsiteX6" fmla="*/ 27126 w 396723"/>
                      <a:gd name="connsiteY6" fmla="*/ 2532 h 416996"/>
                      <a:gd name="connsiteX7" fmla="*/ 394695 w 396723"/>
                      <a:gd name="connsiteY7" fmla="*/ 390581 h 416996"/>
                      <a:gd name="connsiteX8" fmla="*/ 389457 w 396723"/>
                      <a:gd name="connsiteY8" fmla="*/ 410488 h 416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6723" h="416996">
                        <a:moveTo>
                          <a:pt x="389457" y="410488"/>
                        </a:moveTo>
                        <a:lnTo>
                          <a:pt x="389457" y="410488"/>
                        </a:lnTo>
                        <a:cubicBezTo>
                          <a:pt x="382408" y="417155"/>
                          <a:pt x="373359" y="418965"/>
                          <a:pt x="369264" y="414679"/>
                        </a:cubicBezTo>
                        <a:lnTo>
                          <a:pt x="1980" y="26440"/>
                        </a:lnTo>
                        <a:cubicBezTo>
                          <a:pt x="-2116" y="22058"/>
                          <a:pt x="360" y="12629"/>
                          <a:pt x="7409" y="6056"/>
                        </a:cubicBezTo>
                        <a:lnTo>
                          <a:pt x="7409" y="6056"/>
                        </a:lnTo>
                        <a:cubicBezTo>
                          <a:pt x="14457" y="-611"/>
                          <a:pt x="23030" y="-1754"/>
                          <a:pt x="27126" y="2532"/>
                        </a:cubicBezTo>
                        <a:lnTo>
                          <a:pt x="394695" y="390581"/>
                        </a:lnTo>
                        <a:cubicBezTo>
                          <a:pt x="398791" y="394962"/>
                          <a:pt x="396505" y="403916"/>
                          <a:pt x="389457" y="41048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2" name="Freeform: Shape 858">
                    <a:extLst>
                      <a:ext uri="{FF2B5EF4-FFF2-40B4-BE49-F238E27FC236}">
                        <a16:creationId xmlns:a16="http://schemas.microsoft.com/office/drawing/2014/main" id="{43DA59E8-6E19-4F77-8B82-784449D5F07B}"/>
                      </a:ext>
                    </a:extLst>
                  </p:cNvPr>
                  <p:cNvSpPr/>
                  <p:nvPr/>
                </p:nvSpPr>
                <p:spPr>
                  <a:xfrm>
                    <a:off x="5985795" y="3384898"/>
                    <a:ext cx="186308" cy="194024"/>
                  </a:xfrm>
                  <a:custGeom>
                    <a:avLst/>
                    <a:gdLst>
                      <a:gd name="connsiteX0" fmla="*/ 186309 w 186308"/>
                      <a:gd name="connsiteY0" fmla="*/ 170021 h 194024"/>
                      <a:gd name="connsiteX1" fmla="*/ 160877 w 186308"/>
                      <a:gd name="connsiteY1" fmla="*/ 194024 h 194024"/>
                      <a:gd name="connsiteX2" fmla="*/ 0 w 186308"/>
                      <a:gd name="connsiteY2" fmla="*/ 21431 h 194024"/>
                      <a:gd name="connsiteX3" fmla="*/ 22670 w 186308"/>
                      <a:gd name="connsiteY3" fmla="*/ 0 h 194024"/>
                      <a:gd name="connsiteX4" fmla="*/ 186309 w 186308"/>
                      <a:gd name="connsiteY4" fmla="*/ 170021 h 194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308" h="194024">
                        <a:moveTo>
                          <a:pt x="186309" y="170021"/>
                        </a:moveTo>
                        <a:cubicBezTo>
                          <a:pt x="183356" y="169545"/>
                          <a:pt x="160401" y="189262"/>
                          <a:pt x="160877" y="194024"/>
                        </a:cubicBezTo>
                        <a:cubicBezTo>
                          <a:pt x="100679" y="139732"/>
                          <a:pt x="46768" y="82391"/>
                          <a:pt x="0" y="21431"/>
                        </a:cubicBezTo>
                        <a:cubicBezTo>
                          <a:pt x="11144" y="16859"/>
                          <a:pt x="16859" y="11430"/>
                          <a:pt x="22670" y="0"/>
                        </a:cubicBezTo>
                        <a:cubicBezTo>
                          <a:pt x="81820" y="49149"/>
                          <a:pt x="135826" y="106585"/>
                          <a:pt x="186309" y="17002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3" name="Freeform: Shape 859">
                    <a:extLst>
                      <a:ext uri="{FF2B5EF4-FFF2-40B4-BE49-F238E27FC236}">
                        <a16:creationId xmlns:a16="http://schemas.microsoft.com/office/drawing/2014/main" id="{AF139EC5-9B04-4D8D-A264-09DB84A06B43}"/>
                      </a:ext>
                    </a:extLst>
                  </p:cNvPr>
                  <p:cNvSpPr/>
                  <p:nvPr/>
                </p:nvSpPr>
                <p:spPr>
                  <a:xfrm>
                    <a:off x="5927264" y="3324350"/>
                    <a:ext cx="57602" cy="52537"/>
                  </a:xfrm>
                  <a:custGeom>
                    <a:avLst/>
                    <a:gdLst>
                      <a:gd name="connsiteX0" fmla="*/ 33290 w 57602"/>
                      <a:gd name="connsiteY0" fmla="*/ 47309 h 52537"/>
                      <a:gd name="connsiteX1" fmla="*/ 34528 w 57602"/>
                      <a:gd name="connsiteY1" fmla="*/ 40736 h 52537"/>
                      <a:gd name="connsiteX2" fmla="*/ 38243 w 57602"/>
                      <a:gd name="connsiteY2" fmla="*/ 35402 h 52537"/>
                      <a:gd name="connsiteX3" fmla="*/ 47958 w 57602"/>
                      <a:gd name="connsiteY3" fmla="*/ 34640 h 52537"/>
                      <a:gd name="connsiteX4" fmla="*/ 56912 w 57602"/>
                      <a:gd name="connsiteY4" fmla="*/ 31592 h 52537"/>
                      <a:gd name="connsiteX5" fmla="*/ 57007 w 57602"/>
                      <a:gd name="connsiteY5" fmla="*/ 25877 h 52537"/>
                      <a:gd name="connsiteX6" fmla="*/ 53578 w 57602"/>
                      <a:gd name="connsiteY6" fmla="*/ 21115 h 52537"/>
                      <a:gd name="connsiteX7" fmla="*/ 10811 w 57602"/>
                      <a:gd name="connsiteY7" fmla="*/ 160 h 52537"/>
                      <a:gd name="connsiteX8" fmla="*/ 2715 w 57602"/>
                      <a:gd name="connsiteY8" fmla="*/ 1589 h 52537"/>
                      <a:gd name="connsiteX9" fmla="*/ 48 w 57602"/>
                      <a:gd name="connsiteY9" fmla="*/ 10637 h 52537"/>
                      <a:gd name="connsiteX10" fmla="*/ 23479 w 57602"/>
                      <a:gd name="connsiteY10" fmla="*/ 50357 h 52537"/>
                      <a:gd name="connsiteX11" fmla="*/ 33290 w 57602"/>
                      <a:gd name="connsiteY11" fmla="*/ 47309 h 5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602" h="52537">
                        <a:moveTo>
                          <a:pt x="33290" y="47309"/>
                        </a:moveTo>
                        <a:cubicBezTo>
                          <a:pt x="33671" y="45118"/>
                          <a:pt x="33861" y="42927"/>
                          <a:pt x="34528" y="40736"/>
                        </a:cubicBezTo>
                        <a:cubicBezTo>
                          <a:pt x="35195" y="38641"/>
                          <a:pt x="36338" y="36545"/>
                          <a:pt x="38243" y="35402"/>
                        </a:cubicBezTo>
                        <a:cubicBezTo>
                          <a:pt x="41100" y="33688"/>
                          <a:pt x="44720" y="34355"/>
                          <a:pt x="47958" y="34640"/>
                        </a:cubicBezTo>
                        <a:cubicBezTo>
                          <a:pt x="51292" y="34926"/>
                          <a:pt x="55197" y="34450"/>
                          <a:pt x="56912" y="31592"/>
                        </a:cubicBezTo>
                        <a:cubicBezTo>
                          <a:pt x="57864" y="29878"/>
                          <a:pt x="57769" y="27687"/>
                          <a:pt x="57007" y="25877"/>
                        </a:cubicBezTo>
                        <a:cubicBezTo>
                          <a:pt x="56245" y="24068"/>
                          <a:pt x="54912" y="22544"/>
                          <a:pt x="53578" y="21115"/>
                        </a:cubicBezTo>
                        <a:cubicBezTo>
                          <a:pt x="42339" y="9399"/>
                          <a:pt x="27003" y="1779"/>
                          <a:pt x="10811" y="160"/>
                        </a:cubicBezTo>
                        <a:cubicBezTo>
                          <a:pt x="8049" y="-126"/>
                          <a:pt x="4905" y="-221"/>
                          <a:pt x="2715" y="1589"/>
                        </a:cubicBezTo>
                        <a:cubicBezTo>
                          <a:pt x="143" y="3684"/>
                          <a:pt x="-143" y="7399"/>
                          <a:pt x="48" y="10637"/>
                        </a:cubicBezTo>
                        <a:cubicBezTo>
                          <a:pt x="1000" y="27306"/>
                          <a:pt x="10335" y="40736"/>
                          <a:pt x="23479" y="50357"/>
                        </a:cubicBezTo>
                        <a:cubicBezTo>
                          <a:pt x="27861" y="53690"/>
                          <a:pt x="32337" y="53595"/>
                          <a:pt x="33290" y="4730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85" name="Graphic 41">
                  <a:extLst>
                    <a:ext uri="{FF2B5EF4-FFF2-40B4-BE49-F238E27FC236}">
                      <a16:creationId xmlns:a16="http://schemas.microsoft.com/office/drawing/2014/main" id="{94416A10-F21F-4A0D-A309-05419AA43306}"/>
                    </a:ext>
                  </a:extLst>
                </p:cNvPr>
                <p:cNvGrpSpPr/>
                <p:nvPr/>
              </p:nvGrpSpPr>
              <p:grpSpPr>
                <a:xfrm>
                  <a:off x="6066281" y="3155818"/>
                  <a:ext cx="374081" cy="647597"/>
                  <a:chOff x="6066281" y="3155818"/>
                  <a:chExt cx="374081" cy="647597"/>
                </a:xfrm>
                <a:grpFill/>
              </p:grpSpPr>
              <p:sp>
                <p:nvSpPr>
                  <p:cNvPr id="286" name="Freeform: Shape 852">
                    <a:extLst>
                      <a:ext uri="{FF2B5EF4-FFF2-40B4-BE49-F238E27FC236}">
                        <a16:creationId xmlns:a16="http://schemas.microsoft.com/office/drawing/2014/main" id="{5EDC0328-A0F5-465B-AE65-BE819E4C4C5A}"/>
                      </a:ext>
                    </a:extLst>
                  </p:cNvPr>
                  <p:cNvSpPr/>
                  <p:nvPr/>
                </p:nvSpPr>
                <p:spPr>
                  <a:xfrm>
                    <a:off x="6068064" y="3157632"/>
                    <a:ext cx="63939" cy="96393"/>
                  </a:xfrm>
                  <a:custGeom>
                    <a:avLst/>
                    <a:gdLst>
                      <a:gd name="connsiteX0" fmla="*/ 40984 w 63939"/>
                      <a:gd name="connsiteY0" fmla="*/ 96393 h 96393"/>
                      <a:gd name="connsiteX1" fmla="*/ 2789 w 63939"/>
                      <a:gd name="connsiteY1" fmla="*/ 0 h 96393"/>
                      <a:gd name="connsiteX2" fmla="*/ 63940 w 63939"/>
                      <a:gd name="connsiteY2" fmla="*/ 84296 h 96393"/>
                      <a:gd name="connsiteX3" fmla="*/ 40984 w 63939"/>
                      <a:gd name="connsiteY3" fmla="*/ 96393 h 96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939" h="96393">
                        <a:moveTo>
                          <a:pt x="40984" y="96393"/>
                        </a:moveTo>
                        <a:cubicBezTo>
                          <a:pt x="40984" y="96393"/>
                          <a:pt x="-12641" y="35909"/>
                          <a:pt x="2789" y="0"/>
                        </a:cubicBezTo>
                        <a:cubicBezTo>
                          <a:pt x="29554" y="6667"/>
                          <a:pt x="49176" y="30004"/>
                          <a:pt x="63940" y="84296"/>
                        </a:cubicBezTo>
                        <a:cubicBezTo>
                          <a:pt x="53938" y="90011"/>
                          <a:pt x="40984" y="96393"/>
                          <a:pt x="40984" y="9639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7" name="Freeform: Shape 853">
                    <a:extLst>
                      <a:ext uri="{FF2B5EF4-FFF2-40B4-BE49-F238E27FC236}">
                        <a16:creationId xmlns:a16="http://schemas.microsoft.com/office/drawing/2014/main" id="{E2DE0E1D-B170-46A5-AF03-A994E1649839}"/>
                      </a:ext>
                    </a:extLst>
                  </p:cNvPr>
                  <p:cNvSpPr/>
                  <p:nvPr/>
                </p:nvSpPr>
                <p:spPr>
                  <a:xfrm>
                    <a:off x="6199087" y="3396152"/>
                    <a:ext cx="241275" cy="407263"/>
                  </a:xfrm>
                  <a:custGeom>
                    <a:avLst/>
                    <a:gdLst>
                      <a:gd name="connsiteX0" fmla="*/ 233145 w 241275"/>
                      <a:gd name="connsiteY0" fmla="*/ 405275 h 407263"/>
                      <a:gd name="connsiteX1" fmla="*/ 233145 w 241275"/>
                      <a:gd name="connsiteY1" fmla="*/ 405275 h 407263"/>
                      <a:gd name="connsiteX2" fmla="*/ 207808 w 241275"/>
                      <a:gd name="connsiteY2" fmla="*/ 396226 h 407263"/>
                      <a:gd name="connsiteX3" fmla="*/ 2925 w 241275"/>
                      <a:gd name="connsiteY3" fmla="*/ 29514 h 407263"/>
                      <a:gd name="connsiteX4" fmla="*/ 8355 w 241275"/>
                      <a:gd name="connsiteY4" fmla="*/ 1986 h 407263"/>
                      <a:gd name="connsiteX5" fmla="*/ 8355 w 241275"/>
                      <a:gd name="connsiteY5" fmla="*/ 1986 h 407263"/>
                      <a:gd name="connsiteX6" fmla="*/ 33596 w 241275"/>
                      <a:gd name="connsiteY6" fmla="*/ 11130 h 407263"/>
                      <a:gd name="connsiteX7" fmla="*/ 238193 w 241275"/>
                      <a:gd name="connsiteY7" fmla="*/ 378986 h 407263"/>
                      <a:gd name="connsiteX8" fmla="*/ 233145 w 241275"/>
                      <a:gd name="connsiteY8" fmla="*/ 405275 h 407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1275" h="407263">
                        <a:moveTo>
                          <a:pt x="233145" y="405275"/>
                        </a:moveTo>
                        <a:lnTo>
                          <a:pt x="233145" y="405275"/>
                        </a:lnTo>
                        <a:cubicBezTo>
                          <a:pt x="224763" y="410037"/>
                          <a:pt x="213428" y="405942"/>
                          <a:pt x="207808" y="396226"/>
                        </a:cubicBezTo>
                        <a:lnTo>
                          <a:pt x="2925" y="29514"/>
                        </a:lnTo>
                        <a:cubicBezTo>
                          <a:pt x="-2599" y="19703"/>
                          <a:pt x="-27" y="6749"/>
                          <a:pt x="8355" y="1986"/>
                        </a:cubicBezTo>
                        <a:lnTo>
                          <a:pt x="8355" y="1986"/>
                        </a:lnTo>
                        <a:cubicBezTo>
                          <a:pt x="16737" y="-2776"/>
                          <a:pt x="28071" y="1320"/>
                          <a:pt x="33596" y="11130"/>
                        </a:cubicBezTo>
                        <a:lnTo>
                          <a:pt x="238193" y="378986"/>
                        </a:lnTo>
                        <a:cubicBezTo>
                          <a:pt x="243813" y="388797"/>
                          <a:pt x="241527" y="400512"/>
                          <a:pt x="233145" y="40527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8" name="Freeform: Shape 854">
                    <a:extLst>
                      <a:ext uri="{FF2B5EF4-FFF2-40B4-BE49-F238E27FC236}">
                        <a16:creationId xmlns:a16="http://schemas.microsoft.com/office/drawing/2014/main" id="{6F43C545-0BCF-4325-B1AB-EF77F1B516C7}"/>
                      </a:ext>
                    </a:extLst>
                  </p:cNvPr>
                  <p:cNvSpPr/>
                  <p:nvPr/>
                </p:nvSpPr>
                <p:spPr>
                  <a:xfrm>
                    <a:off x="6100857" y="3227926"/>
                    <a:ext cx="134207" cy="201739"/>
                  </a:xfrm>
                  <a:custGeom>
                    <a:avLst/>
                    <a:gdLst>
                      <a:gd name="connsiteX0" fmla="*/ 134207 w 134207"/>
                      <a:gd name="connsiteY0" fmla="*/ 184499 h 201739"/>
                      <a:gd name="connsiteX1" fmla="*/ 103727 w 134207"/>
                      <a:gd name="connsiteY1" fmla="*/ 201740 h 201739"/>
                      <a:gd name="connsiteX2" fmla="*/ 0 w 134207"/>
                      <a:gd name="connsiteY2" fmla="*/ 15430 h 201739"/>
                      <a:gd name="connsiteX3" fmla="*/ 27146 w 134207"/>
                      <a:gd name="connsiteY3" fmla="*/ 0 h 201739"/>
                      <a:gd name="connsiteX4" fmla="*/ 134207 w 134207"/>
                      <a:gd name="connsiteY4" fmla="*/ 184499 h 201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07" h="201739">
                        <a:moveTo>
                          <a:pt x="134207" y="184499"/>
                        </a:moveTo>
                        <a:cubicBezTo>
                          <a:pt x="131540" y="183547"/>
                          <a:pt x="104584" y="197263"/>
                          <a:pt x="103727" y="201740"/>
                        </a:cubicBezTo>
                        <a:cubicBezTo>
                          <a:pt x="62103" y="141446"/>
                          <a:pt x="27146" y="79439"/>
                          <a:pt x="0" y="15430"/>
                        </a:cubicBezTo>
                        <a:cubicBezTo>
                          <a:pt x="11716" y="13335"/>
                          <a:pt x="18574" y="9430"/>
                          <a:pt x="27146" y="0"/>
                        </a:cubicBezTo>
                        <a:cubicBezTo>
                          <a:pt x="69151" y="55531"/>
                          <a:pt x="104203" y="117634"/>
                          <a:pt x="134207" y="18449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9" name="Freeform: Shape 855">
                    <a:extLst>
                      <a:ext uri="{FF2B5EF4-FFF2-40B4-BE49-F238E27FC236}">
                        <a16:creationId xmlns:a16="http://schemas.microsoft.com/office/drawing/2014/main" id="{DFFFABAA-071B-41ED-BA41-DEEADE5915A4}"/>
                      </a:ext>
                    </a:extLst>
                  </p:cNvPr>
                  <p:cNvSpPr/>
                  <p:nvPr/>
                </p:nvSpPr>
                <p:spPr>
                  <a:xfrm>
                    <a:off x="6066281" y="3155818"/>
                    <a:ext cx="44777" cy="55354"/>
                  </a:xfrm>
                  <a:custGeom>
                    <a:avLst/>
                    <a:gdLst>
                      <a:gd name="connsiteX0" fmla="*/ 286 w 44777"/>
                      <a:gd name="connsiteY0" fmla="*/ 8101 h 55354"/>
                      <a:gd name="connsiteX1" fmla="*/ 4572 w 44777"/>
                      <a:gd name="connsiteY1" fmla="*/ 195 h 55354"/>
                      <a:gd name="connsiteX2" fmla="*/ 9430 w 44777"/>
                      <a:gd name="connsiteY2" fmla="*/ 766 h 55354"/>
                      <a:gd name="connsiteX3" fmla="*/ 37433 w 44777"/>
                      <a:gd name="connsiteY3" fmla="*/ 16578 h 55354"/>
                      <a:gd name="connsiteX4" fmla="*/ 44101 w 44777"/>
                      <a:gd name="connsiteY4" fmla="*/ 24674 h 55354"/>
                      <a:gd name="connsiteX5" fmla="*/ 42291 w 44777"/>
                      <a:gd name="connsiteY5" fmla="*/ 34485 h 55354"/>
                      <a:gd name="connsiteX6" fmla="*/ 31718 w 44777"/>
                      <a:gd name="connsiteY6" fmla="*/ 36104 h 55354"/>
                      <a:gd name="connsiteX7" fmla="*/ 21527 w 44777"/>
                      <a:gd name="connsiteY7" fmla="*/ 38962 h 55354"/>
                      <a:gd name="connsiteX8" fmla="*/ 20193 w 44777"/>
                      <a:gd name="connsiteY8" fmla="*/ 47439 h 55354"/>
                      <a:gd name="connsiteX9" fmla="*/ 16669 w 44777"/>
                      <a:gd name="connsiteY9" fmla="*/ 54868 h 55354"/>
                      <a:gd name="connsiteX10" fmla="*/ 5620 w 44777"/>
                      <a:gd name="connsiteY10" fmla="*/ 43724 h 55354"/>
                      <a:gd name="connsiteX11" fmla="*/ 286 w 44777"/>
                      <a:gd name="connsiteY11" fmla="*/ 21340 h 55354"/>
                      <a:gd name="connsiteX12" fmla="*/ 286 w 44777"/>
                      <a:gd name="connsiteY12" fmla="*/ 8101 h 55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777" h="55354">
                        <a:moveTo>
                          <a:pt x="286" y="8101"/>
                        </a:moveTo>
                        <a:cubicBezTo>
                          <a:pt x="571" y="4957"/>
                          <a:pt x="1524" y="1147"/>
                          <a:pt x="4572" y="195"/>
                        </a:cubicBezTo>
                        <a:cubicBezTo>
                          <a:pt x="6191" y="-281"/>
                          <a:pt x="7906" y="195"/>
                          <a:pt x="9430" y="766"/>
                        </a:cubicBezTo>
                        <a:cubicBezTo>
                          <a:pt x="19621" y="4195"/>
                          <a:pt x="29242" y="9625"/>
                          <a:pt x="37433" y="16578"/>
                        </a:cubicBezTo>
                        <a:cubicBezTo>
                          <a:pt x="40100" y="18864"/>
                          <a:pt x="42767" y="21436"/>
                          <a:pt x="44101" y="24674"/>
                        </a:cubicBezTo>
                        <a:cubicBezTo>
                          <a:pt x="45339" y="28008"/>
                          <a:pt x="44958" y="32104"/>
                          <a:pt x="42291" y="34485"/>
                        </a:cubicBezTo>
                        <a:cubicBezTo>
                          <a:pt x="39434" y="36866"/>
                          <a:pt x="35338" y="36485"/>
                          <a:pt x="31718" y="36104"/>
                        </a:cubicBezTo>
                        <a:cubicBezTo>
                          <a:pt x="28099" y="35818"/>
                          <a:pt x="23717" y="36009"/>
                          <a:pt x="21527" y="38962"/>
                        </a:cubicBezTo>
                        <a:cubicBezTo>
                          <a:pt x="19812" y="41343"/>
                          <a:pt x="20193" y="44486"/>
                          <a:pt x="20193" y="47439"/>
                        </a:cubicBezTo>
                        <a:cubicBezTo>
                          <a:pt x="20193" y="50296"/>
                          <a:pt x="19336" y="53725"/>
                          <a:pt x="16669" y="54868"/>
                        </a:cubicBezTo>
                        <a:cubicBezTo>
                          <a:pt x="9811" y="57631"/>
                          <a:pt x="7334" y="47915"/>
                          <a:pt x="5620" y="43724"/>
                        </a:cubicBezTo>
                        <a:cubicBezTo>
                          <a:pt x="2762" y="36580"/>
                          <a:pt x="953" y="28960"/>
                          <a:pt x="286" y="21340"/>
                        </a:cubicBezTo>
                        <a:cubicBezTo>
                          <a:pt x="-95" y="16864"/>
                          <a:pt x="-95" y="12482"/>
                          <a:pt x="286" y="810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251" name="Graphic 41">
              <a:extLst>
                <a:ext uri="{FF2B5EF4-FFF2-40B4-BE49-F238E27FC236}">
                  <a16:creationId xmlns:a16="http://schemas.microsoft.com/office/drawing/2014/main" id="{6A31E90E-8B29-437F-A884-940BFC63FCC3}"/>
                </a:ext>
              </a:extLst>
            </p:cNvPr>
            <p:cNvGrpSpPr/>
            <p:nvPr/>
          </p:nvGrpSpPr>
          <p:grpSpPr>
            <a:xfrm rot="974920">
              <a:off x="6096000" y="5455423"/>
              <a:ext cx="2252547" cy="2081013"/>
              <a:chOff x="5533993" y="2919380"/>
              <a:chExt cx="1124620" cy="1022571"/>
            </a:xfrm>
          </p:grpSpPr>
          <p:grpSp>
            <p:nvGrpSpPr>
              <p:cNvPr id="252" name="Graphic 41">
                <a:extLst>
                  <a:ext uri="{FF2B5EF4-FFF2-40B4-BE49-F238E27FC236}">
                    <a16:creationId xmlns:a16="http://schemas.microsoft.com/office/drawing/2014/main" id="{6A31E90E-8B29-437F-A884-940BFC63FCC3}"/>
                  </a:ext>
                </a:extLst>
              </p:cNvPr>
              <p:cNvGrpSpPr/>
              <p:nvPr/>
            </p:nvGrpSpPr>
            <p:grpSpPr>
              <a:xfrm>
                <a:off x="5533993" y="2919380"/>
                <a:ext cx="696150" cy="754633"/>
                <a:chOff x="5533993" y="2919380"/>
                <a:chExt cx="696150" cy="754633"/>
              </a:xfrm>
            </p:grpSpPr>
            <p:sp>
              <p:nvSpPr>
                <p:cNvPr id="269" name="Freeform: Shape 44">
                  <a:extLst>
                    <a:ext uri="{FF2B5EF4-FFF2-40B4-BE49-F238E27FC236}">
                      <a16:creationId xmlns:a16="http://schemas.microsoft.com/office/drawing/2014/main" id="{847EC88E-35DC-43B4-BB1C-53A4233F01E3}"/>
                    </a:ext>
                  </a:extLst>
                </p:cNvPr>
                <p:cNvSpPr/>
                <p:nvPr/>
              </p:nvSpPr>
              <p:spPr>
                <a:xfrm>
                  <a:off x="5533993" y="2919380"/>
                  <a:ext cx="696150" cy="754633"/>
                </a:xfrm>
                <a:custGeom>
                  <a:avLst/>
                  <a:gdLst>
                    <a:gd name="connsiteX0" fmla="*/ 682022 w 696150"/>
                    <a:gd name="connsiteY0" fmla="*/ 249206 h 754633"/>
                    <a:gd name="connsiteX1" fmla="*/ 293973 w 696150"/>
                    <a:gd name="connsiteY1" fmla="*/ 730885 h 754633"/>
                    <a:gd name="connsiteX2" fmla="*/ 204343 w 696150"/>
                    <a:gd name="connsiteY2" fmla="*/ 740505 h 754633"/>
                    <a:gd name="connsiteX3" fmla="*/ 23749 w 696150"/>
                    <a:gd name="connsiteY3" fmla="*/ 594963 h 754633"/>
                    <a:gd name="connsiteX4" fmla="*/ 14129 w 696150"/>
                    <a:gd name="connsiteY4" fmla="*/ 505333 h 754633"/>
                    <a:gd name="connsiteX5" fmla="*/ 402177 w 696150"/>
                    <a:gd name="connsiteY5" fmla="*/ 23749 h 754633"/>
                    <a:gd name="connsiteX6" fmla="*/ 491807 w 696150"/>
                    <a:gd name="connsiteY6" fmla="*/ 14129 h 754633"/>
                    <a:gd name="connsiteX7" fmla="*/ 672401 w 696150"/>
                    <a:gd name="connsiteY7" fmla="*/ 159671 h 754633"/>
                    <a:gd name="connsiteX8" fmla="*/ 682022 w 696150"/>
                    <a:gd name="connsiteY8" fmla="*/ 249206 h 754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6150" h="754633">
                      <a:moveTo>
                        <a:pt x="682022" y="249206"/>
                      </a:moveTo>
                      <a:lnTo>
                        <a:pt x="293973" y="730885"/>
                      </a:lnTo>
                      <a:cubicBezTo>
                        <a:pt x="271875" y="758317"/>
                        <a:pt x="231775" y="762603"/>
                        <a:pt x="204343" y="740505"/>
                      </a:cubicBezTo>
                      <a:lnTo>
                        <a:pt x="23749" y="594963"/>
                      </a:lnTo>
                      <a:cubicBezTo>
                        <a:pt x="-3683" y="572865"/>
                        <a:pt x="-7969" y="532765"/>
                        <a:pt x="14129" y="505333"/>
                      </a:cubicBezTo>
                      <a:lnTo>
                        <a:pt x="402177" y="23749"/>
                      </a:lnTo>
                      <a:cubicBezTo>
                        <a:pt x="424275" y="-3683"/>
                        <a:pt x="464375" y="-7969"/>
                        <a:pt x="491807" y="14129"/>
                      </a:cubicBezTo>
                      <a:lnTo>
                        <a:pt x="672401" y="159671"/>
                      </a:lnTo>
                      <a:cubicBezTo>
                        <a:pt x="699833" y="181673"/>
                        <a:pt x="704120" y="221869"/>
                        <a:pt x="682022" y="249206"/>
                      </a:cubicBezTo>
                      <a:close/>
                    </a:path>
                  </a:pathLst>
                </a:custGeom>
                <a:solidFill>
                  <a:srgbClr val="DC755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270" name="Freeform: Shape 45">
                  <a:extLst>
                    <a:ext uri="{FF2B5EF4-FFF2-40B4-BE49-F238E27FC236}">
                      <a16:creationId xmlns:a16="http://schemas.microsoft.com/office/drawing/2014/main" id="{DFE9682A-F0F0-4056-8CA4-2B23362B73C1}"/>
                    </a:ext>
                  </a:extLst>
                </p:cNvPr>
                <p:cNvSpPr/>
                <p:nvPr/>
              </p:nvSpPr>
              <p:spPr>
                <a:xfrm>
                  <a:off x="5575777" y="3374263"/>
                  <a:ext cx="148221" cy="148238"/>
                </a:xfrm>
                <a:custGeom>
                  <a:avLst/>
                  <a:gdLst>
                    <a:gd name="connsiteX0" fmla="*/ 131793 w 148221"/>
                    <a:gd name="connsiteY0" fmla="*/ 120649 h 148238"/>
                    <a:gd name="connsiteX1" fmla="*/ 27590 w 148221"/>
                    <a:gd name="connsiteY1" fmla="*/ 131889 h 148238"/>
                    <a:gd name="connsiteX2" fmla="*/ 16350 w 148221"/>
                    <a:gd name="connsiteY2" fmla="*/ 27590 h 148238"/>
                    <a:gd name="connsiteX3" fmla="*/ 120649 w 148221"/>
                    <a:gd name="connsiteY3" fmla="*/ 16350 h 148238"/>
                    <a:gd name="connsiteX4" fmla="*/ 131793 w 14822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21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463" y="41973"/>
                        <a:pt x="157511" y="88740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1" name="Freeform: Shape 46">
                  <a:extLst>
                    <a:ext uri="{FF2B5EF4-FFF2-40B4-BE49-F238E27FC236}">
                      <a16:creationId xmlns:a16="http://schemas.microsoft.com/office/drawing/2014/main" id="{A1635DB5-5BD9-4C5F-88A6-BE77BB376FDF}"/>
                    </a:ext>
                  </a:extLst>
                </p:cNvPr>
                <p:cNvSpPr/>
                <p:nvPr/>
              </p:nvSpPr>
              <p:spPr>
                <a:xfrm>
                  <a:off x="5685409" y="3238151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9D2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2" name="Freeform: Shape 47">
                  <a:extLst>
                    <a:ext uri="{FF2B5EF4-FFF2-40B4-BE49-F238E27FC236}">
                      <a16:creationId xmlns:a16="http://schemas.microsoft.com/office/drawing/2014/main" id="{BD5272F1-8651-4D05-A1A5-69D5B3C3EFD7}"/>
                    </a:ext>
                  </a:extLst>
                </p:cNvPr>
                <p:cNvSpPr/>
                <p:nvPr/>
              </p:nvSpPr>
              <p:spPr>
                <a:xfrm>
                  <a:off x="5798947" y="3097181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171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FFFF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3" name="Freeform: Shape 48">
                  <a:extLst>
                    <a:ext uri="{FF2B5EF4-FFF2-40B4-BE49-F238E27FC236}">
                      <a16:creationId xmlns:a16="http://schemas.microsoft.com/office/drawing/2014/main" id="{A1DED6A8-831E-4F10-92AB-8B9BE3244F4B}"/>
                    </a:ext>
                  </a:extLst>
                </p:cNvPr>
                <p:cNvSpPr/>
                <p:nvPr/>
              </p:nvSpPr>
              <p:spPr>
                <a:xfrm>
                  <a:off x="5914390" y="2953829"/>
                  <a:ext cx="148301" cy="148268"/>
                </a:xfrm>
                <a:custGeom>
                  <a:avLst/>
                  <a:gdLst>
                    <a:gd name="connsiteX0" fmla="*/ 131889 w 148301"/>
                    <a:gd name="connsiteY0" fmla="*/ 120649 h 148268"/>
                    <a:gd name="connsiteX1" fmla="*/ 27590 w 148301"/>
                    <a:gd name="connsiteY1" fmla="*/ 131889 h 148268"/>
                    <a:gd name="connsiteX2" fmla="*/ 16350 w 148301"/>
                    <a:gd name="connsiteY2" fmla="*/ 27590 h 148268"/>
                    <a:gd name="connsiteX3" fmla="*/ 120554 w 148301"/>
                    <a:gd name="connsiteY3" fmla="*/ 16350 h 148268"/>
                    <a:gd name="connsiteX4" fmla="*/ 131889 w 148301"/>
                    <a:gd name="connsiteY4" fmla="*/ 120649 h 14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301" h="148268">
                      <a:moveTo>
                        <a:pt x="131889" y="120649"/>
                      </a:moveTo>
                      <a:cubicBezTo>
                        <a:pt x="106266" y="152558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558" y="42068"/>
                        <a:pt x="157606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4" name="Freeform: Shape 49">
                  <a:extLst>
                    <a:ext uri="{FF2B5EF4-FFF2-40B4-BE49-F238E27FC236}">
                      <a16:creationId xmlns:a16="http://schemas.microsoft.com/office/drawing/2014/main" id="{04427341-4675-4486-A3F0-2F37E86F94AB}"/>
                    </a:ext>
                  </a:extLst>
                </p:cNvPr>
                <p:cNvSpPr/>
                <p:nvPr/>
              </p:nvSpPr>
              <p:spPr>
                <a:xfrm>
                  <a:off x="5703316" y="3476942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5" name="Freeform: Shape 50">
                  <a:extLst>
                    <a:ext uri="{FF2B5EF4-FFF2-40B4-BE49-F238E27FC236}">
                      <a16:creationId xmlns:a16="http://schemas.microsoft.com/office/drawing/2014/main" id="{F33AA1EF-2C93-40AB-95B1-CE4C4EB7B0F5}"/>
                    </a:ext>
                  </a:extLst>
                </p:cNvPr>
                <p:cNvSpPr/>
                <p:nvPr/>
              </p:nvSpPr>
              <p:spPr>
                <a:xfrm>
                  <a:off x="5812949" y="3341021"/>
                  <a:ext cx="148151" cy="148143"/>
                </a:xfrm>
                <a:custGeom>
                  <a:avLst/>
                  <a:gdLst>
                    <a:gd name="connsiteX0" fmla="*/ 131793 w 148151"/>
                    <a:gd name="connsiteY0" fmla="*/ 120554 h 148143"/>
                    <a:gd name="connsiteX1" fmla="*/ 27590 w 148151"/>
                    <a:gd name="connsiteY1" fmla="*/ 131793 h 148143"/>
                    <a:gd name="connsiteX2" fmla="*/ 16350 w 148151"/>
                    <a:gd name="connsiteY2" fmla="*/ 27590 h 148143"/>
                    <a:gd name="connsiteX3" fmla="*/ 120649 w 148151"/>
                    <a:gd name="connsiteY3" fmla="*/ 16350 h 148143"/>
                    <a:gd name="connsiteX4" fmla="*/ 131793 w 148151"/>
                    <a:gd name="connsiteY4" fmla="*/ 120554 h 14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51" h="148143">
                      <a:moveTo>
                        <a:pt x="131793" y="120554"/>
                      </a:moveTo>
                      <a:cubicBezTo>
                        <a:pt x="106171" y="152367"/>
                        <a:pt x="59403" y="157416"/>
                        <a:pt x="27590" y="131793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367" y="41973"/>
                        <a:pt x="157416" y="88740"/>
                        <a:pt x="131793" y="120554"/>
                      </a:cubicBezTo>
                      <a:close/>
                    </a:path>
                  </a:pathLst>
                </a:custGeom>
                <a:solidFill>
                  <a:srgbClr val="F3929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276" name="Freeform: Shape 51">
                  <a:extLst>
                    <a:ext uri="{FF2B5EF4-FFF2-40B4-BE49-F238E27FC236}">
                      <a16:creationId xmlns:a16="http://schemas.microsoft.com/office/drawing/2014/main" id="{5DAE21F7-4D37-4C12-84AB-79C323586F47}"/>
                    </a:ext>
                  </a:extLst>
                </p:cNvPr>
                <p:cNvSpPr/>
                <p:nvPr/>
              </p:nvSpPr>
              <p:spPr>
                <a:xfrm>
                  <a:off x="5926487" y="3199955"/>
                  <a:ext cx="148173" cy="148238"/>
                </a:xfrm>
                <a:custGeom>
                  <a:avLst/>
                  <a:gdLst>
                    <a:gd name="connsiteX0" fmla="*/ 131793 w 148173"/>
                    <a:gd name="connsiteY0" fmla="*/ 120649 h 148238"/>
                    <a:gd name="connsiteX1" fmla="*/ 27590 w 148173"/>
                    <a:gd name="connsiteY1" fmla="*/ 131889 h 148238"/>
                    <a:gd name="connsiteX2" fmla="*/ 16350 w 148173"/>
                    <a:gd name="connsiteY2" fmla="*/ 27590 h 148238"/>
                    <a:gd name="connsiteX3" fmla="*/ 120554 w 148173"/>
                    <a:gd name="connsiteY3" fmla="*/ 16350 h 148238"/>
                    <a:gd name="connsiteX4" fmla="*/ 131793 w 14817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7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416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7" name="Freeform: Shape 52">
                  <a:extLst>
                    <a:ext uri="{FF2B5EF4-FFF2-40B4-BE49-F238E27FC236}">
                      <a16:creationId xmlns:a16="http://schemas.microsoft.com/office/drawing/2014/main" id="{F83A6149-4C2A-4476-A0BC-99122FCA7BE8}"/>
                    </a:ext>
                  </a:extLst>
                </p:cNvPr>
                <p:cNvSpPr/>
                <p:nvPr/>
              </p:nvSpPr>
              <p:spPr>
                <a:xfrm>
                  <a:off x="6041930" y="3056604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266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1973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E9D2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8" name="Freeform: Shape 53">
                  <a:extLst>
                    <a:ext uri="{FF2B5EF4-FFF2-40B4-BE49-F238E27FC236}">
                      <a16:creationId xmlns:a16="http://schemas.microsoft.com/office/drawing/2014/main" id="{4976D004-D4B5-4E98-B97E-EAE4B7F3A056}"/>
                    </a:ext>
                  </a:extLst>
                </p:cNvPr>
                <p:cNvSpPr/>
                <p:nvPr/>
              </p:nvSpPr>
              <p:spPr>
                <a:xfrm>
                  <a:off x="5856900" y="3273694"/>
                  <a:ext cx="71947" cy="60759"/>
                </a:xfrm>
                <a:custGeom>
                  <a:avLst/>
                  <a:gdLst>
                    <a:gd name="connsiteX0" fmla="*/ 40027 w 71947"/>
                    <a:gd name="connsiteY0" fmla="*/ 51959 h 60759"/>
                    <a:gd name="connsiteX1" fmla="*/ 51266 w 71947"/>
                    <a:gd name="connsiteY1" fmla="*/ 58150 h 60759"/>
                    <a:gd name="connsiteX2" fmla="*/ 63649 w 71947"/>
                    <a:gd name="connsiteY2" fmla="*/ 60532 h 60759"/>
                    <a:gd name="connsiteX3" fmla="*/ 71935 w 71947"/>
                    <a:gd name="connsiteY3" fmla="*/ 52054 h 60759"/>
                    <a:gd name="connsiteX4" fmla="*/ 64411 w 71947"/>
                    <a:gd name="connsiteY4" fmla="*/ 38624 h 60759"/>
                    <a:gd name="connsiteX5" fmla="*/ 57267 w 71947"/>
                    <a:gd name="connsiteY5" fmla="*/ 16907 h 60759"/>
                    <a:gd name="connsiteX6" fmla="*/ 43170 w 71947"/>
                    <a:gd name="connsiteY6" fmla="*/ 238 h 60759"/>
                    <a:gd name="connsiteX7" fmla="*/ 23358 w 71947"/>
                    <a:gd name="connsiteY7" fmla="*/ 9382 h 60759"/>
                    <a:gd name="connsiteX8" fmla="*/ 8594 w 71947"/>
                    <a:gd name="connsiteY8" fmla="*/ 25480 h 60759"/>
                    <a:gd name="connsiteX9" fmla="*/ 403 w 71947"/>
                    <a:gd name="connsiteY9" fmla="*/ 39767 h 60759"/>
                    <a:gd name="connsiteX10" fmla="*/ 3165 w 71947"/>
                    <a:gd name="connsiteY10" fmla="*/ 52435 h 60759"/>
                    <a:gd name="connsiteX11" fmla="*/ 13452 w 71947"/>
                    <a:gd name="connsiteY11" fmla="*/ 51102 h 60759"/>
                    <a:gd name="connsiteX12" fmla="*/ 40027 w 71947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1947" h="60759">
                      <a:moveTo>
                        <a:pt x="40027" y="51959"/>
                      </a:moveTo>
                      <a:cubicBezTo>
                        <a:pt x="43932" y="53769"/>
                        <a:pt x="47456" y="56245"/>
                        <a:pt x="51266" y="58150"/>
                      </a:cubicBezTo>
                      <a:cubicBezTo>
                        <a:pt x="55076" y="60055"/>
                        <a:pt x="59458" y="61294"/>
                        <a:pt x="63649" y="60532"/>
                      </a:cubicBezTo>
                      <a:cubicBezTo>
                        <a:pt x="67840" y="59674"/>
                        <a:pt x="71745" y="56245"/>
                        <a:pt x="71935" y="52054"/>
                      </a:cubicBezTo>
                      <a:cubicBezTo>
                        <a:pt x="72221" y="46816"/>
                        <a:pt x="67459" y="42910"/>
                        <a:pt x="64411" y="38624"/>
                      </a:cubicBezTo>
                      <a:cubicBezTo>
                        <a:pt x="60029" y="32338"/>
                        <a:pt x="59267" y="24337"/>
                        <a:pt x="57267" y="16907"/>
                      </a:cubicBezTo>
                      <a:cubicBezTo>
                        <a:pt x="55171" y="9478"/>
                        <a:pt x="50695" y="1762"/>
                        <a:pt x="43170" y="238"/>
                      </a:cubicBezTo>
                      <a:cubicBezTo>
                        <a:pt x="35740" y="-1190"/>
                        <a:pt x="28787" y="4048"/>
                        <a:pt x="23358" y="9382"/>
                      </a:cubicBezTo>
                      <a:cubicBezTo>
                        <a:pt x="18119" y="14431"/>
                        <a:pt x="13166" y="19765"/>
                        <a:pt x="8594" y="25480"/>
                      </a:cubicBezTo>
                      <a:cubicBezTo>
                        <a:pt x="5070" y="29766"/>
                        <a:pt x="1641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1929" y="47959"/>
                        <a:pt x="31740" y="48149"/>
                        <a:pt x="40027" y="51959"/>
                      </a:cubicBezTo>
                      <a:close/>
                    </a:path>
                  </a:pathLst>
                </a:custGeom>
                <a:solidFill>
                  <a:srgbClr val="444FAE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9" name="Freeform: Shape 54">
                  <a:extLst>
                    <a:ext uri="{FF2B5EF4-FFF2-40B4-BE49-F238E27FC236}">
                      <a16:creationId xmlns:a16="http://schemas.microsoft.com/office/drawing/2014/main" id="{A71DDEB3-B0AF-4D15-8850-487376B5B75F}"/>
                    </a:ext>
                  </a:extLst>
                </p:cNvPr>
                <p:cNvSpPr/>
                <p:nvPr/>
              </p:nvSpPr>
              <p:spPr>
                <a:xfrm>
                  <a:off x="5856996" y="3271693"/>
                  <a:ext cx="72042" cy="60759"/>
                </a:xfrm>
                <a:custGeom>
                  <a:avLst/>
                  <a:gdLst>
                    <a:gd name="connsiteX0" fmla="*/ 40122 w 72042"/>
                    <a:gd name="connsiteY0" fmla="*/ 51959 h 60759"/>
                    <a:gd name="connsiteX1" fmla="*/ 51361 w 72042"/>
                    <a:gd name="connsiteY1" fmla="*/ 58150 h 60759"/>
                    <a:gd name="connsiteX2" fmla="*/ 63744 w 72042"/>
                    <a:gd name="connsiteY2" fmla="*/ 60532 h 60759"/>
                    <a:gd name="connsiteX3" fmla="*/ 72031 w 72042"/>
                    <a:gd name="connsiteY3" fmla="*/ 52054 h 60759"/>
                    <a:gd name="connsiteX4" fmla="*/ 64506 w 72042"/>
                    <a:gd name="connsiteY4" fmla="*/ 38624 h 60759"/>
                    <a:gd name="connsiteX5" fmla="*/ 57362 w 72042"/>
                    <a:gd name="connsiteY5" fmla="*/ 16907 h 60759"/>
                    <a:gd name="connsiteX6" fmla="*/ 43265 w 72042"/>
                    <a:gd name="connsiteY6" fmla="*/ 238 h 60759"/>
                    <a:gd name="connsiteX7" fmla="*/ 23358 w 72042"/>
                    <a:gd name="connsiteY7" fmla="*/ 9382 h 60759"/>
                    <a:gd name="connsiteX8" fmla="*/ 8499 w 72042"/>
                    <a:gd name="connsiteY8" fmla="*/ 25480 h 60759"/>
                    <a:gd name="connsiteX9" fmla="*/ 403 w 72042"/>
                    <a:gd name="connsiteY9" fmla="*/ 39767 h 60759"/>
                    <a:gd name="connsiteX10" fmla="*/ 3165 w 72042"/>
                    <a:gd name="connsiteY10" fmla="*/ 52435 h 60759"/>
                    <a:gd name="connsiteX11" fmla="*/ 13452 w 72042"/>
                    <a:gd name="connsiteY11" fmla="*/ 51102 h 60759"/>
                    <a:gd name="connsiteX12" fmla="*/ 40122 w 72042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2042" h="60759">
                      <a:moveTo>
                        <a:pt x="40122" y="51959"/>
                      </a:moveTo>
                      <a:cubicBezTo>
                        <a:pt x="44027" y="53769"/>
                        <a:pt x="47551" y="56245"/>
                        <a:pt x="51361" y="58150"/>
                      </a:cubicBezTo>
                      <a:cubicBezTo>
                        <a:pt x="55171" y="60055"/>
                        <a:pt x="59553" y="61294"/>
                        <a:pt x="63744" y="60532"/>
                      </a:cubicBezTo>
                      <a:cubicBezTo>
                        <a:pt x="67935" y="59674"/>
                        <a:pt x="71840" y="56245"/>
                        <a:pt x="72031" y="52054"/>
                      </a:cubicBezTo>
                      <a:cubicBezTo>
                        <a:pt x="72316" y="46816"/>
                        <a:pt x="67554" y="42910"/>
                        <a:pt x="64506" y="38624"/>
                      </a:cubicBezTo>
                      <a:cubicBezTo>
                        <a:pt x="60124" y="32338"/>
                        <a:pt x="59362" y="24337"/>
                        <a:pt x="57362" y="16907"/>
                      </a:cubicBezTo>
                      <a:cubicBezTo>
                        <a:pt x="55267" y="9478"/>
                        <a:pt x="50790" y="1667"/>
                        <a:pt x="43265" y="238"/>
                      </a:cubicBezTo>
                      <a:cubicBezTo>
                        <a:pt x="35836" y="-1190"/>
                        <a:pt x="28882" y="4048"/>
                        <a:pt x="23358" y="9382"/>
                      </a:cubicBezTo>
                      <a:cubicBezTo>
                        <a:pt x="18119" y="14431"/>
                        <a:pt x="13166" y="19860"/>
                        <a:pt x="8499" y="25480"/>
                      </a:cubicBezTo>
                      <a:cubicBezTo>
                        <a:pt x="4975" y="29766"/>
                        <a:pt x="1546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2024" y="47959"/>
                        <a:pt x="31835" y="48149"/>
                        <a:pt x="40122" y="51959"/>
                      </a:cubicBezTo>
                      <a:close/>
                    </a:path>
                  </a:pathLst>
                </a:custGeom>
                <a:solidFill>
                  <a:srgbClr val="F3929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80" name="Freeform: Shape 55">
                  <a:extLst>
                    <a:ext uri="{FF2B5EF4-FFF2-40B4-BE49-F238E27FC236}">
                      <a16:creationId xmlns:a16="http://schemas.microsoft.com/office/drawing/2014/main" id="{C404677D-1B10-4456-A715-6485B380BF0E}"/>
                    </a:ext>
                  </a:extLst>
                </p:cNvPr>
                <p:cNvSpPr/>
                <p:nvPr/>
              </p:nvSpPr>
              <p:spPr>
                <a:xfrm>
                  <a:off x="5878042" y="3275485"/>
                  <a:ext cx="38411" cy="34927"/>
                </a:xfrm>
                <a:custGeom>
                  <a:avLst/>
                  <a:gdLst>
                    <a:gd name="connsiteX0" fmla="*/ 10408 w 38411"/>
                    <a:gd name="connsiteY0" fmla="*/ 2447 h 34927"/>
                    <a:gd name="connsiteX1" fmla="*/ 18123 w 38411"/>
                    <a:gd name="connsiteY1" fmla="*/ 66 h 34927"/>
                    <a:gd name="connsiteX2" fmla="*/ 24791 w 38411"/>
                    <a:gd name="connsiteY2" fmla="*/ 5305 h 34927"/>
                    <a:gd name="connsiteX3" fmla="*/ 29458 w 38411"/>
                    <a:gd name="connsiteY3" fmla="*/ 21402 h 34927"/>
                    <a:gd name="connsiteX4" fmla="*/ 38411 w 38411"/>
                    <a:gd name="connsiteY4" fmla="*/ 34927 h 34927"/>
                    <a:gd name="connsiteX5" fmla="*/ 25076 w 38411"/>
                    <a:gd name="connsiteY5" fmla="*/ 27879 h 34927"/>
                    <a:gd name="connsiteX6" fmla="*/ 20028 w 38411"/>
                    <a:gd name="connsiteY6" fmla="*/ 19592 h 34927"/>
                    <a:gd name="connsiteX7" fmla="*/ 13170 w 38411"/>
                    <a:gd name="connsiteY7" fmla="*/ 13115 h 34927"/>
                    <a:gd name="connsiteX8" fmla="*/ 6217 w 38411"/>
                    <a:gd name="connsiteY8" fmla="*/ 12925 h 34927"/>
                    <a:gd name="connsiteX9" fmla="*/ 407 w 38411"/>
                    <a:gd name="connsiteY9" fmla="*/ 13591 h 34927"/>
                    <a:gd name="connsiteX10" fmla="*/ 10408 w 38411"/>
                    <a:gd name="connsiteY10" fmla="*/ 2447 h 34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411" h="34927">
                      <a:moveTo>
                        <a:pt x="10408" y="2447"/>
                      </a:moveTo>
                      <a:cubicBezTo>
                        <a:pt x="12694" y="1018"/>
                        <a:pt x="15456" y="-315"/>
                        <a:pt x="18123" y="66"/>
                      </a:cubicBezTo>
                      <a:cubicBezTo>
                        <a:pt x="21076" y="542"/>
                        <a:pt x="23362" y="2828"/>
                        <a:pt x="24791" y="5305"/>
                      </a:cubicBezTo>
                      <a:cubicBezTo>
                        <a:pt x="27648" y="10162"/>
                        <a:pt x="28124" y="15973"/>
                        <a:pt x="29458" y="21402"/>
                      </a:cubicBezTo>
                      <a:cubicBezTo>
                        <a:pt x="30696" y="26831"/>
                        <a:pt x="33268" y="32546"/>
                        <a:pt x="38411" y="34927"/>
                      </a:cubicBezTo>
                      <a:cubicBezTo>
                        <a:pt x="33268" y="34546"/>
                        <a:pt x="28315" y="31879"/>
                        <a:pt x="25076" y="27879"/>
                      </a:cubicBezTo>
                      <a:cubicBezTo>
                        <a:pt x="23076" y="25307"/>
                        <a:pt x="21743" y="22354"/>
                        <a:pt x="20028" y="19592"/>
                      </a:cubicBezTo>
                      <a:cubicBezTo>
                        <a:pt x="18409" y="16830"/>
                        <a:pt x="16123" y="14258"/>
                        <a:pt x="13170" y="13115"/>
                      </a:cubicBezTo>
                      <a:cubicBezTo>
                        <a:pt x="10979" y="12258"/>
                        <a:pt x="8503" y="12353"/>
                        <a:pt x="6217" y="12925"/>
                      </a:cubicBezTo>
                      <a:cubicBezTo>
                        <a:pt x="4598" y="13306"/>
                        <a:pt x="1740" y="15401"/>
                        <a:pt x="407" y="13591"/>
                      </a:cubicBezTo>
                      <a:cubicBezTo>
                        <a:pt x="-2165" y="10448"/>
                        <a:pt x="8217" y="3781"/>
                        <a:pt x="10408" y="2447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53" name="Graphic 41">
                <a:extLst>
                  <a:ext uri="{FF2B5EF4-FFF2-40B4-BE49-F238E27FC236}">
                    <a16:creationId xmlns:a16="http://schemas.microsoft.com/office/drawing/2014/main" id="{6A31E90E-8B29-437F-A884-940BFC63FCC3}"/>
                  </a:ext>
                </a:extLst>
              </p:cNvPr>
              <p:cNvGrpSpPr/>
              <p:nvPr/>
            </p:nvGrpSpPr>
            <p:grpSpPr>
              <a:xfrm>
                <a:off x="5927264" y="3155818"/>
                <a:ext cx="731349" cy="786133"/>
                <a:chOff x="5927264" y="3155818"/>
                <a:chExt cx="731349" cy="786133"/>
              </a:xfrm>
            </p:grpSpPr>
            <p:grpSp>
              <p:nvGrpSpPr>
                <p:cNvPr id="254" name="Graphic 41">
                  <a:extLst>
                    <a:ext uri="{FF2B5EF4-FFF2-40B4-BE49-F238E27FC236}">
                      <a16:creationId xmlns:a16="http://schemas.microsoft.com/office/drawing/2014/main" id="{6A31E90E-8B29-437F-A884-940BFC63FCC3}"/>
                    </a:ext>
                  </a:extLst>
                </p:cNvPr>
                <p:cNvGrpSpPr/>
                <p:nvPr/>
              </p:nvGrpSpPr>
              <p:grpSpPr>
                <a:xfrm>
                  <a:off x="6018094" y="3335962"/>
                  <a:ext cx="640519" cy="361519"/>
                  <a:chOff x="6018094" y="3335962"/>
                  <a:chExt cx="640519" cy="361519"/>
                </a:xfrm>
              </p:grpSpPr>
              <p:sp>
                <p:nvSpPr>
                  <p:cNvPr id="265" name="Freeform: Shape 58">
                    <a:extLst>
                      <a:ext uri="{FF2B5EF4-FFF2-40B4-BE49-F238E27FC236}">
                        <a16:creationId xmlns:a16="http://schemas.microsoft.com/office/drawing/2014/main" id="{5EA9EA5B-6384-4B01-BFD3-222D2634CD78}"/>
                      </a:ext>
                    </a:extLst>
                  </p:cNvPr>
                  <p:cNvSpPr/>
                  <p:nvPr/>
                </p:nvSpPr>
                <p:spPr>
                  <a:xfrm>
                    <a:off x="6026467" y="3340459"/>
                    <a:ext cx="96392" cy="64727"/>
                  </a:xfrm>
                  <a:custGeom>
                    <a:avLst/>
                    <a:gdLst>
                      <a:gd name="connsiteX0" fmla="*/ 83153 w 96392"/>
                      <a:gd name="connsiteY0" fmla="*/ 64728 h 64727"/>
                      <a:gd name="connsiteX1" fmla="*/ 0 w 96392"/>
                      <a:gd name="connsiteY1" fmla="*/ 2815 h 64727"/>
                      <a:gd name="connsiteX2" fmla="*/ 96393 w 96392"/>
                      <a:gd name="connsiteY2" fmla="*/ 42344 h 64727"/>
                      <a:gd name="connsiteX3" fmla="*/ 83153 w 96392"/>
                      <a:gd name="connsiteY3" fmla="*/ 64728 h 6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392" h="64727">
                        <a:moveTo>
                          <a:pt x="83153" y="64728"/>
                        </a:moveTo>
                        <a:cubicBezTo>
                          <a:pt x="83153" y="64728"/>
                          <a:pt x="5715" y="41487"/>
                          <a:pt x="0" y="2815"/>
                        </a:cubicBezTo>
                        <a:cubicBezTo>
                          <a:pt x="26194" y="-5567"/>
                          <a:pt x="55245" y="3958"/>
                          <a:pt x="96393" y="42344"/>
                        </a:cubicBezTo>
                        <a:cubicBezTo>
                          <a:pt x="90773" y="52536"/>
                          <a:pt x="83153" y="64728"/>
                          <a:pt x="83153" y="64728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6" name="Freeform: Shape 59">
                    <a:extLst>
                      <a:ext uri="{FF2B5EF4-FFF2-40B4-BE49-F238E27FC236}">
                        <a16:creationId xmlns:a16="http://schemas.microsoft.com/office/drawing/2014/main" id="{B7764F20-FAE3-445D-A9DB-9CBE273C7800}"/>
                      </a:ext>
                    </a:extLst>
                  </p:cNvPr>
                  <p:cNvSpPr/>
                  <p:nvPr/>
                </p:nvSpPr>
                <p:spPr>
                  <a:xfrm>
                    <a:off x="6265221" y="3464957"/>
                    <a:ext cx="393392" cy="232523"/>
                  </a:xfrm>
                  <a:custGeom>
                    <a:avLst/>
                    <a:gdLst>
                      <a:gd name="connsiteX0" fmla="*/ 391229 w 393392"/>
                      <a:gd name="connsiteY0" fmla="*/ 223408 h 232523"/>
                      <a:gd name="connsiteX1" fmla="*/ 367512 w 393392"/>
                      <a:gd name="connsiteY1" fmla="*/ 230361 h 232523"/>
                      <a:gd name="connsiteX2" fmla="*/ 2990 w 393392"/>
                      <a:gd name="connsiteY2" fmla="*/ 31098 h 232523"/>
                      <a:gd name="connsiteX3" fmla="*/ 3752 w 393392"/>
                      <a:gd name="connsiteY3" fmla="*/ 11000 h 232523"/>
                      <a:gd name="connsiteX4" fmla="*/ 3752 w 393392"/>
                      <a:gd name="connsiteY4" fmla="*/ 11000 h 232523"/>
                      <a:gd name="connsiteX5" fmla="*/ 19564 w 393392"/>
                      <a:gd name="connsiteY5" fmla="*/ 618 h 232523"/>
                      <a:gd name="connsiteX6" fmla="*/ 384276 w 393392"/>
                      <a:gd name="connsiteY6" fmla="*/ 199595 h 232523"/>
                      <a:gd name="connsiteX7" fmla="*/ 391229 w 393392"/>
                      <a:gd name="connsiteY7" fmla="*/ 223408 h 232523"/>
                      <a:gd name="connsiteX8" fmla="*/ 391229 w 393392"/>
                      <a:gd name="connsiteY8" fmla="*/ 223408 h 232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3392" h="232523">
                        <a:moveTo>
                          <a:pt x="391229" y="223408"/>
                        </a:moveTo>
                        <a:cubicBezTo>
                          <a:pt x="386562" y="231885"/>
                          <a:pt x="375989" y="235028"/>
                          <a:pt x="367512" y="230361"/>
                        </a:cubicBezTo>
                        <a:lnTo>
                          <a:pt x="2990" y="31098"/>
                        </a:lnTo>
                        <a:cubicBezTo>
                          <a:pt x="-1296" y="28716"/>
                          <a:pt x="-915" y="19477"/>
                          <a:pt x="3752" y="11000"/>
                        </a:cubicBezTo>
                        <a:lnTo>
                          <a:pt x="3752" y="11000"/>
                        </a:lnTo>
                        <a:cubicBezTo>
                          <a:pt x="8420" y="2523"/>
                          <a:pt x="15373" y="-1668"/>
                          <a:pt x="19564" y="618"/>
                        </a:cubicBezTo>
                        <a:lnTo>
                          <a:pt x="384276" y="199595"/>
                        </a:lnTo>
                        <a:cubicBezTo>
                          <a:pt x="392753" y="204262"/>
                          <a:pt x="395897" y="214930"/>
                          <a:pt x="391229" y="223408"/>
                        </a:cubicBezTo>
                        <a:lnTo>
                          <a:pt x="391229" y="223408"/>
                        </a:ln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7" name="Freeform: Shape 60">
                    <a:extLst>
                      <a:ext uri="{FF2B5EF4-FFF2-40B4-BE49-F238E27FC236}">
                        <a16:creationId xmlns:a16="http://schemas.microsoft.com/office/drawing/2014/main" id="{1905634E-42AD-417D-B40D-01C88E2B0D28}"/>
                      </a:ext>
                    </a:extLst>
                  </p:cNvPr>
                  <p:cNvSpPr/>
                  <p:nvPr/>
                </p:nvSpPr>
                <p:spPr>
                  <a:xfrm>
                    <a:off x="6097047" y="3372992"/>
                    <a:ext cx="222885" cy="142208"/>
                  </a:xfrm>
                  <a:custGeom>
                    <a:avLst/>
                    <a:gdLst>
                      <a:gd name="connsiteX0" fmla="*/ 222885 w 222885"/>
                      <a:gd name="connsiteY0" fmla="*/ 111538 h 142208"/>
                      <a:gd name="connsiteX1" fmla="*/ 206026 w 222885"/>
                      <a:gd name="connsiteY1" fmla="*/ 142208 h 142208"/>
                      <a:gd name="connsiteX2" fmla="*/ 0 w 222885"/>
                      <a:gd name="connsiteY2" fmla="*/ 27432 h 142208"/>
                      <a:gd name="connsiteX3" fmla="*/ 15049 w 222885"/>
                      <a:gd name="connsiteY3" fmla="*/ 0 h 142208"/>
                      <a:gd name="connsiteX4" fmla="*/ 222885 w 222885"/>
                      <a:gd name="connsiteY4" fmla="*/ 111538 h 142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885" h="142208">
                        <a:moveTo>
                          <a:pt x="222885" y="111538"/>
                        </a:moveTo>
                        <a:cubicBezTo>
                          <a:pt x="219932" y="112014"/>
                          <a:pt x="204121" y="137827"/>
                          <a:pt x="206026" y="142208"/>
                        </a:cubicBezTo>
                        <a:cubicBezTo>
                          <a:pt x="132112" y="109061"/>
                          <a:pt x="63151" y="71057"/>
                          <a:pt x="0" y="27432"/>
                        </a:cubicBezTo>
                        <a:cubicBezTo>
                          <a:pt x="9239" y="19717"/>
                          <a:pt x="12954" y="12764"/>
                          <a:pt x="15049" y="0"/>
                        </a:cubicBezTo>
                        <a:cubicBezTo>
                          <a:pt x="86296" y="28670"/>
                          <a:pt x="155353" y="66770"/>
                          <a:pt x="222885" y="111538"/>
                        </a:cubicBezTo>
                        <a:close/>
                      </a:path>
                    </a:pathLst>
                  </a:custGeom>
                  <a:solidFill>
                    <a:srgbClr val="288A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8" name="Freeform: Shape 61">
                    <a:extLst>
                      <a:ext uri="{FF2B5EF4-FFF2-40B4-BE49-F238E27FC236}">
                        <a16:creationId xmlns:a16="http://schemas.microsoft.com/office/drawing/2014/main" id="{0BF0C1A5-579F-4B99-B0B4-0C82F80E6918}"/>
                      </a:ext>
                    </a:extLst>
                  </p:cNvPr>
                  <p:cNvSpPr/>
                  <p:nvPr/>
                </p:nvSpPr>
                <p:spPr>
                  <a:xfrm>
                    <a:off x="6018094" y="3335962"/>
                    <a:ext cx="62001" cy="45973"/>
                  </a:xfrm>
                  <a:custGeom>
                    <a:avLst/>
                    <a:gdLst>
                      <a:gd name="connsiteX0" fmla="*/ 44187 w 62001"/>
                      <a:gd name="connsiteY0" fmla="*/ 39316 h 45973"/>
                      <a:gd name="connsiteX1" fmla="*/ 43330 w 62001"/>
                      <a:gd name="connsiteY1" fmla="*/ 32744 h 45973"/>
                      <a:gd name="connsiteX2" fmla="*/ 45330 w 62001"/>
                      <a:gd name="connsiteY2" fmla="*/ 26553 h 45973"/>
                      <a:gd name="connsiteX3" fmla="*/ 54379 w 62001"/>
                      <a:gd name="connsiteY3" fmla="*/ 22838 h 45973"/>
                      <a:gd name="connsiteX4" fmla="*/ 61903 w 62001"/>
                      <a:gd name="connsiteY4" fmla="*/ 17218 h 45973"/>
                      <a:gd name="connsiteX5" fmla="*/ 60189 w 62001"/>
                      <a:gd name="connsiteY5" fmla="*/ 11789 h 45973"/>
                      <a:gd name="connsiteX6" fmla="*/ 55522 w 62001"/>
                      <a:gd name="connsiteY6" fmla="*/ 8265 h 45973"/>
                      <a:gd name="connsiteX7" fmla="*/ 8373 w 62001"/>
                      <a:gd name="connsiteY7" fmla="*/ 1407 h 45973"/>
                      <a:gd name="connsiteX8" fmla="*/ 1039 w 62001"/>
                      <a:gd name="connsiteY8" fmla="*/ 5312 h 45973"/>
                      <a:gd name="connsiteX9" fmla="*/ 1324 w 62001"/>
                      <a:gd name="connsiteY9" fmla="*/ 14742 h 45973"/>
                      <a:gd name="connsiteX10" fmla="*/ 35805 w 62001"/>
                      <a:gd name="connsiteY10" fmla="*/ 45317 h 45973"/>
                      <a:gd name="connsiteX11" fmla="*/ 44187 w 62001"/>
                      <a:gd name="connsiteY11" fmla="*/ 39316 h 4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001" h="45973">
                        <a:moveTo>
                          <a:pt x="44187" y="39316"/>
                        </a:moveTo>
                        <a:cubicBezTo>
                          <a:pt x="43806" y="37125"/>
                          <a:pt x="43330" y="34935"/>
                          <a:pt x="43330" y="32744"/>
                        </a:cubicBezTo>
                        <a:cubicBezTo>
                          <a:pt x="43330" y="30553"/>
                          <a:pt x="43806" y="28267"/>
                          <a:pt x="45330" y="26553"/>
                        </a:cubicBezTo>
                        <a:cubicBezTo>
                          <a:pt x="47521" y="24076"/>
                          <a:pt x="51140" y="23600"/>
                          <a:pt x="54379" y="22838"/>
                        </a:cubicBezTo>
                        <a:cubicBezTo>
                          <a:pt x="57617" y="22076"/>
                          <a:pt x="61237" y="20457"/>
                          <a:pt x="61903" y="17218"/>
                        </a:cubicBezTo>
                        <a:cubicBezTo>
                          <a:pt x="62284" y="15313"/>
                          <a:pt x="61522" y="13313"/>
                          <a:pt x="60189" y="11789"/>
                        </a:cubicBezTo>
                        <a:cubicBezTo>
                          <a:pt x="58951" y="10265"/>
                          <a:pt x="57141" y="9217"/>
                          <a:pt x="55522" y="8265"/>
                        </a:cubicBezTo>
                        <a:cubicBezTo>
                          <a:pt x="41234" y="549"/>
                          <a:pt x="24280" y="-1832"/>
                          <a:pt x="8373" y="1407"/>
                        </a:cubicBezTo>
                        <a:cubicBezTo>
                          <a:pt x="5611" y="1978"/>
                          <a:pt x="2658" y="2931"/>
                          <a:pt x="1039" y="5312"/>
                        </a:cubicBezTo>
                        <a:cubicBezTo>
                          <a:pt x="-771" y="8074"/>
                          <a:pt x="86" y="11694"/>
                          <a:pt x="1324" y="14742"/>
                        </a:cubicBezTo>
                        <a:cubicBezTo>
                          <a:pt x="7325" y="30363"/>
                          <a:pt x="20374" y="40173"/>
                          <a:pt x="35805" y="45317"/>
                        </a:cubicBezTo>
                        <a:cubicBezTo>
                          <a:pt x="40948" y="47031"/>
                          <a:pt x="45235" y="45507"/>
                          <a:pt x="44187" y="39316"/>
                        </a:cubicBezTo>
                        <a:close/>
                      </a:path>
                    </a:pathLst>
                  </a:custGeom>
                  <a:solidFill>
                    <a:srgbClr val="EDB86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55" name="Graphic 41">
                  <a:extLst>
                    <a:ext uri="{FF2B5EF4-FFF2-40B4-BE49-F238E27FC236}">
                      <a16:creationId xmlns:a16="http://schemas.microsoft.com/office/drawing/2014/main" id="{6A31E90E-8B29-437F-A884-940BFC63FCC3}"/>
                    </a:ext>
                  </a:extLst>
                </p:cNvPr>
                <p:cNvGrpSpPr/>
                <p:nvPr/>
              </p:nvGrpSpPr>
              <p:grpSpPr>
                <a:xfrm>
                  <a:off x="5927264" y="3324350"/>
                  <a:ext cx="588244" cy="617601"/>
                  <a:chOff x="5927264" y="3324350"/>
                  <a:chExt cx="588244" cy="617601"/>
                </a:xfrm>
              </p:grpSpPr>
              <p:sp>
                <p:nvSpPr>
                  <p:cNvPr id="261" name="Freeform: Shape 63">
                    <a:extLst>
                      <a:ext uri="{FF2B5EF4-FFF2-40B4-BE49-F238E27FC236}">
                        <a16:creationId xmlns:a16="http://schemas.microsoft.com/office/drawing/2014/main" id="{08A514A4-3789-4736-87A0-CE373E1DFA23}"/>
                      </a:ext>
                    </a:extLst>
                  </p:cNvPr>
                  <p:cNvSpPr/>
                  <p:nvPr/>
                </p:nvSpPr>
                <p:spPr>
                  <a:xfrm>
                    <a:off x="5935917" y="3330320"/>
                    <a:ext cx="79977" cy="84486"/>
                  </a:xfrm>
                  <a:custGeom>
                    <a:avLst/>
                    <a:gdLst>
                      <a:gd name="connsiteX0" fmla="*/ 60546 w 79977"/>
                      <a:gd name="connsiteY0" fmla="*/ 84487 h 84486"/>
                      <a:gd name="connsiteX1" fmla="*/ 444 w 79977"/>
                      <a:gd name="connsiteY1" fmla="*/ 0 h 84486"/>
                      <a:gd name="connsiteX2" fmla="*/ 79977 w 79977"/>
                      <a:gd name="connsiteY2" fmla="*/ 67247 h 84486"/>
                      <a:gd name="connsiteX3" fmla="*/ 60546 w 79977"/>
                      <a:gd name="connsiteY3" fmla="*/ 84487 h 84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977" h="84486">
                        <a:moveTo>
                          <a:pt x="60546" y="84487"/>
                        </a:moveTo>
                        <a:cubicBezTo>
                          <a:pt x="60546" y="84487"/>
                          <a:pt x="-6033" y="38481"/>
                          <a:pt x="444" y="0"/>
                        </a:cubicBezTo>
                        <a:cubicBezTo>
                          <a:pt x="27971" y="0"/>
                          <a:pt x="52641" y="18002"/>
                          <a:pt x="79977" y="67247"/>
                        </a:cubicBezTo>
                        <a:cubicBezTo>
                          <a:pt x="71500" y="75152"/>
                          <a:pt x="60546" y="84487"/>
                          <a:pt x="60546" y="84487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2" name="Freeform: Shape 64">
                    <a:extLst>
                      <a:ext uri="{FF2B5EF4-FFF2-40B4-BE49-F238E27FC236}">
                        <a16:creationId xmlns:a16="http://schemas.microsoft.com/office/drawing/2014/main" id="{DBCF52EA-7FCD-4892-8C14-4C0A77048004}"/>
                      </a:ext>
                    </a:extLst>
                  </p:cNvPr>
                  <p:cNvSpPr/>
                  <p:nvPr/>
                </p:nvSpPr>
                <p:spPr>
                  <a:xfrm>
                    <a:off x="6118785" y="3524955"/>
                    <a:ext cx="396723" cy="416996"/>
                  </a:xfrm>
                  <a:custGeom>
                    <a:avLst/>
                    <a:gdLst>
                      <a:gd name="connsiteX0" fmla="*/ 389457 w 396723"/>
                      <a:gd name="connsiteY0" fmla="*/ 410488 h 416996"/>
                      <a:gd name="connsiteX1" fmla="*/ 389457 w 396723"/>
                      <a:gd name="connsiteY1" fmla="*/ 410488 h 416996"/>
                      <a:gd name="connsiteX2" fmla="*/ 369264 w 396723"/>
                      <a:gd name="connsiteY2" fmla="*/ 414679 h 416996"/>
                      <a:gd name="connsiteX3" fmla="*/ 1980 w 396723"/>
                      <a:gd name="connsiteY3" fmla="*/ 26440 h 416996"/>
                      <a:gd name="connsiteX4" fmla="*/ 7409 w 396723"/>
                      <a:gd name="connsiteY4" fmla="*/ 6056 h 416996"/>
                      <a:gd name="connsiteX5" fmla="*/ 7409 w 396723"/>
                      <a:gd name="connsiteY5" fmla="*/ 6056 h 416996"/>
                      <a:gd name="connsiteX6" fmla="*/ 27126 w 396723"/>
                      <a:gd name="connsiteY6" fmla="*/ 2532 h 416996"/>
                      <a:gd name="connsiteX7" fmla="*/ 394695 w 396723"/>
                      <a:gd name="connsiteY7" fmla="*/ 390581 h 416996"/>
                      <a:gd name="connsiteX8" fmla="*/ 389457 w 396723"/>
                      <a:gd name="connsiteY8" fmla="*/ 410488 h 416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6723" h="416996">
                        <a:moveTo>
                          <a:pt x="389457" y="410488"/>
                        </a:moveTo>
                        <a:lnTo>
                          <a:pt x="389457" y="410488"/>
                        </a:lnTo>
                        <a:cubicBezTo>
                          <a:pt x="382408" y="417155"/>
                          <a:pt x="373359" y="418965"/>
                          <a:pt x="369264" y="414679"/>
                        </a:cubicBezTo>
                        <a:lnTo>
                          <a:pt x="1980" y="26440"/>
                        </a:lnTo>
                        <a:cubicBezTo>
                          <a:pt x="-2116" y="22058"/>
                          <a:pt x="360" y="12629"/>
                          <a:pt x="7409" y="6056"/>
                        </a:cubicBezTo>
                        <a:lnTo>
                          <a:pt x="7409" y="6056"/>
                        </a:lnTo>
                        <a:cubicBezTo>
                          <a:pt x="14457" y="-611"/>
                          <a:pt x="23030" y="-1754"/>
                          <a:pt x="27126" y="2532"/>
                        </a:cubicBezTo>
                        <a:lnTo>
                          <a:pt x="394695" y="390581"/>
                        </a:lnTo>
                        <a:cubicBezTo>
                          <a:pt x="398791" y="394962"/>
                          <a:pt x="396505" y="403916"/>
                          <a:pt x="389457" y="410488"/>
                        </a:cubicBez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3" name="Freeform: Shape 65">
                    <a:extLst>
                      <a:ext uri="{FF2B5EF4-FFF2-40B4-BE49-F238E27FC236}">
                        <a16:creationId xmlns:a16="http://schemas.microsoft.com/office/drawing/2014/main" id="{555D3B2C-6F98-428D-BD8C-EA2B49BAD350}"/>
                      </a:ext>
                    </a:extLst>
                  </p:cNvPr>
                  <p:cNvSpPr/>
                  <p:nvPr/>
                </p:nvSpPr>
                <p:spPr>
                  <a:xfrm>
                    <a:off x="5985795" y="3384898"/>
                    <a:ext cx="186308" cy="194024"/>
                  </a:xfrm>
                  <a:custGeom>
                    <a:avLst/>
                    <a:gdLst>
                      <a:gd name="connsiteX0" fmla="*/ 186309 w 186308"/>
                      <a:gd name="connsiteY0" fmla="*/ 170021 h 194024"/>
                      <a:gd name="connsiteX1" fmla="*/ 160877 w 186308"/>
                      <a:gd name="connsiteY1" fmla="*/ 194024 h 194024"/>
                      <a:gd name="connsiteX2" fmla="*/ 0 w 186308"/>
                      <a:gd name="connsiteY2" fmla="*/ 21431 h 194024"/>
                      <a:gd name="connsiteX3" fmla="*/ 22670 w 186308"/>
                      <a:gd name="connsiteY3" fmla="*/ 0 h 194024"/>
                      <a:gd name="connsiteX4" fmla="*/ 186309 w 186308"/>
                      <a:gd name="connsiteY4" fmla="*/ 170021 h 194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308" h="194024">
                        <a:moveTo>
                          <a:pt x="186309" y="170021"/>
                        </a:moveTo>
                        <a:cubicBezTo>
                          <a:pt x="183356" y="169545"/>
                          <a:pt x="160401" y="189262"/>
                          <a:pt x="160877" y="194024"/>
                        </a:cubicBezTo>
                        <a:cubicBezTo>
                          <a:pt x="100679" y="139732"/>
                          <a:pt x="46768" y="82391"/>
                          <a:pt x="0" y="21431"/>
                        </a:cubicBezTo>
                        <a:cubicBezTo>
                          <a:pt x="11144" y="16859"/>
                          <a:pt x="16859" y="11430"/>
                          <a:pt x="22670" y="0"/>
                        </a:cubicBezTo>
                        <a:cubicBezTo>
                          <a:pt x="81820" y="49149"/>
                          <a:pt x="135826" y="106585"/>
                          <a:pt x="186309" y="170021"/>
                        </a:cubicBezTo>
                        <a:close/>
                      </a:path>
                    </a:pathLst>
                  </a:custGeom>
                  <a:solidFill>
                    <a:srgbClr val="2496B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4" name="Freeform: Shape 66">
                    <a:extLst>
                      <a:ext uri="{FF2B5EF4-FFF2-40B4-BE49-F238E27FC236}">
                        <a16:creationId xmlns:a16="http://schemas.microsoft.com/office/drawing/2014/main" id="{995FAD14-DB43-41DB-B2C8-628B84C0C524}"/>
                      </a:ext>
                    </a:extLst>
                  </p:cNvPr>
                  <p:cNvSpPr/>
                  <p:nvPr/>
                </p:nvSpPr>
                <p:spPr>
                  <a:xfrm>
                    <a:off x="5927264" y="3324350"/>
                    <a:ext cx="57602" cy="52537"/>
                  </a:xfrm>
                  <a:custGeom>
                    <a:avLst/>
                    <a:gdLst>
                      <a:gd name="connsiteX0" fmla="*/ 33290 w 57602"/>
                      <a:gd name="connsiteY0" fmla="*/ 47309 h 52537"/>
                      <a:gd name="connsiteX1" fmla="*/ 34528 w 57602"/>
                      <a:gd name="connsiteY1" fmla="*/ 40736 h 52537"/>
                      <a:gd name="connsiteX2" fmla="*/ 38243 w 57602"/>
                      <a:gd name="connsiteY2" fmla="*/ 35402 h 52537"/>
                      <a:gd name="connsiteX3" fmla="*/ 47958 w 57602"/>
                      <a:gd name="connsiteY3" fmla="*/ 34640 h 52537"/>
                      <a:gd name="connsiteX4" fmla="*/ 56912 w 57602"/>
                      <a:gd name="connsiteY4" fmla="*/ 31592 h 52537"/>
                      <a:gd name="connsiteX5" fmla="*/ 57007 w 57602"/>
                      <a:gd name="connsiteY5" fmla="*/ 25877 h 52537"/>
                      <a:gd name="connsiteX6" fmla="*/ 53578 w 57602"/>
                      <a:gd name="connsiteY6" fmla="*/ 21115 h 52537"/>
                      <a:gd name="connsiteX7" fmla="*/ 10811 w 57602"/>
                      <a:gd name="connsiteY7" fmla="*/ 160 h 52537"/>
                      <a:gd name="connsiteX8" fmla="*/ 2715 w 57602"/>
                      <a:gd name="connsiteY8" fmla="*/ 1589 h 52537"/>
                      <a:gd name="connsiteX9" fmla="*/ 48 w 57602"/>
                      <a:gd name="connsiteY9" fmla="*/ 10637 h 52537"/>
                      <a:gd name="connsiteX10" fmla="*/ 23479 w 57602"/>
                      <a:gd name="connsiteY10" fmla="*/ 50357 h 52537"/>
                      <a:gd name="connsiteX11" fmla="*/ 33290 w 57602"/>
                      <a:gd name="connsiteY11" fmla="*/ 47309 h 5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602" h="52537">
                        <a:moveTo>
                          <a:pt x="33290" y="47309"/>
                        </a:moveTo>
                        <a:cubicBezTo>
                          <a:pt x="33671" y="45118"/>
                          <a:pt x="33861" y="42927"/>
                          <a:pt x="34528" y="40736"/>
                        </a:cubicBezTo>
                        <a:cubicBezTo>
                          <a:pt x="35195" y="38641"/>
                          <a:pt x="36338" y="36545"/>
                          <a:pt x="38243" y="35402"/>
                        </a:cubicBezTo>
                        <a:cubicBezTo>
                          <a:pt x="41100" y="33688"/>
                          <a:pt x="44720" y="34355"/>
                          <a:pt x="47958" y="34640"/>
                        </a:cubicBezTo>
                        <a:cubicBezTo>
                          <a:pt x="51292" y="34926"/>
                          <a:pt x="55197" y="34450"/>
                          <a:pt x="56912" y="31592"/>
                        </a:cubicBezTo>
                        <a:cubicBezTo>
                          <a:pt x="57864" y="29878"/>
                          <a:pt x="57769" y="27687"/>
                          <a:pt x="57007" y="25877"/>
                        </a:cubicBezTo>
                        <a:cubicBezTo>
                          <a:pt x="56245" y="24068"/>
                          <a:pt x="54912" y="22544"/>
                          <a:pt x="53578" y="21115"/>
                        </a:cubicBezTo>
                        <a:cubicBezTo>
                          <a:pt x="42339" y="9399"/>
                          <a:pt x="27003" y="1779"/>
                          <a:pt x="10811" y="160"/>
                        </a:cubicBezTo>
                        <a:cubicBezTo>
                          <a:pt x="8049" y="-126"/>
                          <a:pt x="4905" y="-221"/>
                          <a:pt x="2715" y="1589"/>
                        </a:cubicBezTo>
                        <a:cubicBezTo>
                          <a:pt x="143" y="3684"/>
                          <a:pt x="-143" y="7399"/>
                          <a:pt x="48" y="10637"/>
                        </a:cubicBezTo>
                        <a:cubicBezTo>
                          <a:pt x="1000" y="27306"/>
                          <a:pt x="10335" y="40736"/>
                          <a:pt x="23479" y="50357"/>
                        </a:cubicBezTo>
                        <a:cubicBezTo>
                          <a:pt x="27861" y="53690"/>
                          <a:pt x="32337" y="53595"/>
                          <a:pt x="33290" y="47309"/>
                        </a:cubicBezTo>
                        <a:close/>
                      </a:path>
                    </a:pathLst>
                  </a:custGeom>
                  <a:solidFill>
                    <a:srgbClr val="F3929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56" name="Graphic 41">
                  <a:extLst>
                    <a:ext uri="{FF2B5EF4-FFF2-40B4-BE49-F238E27FC236}">
                      <a16:creationId xmlns:a16="http://schemas.microsoft.com/office/drawing/2014/main" id="{6A31E90E-8B29-437F-A884-940BFC63FCC3}"/>
                    </a:ext>
                  </a:extLst>
                </p:cNvPr>
                <p:cNvGrpSpPr/>
                <p:nvPr/>
              </p:nvGrpSpPr>
              <p:grpSpPr>
                <a:xfrm>
                  <a:off x="6066281" y="3155818"/>
                  <a:ext cx="374081" cy="647597"/>
                  <a:chOff x="6066281" y="3155818"/>
                  <a:chExt cx="374081" cy="647597"/>
                </a:xfrm>
              </p:grpSpPr>
              <p:sp>
                <p:nvSpPr>
                  <p:cNvPr id="257" name="Freeform: Shape 68">
                    <a:extLst>
                      <a:ext uri="{FF2B5EF4-FFF2-40B4-BE49-F238E27FC236}">
                        <a16:creationId xmlns:a16="http://schemas.microsoft.com/office/drawing/2014/main" id="{5AB7C092-D6B5-4C77-99EF-CB7A810556E7}"/>
                      </a:ext>
                    </a:extLst>
                  </p:cNvPr>
                  <p:cNvSpPr/>
                  <p:nvPr/>
                </p:nvSpPr>
                <p:spPr>
                  <a:xfrm>
                    <a:off x="6068064" y="3157632"/>
                    <a:ext cx="63939" cy="96393"/>
                  </a:xfrm>
                  <a:custGeom>
                    <a:avLst/>
                    <a:gdLst>
                      <a:gd name="connsiteX0" fmla="*/ 40984 w 63939"/>
                      <a:gd name="connsiteY0" fmla="*/ 96393 h 96393"/>
                      <a:gd name="connsiteX1" fmla="*/ 2789 w 63939"/>
                      <a:gd name="connsiteY1" fmla="*/ 0 h 96393"/>
                      <a:gd name="connsiteX2" fmla="*/ 63940 w 63939"/>
                      <a:gd name="connsiteY2" fmla="*/ 84296 h 96393"/>
                      <a:gd name="connsiteX3" fmla="*/ 40984 w 63939"/>
                      <a:gd name="connsiteY3" fmla="*/ 96393 h 96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939" h="96393">
                        <a:moveTo>
                          <a:pt x="40984" y="96393"/>
                        </a:moveTo>
                        <a:cubicBezTo>
                          <a:pt x="40984" y="96393"/>
                          <a:pt x="-12641" y="35909"/>
                          <a:pt x="2789" y="0"/>
                        </a:cubicBezTo>
                        <a:cubicBezTo>
                          <a:pt x="29554" y="6667"/>
                          <a:pt x="49176" y="30004"/>
                          <a:pt x="63940" y="84296"/>
                        </a:cubicBezTo>
                        <a:cubicBezTo>
                          <a:pt x="53938" y="90011"/>
                          <a:pt x="40984" y="96393"/>
                          <a:pt x="40984" y="96393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58" name="Freeform: Shape 69">
                    <a:extLst>
                      <a:ext uri="{FF2B5EF4-FFF2-40B4-BE49-F238E27FC236}">
                        <a16:creationId xmlns:a16="http://schemas.microsoft.com/office/drawing/2014/main" id="{C73D37B2-212F-40A8-AEFB-DC2D1AF56541}"/>
                      </a:ext>
                    </a:extLst>
                  </p:cNvPr>
                  <p:cNvSpPr/>
                  <p:nvPr/>
                </p:nvSpPr>
                <p:spPr>
                  <a:xfrm>
                    <a:off x="6199087" y="3396152"/>
                    <a:ext cx="241275" cy="407263"/>
                  </a:xfrm>
                  <a:custGeom>
                    <a:avLst/>
                    <a:gdLst>
                      <a:gd name="connsiteX0" fmla="*/ 233145 w 241275"/>
                      <a:gd name="connsiteY0" fmla="*/ 405275 h 407263"/>
                      <a:gd name="connsiteX1" fmla="*/ 233145 w 241275"/>
                      <a:gd name="connsiteY1" fmla="*/ 405275 h 407263"/>
                      <a:gd name="connsiteX2" fmla="*/ 207808 w 241275"/>
                      <a:gd name="connsiteY2" fmla="*/ 396226 h 407263"/>
                      <a:gd name="connsiteX3" fmla="*/ 2925 w 241275"/>
                      <a:gd name="connsiteY3" fmla="*/ 29514 h 407263"/>
                      <a:gd name="connsiteX4" fmla="*/ 8355 w 241275"/>
                      <a:gd name="connsiteY4" fmla="*/ 1986 h 407263"/>
                      <a:gd name="connsiteX5" fmla="*/ 8355 w 241275"/>
                      <a:gd name="connsiteY5" fmla="*/ 1986 h 407263"/>
                      <a:gd name="connsiteX6" fmla="*/ 33596 w 241275"/>
                      <a:gd name="connsiteY6" fmla="*/ 11130 h 407263"/>
                      <a:gd name="connsiteX7" fmla="*/ 238193 w 241275"/>
                      <a:gd name="connsiteY7" fmla="*/ 378986 h 407263"/>
                      <a:gd name="connsiteX8" fmla="*/ 233145 w 241275"/>
                      <a:gd name="connsiteY8" fmla="*/ 405275 h 407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1275" h="407263">
                        <a:moveTo>
                          <a:pt x="233145" y="405275"/>
                        </a:moveTo>
                        <a:lnTo>
                          <a:pt x="233145" y="405275"/>
                        </a:lnTo>
                        <a:cubicBezTo>
                          <a:pt x="224763" y="410037"/>
                          <a:pt x="213428" y="405942"/>
                          <a:pt x="207808" y="396226"/>
                        </a:cubicBezTo>
                        <a:lnTo>
                          <a:pt x="2925" y="29514"/>
                        </a:lnTo>
                        <a:cubicBezTo>
                          <a:pt x="-2599" y="19703"/>
                          <a:pt x="-27" y="6749"/>
                          <a:pt x="8355" y="1986"/>
                        </a:cubicBezTo>
                        <a:lnTo>
                          <a:pt x="8355" y="1986"/>
                        </a:lnTo>
                        <a:cubicBezTo>
                          <a:pt x="16737" y="-2776"/>
                          <a:pt x="28071" y="1320"/>
                          <a:pt x="33596" y="11130"/>
                        </a:cubicBezTo>
                        <a:lnTo>
                          <a:pt x="238193" y="378986"/>
                        </a:lnTo>
                        <a:cubicBezTo>
                          <a:pt x="243813" y="388797"/>
                          <a:pt x="241527" y="400512"/>
                          <a:pt x="233145" y="405275"/>
                        </a:cubicBez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59" name="Freeform: Shape 70">
                    <a:extLst>
                      <a:ext uri="{FF2B5EF4-FFF2-40B4-BE49-F238E27FC236}">
                        <a16:creationId xmlns:a16="http://schemas.microsoft.com/office/drawing/2014/main" id="{29CD743E-BDD5-4983-98C7-0316C82B44BF}"/>
                      </a:ext>
                    </a:extLst>
                  </p:cNvPr>
                  <p:cNvSpPr/>
                  <p:nvPr/>
                </p:nvSpPr>
                <p:spPr>
                  <a:xfrm>
                    <a:off x="6100857" y="3227926"/>
                    <a:ext cx="134207" cy="201739"/>
                  </a:xfrm>
                  <a:custGeom>
                    <a:avLst/>
                    <a:gdLst>
                      <a:gd name="connsiteX0" fmla="*/ 134207 w 134207"/>
                      <a:gd name="connsiteY0" fmla="*/ 184499 h 201739"/>
                      <a:gd name="connsiteX1" fmla="*/ 103727 w 134207"/>
                      <a:gd name="connsiteY1" fmla="*/ 201740 h 201739"/>
                      <a:gd name="connsiteX2" fmla="*/ 0 w 134207"/>
                      <a:gd name="connsiteY2" fmla="*/ 15430 h 201739"/>
                      <a:gd name="connsiteX3" fmla="*/ 27146 w 134207"/>
                      <a:gd name="connsiteY3" fmla="*/ 0 h 201739"/>
                      <a:gd name="connsiteX4" fmla="*/ 134207 w 134207"/>
                      <a:gd name="connsiteY4" fmla="*/ 184499 h 201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07" h="201739">
                        <a:moveTo>
                          <a:pt x="134207" y="184499"/>
                        </a:moveTo>
                        <a:cubicBezTo>
                          <a:pt x="131540" y="183547"/>
                          <a:pt x="104584" y="197263"/>
                          <a:pt x="103727" y="201740"/>
                        </a:cubicBezTo>
                        <a:cubicBezTo>
                          <a:pt x="62103" y="141446"/>
                          <a:pt x="27146" y="79439"/>
                          <a:pt x="0" y="15430"/>
                        </a:cubicBezTo>
                        <a:cubicBezTo>
                          <a:pt x="11716" y="13335"/>
                          <a:pt x="18574" y="9430"/>
                          <a:pt x="27146" y="0"/>
                        </a:cubicBezTo>
                        <a:cubicBezTo>
                          <a:pt x="69151" y="55531"/>
                          <a:pt x="104203" y="117634"/>
                          <a:pt x="134207" y="184499"/>
                        </a:cubicBezTo>
                        <a:close/>
                      </a:path>
                    </a:pathLst>
                  </a:custGeom>
                  <a:solidFill>
                    <a:srgbClr val="DC487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0" name="Freeform: Shape 71">
                    <a:extLst>
                      <a:ext uri="{FF2B5EF4-FFF2-40B4-BE49-F238E27FC236}">
                        <a16:creationId xmlns:a16="http://schemas.microsoft.com/office/drawing/2014/main" id="{6CC6675B-9777-4D24-A20F-F8B3E53DA904}"/>
                      </a:ext>
                    </a:extLst>
                  </p:cNvPr>
                  <p:cNvSpPr/>
                  <p:nvPr/>
                </p:nvSpPr>
                <p:spPr>
                  <a:xfrm>
                    <a:off x="6066281" y="3155818"/>
                    <a:ext cx="44777" cy="55354"/>
                  </a:xfrm>
                  <a:custGeom>
                    <a:avLst/>
                    <a:gdLst>
                      <a:gd name="connsiteX0" fmla="*/ 286 w 44777"/>
                      <a:gd name="connsiteY0" fmla="*/ 8101 h 55354"/>
                      <a:gd name="connsiteX1" fmla="*/ 4572 w 44777"/>
                      <a:gd name="connsiteY1" fmla="*/ 195 h 55354"/>
                      <a:gd name="connsiteX2" fmla="*/ 9430 w 44777"/>
                      <a:gd name="connsiteY2" fmla="*/ 766 h 55354"/>
                      <a:gd name="connsiteX3" fmla="*/ 37433 w 44777"/>
                      <a:gd name="connsiteY3" fmla="*/ 16578 h 55354"/>
                      <a:gd name="connsiteX4" fmla="*/ 44101 w 44777"/>
                      <a:gd name="connsiteY4" fmla="*/ 24674 h 55354"/>
                      <a:gd name="connsiteX5" fmla="*/ 42291 w 44777"/>
                      <a:gd name="connsiteY5" fmla="*/ 34485 h 55354"/>
                      <a:gd name="connsiteX6" fmla="*/ 31718 w 44777"/>
                      <a:gd name="connsiteY6" fmla="*/ 36104 h 55354"/>
                      <a:gd name="connsiteX7" fmla="*/ 21527 w 44777"/>
                      <a:gd name="connsiteY7" fmla="*/ 38962 h 55354"/>
                      <a:gd name="connsiteX8" fmla="*/ 20193 w 44777"/>
                      <a:gd name="connsiteY8" fmla="*/ 47439 h 55354"/>
                      <a:gd name="connsiteX9" fmla="*/ 16669 w 44777"/>
                      <a:gd name="connsiteY9" fmla="*/ 54868 h 55354"/>
                      <a:gd name="connsiteX10" fmla="*/ 5620 w 44777"/>
                      <a:gd name="connsiteY10" fmla="*/ 43724 h 55354"/>
                      <a:gd name="connsiteX11" fmla="*/ 286 w 44777"/>
                      <a:gd name="connsiteY11" fmla="*/ 21340 h 55354"/>
                      <a:gd name="connsiteX12" fmla="*/ 286 w 44777"/>
                      <a:gd name="connsiteY12" fmla="*/ 8101 h 55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777" h="55354">
                        <a:moveTo>
                          <a:pt x="286" y="8101"/>
                        </a:moveTo>
                        <a:cubicBezTo>
                          <a:pt x="571" y="4957"/>
                          <a:pt x="1524" y="1147"/>
                          <a:pt x="4572" y="195"/>
                        </a:cubicBezTo>
                        <a:cubicBezTo>
                          <a:pt x="6191" y="-281"/>
                          <a:pt x="7906" y="195"/>
                          <a:pt x="9430" y="766"/>
                        </a:cubicBezTo>
                        <a:cubicBezTo>
                          <a:pt x="19621" y="4195"/>
                          <a:pt x="29242" y="9625"/>
                          <a:pt x="37433" y="16578"/>
                        </a:cubicBezTo>
                        <a:cubicBezTo>
                          <a:pt x="40100" y="18864"/>
                          <a:pt x="42767" y="21436"/>
                          <a:pt x="44101" y="24674"/>
                        </a:cubicBezTo>
                        <a:cubicBezTo>
                          <a:pt x="45339" y="28008"/>
                          <a:pt x="44958" y="32104"/>
                          <a:pt x="42291" y="34485"/>
                        </a:cubicBezTo>
                        <a:cubicBezTo>
                          <a:pt x="39434" y="36866"/>
                          <a:pt x="35338" y="36485"/>
                          <a:pt x="31718" y="36104"/>
                        </a:cubicBezTo>
                        <a:cubicBezTo>
                          <a:pt x="28099" y="35818"/>
                          <a:pt x="23717" y="36009"/>
                          <a:pt x="21527" y="38962"/>
                        </a:cubicBezTo>
                        <a:cubicBezTo>
                          <a:pt x="19812" y="41343"/>
                          <a:pt x="20193" y="44486"/>
                          <a:pt x="20193" y="47439"/>
                        </a:cubicBezTo>
                        <a:cubicBezTo>
                          <a:pt x="20193" y="50296"/>
                          <a:pt x="19336" y="53725"/>
                          <a:pt x="16669" y="54868"/>
                        </a:cubicBezTo>
                        <a:cubicBezTo>
                          <a:pt x="9811" y="57631"/>
                          <a:pt x="7334" y="47915"/>
                          <a:pt x="5620" y="43724"/>
                        </a:cubicBezTo>
                        <a:cubicBezTo>
                          <a:pt x="2762" y="36580"/>
                          <a:pt x="953" y="28960"/>
                          <a:pt x="286" y="21340"/>
                        </a:cubicBezTo>
                        <a:cubicBezTo>
                          <a:pt x="-95" y="16864"/>
                          <a:pt x="-95" y="12482"/>
                          <a:pt x="286" y="8101"/>
                        </a:cubicBezTo>
                        <a:close/>
                      </a:path>
                    </a:pathLst>
                  </a:custGeom>
                  <a:solidFill>
                    <a:srgbClr val="E9D2A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sp>
        <p:nvSpPr>
          <p:cNvPr id="310" name="Graphic 19322">
            <a:extLst>
              <a:ext uri="{FF2B5EF4-FFF2-40B4-BE49-F238E27FC236}">
                <a16:creationId xmlns:a16="http://schemas.microsoft.com/office/drawing/2014/main" id="{75DD5234-0253-49F2-99D0-139B1B1EC09E}"/>
              </a:ext>
            </a:extLst>
          </p:cNvPr>
          <p:cNvSpPr/>
          <p:nvPr/>
        </p:nvSpPr>
        <p:spPr>
          <a:xfrm rot="14760335">
            <a:off x="-3856310" y="2139388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29" name="Graphic 15">
            <a:extLst>
              <a:ext uri="{FF2B5EF4-FFF2-40B4-BE49-F238E27FC236}">
                <a16:creationId xmlns:a16="http://schemas.microsoft.com/office/drawing/2014/main" id="{ACAD3BCF-CA93-42F5-84C1-F2D35D3B4451}"/>
              </a:ext>
            </a:extLst>
          </p:cNvPr>
          <p:cNvGrpSpPr/>
          <p:nvPr/>
        </p:nvGrpSpPr>
        <p:grpSpPr>
          <a:xfrm rot="2587589">
            <a:off x="1968824" y="5654174"/>
            <a:ext cx="2121968" cy="1439490"/>
            <a:chOff x="6146131" y="1837154"/>
            <a:chExt cx="986043" cy="639817"/>
          </a:xfrm>
        </p:grpSpPr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B66EE32E-E2C4-412F-8E1B-31967CF8204B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9B6C1CE0-CFA8-4F89-818C-62AC1CACCF36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A966F307-D4BF-429E-BCDC-1B251B29FF7E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308BA60D-E855-4A73-A4C1-7D161B5814C8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5E3F71EE-5D8C-45C8-B49C-9FC9D60156D3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A985B7BD-C515-4ED6-A2D6-AC061EA482AF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11" name="Graphic 15">
            <a:extLst>
              <a:ext uri="{FF2B5EF4-FFF2-40B4-BE49-F238E27FC236}">
                <a16:creationId xmlns:a16="http://schemas.microsoft.com/office/drawing/2014/main" id="{064BC9FA-EA59-49B3-BFCF-EC38FC384F84}"/>
              </a:ext>
            </a:extLst>
          </p:cNvPr>
          <p:cNvGrpSpPr/>
          <p:nvPr/>
        </p:nvGrpSpPr>
        <p:grpSpPr>
          <a:xfrm rot="15374415">
            <a:off x="4107264" y="1026073"/>
            <a:ext cx="976788" cy="876866"/>
            <a:chOff x="8203691" y="2074073"/>
            <a:chExt cx="976788" cy="876866"/>
          </a:xfrm>
        </p:grpSpPr>
        <p:sp>
          <p:nvSpPr>
            <p:cNvPr id="312" name="Freeform: Shape 66">
              <a:extLst>
                <a:ext uri="{FF2B5EF4-FFF2-40B4-BE49-F238E27FC236}">
                  <a16:creationId xmlns:a16="http://schemas.microsoft.com/office/drawing/2014/main" id="{794E9201-93D7-413B-B77D-A1CB96D0B38A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3" name="Freeform: Shape 67">
              <a:extLst>
                <a:ext uri="{FF2B5EF4-FFF2-40B4-BE49-F238E27FC236}">
                  <a16:creationId xmlns:a16="http://schemas.microsoft.com/office/drawing/2014/main" id="{79EA4A73-48BA-40E2-9DB0-3DEC4043B543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4" name="Freeform: Shape 68">
              <a:extLst>
                <a:ext uri="{FF2B5EF4-FFF2-40B4-BE49-F238E27FC236}">
                  <a16:creationId xmlns:a16="http://schemas.microsoft.com/office/drawing/2014/main" id="{FE8B6BCD-CE69-40F7-A82B-15CE34E40B5F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5" name="Freeform: Shape 69">
              <a:extLst>
                <a:ext uri="{FF2B5EF4-FFF2-40B4-BE49-F238E27FC236}">
                  <a16:creationId xmlns:a16="http://schemas.microsoft.com/office/drawing/2014/main" id="{D5DA54BE-B67F-4E1E-A476-8C3ABE65A2A0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6" name="Freeform: Shape 70">
              <a:extLst>
                <a:ext uri="{FF2B5EF4-FFF2-40B4-BE49-F238E27FC236}">
                  <a16:creationId xmlns:a16="http://schemas.microsoft.com/office/drawing/2014/main" id="{86ABCE6B-20B7-4C32-B5F4-3B7CC5E878CB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7" name="Freeform: Shape 71">
              <a:extLst>
                <a:ext uri="{FF2B5EF4-FFF2-40B4-BE49-F238E27FC236}">
                  <a16:creationId xmlns:a16="http://schemas.microsoft.com/office/drawing/2014/main" id="{D126D6DD-6F92-4B2B-AB01-27EBD7541FA2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8" name="Freeform: Shape 72">
              <a:extLst>
                <a:ext uri="{FF2B5EF4-FFF2-40B4-BE49-F238E27FC236}">
                  <a16:creationId xmlns:a16="http://schemas.microsoft.com/office/drawing/2014/main" id="{66F7F1CE-B982-4CD7-8B8A-1F4BB020BB53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9" name="Freeform: Shape 73">
              <a:extLst>
                <a:ext uri="{FF2B5EF4-FFF2-40B4-BE49-F238E27FC236}">
                  <a16:creationId xmlns:a16="http://schemas.microsoft.com/office/drawing/2014/main" id="{B36A14E1-E009-4B78-87E0-6585FBBDBD46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0" name="Freeform: Shape 74">
              <a:extLst>
                <a:ext uri="{FF2B5EF4-FFF2-40B4-BE49-F238E27FC236}">
                  <a16:creationId xmlns:a16="http://schemas.microsoft.com/office/drawing/2014/main" id="{A01C3850-09C2-40D6-80E1-6B02EFCCD95F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1" name="Freeform: Shape 75">
              <a:extLst>
                <a:ext uri="{FF2B5EF4-FFF2-40B4-BE49-F238E27FC236}">
                  <a16:creationId xmlns:a16="http://schemas.microsoft.com/office/drawing/2014/main" id="{B89C3558-3DFF-4096-BA18-916BEF503931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2" name="Freeform: Shape 76">
              <a:extLst>
                <a:ext uri="{FF2B5EF4-FFF2-40B4-BE49-F238E27FC236}">
                  <a16:creationId xmlns:a16="http://schemas.microsoft.com/office/drawing/2014/main" id="{FBC0E5E5-8EAC-4F0C-96B4-43B276B5A401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3" name="Freeform: Shape 77">
              <a:extLst>
                <a:ext uri="{FF2B5EF4-FFF2-40B4-BE49-F238E27FC236}">
                  <a16:creationId xmlns:a16="http://schemas.microsoft.com/office/drawing/2014/main" id="{1F1219E2-8D16-4819-9246-B53E84FDFFFC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24" name="Graphic 876">
            <a:extLst>
              <a:ext uri="{FF2B5EF4-FFF2-40B4-BE49-F238E27FC236}">
                <a16:creationId xmlns:a16="http://schemas.microsoft.com/office/drawing/2014/main" id="{7A2089B7-881F-4BB2-9150-0E870759F876}"/>
              </a:ext>
            </a:extLst>
          </p:cNvPr>
          <p:cNvGrpSpPr/>
          <p:nvPr/>
        </p:nvGrpSpPr>
        <p:grpSpPr>
          <a:xfrm rot="1656797">
            <a:off x="-944915" y="2494227"/>
            <a:ext cx="1777614" cy="1454267"/>
            <a:chOff x="-380835" y="371217"/>
            <a:chExt cx="1182052" cy="823912"/>
          </a:xfrm>
        </p:grpSpPr>
        <p:grpSp>
          <p:nvGrpSpPr>
            <p:cNvPr id="325" name="Graphic 876">
              <a:extLst>
                <a:ext uri="{FF2B5EF4-FFF2-40B4-BE49-F238E27FC236}">
                  <a16:creationId xmlns:a16="http://schemas.microsoft.com/office/drawing/2014/main" id="{007F61F4-9845-4B4E-AB2C-52F810DA1526}"/>
                </a:ext>
              </a:extLst>
            </p:cNvPr>
            <p:cNvGrpSpPr/>
            <p:nvPr/>
          </p:nvGrpSpPr>
          <p:grpSpPr>
            <a:xfrm>
              <a:off x="-276917" y="371217"/>
              <a:ext cx="1078134" cy="565413"/>
              <a:chOff x="-276917" y="371217"/>
              <a:chExt cx="1078134" cy="565413"/>
            </a:xfrm>
          </p:grpSpPr>
          <p:sp>
            <p:nvSpPr>
              <p:cNvPr id="329" name="Freeform: Shape 380">
                <a:extLst>
                  <a:ext uri="{FF2B5EF4-FFF2-40B4-BE49-F238E27FC236}">
                    <a16:creationId xmlns:a16="http://schemas.microsoft.com/office/drawing/2014/main" id="{D36DF30A-C074-4395-9280-20BD0D399D31}"/>
                  </a:ext>
                </a:extLst>
              </p:cNvPr>
              <p:cNvSpPr/>
              <p:nvPr/>
            </p:nvSpPr>
            <p:spPr>
              <a:xfrm>
                <a:off x="-3264" y="496851"/>
                <a:ext cx="599598" cy="439778"/>
              </a:xfrm>
              <a:custGeom>
                <a:avLst/>
                <a:gdLst>
                  <a:gd name="connsiteX0" fmla="*/ 510254 w 599598"/>
                  <a:gd name="connsiteY0" fmla="*/ 0 h 439778"/>
                  <a:gd name="connsiteX1" fmla="*/ 0 w 599598"/>
                  <a:gd name="connsiteY1" fmla="*/ 174403 h 439778"/>
                  <a:gd name="connsiteX2" fmla="*/ 90106 w 599598"/>
                  <a:gd name="connsiteY2" fmla="*/ 434054 h 439778"/>
                  <a:gd name="connsiteX3" fmla="*/ 599599 w 599598"/>
                  <a:gd name="connsiteY3" fmla="*/ 257270 h 439778"/>
                  <a:gd name="connsiteX4" fmla="*/ 510254 w 599598"/>
                  <a:gd name="connsiteY4" fmla="*/ 0 h 4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9598" h="439778">
                    <a:moveTo>
                      <a:pt x="510254" y="0"/>
                    </a:moveTo>
                    <a:lnTo>
                      <a:pt x="0" y="174403"/>
                    </a:lnTo>
                    <a:lnTo>
                      <a:pt x="90106" y="434054"/>
                    </a:lnTo>
                    <a:cubicBezTo>
                      <a:pt x="278511" y="460439"/>
                      <a:pt x="468059" y="394621"/>
                      <a:pt x="599599" y="257270"/>
                    </a:cubicBezTo>
                    <a:lnTo>
                      <a:pt x="510254" y="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0" name="Freeform: Shape 381">
                <a:extLst>
                  <a:ext uri="{FF2B5EF4-FFF2-40B4-BE49-F238E27FC236}">
                    <a16:creationId xmlns:a16="http://schemas.microsoft.com/office/drawing/2014/main" id="{DF34787E-2C2F-44C6-B5F6-2BEA5AA79251}"/>
                  </a:ext>
                </a:extLst>
              </p:cNvPr>
              <p:cNvSpPr/>
              <p:nvPr/>
            </p:nvSpPr>
            <p:spPr>
              <a:xfrm>
                <a:off x="-276917" y="371217"/>
                <a:ext cx="1078134" cy="458057"/>
              </a:xfrm>
              <a:custGeom>
                <a:avLst/>
                <a:gdLst>
                  <a:gd name="connsiteX0" fmla="*/ 1078135 w 1078134"/>
                  <a:gd name="connsiteY0" fmla="*/ 41910 h 458057"/>
                  <a:gd name="connsiteX1" fmla="*/ 618554 w 1078134"/>
                  <a:gd name="connsiteY1" fmla="*/ 458057 h 458057"/>
                  <a:gd name="connsiteX2" fmla="*/ 0 w 1078134"/>
                  <a:gd name="connsiteY2" fmla="*/ 416147 h 458057"/>
                  <a:gd name="connsiteX3" fmla="*/ 64294 w 1078134"/>
                  <a:gd name="connsiteY3" fmla="*/ 357950 h 458057"/>
                  <a:gd name="connsiteX4" fmla="*/ 98965 w 1078134"/>
                  <a:gd name="connsiteY4" fmla="*/ 326517 h 458057"/>
                  <a:gd name="connsiteX5" fmla="*/ 459581 w 1078134"/>
                  <a:gd name="connsiteY5" fmla="*/ 0 h 458057"/>
                  <a:gd name="connsiteX6" fmla="*/ 944975 w 1078134"/>
                  <a:gd name="connsiteY6" fmla="*/ 32957 h 458057"/>
                  <a:gd name="connsiteX7" fmla="*/ 991553 w 1078134"/>
                  <a:gd name="connsiteY7" fmla="*/ 36100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8134" h="458057">
                    <a:moveTo>
                      <a:pt x="1078135" y="41910"/>
                    </a:moveTo>
                    <a:lnTo>
                      <a:pt x="618554" y="458057"/>
                    </a:lnTo>
                    <a:lnTo>
                      <a:pt x="0" y="416147"/>
                    </a:lnTo>
                    <a:lnTo>
                      <a:pt x="64294" y="357950"/>
                    </a:lnTo>
                    <a:lnTo>
                      <a:pt x="98965" y="326517"/>
                    </a:lnTo>
                    <a:lnTo>
                      <a:pt x="459581" y="0"/>
                    </a:lnTo>
                    <a:lnTo>
                      <a:pt x="944975" y="32957"/>
                    </a:lnTo>
                    <a:lnTo>
                      <a:pt x="991553" y="3610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1" name="Freeform: Shape 382">
                <a:extLst>
                  <a:ext uri="{FF2B5EF4-FFF2-40B4-BE49-F238E27FC236}">
                    <a16:creationId xmlns:a16="http://schemas.microsoft.com/office/drawing/2014/main" id="{BD41349B-9382-4562-A2EB-0B030B473C21}"/>
                  </a:ext>
                </a:extLst>
              </p:cNvPr>
              <p:cNvSpPr/>
              <p:nvPr/>
            </p:nvSpPr>
            <p:spPr>
              <a:xfrm>
                <a:off x="-212623" y="371217"/>
                <a:ext cx="927258" cy="393954"/>
              </a:xfrm>
              <a:custGeom>
                <a:avLst/>
                <a:gdLst>
                  <a:gd name="connsiteX0" fmla="*/ 927259 w 927258"/>
                  <a:gd name="connsiteY0" fmla="*/ 36100 h 393954"/>
                  <a:gd name="connsiteX1" fmla="*/ 531971 w 927258"/>
                  <a:gd name="connsiteY1" fmla="*/ 393954 h 393954"/>
                  <a:gd name="connsiteX2" fmla="*/ 0 w 927258"/>
                  <a:gd name="connsiteY2" fmla="*/ 357950 h 393954"/>
                  <a:gd name="connsiteX3" fmla="*/ 34671 w 927258"/>
                  <a:gd name="connsiteY3" fmla="*/ 326517 h 393954"/>
                  <a:gd name="connsiteX4" fmla="*/ 395288 w 927258"/>
                  <a:gd name="connsiteY4" fmla="*/ 0 h 393954"/>
                  <a:gd name="connsiteX5" fmla="*/ 880682 w 927258"/>
                  <a:gd name="connsiteY5" fmla="*/ 32957 h 393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258" h="393954">
                    <a:moveTo>
                      <a:pt x="927259" y="36100"/>
                    </a:moveTo>
                    <a:lnTo>
                      <a:pt x="531971" y="393954"/>
                    </a:lnTo>
                    <a:lnTo>
                      <a:pt x="0" y="357950"/>
                    </a:lnTo>
                    <a:lnTo>
                      <a:pt x="34671" y="326517"/>
                    </a:lnTo>
                    <a:lnTo>
                      <a:pt x="395288" y="0"/>
                    </a:lnTo>
                    <a:lnTo>
                      <a:pt x="880682" y="32957"/>
                    </a:lnTo>
                    <a:close/>
                  </a:path>
                </a:pathLst>
              </a:custGeom>
              <a:solidFill>
                <a:srgbClr val="484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26" name="Graphic 876">
              <a:extLst>
                <a:ext uri="{FF2B5EF4-FFF2-40B4-BE49-F238E27FC236}">
                  <a16:creationId xmlns:a16="http://schemas.microsoft.com/office/drawing/2014/main" id="{0651C3C4-664C-436D-A1A7-06A32D979200}"/>
                </a:ext>
              </a:extLst>
            </p:cNvPr>
            <p:cNvGrpSpPr/>
            <p:nvPr/>
          </p:nvGrpSpPr>
          <p:grpSpPr>
            <a:xfrm>
              <a:off x="-380835" y="555811"/>
              <a:ext cx="644461" cy="639318"/>
              <a:chOff x="-380835" y="555811"/>
              <a:chExt cx="644461" cy="639318"/>
            </a:xfrm>
            <a:solidFill>
              <a:srgbClr val="FFD524"/>
            </a:solidFill>
          </p:grpSpPr>
          <p:sp>
            <p:nvSpPr>
              <p:cNvPr id="327" name="Freeform: Shape 378">
                <a:extLst>
                  <a:ext uri="{FF2B5EF4-FFF2-40B4-BE49-F238E27FC236}">
                    <a16:creationId xmlns:a16="http://schemas.microsoft.com/office/drawing/2014/main" id="{AD5EABB7-B2A6-4BF4-B019-6B0F21500B96}"/>
                  </a:ext>
                </a:extLst>
              </p:cNvPr>
              <p:cNvSpPr/>
              <p:nvPr/>
            </p:nvSpPr>
            <p:spPr>
              <a:xfrm>
                <a:off x="-321494" y="555811"/>
                <a:ext cx="585120" cy="588168"/>
              </a:xfrm>
              <a:custGeom>
                <a:avLst/>
                <a:gdLst>
                  <a:gd name="connsiteX0" fmla="*/ 24956 w 585120"/>
                  <a:gd name="connsiteY0" fmla="*/ 588169 h 588168"/>
                  <a:gd name="connsiteX1" fmla="*/ 0 w 585120"/>
                  <a:gd name="connsiteY1" fmla="*/ 585883 h 588168"/>
                  <a:gd name="connsiteX2" fmla="*/ 32766 w 585120"/>
                  <a:gd name="connsiteY2" fmla="*/ 222790 h 588168"/>
                  <a:gd name="connsiteX3" fmla="*/ 575596 w 585120"/>
                  <a:gd name="connsiteY3" fmla="*/ 0 h 588168"/>
                  <a:gd name="connsiteX4" fmla="*/ 585121 w 585120"/>
                  <a:gd name="connsiteY4" fmla="*/ 23241 h 588168"/>
                  <a:gd name="connsiteX5" fmla="*/ 56388 w 585120"/>
                  <a:gd name="connsiteY5" fmla="*/ 240221 h 58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5120" h="588168">
                    <a:moveTo>
                      <a:pt x="24956" y="588169"/>
                    </a:moveTo>
                    <a:lnTo>
                      <a:pt x="0" y="585883"/>
                    </a:lnTo>
                    <a:lnTo>
                      <a:pt x="32766" y="222790"/>
                    </a:lnTo>
                    <a:lnTo>
                      <a:pt x="575596" y="0"/>
                    </a:lnTo>
                    <a:lnTo>
                      <a:pt x="585121" y="23241"/>
                    </a:lnTo>
                    <a:lnTo>
                      <a:pt x="56388" y="240221"/>
                    </a:ln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8" name="Freeform: Shape 379">
                <a:extLst>
                  <a:ext uri="{FF2B5EF4-FFF2-40B4-BE49-F238E27FC236}">
                    <a16:creationId xmlns:a16="http://schemas.microsoft.com/office/drawing/2014/main" id="{218B0A24-83E5-4CE7-BED0-853DA2EE3382}"/>
                  </a:ext>
                </a:extLst>
              </p:cNvPr>
              <p:cNvSpPr/>
              <p:nvPr/>
            </p:nvSpPr>
            <p:spPr>
              <a:xfrm>
                <a:off x="-380835" y="1007010"/>
                <a:ext cx="121695" cy="188118"/>
              </a:xfrm>
              <a:custGeom>
                <a:avLst/>
                <a:gdLst>
                  <a:gd name="connsiteX0" fmla="*/ 85058 w 121695"/>
                  <a:gd name="connsiteY0" fmla="*/ 1619 h 188118"/>
                  <a:gd name="connsiteX1" fmla="*/ 79915 w 121695"/>
                  <a:gd name="connsiteY1" fmla="*/ 0 h 188118"/>
                  <a:gd name="connsiteX2" fmla="*/ 0 w 121695"/>
                  <a:gd name="connsiteY2" fmla="*/ 170783 h 188118"/>
                  <a:gd name="connsiteX3" fmla="*/ 111824 w 121695"/>
                  <a:gd name="connsiteY3" fmla="*/ 188119 h 188118"/>
                  <a:gd name="connsiteX4" fmla="*/ 85058 w 121695"/>
                  <a:gd name="connsiteY4" fmla="*/ 1619 h 18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695" h="188118">
                    <a:moveTo>
                      <a:pt x="85058" y="1619"/>
                    </a:moveTo>
                    <a:lnTo>
                      <a:pt x="79915" y="0"/>
                    </a:lnTo>
                    <a:cubicBezTo>
                      <a:pt x="64484" y="5810"/>
                      <a:pt x="10573" y="35814"/>
                      <a:pt x="0" y="170783"/>
                    </a:cubicBezTo>
                    <a:lnTo>
                      <a:pt x="111824" y="188119"/>
                    </a:lnTo>
                    <a:cubicBezTo>
                      <a:pt x="140684" y="56483"/>
                      <a:pt x="98393" y="12002"/>
                      <a:pt x="85058" y="1619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98465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Graphic 26">
            <a:extLst>
              <a:ext uri="{FF2B5EF4-FFF2-40B4-BE49-F238E27FC236}">
                <a16:creationId xmlns:a16="http://schemas.microsoft.com/office/drawing/2014/main" id="{E07AF9B3-AE15-4177-88EC-27C36940A68A}"/>
              </a:ext>
            </a:extLst>
          </p:cNvPr>
          <p:cNvGrpSpPr/>
          <p:nvPr/>
        </p:nvGrpSpPr>
        <p:grpSpPr>
          <a:xfrm rot="5022218">
            <a:off x="3489685" y="1485535"/>
            <a:ext cx="1100060" cy="1731607"/>
            <a:chOff x="5967437" y="3219475"/>
            <a:chExt cx="259743" cy="423668"/>
          </a:xfrm>
        </p:grpSpPr>
        <p:grpSp>
          <p:nvGrpSpPr>
            <p:cNvPr id="591" name="Graphic 26">
              <a:extLst>
                <a:ext uri="{FF2B5EF4-FFF2-40B4-BE49-F238E27FC236}">
                  <a16:creationId xmlns:a16="http://schemas.microsoft.com/office/drawing/2014/main" id="{0ECC4232-F934-4335-BCBE-A37A147106D1}"/>
                </a:ext>
              </a:extLst>
            </p:cNvPr>
            <p:cNvGrpSpPr/>
            <p:nvPr/>
          </p:nvGrpSpPr>
          <p:grpSpPr>
            <a:xfrm>
              <a:off x="5967437" y="3219475"/>
              <a:ext cx="259743" cy="423668"/>
              <a:chOff x="5967437" y="3219475"/>
              <a:chExt cx="259743" cy="423668"/>
            </a:xfrm>
          </p:grpSpPr>
          <p:sp>
            <p:nvSpPr>
              <p:cNvPr id="600" name="Freeform: Shape 599">
                <a:extLst>
                  <a:ext uri="{FF2B5EF4-FFF2-40B4-BE49-F238E27FC236}">
                    <a16:creationId xmlns:a16="http://schemas.microsoft.com/office/drawing/2014/main" id="{13B8AA14-6502-4687-AB86-8D5BC98F34EB}"/>
                  </a:ext>
                </a:extLst>
              </p:cNvPr>
              <p:cNvSpPr/>
              <p:nvPr/>
            </p:nvSpPr>
            <p:spPr>
              <a:xfrm>
                <a:off x="5991700" y="3244310"/>
                <a:ext cx="235480" cy="398833"/>
              </a:xfrm>
              <a:custGeom>
                <a:avLst/>
                <a:gdLst>
                  <a:gd name="connsiteX0" fmla="*/ 31052 w 235480"/>
                  <a:gd name="connsiteY0" fmla="*/ 15145 h 398833"/>
                  <a:gd name="connsiteX1" fmla="*/ 0 w 235480"/>
                  <a:gd name="connsiteY1" fmla="*/ 30194 h 398833"/>
                  <a:gd name="connsiteX2" fmla="*/ 169831 w 235480"/>
                  <a:gd name="connsiteY2" fmla="*/ 379381 h 398833"/>
                  <a:gd name="connsiteX3" fmla="*/ 216027 w 235480"/>
                  <a:gd name="connsiteY3" fmla="*/ 395383 h 398833"/>
                  <a:gd name="connsiteX4" fmla="*/ 232029 w 235480"/>
                  <a:gd name="connsiteY4" fmla="*/ 349187 h 398833"/>
                  <a:gd name="connsiteX5" fmla="*/ 62198 w 235480"/>
                  <a:gd name="connsiteY5" fmla="*/ 0 h 398833"/>
                  <a:gd name="connsiteX6" fmla="*/ 31052 w 235480"/>
                  <a:gd name="connsiteY6" fmla="*/ 15145 h 39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480" h="398833">
                    <a:moveTo>
                      <a:pt x="31052" y="15145"/>
                    </a:moveTo>
                    <a:lnTo>
                      <a:pt x="0" y="30194"/>
                    </a:lnTo>
                    <a:lnTo>
                      <a:pt x="169831" y="379381"/>
                    </a:lnTo>
                    <a:cubicBezTo>
                      <a:pt x="178213" y="396526"/>
                      <a:pt x="198882" y="403670"/>
                      <a:pt x="216027" y="395383"/>
                    </a:cubicBezTo>
                    <a:cubicBezTo>
                      <a:pt x="233172" y="387001"/>
                      <a:pt x="240316" y="366332"/>
                      <a:pt x="232029" y="349187"/>
                    </a:cubicBezTo>
                    <a:lnTo>
                      <a:pt x="62198" y="0"/>
                    </a:lnTo>
                    <a:lnTo>
                      <a:pt x="31052" y="15145"/>
                    </a:ln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1" name="Freeform: Shape 600">
                <a:extLst>
                  <a:ext uri="{FF2B5EF4-FFF2-40B4-BE49-F238E27FC236}">
                    <a16:creationId xmlns:a16="http://schemas.microsoft.com/office/drawing/2014/main" id="{04218F85-28F1-4E13-A69B-512C202C06C4}"/>
                  </a:ext>
                </a:extLst>
              </p:cNvPr>
              <p:cNvSpPr/>
              <p:nvPr/>
            </p:nvSpPr>
            <p:spPr>
              <a:xfrm>
                <a:off x="5967437" y="3219475"/>
                <a:ext cx="101155" cy="60388"/>
              </a:xfrm>
              <a:custGeom>
                <a:avLst/>
                <a:gdLst>
                  <a:gd name="connsiteX0" fmla="*/ 85509 w 101155"/>
                  <a:gd name="connsiteY0" fmla="*/ 1117 h 60388"/>
                  <a:gd name="connsiteX1" fmla="*/ 45790 w 101155"/>
                  <a:gd name="connsiteY1" fmla="*/ 20358 h 60388"/>
                  <a:gd name="connsiteX2" fmla="*/ 6070 w 101155"/>
                  <a:gd name="connsiteY2" fmla="*/ 39694 h 60388"/>
                  <a:gd name="connsiteX3" fmla="*/ 1117 w 101155"/>
                  <a:gd name="connsiteY3" fmla="*/ 54267 h 60388"/>
                  <a:gd name="connsiteX4" fmla="*/ 15691 w 101155"/>
                  <a:gd name="connsiteY4" fmla="*/ 59315 h 60388"/>
                  <a:gd name="connsiteX5" fmla="*/ 55315 w 101155"/>
                  <a:gd name="connsiteY5" fmla="*/ 39979 h 60388"/>
                  <a:gd name="connsiteX6" fmla="*/ 95034 w 101155"/>
                  <a:gd name="connsiteY6" fmla="*/ 20644 h 60388"/>
                  <a:gd name="connsiteX7" fmla="*/ 100082 w 101155"/>
                  <a:gd name="connsiteY7" fmla="*/ 6070 h 60388"/>
                  <a:gd name="connsiteX8" fmla="*/ 85509 w 101155"/>
                  <a:gd name="connsiteY8" fmla="*/ 1117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155" h="60388">
                    <a:moveTo>
                      <a:pt x="85509" y="1117"/>
                    </a:moveTo>
                    <a:lnTo>
                      <a:pt x="45790" y="20358"/>
                    </a:lnTo>
                    <a:lnTo>
                      <a:pt x="6070" y="39694"/>
                    </a:lnTo>
                    <a:cubicBezTo>
                      <a:pt x="736" y="42361"/>
                      <a:pt x="-1550" y="48838"/>
                      <a:pt x="1117" y="54267"/>
                    </a:cubicBezTo>
                    <a:cubicBezTo>
                      <a:pt x="3784" y="59696"/>
                      <a:pt x="10261" y="61887"/>
                      <a:pt x="15691" y="59315"/>
                    </a:cubicBezTo>
                    <a:lnTo>
                      <a:pt x="55315" y="39979"/>
                    </a:lnTo>
                    <a:lnTo>
                      <a:pt x="95034" y="20644"/>
                    </a:lnTo>
                    <a:cubicBezTo>
                      <a:pt x="100463" y="17977"/>
                      <a:pt x="102654" y="11500"/>
                      <a:pt x="100082" y="6070"/>
                    </a:cubicBezTo>
                    <a:cubicBezTo>
                      <a:pt x="97415" y="736"/>
                      <a:pt x="90938" y="-1550"/>
                      <a:pt x="85509" y="1117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602" name="Freeform: Shape 601">
                <a:extLst>
                  <a:ext uri="{FF2B5EF4-FFF2-40B4-BE49-F238E27FC236}">
                    <a16:creationId xmlns:a16="http://schemas.microsoft.com/office/drawing/2014/main" id="{05808C10-01EA-43FE-8A25-CAAA61EA02D7}"/>
                  </a:ext>
                </a:extLst>
              </p:cNvPr>
              <p:cNvSpPr/>
              <p:nvPr/>
            </p:nvSpPr>
            <p:spPr>
              <a:xfrm>
                <a:off x="5991700" y="3244310"/>
                <a:ext cx="65151" cy="36480"/>
              </a:xfrm>
              <a:custGeom>
                <a:avLst/>
                <a:gdLst>
                  <a:gd name="connsiteX0" fmla="*/ 65151 w 65151"/>
                  <a:gd name="connsiteY0" fmla="*/ 6287 h 36480"/>
                  <a:gd name="connsiteX1" fmla="*/ 62198 w 65151"/>
                  <a:gd name="connsiteY1" fmla="*/ 0 h 36480"/>
                  <a:gd name="connsiteX2" fmla="*/ 31909 w 65151"/>
                  <a:gd name="connsiteY2" fmla="*/ 14669 h 36480"/>
                  <a:gd name="connsiteX3" fmla="*/ 31528 w 65151"/>
                  <a:gd name="connsiteY3" fmla="*/ 14859 h 36480"/>
                  <a:gd name="connsiteX4" fmla="*/ 31052 w 65151"/>
                  <a:gd name="connsiteY4" fmla="*/ 15145 h 36480"/>
                  <a:gd name="connsiteX5" fmla="*/ 0 w 65151"/>
                  <a:gd name="connsiteY5" fmla="*/ 30194 h 36480"/>
                  <a:gd name="connsiteX6" fmla="*/ 3048 w 65151"/>
                  <a:gd name="connsiteY6" fmla="*/ 36481 h 36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151" h="36480">
                    <a:moveTo>
                      <a:pt x="65151" y="6287"/>
                    </a:moveTo>
                    <a:lnTo>
                      <a:pt x="62198" y="0"/>
                    </a:lnTo>
                    <a:lnTo>
                      <a:pt x="31909" y="14669"/>
                    </a:lnTo>
                    <a:lnTo>
                      <a:pt x="31528" y="14859"/>
                    </a:lnTo>
                    <a:lnTo>
                      <a:pt x="31052" y="15145"/>
                    </a:lnTo>
                    <a:lnTo>
                      <a:pt x="0" y="30194"/>
                    </a:lnTo>
                    <a:lnTo>
                      <a:pt x="3048" y="36481"/>
                    </a:lnTo>
                    <a:close/>
                  </a:path>
                </a:pathLst>
              </a:custGeom>
              <a:solidFill>
                <a:srgbClr val="0F5B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8DB98741-8892-4B85-9CC1-42639FCC4248}"/>
                </a:ext>
              </a:extLst>
            </p:cNvPr>
            <p:cNvSpPr/>
            <p:nvPr/>
          </p:nvSpPr>
          <p:spPr>
            <a:xfrm>
              <a:off x="6032753" y="3318890"/>
              <a:ext cx="187286" cy="317302"/>
            </a:xfrm>
            <a:custGeom>
              <a:avLst/>
              <a:gdLst>
                <a:gd name="connsiteX0" fmla="*/ 24765 w 187286"/>
                <a:gd name="connsiteY0" fmla="*/ 12097 h 317302"/>
                <a:gd name="connsiteX1" fmla="*/ 0 w 187286"/>
                <a:gd name="connsiteY1" fmla="*/ 24098 h 317302"/>
                <a:gd name="connsiteX2" fmla="*/ 135065 w 187286"/>
                <a:gd name="connsiteY2" fmla="*/ 301847 h 317302"/>
                <a:gd name="connsiteX3" fmla="*/ 171831 w 187286"/>
                <a:gd name="connsiteY3" fmla="*/ 314516 h 317302"/>
                <a:gd name="connsiteX4" fmla="*/ 184499 w 187286"/>
                <a:gd name="connsiteY4" fmla="*/ 277749 h 317302"/>
                <a:gd name="connsiteX5" fmla="*/ 49530 w 187286"/>
                <a:gd name="connsiteY5" fmla="*/ 0 h 317302"/>
                <a:gd name="connsiteX6" fmla="*/ 24765 w 187286"/>
                <a:gd name="connsiteY6" fmla="*/ 12097 h 31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286" h="317302">
                  <a:moveTo>
                    <a:pt x="24765" y="12097"/>
                  </a:moveTo>
                  <a:lnTo>
                    <a:pt x="0" y="24098"/>
                  </a:lnTo>
                  <a:lnTo>
                    <a:pt x="135065" y="301847"/>
                  </a:lnTo>
                  <a:cubicBezTo>
                    <a:pt x="141732" y="315468"/>
                    <a:pt x="158115" y="321183"/>
                    <a:pt x="171831" y="314516"/>
                  </a:cubicBezTo>
                  <a:cubicBezTo>
                    <a:pt x="185452" y="307848"/>
                    <a:pt x="191167" y="291465"/>
                    <a:pt x="184499" y="277749"/>
                  </a:cubicBezTo>
                  <a:lnTo>
                    <a:pt x="49530" y="0"/>
                  </a:lnTo>
                  <a:lnTo>
                    <a:pt x="24765" y="12097"/>
                  </a:lnTo>
                  <a:close/>
                </a:path>
              </a:pathLst>
            </a:custGeom>
            <a:solidFill>
              <a:srgbClr val="D759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593" name="Graphic 26">
              <a:extLst>
                <a:ext uri="{FF2B5EF4-FFF2-40B4-BE49-F238E27FC236}">
                  <a16:creationId xmlns:a16="http://schemas.microsoft.com/office/drawing/2014/main" id="{6FB8E6F6-698F-438E-B980-3E114DF0B4F5}"/>
                </a:ext>
              </a:extLst>
            </p:cNvPr>
            <p:cNvGrpSpPr/>
            <p:nvPr/>
          </p:nvGrpSpPr>
          <p:grpSpPr>
            <a:xfrm>
              <a:off x="6064723" y="3334382"/>
              <a:ext cx="128464" cy="281245"/>
              <a:chOff x="6064723" y="3334382"/>
              <a:chExt cx="128464" cy="281245"/>
            </a:xfrm>
            <a:solidFill>
              <a:srgbClr val="FFFFFF"/>
            </a:solidFill>
          </p:grpSpPr>
          <p:sp>
            <p:nvSpPr>
              <p:cNvPr id="594" name="Freeform: Shape 593">
                <a:extLst>
                  <a:ext uri="{FF2B5EF4-FFF2-40B4-BE49-F238E27FC236}">
                    <a16:creationId xmlns:a16="http://schemas.microsoft.com/office/drawing/2014/main" id="{201BE141-C097-4F3E-9BCB-4F3961311DAF}"/>
                  </a:ext>
                </a:extLst>
              </p:cNvPr>
              <p:cNvSpPr/>
              <p:nvPr/>
            </p:nvSpPr>
            <p:spPr>
              <a:xfrm>
                <a:off x="6064723" y="3334382"/>
                <a:ext cx="30833" cy="30833"/>
              </a:xfrm>
              <a:custGeom>
                <a:avLst/>
                <a:gdLst>
                  <a:gd name="connsiteX0" fmla="*/ 29276 w 30833"/>
                  <a:gd name="connsiteY0" fmla="*/ 8702 h 30833"/>
                  <a:gd name="connsiteX1" fmla="*/ 22132 w 30833"/>
                  <a:gd name="connsiteY1" fmla="*/ 29276 h 30833"/>
                  <a:gd name="connsiteX2" fmla="*/ 1558 w 30833"/>
                  <a:gd name="connsiteY2" fmla="*/ 22132 h 30833"/>
                  <a:gd name="connsiteX3" fmla="*/ 8702 w 30833"/>
                  <a:gd name="connsiteY3" fmla="*/ 1558 h 30833"/>
                  <a:gd name="connsiteX4" fmla="*/ 29276 w 30833"/>
                  <a:gd name="connsiteY4" fmla="*/ 8702 h 3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33">
                    <a:moveTo>
                      <a:pt x="29276" y="8702"/>
                    </a:moveTo>
                    <a:cubicBezTo>
                      <a:pt x="32990" y="16322"/>
                      <a:pt x="29847" y="25561"/>
                      <a:pt x="22132" y="29276"/>
                    </a:cubicBezTo>
                    <a:cubicBezTo>
                      <a:pt x="14512" y="32990"/>
                      <a:pt x="5273" y="29847"/>
                      <a:pt x="1558" y="22132"/>
                    </a:cubicBezTo>
                    <a:cubicBezTo>
                      <a:pt x="-2157" y="14512"/>
                      <a:pt x="986" y="5273"/>
                      <a:pt x="8702" y="1558"/>
                    </a:cubicBezTo>
                    <a:cubicBezTo>
                      <a:pt x="16322" y="-2157"/>
                      <a:pt x="25561" y="986"/>
                      <a:pt x="29276" y="87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5" name="Freeform: Shape 594">
                <a:extLst>
                  <a:ext uri="{FF2B5EF4-FFF2-40B4-BE49-F238E27FC236}">
                    <a16:creationId xmlns:a16="http://schemas.microsoft.com/office/drawing/2014/main" id="{F7F94A3E-8899-45EE-8766-BCB495216B3C}"/>
                  </a:ext>
                </a:extLst>
              </p:cNvPr>
              <p:cNvSpPr/>
              <p:nvPr/>
            </p:nvSpPr>
            <p:spPr>
              <a:xfrm>
                <a:off x="6102252" y="3425934"/>
                <a:ext cx="30833" cy="30817"/>
              </a:xfrm>
              <a:custGeom>
                <a:avLst/>
                <a:gdLst>
                  <a:gd name="connsiteX0" fmla="*/ 29276 w 30833"/>
                  <a:gd name="connsiteY0" fmla="*/ 8685 h 30817"/>
                  <a:gd name="connsiteX1" fmla="*/ 22132 w 30833"/>
                  <a:gd name="connsiteY1" fmla="*/ 29259 h 30817"/>
                  <a:gd name="connsiteX2" fmla="*/ 1558 w 30833"/>
                  <a:gd name="connsiteY2" fmla="*/ 22115 h 30817"/>
                  <a:gd name="connsiteX3" fmla="*/ 8702 w 30833"/>
                  <a:gd name="connsiteY3" fmla="*/ 1541 h 30817"/>
                  <a:gd name="connsiteX4" fmla="*/ 29276 w 30833"/>
                  <a:gd name="connsiteY4" fmla="*/ 8685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17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322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6" name="Freeform: Shape 595">
                <a:extLst>
                  <a:ext uri="{FF2B5EF4-FFF2-40B4-BE49-F238E27FC236}">
                    <a16:creationId xmlns:a16="http://schemas.microsoft.com/office/drawing/2014/main" id="{3BAEF2CC-CA9B-43A4-9948-FA838BAA0976}"/>
                  </a:ext>
                </a:extLst>
              </p:cNvPr>
              <p:cNvSpPr/>
              <p:nvPr/>
            </p:nvSpPr>
            <p:spPr>
              <a:xfrm>
                <a:off x="6107014" y="3470987"/>
                <a:ext cx="30833" cy="30817"/>
              </a:xfrm>
              <a:custGeom>
                <a:avLst/>
                <a:gdLst>
                  <a:gd name="connsiteX0" fmla="*/ 29276 w 30833"/>
                  <a:gd name="connsiteY0" fmla="*/ 8685 h 30817"/>
                  <a:gd name="connsiteX1" fmla="*/ 22132 w 30833"/>
                  <a:gd name="connsiteY1" fmla="*/ 29259 h 30817"/>
                  <a:gd name="connsiteX2" fmla="*/ 1558 w 30833"/>
                  <a:gd name="connsiteY2" fmla="*/ 22115 h 30817"/>
                  <a:gd name="connsiteX3" fmla="*/ 8702 w 30833"/>
                  <a:gd name="connsiteY3" fmla="*/ 1541 h 30817"/>
                  <a:gd name="connsiteX4" fmla="*/ 29276 w 30833"/>
                  <a:gd name="connsiteY4" fmla="*/ 8685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17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322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7" name="Freeform: Shape 596">
                <a:extLst>
                  <a:ext uri="{FF2B5EF4-FFF2-40B4-BE49-F238E27FC236}">
                    <a16:creationId xmlns:a16="http://schemas.microsoft.com/office/drawing/2014/main" id="{EE8F544C-674B-49C6-BB4F-D06A9D24BCC9}"/>
                  </a:ext>
                </a:extLst>
              </p:cNvPr>
              <p:cNvSpPr/>
              <p:nvPr/>
            </p:nvSpPr>
            <p:spPr>
              <a:xfrm>
                <a:off x="6065104" y="3384828"/>
                <a:ext cx="30833" cy="30775"/>
              </a:xfrm>
              <a:custGeom>
                <a:avLst/>
                <a:gdLst>
                  <a:gd name="connsiteX0" fmla="*/ 29276 w 30833"/>
                  <a:gd name="connsiteY0" fmla="*/ 8644 h 30775"/>
                  <a:gd name="connsiteX1" fmla="*/ 22132 w 30833"/>
                  <a:gd name="connsiteY1" fmla="*/ 29218 h 30775"/>
                  <a:gd name="connsiteX2" fmla="*/ 1558 w 30833"/>
                  <a:gd name="connsiteY2" fmla="*/ 22074 h 30775"/>
                  <a:gd name="connsiteX3" fmla="*/ 8702 w 30833"/>
                  <a:gd name="connsiteY3" fmla="*/ 1500 h 30775"/>
                  <a:gd name="connsiteX4" fmla="*/ 29276 w 30833"/>
                  <a:gd name="connsiteY4" fmla="*/ 8644 h 30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775">
                    <a:moveTo>
                      <a:pt x="29276" y="8644"/>
                    </a:moveTo>
                    <a:cubicBezTo>
                      <a:pt x="32990" y="16264"/>
                      <a:pt x="29847" y="25503"/>
                      <a:pt x="22132" y="29218"/>
                    </a:cubicBezTo>
                    <a:cubicBezTo>
                      <a:pt x="14512" y="32932"/>
                      <a:pt x="5273" y="29789"/>
                      <a:pt x="1558" y="22074"/>
                    </a:cubicBezTo>
                    <a:cubicBezTo>
                      <a:pt x="-2157" y="14454"/>
                      <a:pt x="986" y="5215"/>
                      <a:pt x="8702" y="1500"/>
                    </a:cubicBezTo>
                    <a:cubicBezTo>
                      <a:pt x="16322" y="-2120"/>
                      <a:pt x="25561" y="1024"/>
                      <a:pt x="29276" y="86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8" name="Freeform: Shape 597">
                <a:extLst>
                  <a:ext uri="{FF2B5EF4-FFF2-40B4-BE49-F238E27FC236}">
                    <a16:creationId xmlns:a16="http://schemas.microsoft.com/office/drawing/2014/main" id="{7176B284-12C2-482E-82D5-31B156831733}"/>
                  </a:ext>
                </a:extLst>
              </p:cNvPr>
              <p:cNvSpPr/>
              <p:nvPr/>
            </p:nvSpPr>
            <p:spPr>
              <a:xfrm>
                <a:off x="6153877" y="3517755"/>
                <a:ext cx="30833" cy="30817"/>
              </a:xfrm>
              <a:custGeom>
                <a:avLst/>
                <a:gdLst>
                  <a:gd name="connsiteX0" fmla="*/ 29276 w 30833"/>
                  <a:gd name="connsiteY0" fmla="*/ 8685 h 30817"/>
                  <a:gd name="connsiteX1" fmla="*/ 22132 w 30833"/>
                  <a:gd name="connsiteY1" fmla="*/ 29259 h 30817"/>
                  <a:gd name="connsiteX2" fmla="*/ 1558 w 30833"/>
                  <a:gd name="connsiteY2" fmla="*/ 22115 h 30817"/>
                  <a:gd name="connsiteX3" fmla="*/ 8702 w 30833"/>
                  <a:gd name="connsiteY3" fmla="*/ 1541 h 30817"/>
                  <a:gd name="connsiteX4" fmla="*/ 29276 w 30833"/>
                  <a:gd name="connsiteY4" fmla="*/ 8685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17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417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9" name="Freeform: Shape 598">
                <a:extLst>
                  <a:ext uri="{FF2B5EF4-FFF2-40B4-BE49-F238E27FC236}">
                    <a16:creationId xmlns:a16="http://schemas.microsoft.com/office/drawing/2014/main" id="{355579A9-B0E1-4F95-A8FE-82371C169F66}"/>
                  </a:ext>
                </a:extLst>
              </p:cNvPr>
              <p:cNvSpPr/>
              <p:nvPr/>
            </p:nvSpPr>
            <p:spPr>
              <a:xfrm>
                <a:off x="6162354" y="3584811"/>
                <a:ext cx="30833" cy="30817"/>
              </a:xfrm>
              <a:custGeom>
                <a:avLst/>
                <a:gdLst>
                  <a:gd name="connsiteX0" fmla="*/ 29276 w 30833"/>
                  <a:gd name="connsiteY0" fmla="*/ 8685 h 30817"/>
                  <a:gd name="connsiteX1" fmla="*/ 22132 w 30833"/>
                  <a:gd name="connsiteY1" fmla="*/ 29259 h 30817"/>
                  <a:gd name="connsiteX2" fmla="*/ 1558 w 30833"/>
                  <a:gd name="connsiteY2" fmla="*/ 22115 h 30817"/>
                  <a:gd name="connsiteX3" fmla="*/ 8702 w 30833"/>
                  <a:gd name="connsiteY3" fmla="*/ 1541 h 30817"/>
                  <a:gd name="connsiteX4" fmla="*/ 29276 w 30833"/>
                  <a:gd name="connsiteY4" fmla="*/ 8685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17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417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570" name="Graphic 876">
            <a:extLst>
              <a:ext uri="{FF2B5EF4-FFF2-40B4-BE49-F238E27FC236}">
                <a16:creationId xmlns:a16="http://schemas.microsoft.com/office/drawing/2014/main" id="{4E3C4DBB-6EB1-4FF9-90CE-9163B8762644}"/>
              </a:ext>
            </a:extLst>
          </p:cNvPr>
          <p:cNvGrpSpPr/>
          <p:nvPr/>
        </p:nvGrpSpPr>
        <p:grpSpPr>
          <a:xfrm>
            <a:off x="7353973" y="3104901"/>
            <a:ext cx="949457" cy="728906"/>
            <a:chOff x="11496121" y="4651015"/>
            <a:chExt cx="555242" cy="423434"/>
          </a:xfrm>
        </p:grpSpPr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6CF81DEC-41DC-40F5-93D1-54AAE27CC200}"/>
                </a:ext>
              </a:extLst>
            </p:cNvPr>
            <p:cNvSpPr/>
            <p:nvPr/>
          </p:nvSpPr>
          <p:spPr>
            <a:xfrm>
              <a:off x="11496121" y="4858076"/>
              <a:ext cx="331158" cy="216372"/>
            </a:xfrm>
            <a:custGeom>
              <a:avLst/>
              <a:gdLst>
                <a:gd name="connsiteX0" fmla="*/ 276199 w 331158"/>
                <a:gd name="connsiteY0" fmla="*/ 0 h 216372"/>
                <a:gd name="connsiteX1" fmla="*/ 39789 w 331158"/>
                <a:gd name="connsiteY1" fmla="*/ 200597 h 216372"/>
                <a:gd name="connsiteX2" fmla="*/ 331158 w 331158"/>
                <a:gd name="connsiteY2" fmla="*/ 22479 h 216372"/>
                <a:gd name="connsiteX3" fmla="*/ 276199 w 331158"/>
                <a:gd name="connsiteY3" fmla="*/ 0 h 21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158" h="216372">
                  <a:moveTo>
                    <a:pt x="276199" y="0"/>
                  </a:moveTo>
                  <a:cubicBezTo>
                    <a:pt x="-18600" y="201073"/>
                    <a:pt x="-39745" y="244983"/>
                    <a:pt x="39789" y="200597"/>
                  </a:cubicBezTo>
                  <a:cubicBezTo>
                    <a:pt x="119322" y="156210"/>
                    <a:pt x="331158" y="22479"/>
                    <a:pt x="331158" y="22479"/>
                  </a:cubicBezTo>
                  <a:lnTo>
                    <a:pt x="276199" y="0"/>
                  </a:lnTo>
                  <a:close/>
                </a:path>
              </a:pathLst>
            </a:custGeom>
            <a:solidFill>
              <a:srgbClr val="A94D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6738310-CE8A-468E-AC70-282D849A8C00}"/>
                </a:ext>
              </a:extLst>
            </p:cNvPr>
            <p:cNvSpPr/>
            <p:nvPr/>
          </p:nvSpPr>
          <p:spPr>
            <a:xfrm>
              <a:off x="11666177" y="4727747"/>
              <a:ext cx="254292" cy="291900"/>
            </a:xfrm>
            <a:custGeom>
              <a:avLst/>
              <a:gdLst>
                <a:gd name="connsiteX0" fmla="*/ 36039 w 254292"/>
                <a:gd name="connsiteY0" fmla="*/ 13362 h 291900"/>
                <a:gd name="connsiteX1" fmla="*/ 215871 w 254292"/>
                <a:gd name="connsiteY1" fmla="*/ 84990 h 291900"/>
                <a:gd name="connsiteX2" fmla="*/ 218253 w 254292"/>
                <a:gd name="connsiteY2" fmla="*/ 278538 h 291900"/>
                <a:gd name="connsiteX3" fmla="*/ 38421 w 254292"/>
                <a:gd name="connsiteY3" fmla="*/ 206910 h 291900"/>
                <a:gd name="connsiteX4" fmla="*/ 36039 w 254292"/>
                <a:gd name="connsiteY4" fmla="*/ 13362 h 29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292" h="291900">
                  <a:moveTo>
                    <a:pt x="36039" y="13362"/>
                  </a:moveTo>
                  <a:cubicBezTo>
                    <a:pt x="84998" y="-20261"/>
                    <a:pt x="165579" y="11743"/>
                    <a:pt x="215871" y="84990"/>
                  </a:cubicBezTo>
                  <a:cubicBezTo>
                    <a:pt x="266163" y="158237"/>
                    <a:pt x="267211" y="244915"/>
                    <a:pt x="218253" y="278538"/>
                  </a:cubicBezTo>
                  <a:cubicBezTo>
                    <a:pt x="169294" y="312161"/>
                    <a:pt x="88713" y="280157"/>
                    <a:pt x="38421" y="206910"/>
                  </a:cubicBezTo>
                  <a:cubicBezTo>
                    <a:pt x="-11871" y="133663"/>
                    <a:pt x="-12919" y="47081"/>
                    <a:pt x="36039" y="13362"/>
                  </a:cubicBezTo>
                  <a:close/>
                </a:path>
              </a:pathLst>
            </a:custGeom>
            <a:solidFill>
              <a:srgbClr val="FB30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86844FD7-2DAA-47DF-8978-ED3B5DECAD64}"/>
                </a:ext>
              </a:extLst>
            </p:cNvPr>
            <p:cNvSpPr/>
            <p:nvPr/>
          </p:nvSpPr>
          <p:spPr>
            <a:xfrm>
              <a:off x="11735406" y="4691599"/>
              <a:ext cx="288743" cy="253261"/>
            </a:xfrm>
            <a:custGeom>
              <a:avLst/>
              <a:gdLst>
                <a:gd name="connsiteX0" fmla="*/ 19293 w 288743"/>
                <a:gd name="connsiteY0" fmla="*/ 104469 h 253261"/>
                <a:gd name="connsiteX1" fmla="*/ 274754 w 288743"/>
                <a:gd name="connsiteY1" fmla="*/ 33127 h 253261"/>
                <a:gd name="connsiteX2" fmla="*/ 116448 w 288743"/>
                <a:gd name="connsiteY2" fmla="*/ 246106 h 253261"/>
                <a:gd name="connsiteX3" fmla="*/ 20436 w 288743"/>
                <a:gd name="connsiteY3" fmla="*/ 207911 h 253261"/>
                <a:gd name="connsiteX4" fmla="*/ 19293 w 288743"/>
                <a:gd name="connsiteY4" fmla="*/ 104469 h 25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743" h="253261">
                  <a:moveTo>
                    <a:pt x="19293" y="104469"/>
                  </a:moveTo>
                  <a:cubicBezTo>
                    <a:pt x="45487" y="86467"/>
                    <a:pt x="206841" y="-65742"/>
                    <a:pt x="274754" y="33127"/>
                  </a:cubicBezTo>
                  <a:cubicBezTo>
                    <a:pt x="342667" y="132092"/>
                    <a:pt x="142642" y="228104"/>
                    <a:pt x="116448" y="246106"/>
                  </a:cubicBezTo>
                  <a:cubicBezTo>
                    <a:pt x="90255" y="264108"/>
                    <a:pt x="47297" y="246963"/>
                    <a:pt x="20436" y="207911"/>
                  </a:cubicBezTo>
                  <a:cubicBezTo>
                    <a:pt x="-6329" y="168763"/>
                    <a:pt x="-6900" y="122472"/>
                    <a:pt x="19293" y="104469"/>
                  </a:cubicBezTo>
                  <a:close/>
                </a:path>
              </a:pathLst>
            </a:custGeom>
            <a:solidFill>
              <a:srgbClr val="FB2B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F2BFB9AD-6575-4379-B3DA-801C86EFBE9B}"/>
                </a:ext>
              </a:extLst>
            </p:cNvPr>
            <p:cNvSpPr/>
            <p:nvPr/>
          </p:nvSpPr>
          <p:spPr>
            <a:xfrm>
              <a:off x="11834233" y="4691690"/>
              <a:ext cx="189737" cy="190674"/>
            </a:xfrm>
            <a:custGeom>
              <a:avLst/>
              <a:gdLst>
                <a:gd name="connsiteX0" fmla="*/ 0 w 189737"/>
                <a:gd name="connsiteY0" fmla="*/ 44466 h 190674"/>
                <a:gd name="connsiteX1" fmla="*/ 141256 w 189737"/>
                <a:gd name="connsiteY1" fmla="*/ 4842 h 190674"/>
                <a:gd name="connsiteX2" fmla="*/ 167259 w 189737"/>
                <a:gd name="connsiteY2" fmla="*/ 35132 h 190674"/>
                <a:gd name="connsiteX3" fmla="*/ 189738 w 189737"/>
                <a:gd name="connsiteY3" fmla="*/ 79994 h 190674"/>
                <a:gd name="connsiteX4" fmla="*/ 105823 w 189737"/>
                <a:gd name="connsiteY4" fmla="*/ 190675 h 190674"/>
                <a:gd name="connsiteX5" fmla="*/ 14954 w 189737"/>
                <a:gd name="connsiteY5" fmla="*/ 168482 h 190674"/>
                <a:gd name="connsiteX6" fmla="*/ 29813 w 189737"/>
                <a:gd name="connsiteY6" fmla="*/ 129620 h 190674"/>
                <a:gd name="connsiteX7" fmla="*/ 0 w 189737"/>
                <a:gd name="connsiteY7" fmla="*/ 44466 h 19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737" h="190674">
                  <a:moveTo>
                    <a:pt x="0" y="44466"/>
                  </a:moveTo>
                  <a:cubicBezTo>
                    <a:pt x="44958" y="14843"/>
                    <a:pt x="99536" y="-11065"/>
                    <a:pt x="141256" y="4842"/>
                  </a:cubicBezTo>
                  <a:cubicBezTo>
                    <a:pt x="150590" y="13510"/>
                    <a:pt x="159449" y="23702"/>
                    <a:pt x="167259" y="35132"/>
                  </a:cubicBezTo>
                  <a:cubicBezTo>
                    <a:pt x="177260" y="49705"/>
                    <a:pt x="184690" y="64945"/>
                    <a:pt x="189738" y="79994"/>
                  </a:cubicBezTo>
                  <a:cubicBezTo>
                    <a:pt x="186976" y="121809"/>
                    <a:pt x="146875" y="160766"/>
                    <a:pt x="105823" y="190675"/>
                  </a:cubicBezTo>
                  <a:cubicBezTo>
                    <a:pt x="85153" y="183817"/>
                    <a:pt x="-8382" y="181912"/>
                    <a:pt x="14954" y="168482"/>
                  </a:cubicBezTo>
                  <a:cubicBezTo>
                    <a:pt x="34004" y="157433"/>
                    <a:pt x="34766" y="136954"/>
                    <a:pt x="29813" y="129620"/>
                  </a:cubicBezTo>
                  <a:cubicBezTo>
                    <a:pt x="10573" y="101711"/>
                    <a:pt x="667" y="71231"/>
                    <a:pt x="0" y="44466"/>
                  </a:cubicBezTo>
                  <a:close/>
                </a:path>
              </a:pathLst>
            </a:custGeom>
            <a:solidFill>
              <a:srgbClr val="ED1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65CD676-1557-4CD0-ACCC-D09A5DFB155F}"/>
                </a:ext>
              </a:extLst>
            </p:cNvPr>
            <p:cNvSpPr/>
            <p:nvPr/>
          </p:nvSpPr>
          <p:spPr>
            <a:xfrm>
              <a:off x="11854239" y="4651015"/>
              <a:ext cx="197124" cy="226289"/>
            </a:xfrm>
            <a:custGeom>
              <a:avLst/>
              <a:gdLst>
                <a:gd name="connsiteX0" fmla="*/ 28000 w 197124"/>
                <a:gd name="connsiteY0" fmla="*/ 10370 h 226289"/>
                <a:gd name="connsiteX1" fmla="*/ 167350 w 197124"/>
                <a:gd name="connsiteY1" fmla="*/ 65901 h 226289"/>
                <a:gd name="connsiteX2" fmla="*/ 169160 w 197124"/>
                <a:gd name="connsiteY2" fmla="*/ 215920 h 226289"/>
                <a:gd name="connsiteX3" fmla="*/ 29809 w 197124"/>
                <a:gd name="connsiteY3" fmla="*/ 160389 h 226289"/>
                <a:gd name="connsiteX4" fmla="*/ 28000 w 197124"/>
                <a:gd name="connsiteY4" fmla="*/ 10370 h 22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24" h="226289">
                  <a:moveTo>
                    <a:pt x="28000" y="10370"/>
                  </a:moveTo>
                  <a:cubicBezTo>
                    <a:pt x="66004" y="-15728"/>
                    <a:pt x="128393" y="9132"/>
                    <a:pt x="167350" y="65901"/>
                  </a:cubicBezTo>
                  <a:cubicBezTo>
                    <a:pt x="206308" y="122670"/>
                    <a:pt x="207165" y="189821"/>
                    <a:pt x="169160" y="215920"/>
                  </a:cubicBezTo>
                  <a:cubicBezTo>
                    <a:pt x="131155" y="242018"/>
                    <a:pt x="68767" y="217158"/>
                    <a:pt x="29809" y="160389"/>
                  </a:cubicBezTo>
                  <a:cubicBezTo>
                    <a:pt x="-9243" y="103620"/>
                    <a:pt x="-10005" y="36469"/>
                    <a:pt x="28000" y="10370"/>
                  </a:cubicBezTo>
                  <a:close/>
                </a:path>
              </a:pathLst>
            </a:custGeom>
            <a:solidFill>
              <a:srgbClr val="FB30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B1BE8E87-9ACF-4F7A-83E6-CBD9D01CC93C}"/>
                </a:ext>
              </a:extLst>
            </p:cNvPr>
            <p:cNvSpPr/>
            <p:nvPr/>
          </p:nvSpPr>
          <p:spPr>
            <a:xfrm>
              <a:off x="11763081" y="4823214"/>
              <a:ext cx="192119" cy="121559"/>
            </a:xfrm>
            <a:custGeom>
              <a:avLst/>
              <a:gdLst>
                <a:gd name="connsiteX0" fmla="*/ 127159 w 192119"/>
                <a:gd name="connsiteY0" fmla="*/ 2477 h 121559"/>
                <a:gd name="connsiteX1" fmla="*/ 55531 w 192119"/>
                <a:gd name="connsiteY1" fmla="*/ 53816 h 121559"/>
                <a:gd name="connsiteX2" fmla="*/ 10287 w 192119"/>
                <a:gd name="connsiteY2" fmla="*/ 80677 h 121559"/>
                <a:gd name="connsiteX3" fmla="*/ 0 w 192119"/>
                <a:gd name="connsiteY3" fmla="*/ 85725 h 121559"/>
                <a:gd name="connsiteX4" fmla="*/ 6858 w 192119"/>
                <a:gd name="connsiteY4" fmla="*/ 93250 h 121559"/>
                <a:gd name="connsiteX5" fmla="*/ 88773 w 192119"/>
                <a:gd name="connsiteY5" fmla="*/ 114395 h 121559"/>
                <a:gd name="connsiteX6" fmla="*/ 154686 w 192119"/>
                <a:gd name="connsiteY6" fmla="*/ 74390 h 121559"/>
                <a:gd name="connsiteX7" fmla="*/ 192119 w 192119"/>
                <a:gd name="connsiteY7" fmla="*/ 47434 h 121559"/>
                <a:gd name="connsiteX8" fmla="*/ 129731 w 192119"/>
                <a:gd name="connsiteY8" fmla="*/ 0 h 121559"/>
                <a:gd name="connsiteX9" fmla="*/ 127159 w 192119"/>
                <a:gd name="connsiteY9" fmla="*/ 2477 h 121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119" h="121559">
                  <a:moveTo>
                    <a:pt x="127159" y="2477"/>
                  </a:moveTo>
                  <a:cubicBezTo>
                    <a:pt x="104108" y="22669"/>
                    <a:pt x="77724" y="40291"/>
                    <a:pt x="55531" y="53816"/>
                  </a:cubicBezTo>
                  <a:cubicBezTo>
                    <a:pt x="34195" y="66866"/>
                    <a:pt x="16859" y="76200"/>
                    <a:pt x="10287" y="80677"/>
                  </a:cubicBezTo>
                  <a:cubicBezTo>
                    <a:pt x="7048" y="82868"/>
                    <a:pt x="3619" y="84582"/>
                    <a:pt x="0" y="85725"/>
                  </a:cubicBezTo>
                  <a:cubicBezTo>
                    <a:pt x="2191" y="88392"/>
                    <a:pt x="4477" y="90869"/>
                    <a:pt x="6858" y="93250"/>
                  </a:cubicBezTo>
                  <a:cubicBezTo>
                    <a:pt x="33052" y="119825"/>
                    <a:pt x="66865" y="129540"/>
                    <a:pt x="88773" y="114395"/>
                  </a:cubicBezTo>
                  <a:cubicBezTo>
                    <a:pt x="97345" y="108490"/>
                    <a:pt x="124492" y="94298"/>
                    <a:pt x="154686" y="74390"/>
                  </a:cubicBezTo>
                  <a:cubicBezTo>
                    <a:pt x="166973" y="66294"/>
                    <a:pt x="179832" y="57245"/>
                    <a:pt x="192119" y="47434"/>
                  </a:cubicBezTo>
                  <a:cubicBezTo>
                    <a:pt x="170212" y="38957"/>
                    <a:pt x="148114" y="22669"/>
                    <a:pt x="129731" y="0"/>
                  </a:cubicBezTo>
                  <a:cubicBezTo>
                    <a:pt x="128968" y="857"/>
                    <a:pt x="128111" y="1619"/>
                    <a:pt x="127159" y="2477"/>
                  </a:cubicBezTo>
                  <a:close/>
                </a:path>
              </a:pathLst>
            </a:custGeom>
            <a:solidFill>
              <a:srgbClr val="ED1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E47E60C4-0CC6-4CAC-A612-384E6BEB9108}"/>
                </a:ext>
              </a:extLst>
            </p:cNvPr>
            <p:cNvSpPr/>
            <p:nvPr/>
          </p:nvSpPr>
          <p:spPr>
            <a:xfrm>
              <a:off x="11895223" y="4681504"/>
              <a:ext cx="131576" cy="151118"/>
            </a:xfrm>
            <a:custGeom>
              <a:avLst/>
              <a:gdLst>
                <a:gd name="connsiteX0" fmla="*/ 18639 w 131576"/>
                <a:gd name="connsiteY0" fmla="*/ 6932 h 151118"/>
                <a:gd name="connsiteX1" fmla="*/ 111699 w 131576"/>
                <a:gd name="connsiteY1" fmla="*/ 43984 h 151118"/>
                <a:gd name="connsiteX2" fmla="*/ 112937 w 131576"/>
                <a:gd name="connsiteY2" fmla="*/ 144187 h 151118"/>
                <a:gd name="connsiteX3" fmla="*/ 19878 w 131576"/>
                <a:gd name="connsiteY3" fmla="*/ 107135 h 151118"/>
                <a:gd name="connsiteX4" fmla="*/ 18639 w 131576"/>
                <a:gd name="connsiteY4" fmla="*/ 6932 h 15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76" h="151118">
                  <a:moveTo>
                    <a:pt x="18639" y="6932"/>
                  </a:moveTo>
                  <a:cubicBezTo>
                    <a:pt x="43976" y="-10499"/>
                    <a:pt x="85695" y="6074"/>
                    <a:pt x="111699" y="43984"/>
                  </a:cubicBezTo>
                  <a:cubicBezTo>
                    <a:pt x="137702" y="81893"/>
                    <a:pt x="138273" y="126756"/>
                    <a:pt x="112937" y="144187"/>
                  </a:cubicBezTo>
                  <a:cubicBezTo>
                    <a:pt x="87600" y="161618"/>
                    <a:pt x="45881" y="145044"/>
                    <a:pt x="19878" y="107135"/>
                  </a:cubicBezTo>
                  <a:cubicBezTo>
                    <a:pt x="-6126" y="69225"/>
                    <a:pt x="-6697" y="24362"/>
                    <a:pt x="18639" y="6932"/>
                  </a:cubicBezTo>
                  <a:close/>
                </a:path>
              </a:pathLst>
            </a:custGeom>
            <a:solidFill>
              <a:srgbClr val="ED1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63305B3-3265-49AB-B270-8B1BEDC87326}"/>
                </a:ext>
              </a:extLst>
            </p:cNvPr>
            <p:cNvSpPr/>
            <p:nvPr/>
          </p:nvSpPr>
          <p:spPr>
            <a:xfrm>
              <a:off x="11681824" y="4740204"/>
              <a:ext cx="102014" cy="235973"/>
            </a:xfrm>
            <a:custGeom>
              <a:avLst/>
              <a:gdLst>
                <a:gd name="connsiteX0" fmla="*/ 36871 w 102014"/>
                <a:gd name="connsiteY0" fmla="*/ 714 h 235973"/>
                <a:gd name="connsiteX1" fmla="*/ 45253 w 102014"/>
                <a:gd name="connsiteY1" fmla="*/ 3381 h 235973"/>
                <a:gd name="connsiteX2" fmla="*/ 42586 w 102014"/>
                <a:gd name="connsiteY2" fmla="*/ 11763 h 235973"/>
                <a:gd name="connsiteX3" fmla="*/ 14011 w 102014"/>
                <a:gd name="connsiteY3" fmla="*/ 57197 h 235973"/>
                <a:gd name="connsiteX4" fmla="*/ 15916 w 102014"/>
                <a:gd name="connsiteY4" fmla="*/ 111204 h 235973"/>
                <a:gd name="connsiteX5" fmla="*/ 35157 w 102014"/>
                <a:gd name="connsiteY5" fmla="*/ 166354 h 235973"/>
                <a:gd name="connsiteX6" fmla="*/ 96783 w 102014"/>
                <a:gd name="connsiteY6" fmla="*/ 223599 h 235973"/>
                <a:gd name="connsiteX7" fmla="*/ 101927 w 102014"/>
                <a:gd name="connsiteY7" fmla="*/ 230743 h 235973"/>
                <a:gd name="connsiteX8" fmla="*/ 94783 w 102014"/>
                <a:gd name="connsiteY8" fmla="*/ 235886 h 235973"/>
                <a:gd name="connsiteX9" fmla="*/ 24108 w 102014"/>
                <a:gd name="connsiteY9" fmla="*/ 172069 h 235973"/>
                <a:gd name="connsiteX10" fmla="*/ 3724 w 102014"/>
                <a:gd name="connsiteY10" fmla="*/ 113681 h 235973"/>
                <a:gd name="connsiteX11" fmla="*/ 1724 w 102014"/>
                <a:gd name="connsiteY11" fmla="*/ 55197 h 235973"/>
                <a:gd name="connsiteX12" fmla="*/ 36871 w 102014"/>
                <a:gd name="connsiteY12" fmla="*/ 714 h 235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014" h="235973">
                  <a:moveTo>
                    <a:pt x="36871" y="714"/>
                  </a:moveTo>
                  <a:cubicBezTo>
                    <a:pt x="39919" y="-905"/>
                    <a:pt x="43729" y="333"/>
                    <a:pt x="45253" y="3381"/>
                  </a:cubicBezTo>
                  <a:cubicBezTo>
                    <a:pt x="46872" y="6429"/>
                    <a:pt x="45634" y="10239"/>
                    <a:pt x="42586" y="11763"/>
                  </a:cubicBezTo>
                  <a:cubicBezTo>
                    <a:pt x="26489" y="20145"/>
                    <a:pt x="17440" y="36814"/>
                    <a:pt x="14011" y="57197"/>
                  </a:cubicBezTo>
                  <a:cubicBezTo>
                    <a:pt x="11249" y="73580"/>
                    <a:pt x="12201" y="92345"/>
                    <a:pt x="15916" y="111204"/>
                  </a:cubicBezTo>
                  <a:cubicBezTo>
                    <a:pt x="19726" y="130254"/>
                    <a:pt x="26394" y="149304"/>
                    <a:pt x="35157" y="166354"/>
                  </a:cubicBezTo>
                  <a:cubicBezTo>
                    <a:pt x="50682" y="196358"/>
                    <a:pt x="72685" y="219599"/>
                    <a:pt x="96783" y="223599"/>
                  </a:cubicBezTo>
                  <a:cubicBezTo>
                    <a:pt x="100212" y="224171"/>
                    <a:pt x="102498" y="227409"/>
                    <a:pt x="101927" y="230743"/>
                  </a:cubicBezTo>
                  <a:cubicBezTo>
                    <a:pt x="101355" y="234172"/>
                    <a:pt x="98117" y="236458"/>
                    <a:pt x="94783" y="235886"/>
                  </a:cubicBezTo>
                  <a:cubicBezTo>
                    <a:pt x="66399" y="231124"/>
                    <a:pt x="41253" y="205311"/>
                    <a:pt x="24108" y="172069"/>
                  </a:cubicBezTo>
                  <a:cubicBezTo>
                    <a:pt x="14773" y="154067"/>
                    <a:pt x="7725" y="133778"/>
                    <a:pt x="3724" y="113681"/>
                  </a:cubicBezTo>
                  <a:cubicBezTo>
                    <a:pt x="-276" y="93392"/>
                    <a:pt x="-1229" y="73104"/>
                    <a:pt x="1724" y="55197"/>
                  </a:cubicBezTo>
                  <a:cubicBezTo>
                    <a:pt x="5724" y="31099"/>
                    <a:pt x="16773" y="11192"/>
                    <a:pt x="36871" y="714"/>
                  </a:cubicBezTo>
                  <a:close/>
                </a:path>
              </a:pathLst>
            </a:custGeom>
            <a:solidFill>
              <a:srgbClr val="FA51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6A587BB5-CFBC-464F-A61B-9F5C7966986C}"/>
                </a:ext>
              </a:extLst>
            </p:cNvPr>
            <p:cNvSpPr/>
            <p:nvPr/>
          </p:nvSpPr>
          <p:spPr>
            <a:xfrm>
              <a:off x="11868693" y="4668291"/>
              <a:ext cx="60305" cy="164189"/>
            </a:xfrm>
            <a:custGeom>
              <a:avLst/>
              <a:gdLst>
                <a:gd name="connsiteX0" fmla="*/ 25547 w 60305"/>
                <a:gd name="connsiteY0" fmla="*/ 714 h 164189"/>
                <a:gd name="connsiteX1" fmla="*/ 33929 w 60305"/>
                <a:gd name="connsiteY1" fmla="*/ 3381 h 164189"/>
                <a:gd name="connsiteX2" fmla="*/ 31262 w 60305"/>
                <a:gd name="connsiteY2" fmla="*/ 11763 h 164189"/>
                <a:gd name="connsiteX3" fmla="*/ 13546 w 60305"/>
                <a:gd name="connsiteY3" fmla="*/ 40148 h 164189"/>
                <a:gd name="connsiteX4" fmla="*/ 14784 w 60305"/>
                <a:gd name="connsiteY4" fmla="*/ 75009 h 164189"/>
                <a:gd name="connsiteX5" fmla="*/ 42311 w 60305"/>
                <a:gd name="connsiteY5" fmla="*/ 137112 h 164189"/>
                <a:gd name="connsiteX6" fmla="*/ 59170 w 60305"/>
                <a:gd name="connsiteY6" fmla="*/ 162830 h 164189"/>
                <a:gd name="connsiteX7" fmla="*/ 30691 w 60305"/>
                <a:gd name="connsiteY7" fmla="*/ 141684 h 164189"/>
                <a:gd name="connsiteX8" fmla="*/ 2497 w 60305"/>
                <a:gd name="connsiteY8" fmla="*/ 77390 h 164189"/>
                <a:gd name="connsiteX9" fmla="*/ 1163 w 60305"/>
                <a:gd name="connsiteY9" fmla="*/ 38052 h 164189"/>
                <a:gd name="connsiteX10" fmla="*/ 25547 w 60305"/>
                <a:gd name="connsiteY10" fmla="*/ 714 h 16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305" h="164189">
                  <a:moveTo>
                    <a:pt x="25547" y="714"/>
                  </a:moveTo>
                  <a:cubicBezTo>
                    <a:pt x="28595" y="-905"/>
                    <a:pt x="32405" y="333"/>
                    <a:pt x="33929" y="3381"/>
                  </a:cubicBezTo>
                  <a:cubicBezTo>
                    <a:pt x="35548" y="6429"/>
                    <a:pt x="34310" y="10239"/>
                    <a:pt x="31262" y="11763"/>
                  </a:cubicBezTo>
                  <a:cubicBezTo>
                    <a:pt x="21261" y="16907"/>
                    <a:pt x="15736" y="27384"/>
                    <a:pt x="13546" y="40148"/>
                  </a:cubicBezTo>
                  <a:cubicBezTo>
                    <a:pt x="11831" y="50720"/>
                    <a:pt x="12403" y="62722"/>
                    <a:pt x="14784" y="75009"/>
                  </a:cubicBezTo>
                  <a:cubicBezTo>
                    <a:pt x="17641" y="89582"/>
                    <a:pt x="28690" y="118062"/>
                    <a:pt x="42311" y="137112"/>
                  </a:cubicBezTo>
                  <a:cubicBezTo>
                    <a:pt x="59932" y="161687"/>
                    <a:pt x="62218" y="159210"/>
                    <a:pt x="59170" y="162830"/>
                  </a:cubicBezTo>
                  <a:cubicBezTo>
                    <a:pt x="55551" y="167116"/>
                    <a:pt x="44502" y="161591"/>
                    <a:pt x="30691" y="141684"/>
                  </a:cubicBezTo>
                  <a:cubicBezTo>
                    <a:pt x="16403" y="121205"/>
                    <a:pt x="5830" y="93869"/>
                    <a:pt x="2497" y="77390"/>
                  </a:cubicBezTo>
                  <a:cubicBezTo>
                    <a:pt x="-170" y="63770"/>
                    <a:pt x="-837" y="50149"/>
                    <a:pt x="1163" y="38052"/>
                  </a:cubicBezTo>
                  <a:cubicBezTo>
                    <a:pt x="4021" y="21574"/>
                    <a:pt x="11641" y="7858"/>
                    <a:pt x="25547" y="714"/>
                  </a:cubicBezTo>
                  <a:close/>
                </a:path>
              </a:pathLst>
            </a:custGeom>
            <a:solidFill>
              <a:srgbClr val="FA51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37" name="Graphic 11709">
            <a:extLst>
              <a:ext uri="{FF2B5EF4-FFF2-40B4-BE49-F238E27FC236}">
                <a16:creationId xmlns:a16="http://schemas.microsoft.com/office/drawing/2014/main" id="{C50E73A7-760D-44EF-B5C2-2AF1418418E8}"/>
              </a:ext>
            </a:extLst>
          </p:cNvPr>
          <p:cNvGrpSpPr/>
          <p:nvPr/>
        </p:nvGrpSpPr>
        <p:grpSpPr>
          <a:xfrm rot="11793501">
            <a:off x="2718146" y="1124176"/>
            <a:ext cx="1502120" cy="668611"/>
            <a:chOff x="5634037" y="3243322"/>
            <a:chExt cx="924539" cy="371700"/>
          </a:xfrm>
        </p:grpSpPr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D37E1E94-DDE5-48B0-8FE9-5A44C23A4EE7}"/>
                </a:ext>
              </a:extLst>
            </p:cNvPr>
            <p:cNvSpPr/>
            <p:nvPr/>
          </p:nvSpPr>
          <p:spPr>
            <a:xfrm>
              <a:off x="5634037" y="3243322"/>
              <a:ext cx="924444" cy="371700"/>
            </a:xfrm>
            <a:custGeom>
              <a:avLst/>
              <a:gdLst>
                <a:gd name="connsiteX0" fmla="*/ 125159 w 924444"/>
                <a:gd name="connsiteY0" fmla="*/ 244923 h 371700"/>
                <a:gd name="connsiteX1" fmla="*/ 853726 w 924444"/>
                <a:gd name="connsiteY1" fmla="*/ 2131 h 371700"/>
                <a:gd name="connsiteX2" fmla="*/ 906399 w 924444"/>
                <a:gd name="connsiteY2" fmla="*/ 28420 h 371700"/>
                <a:gd name="connsiteX3" fmla="*/ 922306 w 924444"/>
                <a:gd name="connsiteY3" fmla="*/ 76235 h 371700"/>
                <a:gd name="connsiteX4" fmla="*/ 895922 w 924444"/>
                <a:gd name="connsiteY4" fmla="*/ 128813 h 371700"/>
                <a:gd name="connsiteX5" fmla="*/ 167450 w 924444"/>
                <a:gd name="connsiteY5" fmla="*/ 371701 h 371700"/>
                <a:gd name="connsiteX6" fmla="*/ 81058 w 924444"/>
                <a:gd name="connsiteY6" fmla="*/ 364176 h 371700"/>
                <a:gd name="connsiteX7" fmla="*/ 0 w 924444"/>
                <a:gd name="connsiteY7" fmla="*/ 357127 h 371700"/>
                <a:gd name="connsiteX8" fmla="*/ 60579 w 924444"/>
                <a:gd name="connsiteY8" fmla="*/ 302835 h 371700"/>
                <a:gd name="connsiteX9" fmla="*/ 125159 w 924444"/>
                <a:gd name="connsiteY9" fmla="*/ 244923 h 3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4444" h="371700">
                  <a:moveTo>
                    <a:pt x="125159" y="244923"/>
                  </a:moveTo>
                  <a:lnTo>
                    <a:pt x="853726" y="2131"/>
                  </a:lnTo>
                  <a:cubicBezTo>
                    <a:pt x="875538" y="-5108"/>
                    <a:pt x="899160" y="6703"/>
                    <a:pt x="906399" y="28420"/>
                  </a:cubicBezTo>
                  <a:lnTo>
                    <a:pt x="922306" y="76235"/>
                  </a:lnTo>
                  <a:cubicBezTo>
                    <a:pt x="929545" y="98047"/>
                    <a:pt x="917829" y="121574"/>
                    <a:pt x="895922" y="128813"/>
                  </a:cubicBezTo>
                  <a:lnTo>
                    <a:pt x="167450" y="371701"/>
                  </a:lnTo>
                  <a:lnTo>
                    <a:pt x="81058" y="364176"/>
                  </a:lnTo>
                  <a:lnTo>
                    <a:pt x="0" y="357127"/>
                  </a:lnTo>
                  <a:lnTo>
                    <a:pt x="60579" y="302835"/>
                  </a:lnTo>
                  <a:lnTo>
                    <a:pt x="125159" y="244923"/>
                  </a:lnTo>
                  <a:close/>
                </a:path>
              </a:pathLst>
            </a:custGeom>
            <a:solidFill>
              <a:srgbClr val="009F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7A444517-B8C0-4369-918A-5E577EB7B55B}"/>
                </a:ext>
              </a:extLst>
            </p:cNvPr>
            <p:cNvSpPr/>
            <p:nvPr/>
          </p:nvSpPr>
          <p:spPr>
            <a:xfrm>
              <a:off x="5780340" y="3295649"/>
              <a:ext cx="778140" cy="319373"/>
            </a:xfrm>
            <a:custGeom>
              <a:avLst/>
              <a:gdLst>
                <a:gd name="connsiteX0" fmla="*/ 0 w 778140"/>
                <a:gd name="connsiteY0" fmla="*/ 255937 h 319373"/>
                <a:gd name="connsiteX1" fmla="*/ 768001 w 778140"/>
                <a:gd name="connsiteY1" fmla="*/ 0 h 319373"/>
                <a:gd name="connsiteX2" fmla="*/ 776002 w 778140"/>
                <a:gd name="connsiteY2" fmla="*/ 23908 h 319373"/>
                <a:gd name="connsiteX3" fmla="*/ 749618 w 778140"/>
                <a:gd name="connsiteY3" fmla="*/ 76486 h 319373"/>
                <a:gd name="connsiteX4" fmla="*/ 21146 w 778140"/>
                <a:gd name="connsiteY4" fmla="*/ 319373 h 319373"/>
                <a:gd name="connsiteX5" fmla="*/ 0 w 778140"/>
                <a:gd name="connsiteY5" fmla="*/ 255937 h 31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140" h="319373">
                  <a:moveTo>
                    <a:pt x="0" y="255937"/>
                  </a:moveTo>
                  <a:lnTo>
                    <a:pt x="768001" y="0"/>
                  </a:lnTo>
                  <a:lnTo>
                    <a:pt x="776002" y="23908"/>
                  </a:lnTo>
                  <a:cubicBezTo>
                    <a:pt x="783241" y="45720"/>
                    <a:pt x="771525" y="69247"/>
                    <a:pt x="749618" y="76486"/>
                  </a:cubicBezTo>
                  <a:lnTo>
                    <a:pt x="21146" y="319373"/>
                  </a:lnTo>
                  <a:lnTo>
                    <a:pt x="0" y="255937"/>
                  </a:lnTo>
                  <a:close/>
                </a:path>
              </a:pathLst>
            </a:custGeom>
            <a:solidFill>
              <a:srgbClr val="0071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2FEF649C-E83A-43DE-A7A0-97A2E7F0D4DC}"/>
                </a:ext>
              </a:extLst>
            </p:cNvPr>
            <p:cNvSpPr/>
            <p:nvPr/>
          </p:nvSpPr>
          <p:spPr>
            <a:xfrm>
              <a:off x="5634037" y="3488244"/>
              <a:ext cx="167449" cy="126777"/>
            </a:xfrm>
            <a:custGeom>
              <a:avLst/>
              <a:gdLst>
                <a:gd name="connsiteX0" fmla="*/ 125159 w 167449"/>
                <a:gd name="connsiteY0" fmla="*/ 0 h 126777"/>
                <a:gd name="connsiteX1" fmla="*/ 167450 w 167449"/>
                <a:gd name="connsiteY1" fmla="*/ 126778 h 126777"/>
                <a:gd name="connsiteX2" fmla="*/ 81058 w 167449"/>
                <a:gd name="connsiteY2" fmla="*/ 119253 h 126777"/>
                <a:gd name="connsiteX3" fmla="*/ 0 w 167449"/>
                <a:gd name="connsiteY3" fmla="*/ 112205 h 126777"/>
                <a:gd name="connsiteX4" fmla="*/ 60579 w 167449"/>
                <a:gd name="connsiteY4" fmla="*/ 57912 h 12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49" h="126777">
                  <a:moveTo>
                    <a:pt x="125159" y="0"/>
                  </a:moveTo>
                  <a:lnTo>
                    <a:pt x="167450" y="126778"/>
                  </a:lnTo>
                  <a:lnTo>
                    <a:pt x="81058" y="119253"/>
                  </a:lnTo>
                  <a:lnTo>
                    <a:pt x="0" y="112205"/>
                  </a:lnTo>
                  <a:lnTo>
                    <a:pt x="60579" y="57912"/>
                  </a:lnTo>
                  <a:close/>
                </a:path>
              </a:pathLst>
            </a:custGeom>
            <a:solidFill>
              <a:srgbClr val="FFE2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6925E98F-3C68-40B1-9196-A2B78F8CFBCF}"/>
                </a:ext>
              </a:extLst>
            </p:cNvPr>
            <p:cNvSpPr/>
            <p:nvPr/>
          </p:nvSpPr>
          <p:spPr>
            <a:xfrm>
              <a:off x="5634037" y="3546156"/>
              <a:ext cx="81057" cy="61341"/>
            </a:xfrm>
            <a:custGeom>
              <a:avLst/>
              <a:gdLst>
                <a:gd name="connsiteX0" fmla="*/ 60579 w 81057"/>
                <a:gd name="connsiteY0" fmla="*/ 0 h 61341"/>
                <a:gd name="connsiteX1" fmla="*/ 81058 w 81057"/>
                <a:gd name="connsiteY1" fmla="*/ 61341 h 61341"/>
                <a:gd name="connsiteX2" fmla="*/ 0 w 81057"/>
                <a:gd name="connsiteY2" fmla="*/ 54293 h 6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57" h="61341">
                  <a:moveTo>
                    <a:pt x="60579" y="0"/>
                  </a:moveTo>
                  <a:lnTo>
                    <a:pt x="81058" y="61341"/>
                  </a:lnTo>
                  <a:lnTo>
                    <a:pt x="0" y="54293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2901783F-260C-4AA4-91D0-426149025565}"/>
                </a:ext>
              </a:extLst>
            </p:cNvPr>
            <p:cNvSpPr/>
            <p:nvPr/>
          </p:nvSpPr>
          <p:spPr>
            <a:xfrm>
              <a:off x="6413086" y="3243322"/>
              <a:ext cx="145394" cy="153673"/>
            </a:xfrm>
            <a:custGeom>
              <a:avLst/>
              <a:gdLst>
                <a:gd name="connsiteX0" fmla="*/ 0 w 145394"/>
                <a:gd name="connsiteY0" fmla="*/ 26991 h 153673"/>
                <a:gd name="connsiteX1" fmla="*/ 74676 w 145394"/>
                <a:gd name="connsiteY1" fmla="*/ 2131 h 153673"/>
                <a:gd name="connsiteX2" fmla="*/ 127349 w 145394"/>
                <a:gd name="connsiteY2" fmla="*/ 28420 h 153673"/>
                <a:gd name="connsiteX3" fmla="*/ 143256 w 145394"/>
                <a:gd name="connsiteY3" fmla="*/ 76235 h 153673"/>
                <a:gd name="connsiteX4" fmla="*/ 116872 w 145394"/>
                <a:gd name="connsiteY4" fmla="*/ 128813 h 153673"/>
                <a:gd name="connsiteX5" fmla="*/ 42196 w 145394"/>
                <a:gd name="connsiteY5" fmla="*/ 153673 h 153673"/>
                <a:gd name="connsiteX6" fmla="*/ 0 w 145394"/>
                <a:gd name="connsiteY6" fmla="*/ 26991 h 15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394" h="153673">
                  <a:moveTo>
                    <a:pt x="0" y="26991"/>
                  </a:moveTo>
                  <a:lnTo>
                    <a:pt x="74676" y="2131"/>
                  </a:lnTo>
                  <a:cubicBezTo>
                    <a:pt x="96488" y="-5108"/>
                    <a:pt x="120110" y="6703"/>
                    <a:pt x="127349" y="28420"/>
                  </a:cubicBezTo>
                  <a:lnTo>
                    <a:pt x="143256" y="76235"/>
                  </a:lnTo>
                  <a:cubicBezTo>
                    <a:pt x="150495" y="98047"/>
                    <a:pt x="138779" y="121574"/>
                    <a:pt x="116872" y="128813"/>
                  </a:cubicBezTo>
                  <a:lnTo>
                    <a:pt x="42196" y="153673"/>
                  </a:lnTo>
                  <a:lnTo>
                    <a:pt x="0" y="26991"/>
                  </a:ln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C2C28CDB-F3AA-4216-AA97-835471892A59}"/>
                </a:ext>
              </a:extLst>
            </p:cNvPr>
            <p:cNvSpPr/>
            <p:nvPr/>
          </p:nvSpPr>
          <p:spPr>
            <a:xfrm rot="-6505988">
              <a:off x="6345258" y="3317754"/>
              <a:ext cx="133636" cy="46577"/>
            </a:xfrm>
            <a:custGeom>
              <a:avLst/>
              <a:gdLst>
                <a:gd name="connsiteX0" fmla="*/ 0 w 133636"/>
                <a:gd name="connsiteY0" fmla="*/ 0 h 46577"/>
                <a:gd name="connsiteX1" fmla="*/ 133637 w 133636"/>
                <a:gd name="connsiteY1" fmla="*/ 0 h 46577"/>
                <a:gd name="connsiteX2" fmla="*/ 133637 w 133636"/>
                <a:gd name="connsiteY2" fmla="*/ 46578 h 46577"/>
                <a:gd name="connsiteX3" fmla="*/ 0 w 133636"/>
                <a:gd name="connsiteY3" fmla="*/ 46578 h 4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636" h="46577">
                  <a:moveTo>
                    <a:pt x="0" y="0"/>
                  </a:moveTo>
                  <a:lnTo>
                    <a:pt x="133637" y="0"/>
                  </a:lnTo>
                  <a:lnTo>
                    <a:pt x="133637" y="46578"/>
                  </a:lnTo>
                  <a:lnTo>
                    <a:pt x="0" y="46578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59B11AD1-7ECA-47C6-98AF-69C8B7B9E2CC}"/>
                </a:ext>
              </a:extLst>
            </p:cNvPr>
            <p:cNvSpPr/>
            <p:nvPr/>
          </p:nvSpPr>
          <p:spPr>
            <a:xfrm>
              <a:off x="6434232" y="3295554"/>
              <a:ext cx="124344" cy="101345"/>
            </a:xfrm>
            <a:custGeom>
              <a:avLst/>
              <a:gdLst>
                <a:gd name="connsiteX0" fmla="*/ 0 w 124344"/>
                <a:gd name="connsiteY0" fmla="*/ 38100 h 101345"/>
                <a:gd name="connsiteX1" fmla="*/ 114205 w 124344"/>
                <a:gd name="connsiteY1" fmla="*/ 0 h 101345"/>
                <a:gd name="connsiteX2" fmla="*/ 122206 w 124344"/>
                <a:gd name="connsiteY2" fmla="*/ 23908 h 101345"/>
                <a:gd name="connsiteX3" fmla="*/ 95821 w 124344"/>
                <a:gd name="connsiteY3" fmla="*/ 76486 h 101345"/>
                <a:gd name="connsiteX4" fmla="*/ 21146 w 124344"/>
                <a:gd name="connsiteY4" fmla="*/ 101346 h 101345"/>
                <a:gd name="connsiteX5" fmla="*/ 0 w 124344"/>
                <a:gd name="connsiteY5" fmla="*/ 38100 h 10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344" h="101345">
                  <a:moveTo>
                    <a:pt x="0" y="38100"/>
                  </a:moveTo>
                  <a:lnTo>
                    <a:pt x="114205" y="0"/>
                  </a:lnTo>
                  <a:lnTo>
                    <a:pt x="122206" y="23908"/>
                  </a:lnTo>
                  <a:cubicBezTo>
                    <a:pt x="129445" y="45720"/>
                    <a:pt x="117729" y="69247"/>
                    <a:pt x="95821" y="76486"/>
                  </a:cubicBezTo>
                  <a:lnTo>
                    <a:pt x="21146" y="101346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C3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23" name="Graphic 1">
            <a:extLst>
              <a:ext uri="{FF2B5EF4-FFF2-40B4-BE49-F238E27FC236}">
                <a16:creationId xmlns:a16="http://schemas.microsoft.com/office/drawing/2014/main" id="{C5712964-13A3-486B-97F3-32A1B9DB0607}"/>
              </a:ext>
            </a:extLst>
          </p:cNvPr>
          <p:cNvGrpSpPr/>
          <p:nvPr/>
        </p:nvGrpSpPr>
        <p:grpSpPr>
          <a:xfrm rot="5901564">
            <a:off x="2865220" y="-103057"/>
            <a:ext cx="906831" cy="1633251"/>
            <a:chOff x="5938931" y="3171868"/>
            <a:chExt cx="1512501" cy="2474078"/>
          </a:xfrm>
        </p:grpSpPr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48F056C3-FE17-458B-9029-A32CDAA4AA07}"/>
                </a:ext>
              </a:extLst>
            </p:cNvPr>
            <p:cNvSpPr/>
            <p:nvPr/>
          </p:nvSpPr>
          <p:spPr>
            <a:xfrm>
              <a:off x="6031431" y="3520366"/>
              <a:ext cx="1420001" cy="2125228"/>
            </a:xfrm>
            <a:custGeom>
              <a:avLst/>
              <a:gdLst>
                <a:gd name="connsiteX0" fmla="*/ 461799 w 1420001"/>
                <a:gd name="connsiteY0" fmla="*/ 54944 h 2125228"/>
                <a:gd name="connsiteX1" fmla="*/ 1407825 w 1420001"/>
                <a:gd name="connsiteY1" fmla="*/ 1831193 h 2125228"/>
                <a:gd name="connsiteX2" fmla="*/ 1364969 w 1420001"/>
                <a:gd name="connsiteY2" fmla="*/ 1971159 h 2125228"/>
                <a:gd name="connsiteX3" fmla="*/ 1098714 w 1420001"/>
                <a:gd name="connsiteY3" fmla="*/ 2112949 h 2125228"/>
                <a:gd name="connsiteX4" fmla="*/ 958292 w 1420001"/>
                <a:gd name="connsiteY4" fmla="*/ 2070549 h 2125228"/>
                <a:gd name="connsiteX5" fmla="*/ 12266 w 1420001"/>
                <a:gd name="connsiteY5" fmla="*/ 294755 h 2125228"/>
                <a:gd name="connsiteX6" fmla="*/ 55122 w 1420001"/>
                <a:gd name="connsiteY6" fmla="*/ 153877 h 2125228"/>
                <a:gd name="connsiteX7" fmla="*/ 321377 w 1420001"/>
                <a:gd name="connsiteY7" fmla="*/ 12087 h 2125228"/>
                <a:gd name="connsiteX8" fmla="*/ 461799 w 1420001"/>
                <a:gd name="connsiteY8" fmla="*/ 54944 h 212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0001" h="2125228">
                  <a:moveTo>
                    <a:pt x="461799" y="54944"/>
                  </a:moveTo>
                  <a:lnTo>
                    <a:pt x="1407825" y="1831193"/>
                  </a:lnTo>
                  <a:cubicBezTo>
                    <a:pt x="1434724" y="1881799"/>
                    <a:pt x="1415576" y="1944260"/>
                    <a:pt x="1364969" y="1971159"/>
                  </a:cubicBezTo>
                  <a:lnTo>
                    <a:pt x="1098714" y="2112949"/>
                  </a:lnTo>
                  <a:cubicBezTo>
                    <a:pt x="1047652" y="2139848"/>
                    <a:pt x="985191" y="2121155"/>
                    <a:pt x="958292" y="2070549"/>
                  </a:cubicBezTo>
                  <a:lnTo>
                    <a:pt x="12266" y="294755"/>
                  </a:lnTo>
                  <a:cubicBezTo>
                    <a:pt x="-14633" y="244149"/>
                    <a:pt x="4060" y="181232"/>
                    <a:pt x="55122" y="153877"/>
                  </a:cubicBezTo>
                  <a:lnTo>
                    <a:pt x="321377" y="12087"/>
                  </a:lnTo>
                  <a:cubicBezTo>
                    <a:pt x="371984" y="-14812"/>
                    <a:pt x="434900" y="4793"/>
                    <a:pt x="461799" y="54944"/>
                  </a:cubicBezTo>
                  <a:close/>
                </a:path>
              </a:pathLst>
            </a:custGeom>
            <a:solidFill>
              <a:srgbClr val="FFC32E"/>
            </a:solidFill>
            <a:ln w="453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EA515610-7F47-416D-AA81-2F4FB9C50F2F}"/>
                </a:ext>
              </a:extLst>
            </p:cNvPr>
            <p:cNvSpPr/>
            <p:nvPr/>
          </p:nvSpPr>
          <p:spPr>
            <a:xfrm>
              <a:off x="6031521" y="3603576"/>
              <a:ext cx="1231751" cy="2042370"/>
            </a:xfrm>
            <a:custGeom>
              <a:avLst/>
              <a:gdLst>
                <a:gd name="connsiteX0" fmla="*/ 55032 w 1231751"/>
                <a:gd name="connsiteY0" fmla="*/ 71123 h 2042370"/>
                <a:gd name="connsiteX1" fmla="*/ 12176 w 1231751"/>
                <a:gd name="connsiteY1" fmla="*/ 211545 h 2042370"/>
                <a:gd name="connsiteX2" fmla="*/ 958202 w 1231751"/>
                <a:gd name="connsiteY2" fmla="*/ 1987338 h 2042370"/>
                <a:gd name="connsiteX3" fmla="*/ 1098624 w 1231751"/>
                <a:gd name="connsiteY3" fmla="*/ 2030194 h 2042370"/>
                <a:gd name="connsiteX4" fmla="*/ 1231752 w 1231751"/>
                <a:gd name="connsiteY4" fmla="*/ 1959072 h 2042370"/>
                <a:gd name="connsiteX5" fmla="*/ 188160 w 1231751"/>
                <a:gd name="connsiteY5" fmla="*/ 0 h 2042370"/>
                <a:gd name="connsiteX6" fmla="*/ 55032 w 1231751"/>
                <a:gd name="connsiteY6" fmla="*/ 71123 h 204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1751" h="2042370">
                  <a:moveTo>
                    <a:pt x="55032" y="71123"/>
                  </a:moveTo>
                  <a:cubicBezTo>
                    <a:pt x="4426" y="98022"/>
                    <a:pt x="-14723" y="160938"/>
                    <a:pt x="12176" y="211545"/>
                  </a:cubicBezTo>
                  <a:lnTo>
                    <a:pt x="958202" y="1987338"/>
                  </a:lnTo>
                  <a:cubicBezTo>
                    <a:pt x="985101" y="2037945"/>
                    <a:pt x="1048018" y="2057094"/>
                    <a:pt x="1098624" y="2030194"/>
                  </a:cubicBezTo>
                  <a:lnTo>
                    <a:pt x="1231752" y="1959072"/>
                  </a:lnTo>
                  <a:lnTo>
                    <a:pt x="188160" y="0"/>
                  </a:lnTo>
                  <a:lnTo>
                    <a:pt x="55032" y="71123"/>
                  </a:lnTo>
                  <a:close/>
                </a:path>
              </a:pathLst>
            </a:custGeom>
            <a:solidFill>
              <a:srgbClr val="FFD524"/>
            </a:solidFill>
            <a:ln w="453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526" name="Graphic 1">
              <a:extLst>
                <a:ext uri="{FF2B5EF4-FFF2-40B4-BE49-F238E27FC236}">
                  <a16:creationId xmlns:a16="http://schemas.microsoft.com/office/drawing/2014/main" id="{CC6010D4-5C7E-4175-A9DF-F3F5C0D6A06A}"/>
                </a:ext>
              </a:extLst>
            </p:cNvPr>
            <p:cNvGrpSpPr/>
            <p:nvPr/>
          </p:nvGrpSpPr>
          <p:grpSpPr>
            <a:xfrm>
              <a:off x="5938931" y="3171868"/>
              <a:ext cx="433025" cy="518331"/>
              <a:chOff x="5938931" y="3171868"/>
              <a:chExt cx="433025" cy="518331"/>
            </a:xfrm>
          </p:grpSpPr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DCFF151D-C5C9-4993-869D-B359A2624FD6}"/>
                  </a:ext>
                </a:extLst>
              </p:cNvPr>
              <p:cNvSpPr/>
              <p:nvPr/>
            </p:nvSpPr>
            <p:spPr>
              <a:xfrm>
                <a:off x="5938931" y="3171938"/>
                <a:ext cx="433025" cy="518261"/>
              </a:xfrm>
              <a:custGeom>
                <a:avLst/>
                <a:gdLst>
                  <a:gd name="connsiteX0" fmla="*/ 57351 w 433025"/>
                  <a:gd name="connsiteY0" fmla="*/ 12651 h 518261"/>
                  <a:gd name="connsiteX1" fmla="*/ 57351 w 433025"/>
                  <a:gd name="connsiteY1" fmla="*/ 12651 h 518261"/>
                  <a:gd name="connsiteX2" fmla="*/ 817 w 433025"/>
                  <a:gd name="connsiteY2" fmla="*/ 121615 h 518261"/>
                  <a:gd name="connsiteX3" fmla="*/ 10392 w 433025"/>
                  <a:gd name="connsiteY3" fmla="*/ 201856 h 518261"/>
                  <a:gd name="connsiteX4" fmla="*/ 71940 w 433025"/>
                  <a:gd name="connsiteY4" fmla="*/ 396532 h 518261"/>
                  <a:gd name="connsiteX5" fmla="*/ 136680 w 433025"/>
                  <a:gd name="connsiteY5" fmla="*/ 518262 h 518261"/>
                  <a:gd name="connsiteX6" fmla="*/ 284853 w 433025"/>
                  <a:gd name="connsiteY6" fmla="*/ 439388 h 518261"/>
                  <a:gd name="connsiteX7" fmla="*/ 433026 w 433025"/>
                  <a:gd name="connsiteY7" fmla="*/ 360515 h 518261"/>
                  <a:gd name="connsiteX8" fmla="*/ 367830 w 433025"/>
                  <a:gd name="connsiteY8" fmla="*/ 238785 h 518261"/>
                  <a:gd name="connsiteX9" fmla="*/ 240629 w 433025"/>
                  <a:gd name="connsiteY9" fmla="*/ 79215 h 518261"/>
                  <a:gd name="connsiteX10" fmla="*/ 179537 w 433025"/>
                  <a:gd name="connsiteY10" fmla="*/ 26328 h 518261"/>
                  <a:gd name="connsiteX11" fmla="*/ 57351 w 433025"/>
                  <a:gd name="connsiteY11" fmla="*/ 12651 h 51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3025" h="518261">
                    <a:moveTo>
                      <a:pt x="57351" y="12651"/>
                    </a:moveTo>
                    <a:lnTo>
                      <a:pt x="57351" y="12651"/>
                    </a:lnTo>
                    <a:cubicBezTo>
                      <a:pt x="17686" y="33623"/>
                      <a:pt x="-4654" y="76935"/>
                      <a:pt x="817" y="121615"/>
                    </a:cubicBezTo>
                    <a:lnTo>
                      <a:pt x="10392" y="201856"/>
                    </a:lnTo>
                    <a:cubicBezTo>
                      <a:pt x="19054" y="269788"/>
                      <a:pt x="39570" y="335895"/>
                      <a:pt x="71940" y="396532"/>
                    </a:cubicBezTo>
                    <a:lnTo>
                      <a:pt x="136680" y="518262"/>
                    </a:lnTo>
                    <a:lnTo>
                      <a:pt x="284853" y="439388"/>
                    </a:lnTo>
                    <a:lnTo>
                      <a:pt x="433026" y="360515"/>
                    </a:lnTo>
                    <a:lnTo>
                      <a:pt x="367830" y="238785"/>
                    </a:lnTo>
                    <a:cubicBezTo>
                      <a:pt x="335460" y="178148"/>
                      <a:pt x="292604" y="123894"/>
                      <a:pt x="240629" y="79215"/>
                    </a:cubicBezTo>
                    <a:lnTo>
                      <a:pt x="179537" y="26328"/>
                    </a:lnTo>
                    <a:cubicBezTo>
                      <a:pt x="145799" y="-2850"/>
                      <a:pt x="97016" y="-8321"/>
                      <a:pt x="57351" y="12651"/>
                    </a:cubicBezTo>
                    <a:close/>
                  </a:path>
                </a:pathLst>
              </a:custGeom>
              <a:solidFill>
                <a:srgbClr val="FFC32E"/>
              </a:solidFill>
              <a:ln w="453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6" name="Freeform: Shape 535">
                <a:extLst>
                  <a:ext uri="{FF2B5EF4-FFF2-40B4-BE49-F238E27FC236}">
                    <a16:creationId xmlns:a16="http://schemas.microsoft.com/office/drawing/2014/main" id="{1C38E3B9-24A2-4F63-B38C-07B7CC651657}"/>
                  </a:ext>
                </a:extLst>
              </p:cNvPr>
              <p:cNvSpPr/>
              <p:nvPr/>
            </p:nvSpPr>
            <p:spPr>
              <a:xfrm>
                <a:off x="5938931" y="3171868"/>
                <a:ext cx="284853" cy="518331"/>
              </a:xfrm>
              <a:custGeom>
                <a:avLst/>
                <a:gdLst>
                  <a:gd name="connsiteX0" fmla="*/ 150358 w 284853"/>
                  <a:gd name="connsiteY0" fmla="*/ 8618 h 518331"/>
                  <a:gd name="connsiteX1" fmla="*/ 148534 w 284853"/>
                  <a:gd name="connsiteY1" fmla="*/ 42811 h 518331"/>
                  <a:gd name="connsiteX2" fmla="*/ 158564 w 284853"/>
                  <a:gd name="connsiteY2" fmla="*/ 123052 h 518331"/>
                  <a:gd name="connsiteX3" fmla="*/ 220113 w 284853"/>
                  <a:gd name="connsiteY3" fmla="*/ 317729 h 518331"/>
                  <a:gd name="connsiteX4" fmla="*/ 284853 w 284853"/>
                  <a:gd name="connsiteY4" fmla="*/ 439002 h 518331"/>
                  <a:gd name="connsiteX5" fmla="*/ 136680 w 284853"/>
                  <a:gd name="connsiteY5" fmla="*/ 518332 h 518331"/>
                  <a:gd name="connsiteX6" fmla="*/ 71940 w 284853"/>
                  <a:gd name="connsiteY6" fmla="*/ 396602 h 518331"/>
                  <a:gd name="connsiteX7" fmla="*/ 10392 w 284853"/>
                  <a:gd name="connsiteY7" fmla="*/ 201926 h 518331"/>
                  <a:gd name="connsiteX8" fmla="*/ 817 w 284853"/>
                  <a:gd name="connsiteY8" fmla="*/ 121685 h 518331"/>
                  <a:gd name="connsiteX9" fmla="*/ 57351 w 284853"/>
                  <a:gd name="connsiteY9" fmla="*/ 12721 h 518331"/>
                  <a:gd name="connsiteX10" fmla="*/ 57807 w 284853"/>
                  <a:gd name="connsiteY10" fmla="*/ 12721 h 518331"/>
                  <a:gd name="connsiteX11" fmla="*/ 150358 w 284853"/>
                  <a:gd name="connsiteY11" fmla="*/ 8618 h 518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4853" h="518331">
                    <a:moveTo>
                      <a:pt x="150358" y="8618"/>
                    </a:moveTo>
                    <a:cubicBezTo>
                      <a:pt x="147622" y="19560"/>
                      <a:pt x="147622" y="30957"/>
                      <a:pt x="148534" y="42811"/>
                    </a:cubicBezTo>
                    <a:lnTo>
                      <a:pt x="158564" y="123052"/>
                    </a:lnTo>
                    <a:cubicBezTo>
                      <a:pt x="166771" y="191440"/>
                      <a:pt x="187743" y="257092"/>
                      <a:pt x="220113" y="317729"/>
                    </a:cubicBezTo>
                    <a:lnTo>
                      <a:pt x="284853" y="439002"/>
                    </a:lnTo>
                    <a:lnTo>
                      <a:pt x="136680" y="518332"/>
                    </a:lnTo>
                    <a:lnTo>
                      <a:pt x="71940" y="396602"/>
                    </a:lnTo>
                    <a:cubicBezTo>
                      <a:pt x="39570" y="335965"/>
                      <a:pt x="18598" y="270313"/>
                      <a:pt x="10392" y="201926"/>
                    </a:cubicBezTo>
                    <a:lnTo>
                      <a:pt x="817" y="121685"/>
                    </a:lnTo>
                    <a:cubicBezTo>
                      <a:pt x="-4654" y="77005"/>
                      <a:pt x="17686" y="33693"/>
                      <a:pt x="57351" y="12721"/>
                    </a:cubicBezTo>
                    <a:lnTo>
                      <a:pt x="57807" y="12721"/>
                    </a:lnTo>
                    <a:cubicBezTo>
                      <a:pt x="86986" y="-3236"/>
                      <a:pt x="121179" y="-3692"/>
                      <a:pt x="150358" y="8618"/>
                    </a:cubicBezTo>
                    <a:close/>
                  </a:path>
                </a:pathLst>
              </a:custGeom>
              <a:solidFill>
                <a:srgbClr val="FFD524"/>
              </a:solidFill>
              <a:ln w="453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527" name="Graphic 1">
              <a:extLst>
                <a:ext uri="{FF2B5EF4-FFF2-40B4-BE49-F238E27FC236}">
                  <a16:creationId xmlns:a16="http://schemas.microsoft.com/office/drawing/2014/main" id="{AACCC095-1F5E-4104-AAE1-82D6B1BAED2E}"/>
                </a:ext>
              </a:extLst>
            </p:cNvPr>
            <p:cNvGrpSpPr/>
            <p:nvPr/>
          </p:nvGrpSpPr>
          <p:grpSpPr>
            <a:xfrm>
              <a:off x="6067119" y="3619950"/>
              <a:ext cx="1340968" cy="1913298"/>
              <a:chOff x="6067119" y="3619950"/>
              <a:chExt cx="1340968" cy="1913298"/>
            </a:xfrm>
            <a:solidFill>
              <a:srgbClr val="3D4051"/>
            </a:solidFill>
          </p:grpSpPr>
          <p:grpSp>
            <p:nvGrpSpPr>
              <p:cNvPr id="528" name="Graphic 1">
                <a:extLst>
                  <a:ext uri="{FF2B5EF4-FFF2-40B4-BE49-F238E27FC236}">
                    <a16:creationId xmlns:a16="http://schemas.microsoft.com/office/drawing/2014/main" id="{A1A38272-DC7C-4BB8-9B63-F8751DED0EA7}"/>
                  </a:ext>
                </a:extLst>
              </p:cNvPr>
              <p:cNvGrpSpPr/>
              <p:nvPr/>
            </p:nvGrpSpPr>
            <p:grpSpPr>
              <a:xfrm>
                <a:off x="6067119" y="3619950"/>
                <a:ext cx="862343" cy="1256463"/>
                <a:chOff x="6067119" y="3619950"/>
                <a:chExt cx="862343" cy="1256463"/>
              </a:xfrm>
              <a:solidFill>
                <a:srgbClr val="3D4051"/>
              </a:solidFill>
            </p:grpSpPr>
            <p:sp>
              <p:nvSpPr>
                <p:cNvPr id="532" name="Freeform: Shape 531">
                  <a:extLst>
                    <a:ext uri="{FF2B5EF4-FFF2-40B4-BE49-F238E27FC236}">
                      <a16:creationId xmlns:a16="http://schemas.microsoft.com/office/drawing/2014/main" id="{564F3CA6-7E9E-4044-86F1-F162F64C5E1E}"/>
                    </a:ext>
                  </a:extLst>
                </p:cNvPr>
                <p:cNvSpPr/>
                <p:nvPr/>
              </p:nvSpPr>
              <p:spPr>
                <a:xfrm rot="-1682469">
                  <a:off x="6061554" y="3733577"/>
                  <a:ext cx="509252" cy="103491"/>
                </a:xfrm>
                <a:custGeom>
                  <a:avLst/>
                  <a:gdLst>
                    <a:gd name="connsiteX0" fmla="*/ 0 w 509252"/>
                    <a:gd name="connsiteY0" fmla="*/ 0 h 103491"/>
                    <a:gd name="connsiteX1" fmla="*/ 509252 w 509252"/>
                    <a:gd name="connsiteY1" fmla="*/ 0 h 103491"/>
                    <a:gd name="connsiteX2" fmla="*/ 509252 w 509252"/>
                    <a:gd name="connsiteY2" fmla="*/ 103492 h 103491"/>
                    <a:gd name="connsiteX3" fmla="*/ 0 w 509252"/>
                    <a:gd name="connsiteY3" fmla="*/ 103492 h 103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9252" h="103491">
                      <a:moveTo>
                        <a:pt x="0" y="0"/>
                      </a:moveTo>
                      <a:lnTo>
                        <a:pt x="509252" y="0"/>
                      </a:lnTo>
                      <a:lnTo>
                        <a:pt x="509252" y="103492"/>
                      </a:lnTo>
                      <a:lnTo>
                        <a:pt x="0" y="103492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453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33" name="Freeform: Shape 532">
                  <a:extLst>
                    <a:ext uri="{FF2B5EF4-FFF2-40B4-BE49-F238E27FC236}">
                      <a16:creationId xmlns:a16="http://schemas.microsoft.com/office/drawing/2014/main" id="{D3B1868F-E336-43D3-8FEC-E75A4713186F}"/>
                    </a:ext>
                  </a:extLst>
                </p:cNvPr>
                <p:cNvSpPr/>
                <p:nvPr/>
              </p:nvSpPr>
              <p:spPr>
                <a:xfrm rot="-1682469">
                  <a:off x="6160957" y="3920002"/>
                  <a:ext cx="509252" cy="103491"/>
                </a:xfrm>
                <a:custGeom>
                  <a:avLst/>
                  <a:gdLst>
                    <a:gd name="connsiteX0" fmla="*/ 0 w 509252"/>
                    <a:gd name="connsiteY0" fmla="*/ 0 h 103491"/>
                    <a:gd name="connsiteX1" fmla="*/ 509252 w 509252"/>
                    <a:gd name="connsiteY1" fmla="*/ 0 h 103491"/>
                    <a:gd name="connsiteX2" fmla="*/ 509252 w 509252"/>
                    <a:gd name="connsiteY2" fmla="*/ 103492 h 103491"/>
                    <a:gd name="connsiteX3" fmla="*/ 0 w 509252"/>
                    <a:gd name="connsiteY3" fmla="*/ 103492 h 103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9252" h="103491">
                      <a:moveTo>
                        <a:pt x="0" y="0"/>
                      </a:moveTo>
                      <a:lnTo>
                        <a:pt x="509252" y="0"/>
                      </a:lnTo>
                      <a:lnTo>
                        <a:pt x="509252" y="103492"/>
                      </a:lnTo>
                      <a:lnTo>
                        <a:pt x="0" y="103492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453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34" name="Freeform: Shape 533">
                  <a:extLst>
                    <a:ext uri="{FF2B5EF4-FFF2-40B4-BE49-F238E27FC236}">
                      <a16:creationId xmlns:a16="http://schemas.microsoft.com/office/drawing/2014/main" id="{055BC948-09BE-4B3C-828F-A4A0CDCA94E5}"/>
                    </a:ext>
                  </a:extLst>
                </p:cNvPr>
                <p:cNvSpPr/>
                <p:nvPr/>
              </p:nvSpPr>
              <p:spPr>
                <a:xfrm>
                  <a:off x="6527048" y="4241483"/>
                  <a:ext cx="402413" cy="634930"/>
                </a:xfrm>
                <a:custGeom>
                  <a:avLst/>
                  <a:gdLst>
                    <a:gd name="connsiteX0" fmla="*/ 314958 w 402413"/>
                    <a:gd name="connsiteY0" fmla="*/ 257057 h 634930"/>
                    <a:gd name="connsiteX1" fmla="*/ 367388 w 402413"/>
                    <a:gd name="connsiteY1" fmla="*/ 629084 h 634930"/>
                    <a:gd name="connsiteX2" fmla="*/ 87456 w 402413"/>
                    <a:gd name="connsiteY2" fmla="*/ 377874 h 634930"/>
                    <a:gd name="connsiteX3" fmla="*/ 35025 w 402413"/>
                    <a:gd name="connsiteY3" fmla="*/ 5847 h 634930"/>
                    <a:gd name="connsiteX4" fmla="*/ 314958 w 402413"/>
                    <a:gd name="connsiteY4" fmla="*/ 257057 h 634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413" h="634930">
                      <a:moveTo>
                        <a:pt x="314958" y="257057"/>
                      </a:moveTo>
                      <a:cubicBezTo>
                        <a:pt x="406597" y="428937"/>
                        <a:pt x="429849" y="595802"/>
                        <a:pt x="367388" y="629084"/>
                      </a:cubicBezTo>
                      <a:cubicBezTo>
                        <a:pt x="304472" y="662366"/>
                        <a:pt x="179551" y="550211"/>
                        <a:pt x="87456" y="377874"/>
                      </a:cubicBezTo>
                      <a:cubicBezTo>
                        <a:pt x="-4183" y="205994"/>
                        <a:pt x="-27435" y="39129"/>
                        <a:pt x="35025" y="5847"/>
                      </a:cubicBezTo>
                      <a:cubicBezTo>
                        <a:pt x="98398" y="-27435"/>
                        <a:pt x="223319" y="84720"/>
                        <a:pt x="314958" y="257057"/>
                      </a:cubicBezTo>
                      <a:close/>
                    </a:path>
                  </a:pathLst>
                </a:custGeom>
                <a:solidFill>
                  <a:srgbClr val="3D4051"/>
                </a:solidFill>
                <a:ln w="4531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:a16="http://schemas.microsoft.com/office/drawing/2014/main" id="{E52757A8-CC4C-42F4-A79A-96B40A5AAA96}"/>
                  </a:ext>
                </a:extLst>
              </p:cNvPr>
              <p:cNvGrpSpPr/>
              <p:nvPr/>
            </p:nvGrpSpPr>
            <p:grpSpPr>
              <a:xfrm>
                <a:off x="6811174" y="5016280"/>
                <a:ext cx="596913" cy="516968"/>
                <a:chOff x="6811174" y="5016280"/>
                <a:chExt cx="596913" cy="516968"/>
              </a:xfrm>
              <a:solidFill>
                <a:srgbClr val="3D4051"/>
              </a:solidFill>
            </p:grpSpPr>
            <p:sp>
              <p:nvSpPr>
                <p:cNvPr id="530" name="Freeform: Shape 529">
                  <a:extLst>
                    <a:ext uri="{FF2B5EF4-FFF2-40B4-BE49-F238E27FC236}">
                      <a16:creationId xmlns:a16="http://schemas.microsoft.com/office/drawing/2014/main" id="{77264989-3EFC-4EDB-AE2A-E303DC703815}"/>
                    </a:ext>
                  </a:extLst>
                </p:cNvPr>
                <p:cNvSpPr/>
                <p:nvPr/>
              </p:nvSpPr>
              <p:spPr>
                <a:xfrm rot="-1682469">
                  <a:off x="6805609" y="5129907"/>
                  <a:ext cx="509252" cy="103491"/>
                </a:xfrm>
                <a:custGeom>
                  <a:avLst/>
                  <a:gdLst>
                    <a:gd name="connsiteX0" fmla="*/ 0 w 509252"/>
                    <a:gd name="connsiteY0" fmla="*/ 0 h 103491"/>
                    <a:gd name="connsiteX1" fmla="*/ 509252 w 509252"/>
                    <a:gd name="connsiteY1" fmla="*/ 0 h 103491"/>
                    <a:gd name="connsiteX2" fmla="*/ 509252 w 509252"/>
                    <a:gd name="connsiteY2" fmla="*/ 103492 h 103491"/>
                    <a:gd name="connsiteX3" fmla="*/ 0 w 509252"/>
                    <a:gd name="connsiteY3" fmla="*/ 103492 h 103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9252" h="103491">
                      <a:moveTo>
                        <a:pt x="0" y="0"/>
                      </a:moveTo>
                      <a:lnTo>
                        <a:pt x="509252" y="0"/>
                      </a:lnTo>
                      <a:lnTo>
                        <a:pt x="509252" y="103492"/>
                      </a:lnTo>
                      <a:lnTo>
                        <a:pt x="0" y="103492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453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31" name="Freeform: Shape 530">
                  <a:extLst>
                    <a:ext uri="{FF2B5EF4-FFF2-40B4-BE49-F238E27FC236}">
                      <a16:creationId xmlns:a16="http://schemas.microsoft.com/office/drawing/2014/main" id="{3EBEF306-12F1-445C-8E22-138E879EC930}"/>
                    </a:ext>
                  </a:extLst>
                </p:cNvPr>
                <p:cNvSpPr/>
                <p:nvPr/>
              </p:nvSpPr>
              <p:spPr>
                <a:xfrm rot="-1682469">
                  <a:off x="6904399" y="5316130"/>
                  <a:ext cx="509252" cy="103491"/>
                </a:xfrm>
                <a:custGeom>
                  <a:avLst/>
                  <a:gdLst>
                    <a:gd name="connsiteX0" fmla="*/ 0 w 509252"/>
                    <a:gd name="connsiteY0" fmla="*/ 0 h 103491"/>
                    <a:gd name="connsiteX1" fmla="*/ 509252 w 509252"/>
                    <a:gd name="connsiteY1" fmla="*/ 0 h 103491"/>
                    <a:gd name="connsiteX2" fmla="*/ 509252 w 509252"/>
                    <a:gd name="connsiteY2" fmla="*/ 103492 h 103491"/>
                    <a:gd name="connsiteX3" fmla="*/ 0 w 509252"/>
                    <a:gd name="connsiteY3" fmla="*/ 103492 h 103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9252" h="103491">
                      <a:moveTo>
                        <a:pt x="0" y="0"/>
                      </a:moveTo>
                      <a:lnTo>
                        <a:pt x="509252" y="0"/>
                      </a:lnTo>
                      <a:lnTo>
                        <a:pt x="509252" y="103492"/>
                      </a:lnTo>
                      <a:lnTo>
                        <a:pt x="0" y="103492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453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510" name="Graphic 236">
            <a:extLst>
              <a:ext uri="{FF2B5EF4-FFF2-40B4-BE49-F238E27FC236}">
                <a16:creationId xmlns:a16="http://schemas.microsoft.com/office/drawing/2014/main" id="{36436D69-3706-4AEA-8607-ECF6D53704F5}"/>
              </a:ext>
            </a:extLst>
          </p:cNvPr>
          <p:cNvGrpSpPr/>
          <p:nvPr/>
        </p:nvGrpSpPr>
        <p:grpSpPr>
          <a:xfrm rot="18810712">
            <a:off x="7722536" y="4586027"/>
            <a:ext cx="1209870" cy="1420772"/>
            <a:chOff x="6272125" y="5012468"/>
            <a:chExt cx="888986" cy="984465"/>
          </a:xfrm>
        </p:grpSpPr>
        <p:grpSp>
          <p:nvGrpSpPr>
            <p:cNvPr id="511" name="Graphic 236">
              <a:extLst>
                <a:ext uri="{FF2B5EF4-FFF2-40B4-BE49-F238E27FC236}">
                  <a16:creationId xmlns:a16="http://schemas.microsoft.com/office/drawing/2014/main" id="{69A7A4B3-C628-40AE-B4BB-A6EF0A61EF6C}"/>
                </a:ext>
              </a:extLst>
            </p:cNvPr>
            <p:cNvGrpSpPr/>
            <p:nvPr/>
          </p:nvGrpSpPr>
          <p:grpSpPr>
            <a:xfrm>
              <a:off x="6272125" y="5012468"/>
              <a:ext cx="888986" cy="984465"/>
              <a:chOff x="6272125" y="5012468"/>
              <a:chExt cx="888986" cy="984465"/>
            </a:xfrm>
          </p:grpSpPr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1D135221-0623-4157-924F-F9D95922413F}"/>
                  </a:ext>
                </a:extLst>
              </p:cNvPr>
              <p:cNvSpPr/>
              <p:nvPr/>
            </p:nvSpPr>
            <p:spPr>
              <a:xfrm>
                <a:off x="6275568" y="5012468"/>
                <a:ext cx="768613" cy="779568"/>
              </a:xfrm>
              <a:custGeom>
                <a:avLst/>
                <a:gdLst>
                  <a:gd name="connsiteX0" fmla="*/ 231335 w 768613"/>
                  <a:gd name="connsiteY0" fmla="*/ 4862 h 779568"/>
                  <a:gd name="connsiteX1" fmla="*/ 3512 w 768613"/>
                  <a:gd name="connsiteY1" fmla="*/ 359311 h 779568"/>
                  <a:gd name="connsiteX2" fmla="*/ 4081 w 768613"/>
                  <a:gd name="connsiteY2" fmla="*/ 379740 h 779568"/>
                  <a:gd name="connsiteX3" fmla="*/ 421778 w 768613"/>
                  <a:gd name="connsiteY3" fmla="*/ 775870 h 779568"/>
                  <a:gd name="connsiteX4" fmla="*/ 442271 w 768613"/>
                  <a:gd name="connsiteY4" fmla="*/ 775300 h 779568"/>
                  <a:gd name="connsiteX5" fmla="*/ 764399 w 768613"/>
                  <a:gd name="connsiteY5" fmla="*/ 511109 h 779568"/>
                  <a:gd name="connsiteX6" fmla="*/ 763830 w 768613"/>
                  <a:gd name="connsiteY6" fmla="*/ 490616 h 779568"/>
                  <a:gd name="connsiteX7" fmla="*/ 251828 w 768613"/>
                  <a:gd name="connsiteY7" fmla="*/ 4293 h 779568"/>
                  <a:gd name="connsiteX8" fmla="*/ 231335 w 768613"/>
                  <a:gd name="connsiteY8" fmla="*/ 4862 h 779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8613" h="779568">
                    <a:moveTo>
                      <a:pt x="231335" y="4862"/>
                    </a:moveTo>
                    <a:lnTo>
                      <a:pt x="3512" y="359311"/>
                    </a:lnTo>
                    <a:cubicBezTo>
                      <a:pt x="-789" y="366015"/>
                      <a:pt x="-1738" y="374301"/>
                      <a:pt x="4081" y="379740"/>
                    </a:cubicBezTo>
                    <a:lnTo>
                      <a:pt x="421778" y="775870"/>
                    </a:lnTo>
                    <a:cubicBezTo>
                      <a:pt x="427534" y="781372"/>
                      <a:pt x="436073" y="780360"/>
                      <a:pt x="442271" y="775300"/>
                    </a:cubicBezTo>
                    <a:lnTo>
                      <a:pt x="764399" y="511109"/>
                    </a:lnTo>
                    <a:cubicBezTo>
                      <a:pt x="770534" y="506049"/>
                      <a:pt x="769649" y="496119"/>
                      <a:pt x="763830" y="490616"/>
                    </a:cubicBezTo>
                    <a:lnTo>
                      <a:pt x="251828" y="4293"/>
                    </a:lnTo>
                    <a:cubicBezTo>
                      <a:pt x="246072" y="-1210"/>
                      <a:pt x="235636" y="-1842"/>
                      <a:pt x="231335" y="4862"/>
                    </a:cubicBezTo>
                    <a:close/>
                  </a:path>
                </a:pathLst>
              </a:custGeom>
              <a:solidFill>
                <a:srgbClr val="1E3630"/>
              </a:solidFill>
              <a:ln w="6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1AEADB74-F387-467C-B880-FBD7BC2F3BDC}"/>
                  </a:ext>
                </a:extLst>
              </p:cNvPr>
              <p:cNvSpPr/>
              <p:nvPr/>
            </p:nvSpPr>
            <p:spPr>
              <a:xfrm>
                <a:off x="6317156" y="5072674"/>
                <a:ext cx="325353" cy="293412"/>
              </a:xfrm>
              <a:custGeom>
                <a:avLst/>
                <a:gdLst>
                  <a:gd name="connsiteX0" fmla="*/ 0 w 325353"/>
                  <a:gd name="connsiteY0" fmla="*/ 286202 h 293412"/>
                  <a:gd name="connsiteX1" fmla="*/ 87157 w 325353"/>
                  <a:gd name="connsiteY1" fmla="*/ 293413 h 293412"/>
                  <a:gd name="connsiteX2" fmla="*/ 325354 w 325353"/>
                  <a:gd name="connsiteY2" fmla="*/ 37760 h 293412"/>
                  <a:gd name="connsiteX3" fmla="*/ 214288 w 325353"/>
                  <a:gd name="connsiteY3" fmla="*/ 0 h 293412"/>
                  <a:gd name="connsiteX4" fmla="*/ 0 w 325353"/>
                  <a:gd name="connsiteY4" fmla="*/ 286202 h 293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353" h="293412">
                    <a:moveTo>
                      <a:pt x="0" y="286202"/>
                    </a:moveTo>
                    <a:cubicBezTo>
                      <a:pt x="87157" y="293413"/>
                      <a:pt x="87157" y="293413"/>
                      <a:pt x="87157" y="293413"/>
                    </a:cubicBezTo>
                    <a:lnTo>
                      <a:pt x="325354" y="37760"/>
                    </a:lnTo>
                    <a:cubicBezTo>
                      <a:pt x="274691" y="35483"/>
                      <a:pt x="255337" y="28842"/>
                      <a:pt x="214288" y="0"/>
                    </a:cubicBezTo>
                    <a:lnTo>
                      <a:pt x="0" y="286202"/>
                    </a:lnTo>
                    <a:close/>
                  </a:path>
                </a:pathLst>
              </a:custGeom>
              <a:solidFill>
                <a:srgbClr val="FFFFCC"/>
              </a:solidFill>
              <a:ln w="6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B043DF04-617B-42E9-A371-645D4B310DC1}"/>
                  </a:ext>
                </a:extLst>
              </p:cNvPr>
              <p:cNvSpPr/>
              <p:nvPr/>
            </p:nvSpPr>
            <p:spPr>
              <a:xfrm>
                <a:off x="6764544" y="5745330"/>
                <a:ext cx="155502" cy="251603"/>
              </a:xfrm>
              <a:custGeom>
                <a:avLst/>
                <a:gdLst>
                  <a:gd name="connsiteX0" fmla="*/ 12433 w 155502"/>
                  <a:gd name="connsiteY0" fmla="*/ 72545 h 251603"/>
                  <a:gd name="connsiteX1" fmla="*/ 89281 w 155502"/>
                  <a:gd name="connsiteY1" fmla="*/ 199802 h 251603"/>
                  <a:gd name="connsiteX2" fmla="*/ 118692 w 155502"/>
                  <a:gd name="connsiteY2" fmla="*/ 219346 h 251603"/>
                  <a:gd name="connsiteX3" fmla="*/ 155503 w 155502"/>
                  <a:gd name="connsiteY3" fmla="*/ 251603 h 251603"/>
                  <a:gd name="connsiteX4" fmla="*/ 116098 w 155502"/>
                  <a:gd name="connsiteY4" fmla="*/ 96833 h 251603"/>
                  <a:gd name="connsiteX5" fmla="*/ 416 w 155502"/>
                  <a:gd name="connsiteY5" fmla="*/ 9739 h 251603"/>
                  <a:gd name="connsiteX6" fmla="*/ 12433 w 155502"/>
                  <a:gd name="connsiteY6" fmla="*/ 72545 h 251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502" h="251603">
                    <a:moveTo>
                      <a:pt x="12433" y="72545"/>
                    </a:moveTo>
                    <a:cubicBezTo>
                      <a:pt x="58415" y="119729"/>
                      <a:pt x="80995" y="154200"/>
                      <a:pt x="89281" y="199802"/>
                    </a:cubicBezTo>
                    <a:cubicBezTo>
                      <a:pt x="96048" y="236993"/>
                      <a:pt x="67523" y="276840"/>
                      <a:pt x="118692" y="219346"/>
                    </a:cubicBezTo>
                    <a:lnTo>
                      <a:pt x="155503" y="251603"/>
                    </a:lnTo>
                    <a:cubicBezTo>
                      <a:pt x="151138" y="175009"/>
                      <a:pt x="148419" y="149203"/>
                      <a:pt x="116098" y="96833"/>
                    </a:cubicBezTo>
                    <a:cubicBezTo>
                      <a:pt x="98072" y="67675"/>
                      <a:pt x="-7427" y="-31057"/>
                      <a:pt x="416" y="9739"/>
                    </a:cubicBezTo>
                    <a:lnTo>
                      <a:pt x="12433" y="72545"/>
                    </a:lnTo>
                    <a:close/>
                  </a:path>
                </a:pathLst>
              </a:custGeom>
              <a:solidFill>
                <a:srgbClr val="FB3030"/>
              </a:solidFill>
              <a:ln w="6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9580BC1F-EFC7-47FE-840F-FC3D9051B60C}"/>
                  </a:ext>
                </a:extLst>
              </p:cNvPr>
              <p:cNvSpPr/>
              <p:nvPr/>
            </p:nvSpPr>
            <p:spPr>
              <a:xfrm>
                <a:off x="6272125" y="5377732"/>
                <a:ext cx="582655" cy="473036"/>
              </a:xfrm>
              <a:custGeom>
                <a:avLst/>
                <a:gdLst>
                  <a:gd name="connsiteX0" fmla="*/ 3919 w 582655"/>
                  <a:gd name="connsiteY0" fmla="*/ 815 h 473036"/>
                  <a:gd name="connsiteX1" fmla="*/ 118463 w 582655"/>
                  <a:gd name="connsiteY1" fmla="*/ 2965 h 473036"/>
                  <a:gd name="connsiteX2" fmla="*/ 581004 w 582655"/>
                  <a:gd name="connsiteY2" fmla="*/ 445709 h 473036"/>
                  <a:gd name="connsiteX3" fmla="*/ 493468 w 582655"/>
                  <a:gd name="connsiteY3" fmla="*/ 472653 h 473036"/>
                  <a:gd name="connsiteX4" fmla="*/ 453684 w 582655"/>
                  <a:gd name="connsiteY4" fmla="*/ 451465 h 473036"/>
                  <a:gd name="connsiteX5" fmla="*/ 449509 w 582655"/>
                  <a:gd name="connsiteY5" fmla="*/ 447543 h 473036"/>
                  <a:gd name="connsiteX6" fmla="*/ 4488 w 582655"/>
                  <a:gd name="connsiteY6" fmla="*/ 21244 h 473036"/>
                  <a:gd name="connsiteX7" fmla="*/ 3919 w 582655"/>
                  <a:gd name="connsiteY7" fmla="*/ 815 h 47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655" h="473036">
                    <a:moveTo>
                      <a:pt x="3919" y="815"/>
                    </a:moveTo>
                    <a:cubicBezTo>
                      <a:pt x="6449" y="-1842"/>
                      <a:pt x="118337" y="2839"/>
                      <a:pt x="118463" y="2965"/>
                    </a:cubicBezTo>
                    <a:lnTo>
                      <a:pt x="581004" y="445709"/>
                    </a:lnTo>
                    <a:cubicBezTo>
                      <a:pt x="593085" y="457284"/>
                      <a:pt x="536351" y="475942"/>
                      <a:pt x="493468" y="472653"/>
                    </a:cubicBezTo>
                    <a:cubicBezTo>
                      <a:pt x="474050" y="471135"/>
                      <a:pt x="466081" y="463166"/>
                      <a:pt x="453684" y="451465"/>
                    </a:cubicBezTo>
                    <a:lnTo>
                      <a:pt x="449509" y="447543"/>
                    </a:lnTo>
                    <a:lnTo>
                      <a:pt x="4488" y="21244"/>
                    </a:lnTo>
                    <a:cubicBezTo>
                      <a:pt x="-1267" y="15741"/>
                      <a:pt x="-1520" y="6570"/>
                      <a:pt x="3919" y="815"/>
                    </a:cubicBezTo>
                    <a:close/>
                  </a:path>
                </a:pathLst>
              </a:custGeom>
              <a:solidFill>
                <a:srgbClr val="1E3630"/>
              </a:solidFill>
              <a:ln w="6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D892BB31-E5C4-4355-A48D-4F02EDE8C037}"/>
                  </a:ext>
                </a:extLst>
              </p:cNvPr>
              <p:cNvSpPr/>
              <p:nvPr/>
            </p:nvSpPr>
            <p:spPr>
              <a:xfrm>
                <a:off x="6386075" y="5056475"/>
                <a:ext cx="775036" cy="770806"/>
              </a:xfrm>
              <a:custGeom>
                <a:avLst/>
                <a:gdLst>
                  <a:gd name="connsiteX0" fmla="*/ 287490 w 775036"/>
                  <a:gd name="connsiteY0" fmla="*/ 4497 h 770806"/>
                  <a:gd name="connsiteX1" fmla="*/ 3944 w 775036"/>
                  <a:gd name="connsiteY1" fmla="*/ 303666 h 770806"/>
                  <a:gd name="connsiteX2" fmla="*/ 4513 w 775036"/>
                  <a:gd name="connsiteY2" fmla="*/ 324095 h 770806"/>
                  <a:gd name="connsiteX3" fmla="*/ 467054 w 775036"/>
                  <a:gd name="connsiteY3" fmla="*/ 766840 h 770806"/>
                  <a:gd name="connsiteX4" fmla="*/ 487547 w 775036"/>
                  <a:gd name="connsiteY4" fmla="*/ 766270 h 770806"/>
                  <a:gd name="connsiteX5" fmla="*/ 771093 w 775036"/>
                  <a:gd name="connsiteY5" fmla="*/ 467102 h 770806"/>
                  <a:gd name="connsiteX6" fmla="*/ 770523 w 775036"/>
                  <a:gd name="connsiteY6" fmla="*/ 446609 h 770806"/>
                  <a:gd name="connsiteX7" fmla="*/ 307982 w 775036"/>
                  <a:gd name="connsiteY7" fmla="*/ 3865 h 770806"/>
                  <a:gd name="connsiteX8" fmla="*/ 287490 w 775036"/>
                  <a:gd name="connsiteY8" fmla="*/ 4497 h 770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5036" h="770806">
                    <a:moveTo>
                      <a:pt x="287490" y="4497"/>
                    </a:moveTo>
                    <a:lnTo>
                      <a:pt x="3944" y="303666"/>
                    </a:lnTo>
                    <a:cubicBezTo>
                      <a:pt x="-1559" y="309422"/>
                      <a:pt x="-1243" y="318593"/>
                      <a:pt x="4513" y="324095"/>
                    </a:cubicBezTo>
                    <a:lnTo>
                      <a:pt x="467054" y="766840"/>
                    </a:lnTo>
                    <a:cubicBezTo>
                      <a:pt x="472810" y="772342"/>
                      <a:pt x="482044" y="772089"/>
                      <a:pt x="487547" y="766270"/>
                    </a:cubicBezTo>
                    <a:lnTo>
                      <a:pt x="771093" y="467102"/>
                    </a:lnTo>
                    <a:cubicBezTo>
                      <a:pt x="776595" y="461346"/>
                      <a:pt x="776279" y="452112"/>
                      <a:pt x="770523" y="446609"/>
                    </a:cubicBezTo>
                    <a:lnTo>
                      <a:pt x="307982" y="3865"/>
                    </a:lnTo>
                    <a:cubicBezTo>
                      <a:pt x="302164" y="-1511"/>
                      <a:pt x="292929" y="-1258"/>
                      <a:pt x="287490" y="4497"/>
                    </a:cubicBezTo>
                    <a:close/>
                  </a:path>
                </a:pathLst>
              </a:custGeom>
              <a:solidFill>
                <a:srgbClr val="3A6E63"/>
              </a:solidFill>
              <a:ln w="6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8" name="Freeform: Shape 517">
                <a:extLst>
                  <a:ext uri="{FF2B5EF4-FFF2-40B4-BE49-F238E27FC236}">
                    <a16:creationId xmlns:a16="http://schemas.microsoft.com/office/drawing/2014/main" id="{90BC810F-0EF1-4AE1-9155-C8ECF45D2614}"/>
                  </a:ext>
                </a:extLst>
              </p:cNvPr>
              <p:cNvSpPr/>
              <p:nvPr/>
            </p:nvSpPr>
            <p:spPr>
              <a:xfrm>
                <a:off x="6539289" y="5202859"/>
                <a:ext cx="288917" cy="293392"/>
              </a:xfrm>
              <a:custGeom>
                <a:avLst/>
                <a:gdLst>
                  <a:gd name="connsiteX0" fmla="*/ 191579 w 288917"/>
                  <a:gd name="connsiteY0" fmla="*/ 3967 h 293392"/>
                  <a:gd name="connsiteX1" fmla="*/ 284429 w 288917"/>
                  <a:gd name="connsiteY1" fmla="*/ 91946 h 293392"/>
                  <a:gd name="connsiteX2" fmla="*/ 284998 w 288917"/>
                  <a:gd name="connsiteY2" fmla="*/ 112439 h 293392"/>
                  <a:gd name="connsiteX3" fmla="*/ 117768 w 288917"/>
                  <a:gd name="connsiteY3" fmla="*/ 288904 h 293392"/>
                  <a:gd name="connsiteX4" fmla="*/ 97275 w 288917"/>
                  <a:gd name="connsiteY4" fmla="*/ 289473 h 293392"/>
                  <a:gd name="connsiteX5" fmla="*/ 4488 w 288917"/>
                  <a:gd name="connsiteY5" fmla="*/ 201430 h 293392"/>
                  <a:gd name="connsiteX6" fmla="*/ 3919 w 288917"/>
                  <a:gd name="connsiteY6" fmla="*/ 181001 h 293392"/>
                  <a:gd name="connsiteX7" fmla="*/ 171150 w 288917"/>
                  <a:gd name="connsiteY7" fmla="*/ 4536 h 293392"/>
                  <a:gd name="connsiteX8" fmla="*/ 191579 w 288917"/>
                  <a:gd name="connsiteY8" fmla="*/ 3967 h 29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917" h="293392">
                    <a:moveTo>
                      <a:pt x="191579" y="3967"/>
                    </a:moveTo>
                    <a:lnTo>
                      <a:pt x="284429" y="91946"/>
                    </a:lnTo>
                    <a:cubicBezTo>
                      <a:pt x="290185" y="97449"/>
                      <a:pt x="290438" y="106620"/>
                      <a:pt x="284998" y="112439"/>
                    </a:cubicBezTo>
                    <a:lnTo>
                      <a:pt x="117768" y="288904"/>
                    </a:lnTo>
                    <a:cubicBezTo>
                      <a:pt x="112265" y="294660"/>
                      <a:pt x="103094" y="294913"/>
                      <a:pt x="97275" y="289473"/>
                    </a:cubicBezTo>
                    <a:lnTo>
                      <a:pt x="4488" y="201430"/>
                    </a:lnTo>
                    <a:cubicBezTo>
                      <a:pt x="-1267" y="195928"/>
                      <a:pt x="-1520" y="186757"/>
                      <a:pt x="3919" y="181001"/>
                    </a:cubicBezTo>
                    <a:lnTo>
                      <a:pt x="171150" y="4536"/>
                    </a:lnTo>
                    <a:cubicBezTo>
                      <a:pt x="176589" y="-1283"/>
                      <a:pt x="185824" y="-1536"/>
                      <a:pt x="191579" y="39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519" name="Graphic 236">
                <a:extLst>
                  <a:ext uri="{FF2B5EF4-FFF2-40B4-BE49-F238E27FC236}">
                    <a16:creationId xmlns:a16="http://schemas.microsoft.com/office/drawing/2014/main" id="{19643CEC-5BE8-4163-8EBB-54A772670E06}"/>
                  </a:ext>
                </a:extLst>
              </p:cNvPr>
              <p:cNvGrpSpPr/>
              <p:nvPr/>
            </p:nvGrpSpPr>
            <p:grpSpPr>
              <a:xfrm>
                <a:off x="6581511" y="5240131"/>
                <a:ext cx="209787" cy="221994"/>
                <a:chOff x="6581511" y="5240131"/>
                <a:chExt cx="209787" cy="221994"/>
              </a:xfrm>
              <a:solidFill>
                <a:srgbClr val="999999"/>
              </a:solidFill>
            </p:grpSpPr>
            <p:sp>
              <p:nvSpPr>
                <p:cNvPr id="520" name="Freeform: Shape 519">
                  <a:extLst>
                    <a:ext uri="{FF2B5EF4-FFF2-40B4-BE49-F238E27FC236}">
                      <a16:creationId xmlns:a16="http://schemas.microsoft.com/office/drawing/2014/main" id="{5275CB34-D75F-45C5-B868-93F28905BDA3}"/>
                    </a:ext>
                  </a:extLst>
                </p:cNvPr>
                <p:cNvSpPr/>
                <p:nvPr/>
              </p:nvSpPr>
              <p:spPr>
                <a:xfrm>
                  <a:off x="6581511" y="5240131"/>
                  <a:ext cx="154823" cy="162919"/>
                </a:xfrm>
                <a:custGeom>
                  <a:avLst/>
                  <a:gdLst>
                    <a:gd name="connsiteX0" fmla="*/ 7490 w 154823"/>
                    <a:gd name="connsiteY0" fmla="*/ 161565 h 162919"/>
                    <a:gd name="connsiteX1" fmla="*/ 1355 w 154823"/>
                    <a:gd name="connsiteY1" fmla="*/ 161755 h 162919"/>
                    <a:gd name="connsiteX2" fmla="*/ 1165 w 154823"/>
                    <a:gd name="connsiteY2" fmla="*/ 155619 h 162919"/>
                    <a:gd name="connsiteX3" fmla="*/ 147334 w 154823"/>
                    <a:gd name="connsiteY3" fmla="*/ 1355 h 162919"/>
                    <a:gd name="connsiteX4" fmla="*/ 153469 w 154823"/>
                    <a:gd name="connsiteY4" fmla="*/ 1165 h 162919"/>
                    <a:gd name="connsiteX5" fmla="*/ 153659 w 154823"/>
                    <a:gd name="connsiteY5" fmla="*/ 7300 h 162919"/>
                    <a:gd name="connsiteX6" fmla="*/ 7490 w 154823"/>
                    <a:gd name="connsiteY6" fmla="*/ 161565 h 162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823" h="162919">
                      <a:moveTo>
                        <a:pt x="7490" y="161565"/>
                      </a:moveTo>
                      <a:cubicBezTo>
                        <a:pt x="5845" y="163273"/>
                        <a:pt x="3126" y="163399"/>
                        <a:pt x="1355" y="161755"/>
                      </a:cubicBezTo>
                      <a:cubicBezTo>
                        <a:pt x="-353" y="160110"/>
                        <a:pt x="-479" y="157390"/>
                        <a:pt x="1165" y="155619"/>
                      </a:cubicBezTo>
                      <a:lnTo>
                        <a:pt x="147334" y="1355"/>
                      </a:lnTo>
                      <a:cubicBezTo>
                        <a:pt x="148978" y="-353"/>
                        <a:pt x="151698" y="-479"/>
                        <a:pt x="153469" y="1165"/>
                      </a:cubicBezTo>
                      <a:cubicBezTo>
                        <a:pt x="155177" y="2809"/>
                        <a:pt x="155303" y="5529"/>
                        <a:pt x="153659" y="7300"/>
                      </a:cubicBezTo>
                      <a:lnTo>
                        <a:pt x="7490" y="161565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62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21" name="Freeform: Shape 520">
                  <a:extLst>
                    <a:ext uri="{FF2B5EF4-FFF2-40B4-BE49-F238E27FC236}">
                      <a16:creationId xmlns:a16="http://schemas.microsoft.com/office/drawing/2014/main" id="{5F05F52C-209D-42FE-A501-D70F3EC2AD18}"/>
                    </a:ext>
                  </a:extLst>
                </p:cNvPr>
                <p:cNvSpPr/>
                <p:nvPr/>
              </p:nvSpPr>
              <p:spPr>
                <a:xfrm>
                  <a:off x="6608961" y="5269668"/>
                  <a:ext cx="154823" cy="162942"/>
                </a:xfrm>
                <a:custGeom>
                  <a:avLst/>
                  <a:gdLst>
                    <a:gd name="connsiteX0" fmla="*/ 7490 w 154823"/>
                    <a:gd name="connsiteY0" fmla="*/ 161565 h 162942"/>
                    <a:gd name="connsiteX1" fmla="*/ 1355 w 154823"/>
                    <a:gd name="connsiteY1" fmla="*/ 161755 h 162942"/>
                    <a:gd name="connsiteX2" fmla="*/ 1165 w 154823"/>
                    <a:gd name="connsiteY2" fmla="*/ 155619 h 162942"/>
                    <a:gd name="connsiteX3" fmla="*/ 147334 w 154823"/>
                    <a:gd name="connsiteY3" fmla="*/ 1355 h 162942"/>
                    <a:gd name="connsiteX4" fmla="*/ 153469 w 154823"/>
                    <a:gd name="connsiteY4" fmla="*/ 1165 h 162942"/>
                    <a:gd name="connsiteX5" fmla="*/ 153659 w 154823"/>
                    <a:gd name="connsiteY5" fmla="*/ 7300 h 162942"/>
                    <a:gd name="connsiteX6" fmla="*/ 7490 w 154823"/>
                    <a:gd name="connsiteY6" fmla="*/ 161565 h 162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823" h="162942">
                      <a:moveTo>
                        <a:pt x="7490" y="161565"/>
                      </a:moveTo>
                      <a:cubicBezTo>
                        <a:pt x="5845" y="163336"/>
                        <a:pt x="3126" y="163399"/>
                        <a:pt x="1355" y="161755"/>
                      </a:cubicBezTo>
                      <a:cubicBezTo>
                        <a:pt x="-353" y="160110"/>
                        <a:pt x="-479" y="157390"/>
                        <a:pt x="1165" y="155619"/>
                      </a:cubicBezTo>
                      <a:lnTo>
                        <a:pt x="147334" y="1355"/>
                      </a:lnTo>
                      <a:cubicBezTo>
                        <a:pt x="148978" y="-353"/>
                        <a:pt x="151698" y="-479"/>
                        <a:pt x="153469" y="1165"/>
                      </a:cubicBezTo>
                      <a:cubicBezTo>
                        <a:pt x="155177" y="2809"/>
                        <a:pt x="155303" y="5529"/>
                        <a:pt x="153659" y="7300"/>
                      </a:cubicBezTo>
                      <a:lnTo>
                        <a:pt x="7490" y="161565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62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22" name="Freeform: Shape 521">
                  <a:extLst>
                    <a:ext uri="{FF2B5EF4-FFF2-40B4-BE49-F238E27FC236}">
                      <a16:creationId xmlns:a16="http://schemas.microsoft.com/office/drawing/2014/main" id="{46BC7F38-5A69-400C-93FE-C888D5CCAFAB}"/>
                    </a:ext>
                  </a:extLst>
                </p:cNvPr>
                <p:cNvSpPr/>
                <p:nvPr/>
              </p:nvSpPr>
              <p:spPr>
                <a:xfrm>
                  <a:off x="6636411" y="5299142"/>
                  <a:ext cx="154886" cy="162982"/>
                </a:xfrm>
                <a:custGeom>
                  <a:avLst/>
                  <a:gdLst>
                    <a:gd name="connsiteX0" fmla="*/ 7490 w 154886"/>
                    <a:gd name="connsiteY0" fmla="*/ 161628 h 162982"/>
                    <a:gd name="connsiteX1" fmla="*/ 1355 w 154886"/>
                    <a:gd name="connsiteY1" fmla="*/ 161818 h 162982"/>
                    <a:gd name="connsiteX2" fmla="*/ 1165 w 154886"/>
                    <a:gd name="connsiteY2" fmla="*/ 155683 h 162982"/>
                    <a:gd name="connsiteX3" fmla="*/ 147397 w 154886"/>
                    <a:gd name="connsiteY3" fmla="*/ 1355 h 162982"/>
                    <a:gd name="connsiteX4" fmla="*/ 153532 w 154886"/>
                    <a:gd name="connsiteY4" fmla="*/ 1165 h 162982"/>
                    <a:gd name="connsiteX5" fmla="*/ 153722 w 154886"/>
                    <a:gd name="connsiteY5" fmla="*/ 7300 h 162982"/>
                    <a:gd name="connsiteX6" fmla="*/ 7490 w 154886"/>
                    <a:gd name="connsiteY6" fmla="*/ 161628 h 162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886" h="162982">
                      <a:moveTo>
                        <a:pt x="7490" y="161628"/>
                      </a:moveTo>
                      <a:cubicBezTo>
                        <a:pt x="5845" y="163336"/>
                        <a:pt x="3062" y="163462"/>
                        <a:pt x="1355" y="161818"/>
                      </a:cubicBezTo>
                      <a:cubicBezTo>
                        <a:pt x="-353" y="160173"/>
                        <a:pt x="-479" y="157454"/>
                        <a:pt x="1165" y="155683"/>
                      </a:cubicBezTo>
                      <a:lnTo>
                        <a:pt x="147397" y="1355"/>
                      </a:lnTo>
                      <a:cubicBezTo>
                        <a:pt x="149042" y="-353"/>
                        <a:pt x="151761" y="-479"/>
                        <a:pt x="153532" y="1165"/>
                      </a:cubicBezTo>
                      <a:cubicBezTo>
                        <a:pt x="155240" y="2809"/>
                        <a:pt x="155366" y="5529"/>
                        <a:pt x="153722" y="7300"/>
                      </a:cubicBezTo>
                      <a:lnTo>
                        <a:pt x="7490" y="161628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62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8B6B5541-1A22-407C-8E33-7659F9C987CE}"/>
                </a:ext>
              </a:extLst>
            </p:cNvPr>
            <p:cNvSpPr/>
            <p:nvPr/>
          </p:nvSpPr>
          <p:spPr>
            <a:xfrm>
              <a:off x="6515172" y="5094731"/>
              <a:ext cx="344016" cy="187061"/>
            </a:xfrm>
            <a:custGeom>
              <a:avLst/>
              <a:gdLst>
                <a:gd name="connsiteX0" fmla="*/ 10390 w 344016"/>
                <a:gd name="connsiteY0" fmla="*/ 185211 h 187061"/>
                <a:gd name="connsiteX1" fmla="*/ 1851 w 344016"/>
                <a:gd name="connsiteY1" fmla="*/ 185400 h 187061"/>
                <a:gd name="connsiteX2" fmla="*/ 1662 w 344016"/>
                <a:gd name="connsiteY2" fmla="*/ 176862 h 187061"/>
                <a:gd name="connsiteX3" fmla="*/ 169778 w 344016"/>
                <a:gd name="connsiteY3" fmla="*/ 1851 h 187061"/>
                <a:gd name="connsiteX4" fmla="*/ 178316 w 344016"/>
                <a:gd name="connsiteY4" fmla="*/ 1662 h 187061"/>
                <a:gd name="connsiteX5" fmla="*/ 178443 w 344016"/>
                <a:gd name="connsiteY5" fmla="*/ 1788 h 187061"/>
                <a:gd name="connsiteX6" fmla="*/ 342132 w 344016"/>
                <a:gd name="connsiteY6" fmla="*/ 155484 h 187061"/>
                <a:gd name="connsiteX7" fmla="*/ 342385 w 344016"/>
                <a:gd name="connsiteY7" fmla="*/ 164022 h 187061"/>
                <a:gd name="connsiteX8" fmla="*/ 333846 w 344016"/>
                <a:gd name="connsiteY8" fmla="*/ 164275 h 187061"/>
                <a:gd name="connsiteX9" fmla="*/ 174395 w 344016"/>
                <a:gd name="connsiteY9" fmla="*/ 14564 h 187061"/>
                <a:gd name="connsiteX10" fmla="*/ 10390 w 344016"/>
                <a:gd name="connsiteY10" fmla="*/ 185211 h 18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4016" h="187061">
                  <a:moveTo>
                    <a:pt x="10390" y="185211"/>
                  </a:moveTo>
                  <a:cubicBezTo>
                    <a:pt x="8050" y="187614"/>
                    <a:pt x="4255" y="187677"/>
                    <a:pt x="1851" y="185400"/>
                  </a:cubicBezTo>
                  <a:cubicBezTo>
                    <a:pt x="-552" y="183060"/>
                    <a:pt x="-615" y="179265"/>
                    <a:pt x="1662" y="176862"/>
                  </a:cubicBezTo>
                  <a:lnTo>
                    <a:pt x="169778" y="1851"/>
                  </a:lnTo>
                  <a:cubicBezTo>
                    <a:pt x="172118" y="-552"/>
                    <a:pt x="175913" y="-615"/>
                    <a:pt x="178316" y="1662"/>
                  </a:cubicBezTo>
                  <a:lnTo>
                    <a:pt x="178443" y="1788"/>
                  </a:lnTo>
                  <a:lnTo>
                    <a:pt x="342132" y="155484"/>
                  </a:lnTo>
                  <a:cubicBezTo>
                    <a:pt x="344535" y="157761"/>
                    <a:pt x="344662" y="161619"/>
                    <a:pt x="342385" y="164022"/>
                  </a:cubicBezTo>
                  <a:cubicBezTo>
                    <a:pt x="340108" y="166426"/>
                    <a:pt x="336250" y="166552"/>
                    <a:pt x="333846" y="164275"/>
                  </a:cubicBezTo>
                  <a:lnTo>
                    <a:pt x="174395" y="14564"/>
                  </a:lnTo>
                  <a:lnTo>
                    <a:pt x="10390" y="185211"/>
                  </a:lnTo>
                  <a:close/>
                </a:path>
              </a:pathLst>
            </a:custGeom>
            <a:solidFill>
              <a:srgbClr val="5A8A7B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81" name="Graphic 1">
            <a:extLst>
              <a:ext uri="{FF2B5EF4-FFF2-40B4-BE49-F238E27FC236}">
                <a16:creationId xmlns:a16="http://schemas.microsoft.com/office/drawing/2014/main" id="{C91580CA-9A5B-436C-AB63-50B8E08FBA08}"/>
              </a:ext>
            </a:extLst>
          </p:cNvPr>
          <p:cNvGrpSpPr/>
          <p:nvPr/>
        </p:nvGrpSpPr>
        <p:grpSpPr>
          <a:xfrm rot="19936524" flipH="1">
            <a:off x="7641937" y="1340222"/>
            <a:ext cx="1410863" cy="1417711"/>
            <a:chOff x="5748337" y="3124200"/>
            <a:chExt cx="695325" cy="609600"/>
          </a:xfrm>
        </p:grpSpPr>
        <p:grpSp>
          <p:nvGrpSpPr>
            <p:cNvPr id="482" name="Graphic 1">
              <a:extLst>
                <a:ext uri="{FF2B5EF4-FFF2-40B4-BE49-F238E27FC236}">
                  <a16:creationId xmlns:a16="http://schemas.microsoft.com/office/drawing/2014/main" id="{7CBCCA02-8405-41EC-9C88-1B7A283C43A3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id="{63C0090D-91DC-4791-B328-568DB2DB59A2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21BF2FB5-61E4-4D16-A9C2-CB6C97B6412B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499" name="Graphic 1">
                <a:extLst>
                  <a:ext uri="{FF2B5EF4-FFF2-40B4-BE49-F238E27FC236}">
                    <a16:creationId xmlns:a16="http://schemas.microsoft.com/office/drawing/2014/main" id="{A5E26E1D-B243-4B7A-B9F7-7EB94B4B441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508" name="Freeform: Shape 507">
                  <a:extLst>
                    <a:ext uri="{FF2B5EF4-FFF2-40B4-BE49-F238E27FC236}">
                      <a16:creationId xmlns:a16="http://schemas.microsoft.com/office/drawing/2014/main" id="{49482FE7-9FA4-4152-A36C-3D12315BED1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09" name="Freeform: Shape 508">
                  <a:extLst>
                    <a:ext uri="{FF2B5EF4-FFF2-40B4-BE49-F238E27FC236}">
                      <a16:creationId xmlns:a16="http://schemas.microsoft.com/office/drawing/2014/main" id="{2B8658C9-1565-4D6B-B77F-EF4E3122D731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500" name="Graphic 1">
                <a:extLst>
                  <a:ext uri="{FF2B5EF4-FFF2-40B4-BE49-F238E27FC236}">
                    <a16:creationId xmlns:a16="http://schemas.microsoft.com/office/drawing/2014/main" id="{AAA7201A-91FE-400C-8371-526709C215A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501" name="Graphic 1">
                  <a:extLst>
                    <a:ext uri="{FF2B5EF4-FFF2-40B4-BE49-F238E27FC236}">
                      <a16:creationId xmlns:a16="http://schemas.microsoft.com/office/drawing/2014/main" id="{43D97E44-4533-40C5-A4A9-66C0C7AF394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505" name="Freeform: Shape 504">
                    <a:extLst>
                      <a:ext uri="{FF2B5EF4-FFF2-40B4-BE49-F238E27FC236}">
                        <a16:creationId xmlns:a16="http://schemas.microsoft.com/office/drawing/2014/main" id="{6B2A1E53-2900-40ED-8D3E-824CE91A546E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6" name="Freeform: Shape 505">
                    <a:extLst>
                      <a:ext uri="{FF2B5EF4-FFF2-40B4-BE49-F238E27FC236}">
                        <a16:creationId xmlns:a16="http://schemas.microsoft.com/office/drawing/2014/main" id="{7032E9FB-3F1C-41E3-B9FD-BA2A92DC8835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7" name="Freeform: Shape 506">
                    <a:extLst>
                      <a:ext uri="{FF2B5EF4-FFF2-40B4-BE49-F238E27FC236}">
                        <a16:creationId xmlns:a16="http://schemas.microsoft.com/office/drawing/2014/main" id="{4C63BC3F-9A3D-4F71-9048-4D4F2A0CA560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02" name="Graphic 1">
                  <a:extLst>
                    <a:ext uri="{FF2B5EF4-FFF2-40B4-BE49-F238E27FC236}">
                      <a16:creationId xmlns:a16="http://schemas.microsoft.com/office/drawing/2014/main" id="{184D4ECA-4B90-407B-84E5-EE5050372B67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503" name="Freeform: Shape 502">
                    <a:extLst>
                      <a:ext uri="{FF2B5EF4-FFF2-40B4-BE49-F238E27FC236}">
                        <a16:creationId xmlns:a16="http://schemas.microsoft.com/office/drawing/2014/main" id="{59AD500D-88EA-44A6-86F9-810335E0441E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4" name="Freeform: Shape 503">
                    <a:extLst>
                      <a:ext uri="{FF2B5EF4-FFF2-40B4-BE49-F238E27FC236}">
                        <a16:creationId xmlns:a16="http://schemas.microsoft.com/office/drawing/2014/main" id="{4B88E57E-7D57-4555-BDC7-9BAF11048E49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483" name="Graphic 1">
              <a:extLst>
                <a:ext uri="{FF2B5EF4-FFF2-40B4-BE49-F238E27FC236}">
                  <a16:creationId xmlns:a16="http://schemas.microsoft.com/office/drawing/2014/main" id="{6C79CAC8-F1D1-43C0-8C14-948A1E50D3B0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id="{2AB8446F-BCCB-4A5B-86EE-97F4A725C307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id="{7C05EB92-6276-42EB-A254-9D675E895E51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486" name="Graphic 1">
                <a:extLst>
                  <a:ext uri="{FF2B5EF4-FFF2-40B4-BE49-F238E27FC236}">
                    <a16:creationId xmlns:a16="http://schemas.microsoft.com/office/drawing/2014/main" id="{40617B1A-FA0C-47E8-8EC5-2F37251CBF46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495" name="Freeform: Shape 494">
                  <a:extLst>
                    <a:ext uri="{FF2B5EF4-FFF2-40B4-BE49-F238E27FC236}">
                      <a16:creationId xmlns:a16="http://schemas.microsoft.com/office/drawing/2014/main" id="{D92A99B5-CFEF-4AFD-ACA7-44FEFB35CCAA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96" name="Freeform: Shape 495">
                  <a:extLst>
                    <a:ext uri="{FF2B5EF4-FFF2-40B4-BE49-F238E27FC236}">
                      <a16:creationId xmlns:a16="http://schemas.microsoft.com/office/drawing/2014/main" id="{97182304-EA73-4978-8031-59D11FB4CD80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487" name="Graphic 1">
                <a:extLst>
                  <a:ext uri="{FF2B5EF4-FFF2-40B4-BE49-F238E27FC236}">
                    <a16:creationId xmlns:a16="http://schemas.microsoft.com/office/drawing/2014/main" id="{5126E378-EF22-43FD-8986-0C534437D4D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488" name="Graphic 1">
                  <a:extLst>
                    <a:ext uri="{FF2B5EF4-FFF2-40B4-BE49-F238E27FC236}">
                      <a16:creationId xmlns:a16="http://schemas.microsoft.com/office/drawing/2014/main" id="{0DDD877D-854E-405C-9968-2E587F669220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492" name="Freeform: Shape 491">
                    <a:extLst>
                      <a:ext uri="{FF2B5EF4-FFF2-40B4-BE49-F238E27FC236}">
                        <a16:creationId xmlns:a16="http://schemas.microsoft.com/office/drawing/2014/main" id="{F143DF1F-7203-4672-A59A-EBB28E017E94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93" name="Freeform: Shape 492">
                    <a:extLst>
                      <a:ext uri="{FF2B5EF4-FFF2-40B4-BE49-F238E27FC236}">
                        <a16:creationId xmlns:a16="http://schemas.microsoft.com/office/drawing/2014/main" id="{7D86EDFB-7C5F-4637-9C08-67B3A48C33E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94" name="Freeform: Shape 493">
                    <a:extLst>
                      <a:ext uri="{FF2B5EF4-FFF2-40B4-BE49-F238E27FC236}">
                        <a16:creationId xmlns:a16="http://schemas.microsoft.com/office/drawing/2014/main" id="{9512F803-7BCC-4D8D-8D5F-D366811FDFCB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489" name="Graphic 1">
                  <a:extLst>
                    <a:ext uri="{FF2B5EF4-FFF2-40B4-BE49-F238E27FC236}">
                      <a16:creationId xmlns:a16="http://schemas.microsoft.com/office/drawing/2014/main" id="{55FBDD22-1A40-4077-B254-F1E1BC2A14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490" name="Freeform: Shape 489">
                    <a:extLst>
                      <a:ext uri="{FF2B5EF4-FFF2-40B4-BE49-F238E27FC236}">
                        <a16:creationId xmlns:a16="http://schemas.microsoft.com/office/drawing/2014/main" id="{7E7CD1FD-0BBB-489E-AFB6-AE765B3D5347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91" name="Freeform: Shape 490">
                    <a:extLst>
                      <a:ext uri="{FF2B5EF4-FFF2-40B4-BE49-F238E27FC236}">
                        <a16:creationId xmlns:a16="http://schemas.microsoft.com/office/drawing/2014/main" id="{CB9D8C33-5EA0-4D2E-8401-1541448F8223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461" name="Graphic 3">
            <a:extLst>
              <a:ext uri="{FF2B5EF4-FFF2-40B4-BE49-F238E27FC236}">
                <a16:creationId xmlns:a16="http://schemas.microsoft.com/office/drawing/2014/main" id="{AB7F22E4-197A-4088-9FA9-36ACE65306C9}"/>
              </a:ext>
            </a:extLst>
          </p:cNvPr>
          <p:cNvGrpSpPr/>
          <p:nvPr/>
        </p:nvGrpSpPr>
        <p:grpSpPr>
          <a:xfrm rot="13802833">
            <a:off x="3066459" y="4201162"/>
            <a:ext cx="1454840" cy="1912917"/>
            <a:chOff x="5648325" y="2828917"/>
            <a:chExt cx="896077" cy="1204348"/>
          </a:xfrm>
        </p:grpSpPr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BE52795-DA6D-4209-B6DA-12ED508723CD}"/>
                </a:ext>
              </a:extLst>
            </p:cNvPr>
            <p:cNvSpPr/>
            <p:nvPr/>
          </p:nvSpPr>
          <p:spPr>
            <a:xfrm>
              <a:off x="6108593" y="3842340"/>
              <a:ext cx="68889" cy="190925"/>
            </a:xfrm>
            <a:custGeom>
              <a:avLst/>
              <a:gdLst>
                <a:gd name="connsiteX0" fmla="*/ 33412 w 68889"/>
                <a:gd name="connsiteY0" fmla="*/ 13094 h 190925"/>
                <a:gd name="connsiteX1" fmla="*/ 1027 w 68889"/>
                <a:gd name="connsiteY1" fmla="*/ 190926 h 190925"/>
                <a:gd name="connsiteX2" fmla="*/ 68179 w 68889"/>
                <a:gd name="connsiteY2" fmla="*/ 23095 h 190925"/>
                <a:gd name="connsiteX3" fmla="*/ 55796 w 68889"/>
                <a:gd name="connsiteY3" fmla="*/ 711 h 190925"/>
                <a:gd name="connsiteX4" fmla="*/ 33412 w 68889"/>
                <a:gd name="connsiteY4" fmla="*/ 13094 h 19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89" h="190925">
                  <a:moveTo>
                    <a:pt x="33412" y="13094"/>
                  </a:moveTo>
                  <a:cubicBezTo>
                    <a:pt x="26078" y="44622"/>
                    <a:pt x="-6116" y="173781"/>
                    <a:pt x="1027" y="190926"/>
                  </a:cubicBezTo>
                  <a:cubicBezTo>
                    <a:pt x="16267" y="180162"/>
                    <a:pt x="57606" y="53670"/>
                    <a:pt x="68179" y="23095"/>
                  </a:cubicBezTo>
                  <a:cubicBezTo>
                    <a:pt x="70941" y="13475"/>
                    <a:pt x="65416" y="3474"/>
                    <a:pt x="55796" y="711"/>
                  </a:cubicBezTo>
                  <a:cubicBezTo>
                    <a:pt x="46271" y="-2051"/>
                    <a:pt x="36270" y="3474"/>
                    <a:pt x="33412" y="13094"/>
                  </a:cubicBezTo>
                  <a:close/>
                </a:path>
              </a:pathLst>
            </a:custGeom>
            <a:solidFill>
              <a:srgbClr val="15061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F9304EAF-5142-4B6B-9ADB-AFD60FA3980D}"/>
                </a:ext>
              </a:extLst>
            </p:cNvPr>
            <p:cNvSpPr/>
            <p:nvPr/>
          </p:nvSpPr>
          <p:spPr>
            <a:xfrm>
              <a:off x="5648325" y="3612603"/>
              <a:ext cx="147604" cy="142913"/>
            </a:xfrm>
            <a:custGeom>
              <a:avLst/>
              <a:gdLst>
                <a:gd name="connsiteX0" fmla="*/ 142113 w 147604"/>
                <a:gd name="connsiteY0" fmla="*/ 31090 h 142913"/>
                <a:gd name="connsiteX1" fmla="*/ 0 w 147604"/>
                <a:gd name="connsiteY1" fmla="*/ 142914 h 142913"/>
                <a:gd name="connsiteX2" fmla="*/ 116967 w 147604"/>
                <a:gd name="connsiteY2" fmla="*/ 5087 h 142913"/>
                <a:gd name="connsiteX3" fmla="*/ 142589 w 147604"/>
                <a:gd name="connsiteY3" fmla="*/ 5563 h 142913"/>
                <a:gd name="connsiteX4" fmla="*/ 142113 w 147604"/>
                <a:gd name="connsiteY4" fmla="*/ 31090 h 14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604" h="142913">
                  <a:moveTo>
                    <a:pt x="142113" y="31090"/>
                  </a:moveTo>
                  <a:cubicBezTo>
                    <a:pt x="117634" y="52331"/>
                    <a:pt x="18574" y="141199"/>
                    <a:pt x="0" y="142914"/>
                  </a:cubicBezTo>
                  <a:cubicBezTo>
                    <a:pt x="2381" y="124435"/>
                    <a:pt x="94869" y="28614"/>
                    <a:pt x="116967" y="5087"/>
                  </a:cubicBezTo>
                  <a:cubicBezTo>
                    <a:pt x="124206" y="-1866"/>
                    <a:pt x="135636" y="-1676"/>
                    <a:pt x="142589" y="5563"/>
                  </a:cubicBezTo>
                  <a:cubicBezTo>
                    <a:pt x="149447" y="12707"/>
                    <a:pt x="149257" y="24137"/>
                    <a:pt x="142113" y="31090"/>
                  </a:cubicBezTo>
                  <a:close/>
                </a:path>
              </a:pathLst>
            </a:custGeom>
            <a:solidFill>
              <a:srgbClr val="15061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577301B3-B879-4CC5-A974-DD8B93BB6ABD}"/>
                </a:ext>
              </a:extLst>
            </p:cNvPr>
            <p:cNvSpPr/>
            <p:nvPr/>
          </p:nvSpPr>
          <p:spPr>
            <a:xfrm>
              <a:off x="5726906" y="2902172"/>
              <a:ext cx="751903" cy="997743"/>
            </a:xfrm>
            <a:custGeom>
              <a:avLst/>
              <a:gdLst>
                <a:gd name="connsiteX0" fmla="*/ 0 w 751903"/>
                <a:gd name="connsiteY0" fmla="*/ 724757 h 997743"/>
                <a:gd name="connsiteX1" fmla="*/ 751904 w 751903"/>
                <a:gd name="connsiteY1" fmla="*/ 0 h 997743"/>
                <a:gd name="connsiteX2" fmla="*/ 464820 w 751903"/>
                <a:gd name="connsiteY2" fmla="*/ 997744 h 997743"/>
                <a:gd name="connsiteX3" fmla="*/ 387668 w 751903"/>
                <a:gd name="connsiteY3" fmla="*/ 975551 h 997743"/>
                <a:gd name="connsiteX4" fmla="*/ 591979 w 751903"/>
                <a:gd name="connsiteY4" fmla="*/ 265652 h 997743"/>
                <a:gd name="connsiteX5" fmla="*/ 55721 w 751903"/>
                <a:gd name="connsiteY5" fmla="*/ 782479 h 99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1903" h="997743">
                  <a:moveTo>
                    <a:pt x="0" y="724757"/>
                  </a:moveTo>
                  <a:lnTo>
                    <a:pt x="751904" y="0"/>
                  </a:lnTo>
                  <a:lnTo>
                    <a:pt x="464820" y="997744"/>
                  </a:lnTo>
                  <a:lnTo>
                    <a:pt x="387668" y="975551"/>
                  </a:lnTo>
                  <a:lnTo>
                    <a:pt x="591979" y="265652"/>
                  </a:lnTo>
                  <a:lnTo>
                    <a:pt x="55721" y="782479"/>
                  </a:lnTo>
                  <a:close/>
                </a:path>
              </a:pathLst>
            </a:custGeom>
            <a:solidFill>
              <a:srgbClr val="AB82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820415EB-03DF-43AC-B516-7FC4FEF64227}"/>
                </a:ext>
              </a:extLst>
            </p:cNvPr>
            <p:cNvSpPr/>
            <p:nvPr/>
          </p:nvSpPr>
          <p:spPr>
            <a:xfrm>
              <a:off x="6347611" y="2828917"/>
              <a:ext cx="196791" cy="252364"/>
            </a:xfrm>
            <a:custGeom>
              <a:avLst/>
              <a:gdLst>
                <a:gd name="connsiteX0" fmla="*/ 138818 w 196791"/>
                <a:gd name="connsiteY0" fmla="*/ 2294 h 252364"/>
                <a:gd name="connsiteX1" fmla="*/ 189015 w 196791"/>
                <a:gd name="connsiteY1" fmla="*/ 32488 h 252364"/>
                <a:gd name="connsiteX2" fmla="*/ 194540 w 196791"/>
                <a:gd name="connsiteY2" fmla="*/ 54586 h 252364"/>
                <a:gd name="connsiteX3" fmla="*/ 80049 w 196791"/>
                <a:gd name="connsiteY3" fmla="*/ 244610 h 252364"/>
                <a:gd name="connsiteX4" fmla="*/ 57951 w 196791"/>
                <a:gd name="connsiteY4" fmla="*/ 250134 h 252364"/>
                <a:gd name="connsiteX5" fmla="*/ 7754 w 196791"/>
                <a:gd name="connsiteY5" fmla="*/ 219940 h 252364"/>
                <a:gd name="connsiteX6" fmla="*/ 2230 w 196791"/>
                <a:gd name="connsiteY6" fmla="*/ 197842 h 252364"/>
                <a:gd name="connsiteX7" fmla="*/ 116720 w 196791"/>
                <a:gd name="connsiteY7" fmla="*/ 7818 h 252364"/>
                <a:gd name="connsiteX8" fmla="*/ 138818 w 196791"/>
                <a:gd name="connsiteY8" fmla="*/ 2294 h 25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791" h="252364">
                  <a:moveTo>
                    <a:pt x="138818" y="2294"/>
                  </a:moveTo>
                  <a:lnTo>
                    <a:pt x="189015" y="32488"/>
                  </a:lnTo>
                  <a:cubicBezTo>
                    <a:pt x="196635" y="37060"/>
                    <a:pt x="199016" y="46966"/>
                    <a:pt x="194540" y="54586"/>
                  </a:cubicBezTo>
                  <a:lnTo>
                    <a:pt x="80049" y="244610"/>
                  </a:lnTo>
                  <a:cubicBezTo>
                    <a:pt x="75477" y="252135"/>
                    <a:pt x="65571" y="254611"/>
                    <a:pt x="57951" y="250134"/>
                  </a:cubicBezTo>
                  <a:lnTo>
                    <a:pt x="7754" y="219940"/>
                  </a:lnTo>
                  <a:cubicBezTo>
                    <a:pt x="230" y="215368"/>
                    <a:pt x="-2247" y="205462"/>
                    <a:pt x="2230" y="197842"/>
                  </a:cubicBezTo>
                  <a:lnTo>
                    <a:pt x="116720" y="7818"/>
                  </a:lnTo>
                  <a:cubicBezTo>
                    <a:pt x="121292" y="198"/>
                    <a:pt x="131198" y="-2278"/>
                    <a:pt x="138818" y="2294"/>
                  </a:cubicBezTo>
                  <a:close/>
                </a:path>
              </a:pathLst>
            </a:custGeom>
            <a:solidFill>
              <a:srgbClr val="FD8F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754B8B13-160F-40F4-AA69-77B56285D767}"/>
                </a:ext>
              </a:extLst>
            </p:cNvPr>
            <p:cNvSpPr/>
            <p:nvPr/>
          </p:nvSpPr>
          <p:spPr>
            <a:xfrm>
              <a:off x="6254610" y="2941053"/>
              <a:ext cx="249421" cy="249421"/>
            </a:xfrm>
            <a:custGeom>
              <a:avLst/>
              <a:gdLst>
                <a:gd name="connsiteX0" fmla="*/ 189052 w 249421"/>
                <a:gd name="connsiteY0" fmla="*/ 17888 h 249421"/>
                <a:gd name="connsiteX1" fmla="*/ 17888 w 249421"/>
                <a:gd name="connsiteY1" fmla="*/ 60369 h 249421"/>
                <a:gd name="connsiteX2" fmla="*/ 60369 w 249421"/>
                <a:gd name="connsiteY2" fmla="*/ 231534 h 249421"/>
                <a:gd name="connsiteX3" fmla="*/ 231534 w 249421"/>
                <a:gd name="connsiteY3" fmla="*/ 189052 h 249421"/>
                <a:gd name="connsiteX4" fmla="*/ 189052 w 249421"/>
                <a:gd name="connsiteY4" fmla="*/ 17888 h 249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421" h="249421">
                  <a:moveTo>
                    <a:pt x="189052" y="17888"/>
                  </a:moveTo>
                  <a:cubicBezTo>
                    <a:pt x="129997" y="-17640"/>
                    <a:pt x="53416" y="1410"/>
                    <a:pt x="17888" y="60369"/>
                  </a:cubicBezTo>
                  <a:cubicBezTo>
                    <a:pt x="-17640" y="119329"/>
                    <a:pt x="1410" y="196005"/>
                    <a:pt x="60369" y="231534"/>
                  </a:cubicBezTo>
                  <a:cubicBezTo>
                    <a:pt x="119424" y="267062"/>
                    <a:pt x="196005" y="248012"/>
                    <a:pt x="231534" y="189052"/>
                  </a:cubicBezTo>
                  <a:cubicBezTo>
                    <a:pt x="267062" y="130092"/>
                    <a:pt x="248012" y="53416"/>
                    <a:pt x="189052" y="17888"/>
                  </a:cubicBezTo>
                  <a:close/>
                </a:path>
              </a:pathLst>
            </a:custGeom>
            <a:solidFill>
              <a:srgbClr val="FB30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F18611F5-398F-429A-A96C-900C247FCBBA}"/>
                </a:ext>
              </a:extLst>
            </p:cNvPr>
            <p:cNvSpPr/>
            <p:nvPr/>
          </p:nvSpPr>
          <p:spPr>
            <a:xfrm>
              <a:off x="5690732" y="3600674"/>
              <a:ext cx="114482" cy="115387"/>
            </a:xfrm>
            <a:custGeom>
              <a:avLst/>
              <a:gdLst>
                <a:gd name="connsiteX0" fmla="*/ 56748 w 114482"/>
                <a:gd name="connsiteY0" fmla="*/ 4824 h 115387"/>
                <a:gd name="connsiteX1" fmla="*/ 109992 w 114482"/>
                <a:gd name="connsiteY1" fmla="*/ 60069 h 115387"/>
                <a:gd name="connsiteX2" fmla="*/ 109611 w 114482"/>
                <a:gd name="connsiteY2" fmla="*/ 82833 h 115387"/>
                <a:gd name="connsiteX3" fmla="*/ 80465 w 114482"/>
                <a:gd name="connsiteY3" fmla="*/ 110932 h 115387"/>
                <a:gd name="connsiteX4" fmla="*/ 57700 w 114482"/>
                <a:gd name="connsiteY4" fmla="*/ 110551 h 115387"/>
                <a:gd name="connsiteX5" fmla="*/ 4455 w 114482"/>
                <a:gd name="connsiteY5" fmla="*/ 55306 h 115387"/>
                <a:gd name="connsiteX6" fmla="*/ 4836 w 114482"/>
                <a:gd name="connsiteY6" fmla="*/ 32542 h 115387"/>
                <a:gd name="connsiteX7" fmla="*/ 33888 w 114482"/>
                <a:gd name="connsiteY7" fmla="*/ 4538 h 115387"/>
                <a:gd name="connsiteX8" fmla="*/ 56748 w 114482"/>
                <a:gd name="connsiteY8" fmla="*/ 4824 h 11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482" h="115387">
                  <a:moveTo>
                    <a:pt x="56748" y="4824"/>
                  </a:moveTo>
                  <a:lnTo>
                    <a:pt x="109992" y="60069"/>
                  </a:lnTo>
                  <a:cubicBezTo>
                    <a:pt x="116088" y="66450"/>
                    <a:pt x="115993" y="76642"/>
                    <a:pt x="109611" y="82833"/>
                  </a:cubicBezTo>
                  <a:lnTo>
                    <a:pt x="80465" y="110932"/>
                  </a:lnTo>
                  <a:cubicBezTo>
                    <a:pt x="74083" y="117028"/>
                    <a:pt x="63891" y="116838"/>
                    <a:pt x="57700" y="110551"/>
                  </a:cubicBezTo>
                  <a:lnTo>
                    <a:pt x="4455" y="55306"/>
                  </a:lnTo>
                  <a:cubicBezTo>
                    <a:pt x="-1641" y="48925"/>
                    <a:pt x="-1450" y="38733"/>
                    <a:pt x="4836" y="32542"/>
                  </a:cubicBezTo>
                  <a:lnTo>
                    <a:pt x="33888" y="4538"/>
                  </a:lnTo>
                  <a:cubicBezTo>
                    <a:pt x="40365" y="-1653"/>
                    <a:pt x="50556" y="-1463"/>
                    <a:pt x="56748" y="4824"/>
                  </a:cubicBezTo>
                  <a:close/>
                </a:path>
              </a:pathLst>
            </a:custGeom>
            <a:solidFill>
              <a:srgbClr val="FD8F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DC073CF8-006B-4697-A140-59912EE23450}"/>
                </a:ext>
              </a:extLst>
            </p:cNvPr>
            <p:cNvSpPr/>
            <p:nvPr/>
          </p:nvSpPr>
          <p:spPr>
            <a:xfrm>
              <a:off x="6090503" y="3853652"/>
              <a:ext cx="117005" cy="92240"/>
            </a:xfrm>
            <a:custGeom>
              <a:avLst/>
              <a:gdLst>
                <a:gd name="connsiteX0" fmla="*/ 105414 w 117005"/>
                <a:gd name="connsiteY0" fmla="*/ 21879 h 92240"/>
                <a:gd name="connsiteX1" fmla="*/ 31690 w 117005"/>
                <a:gd name="connsiteY1" fmla="*/ 639 h 92240"/>
                <a:gd name="connsiteX2" fmla="*/ 11783 w 117005"/>
                <a:gd name="connsiteY2" fmla="*/ 11592 h 92240"/>
                <a:gd name="connsiteX3" fmla="*/ 639 w 117005"/>
                <a:gd name="connsiteY3" fmla="*/ 50454 h 92240"/>
                <a:gd name="connsiteX4" fmla="*/ 11592 w 117005"/>
                <a:gd name="connsiteY4" fmla="*/ 70362 h 92240"/>
                <a:gd name="connsiteX5" fmla="*/ 85316 w 117005"/>
                <a:gd name="connsiteY5" fmla="*/ 91602 h 92240"/>
                <a:gd name="connsiteX6" fmla="*/ 105223 w 117005"/>
                <a:gd name="connsiteY6" fmla="*/ 80649 h 92240"/>
                <a:gd name="connsiteX7" fmla="*/ 116367 w 117005"/>
                <a:gd name="connsiteY7" fmla="*/ 41787 h 92240"/>
                <a:gd name="connsiteX8" fmla="*/ 105414 w 117005"/>
                <a:gd name="connsiteY8" fmla="*/ 21879 h 9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005" h="92240">
                  <a:moveTo>
                    <a:pt x="105414" y="21879"/>
                  </a:moveTo>
                  <a:lnTo>
                    <a:pt x="31690" y="639"/>
                  </a:lnTo>
                  <a:cubicBezTo>
                    <a:pt x="23213" y="-1838"/>
                    <a:pt x="14259" y="3115"/>
                    <a:pt x="11783" y="11592"/>
                  </a:cubicBezTo>
                  <a:lnTo>
                    <a:pt x="639" y="50454"/>
                  </a:lnTo>
                  <a:cubicBezTo>
                    <a:pt x="-1838" y="58931"/>
                    <a:pt x="3115" y="67885"/>
                    <a:pt x="11592" y="70362"/>
                  </a:cubicBezTo>
                  <a:lnTo>
                    <a:pt x="85316" y="91602"/>
                  </a:lnTo>
                  <a:cubicBezTo>
                    <a:pt x="93793" y="94079"/>
                    <a:pt x="102746" y="89126"/>
                    <a:pt x="105223" y="80649"/>
                  </a:cubicBezTo>
                  <a:lnTo>
                    <a:pt x="116367" y="41787"/>
                  </a:lnTo>
                  <a:cubicBezTo>
                    <a:pt x="118844" y="33309"/>
                    <a:pt x="113891" y="24356"/>
                    <a:pt x="105414" y="21879"/>
                  </a:cubicBezTo>
                  <a:close/>
                </a:path>
              </a:pathLst>
            </a:custGeom>
            <a:solidFill>
              <a:srgbClr val="FD8F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77E62874-0466-434E-8CAA-07A1AEE644F6}"/>
                </a:ext>
              </a:extLst>
            </p:cNvPr>
            <p:cNvSpPr/>
            <p:nvPr/>
          </p:nvSpPr>
          <p:spPr>
            <a:xfrm>
              <a:off x="6326788" y="2968538"/>
              <a:ext cx="109827" cy="37077"/>
            </a:xfrm>
            <a:custGeom>
              <a:avLst/>
              <a:gdLst>
                <a:gd name="connsiteX0" fmla="*/ 107539 w 109827"/>
                <a:gd name="connsiteY0" fmla="*/ 23074 h 37077"/>
                <a:gd name="connsiteX1" fmla="*/ 107254 w 109827"/>
                <a:gd name="connsiteY1" fmla="*/ 34790 h 37077"/>
                <a:gd name="connsiteX2" fmla="*/ 95443 w 109827"/>
                <a:gd name="connsiteY2" fmla="*/ 34504 h 37077"/>
                <a:gd name="connsiteX3" fmla="*/ 55152 w 109827"/>
                <a:gd name="connsiteY3" fmla="*/ 16597 h 37077"/>
                <a:gd name="connsiteX4" fmla="*/ 14099 w 109827"/>
                <a:gd name="connsiteY4" fmla="*/ 32504 h 37077"/>
                <a:gd name="connsiteX5" fmla="*/ 2288 w 109827"/>
                <a:gd name="connsiteY5" fmla="*/ 32218 h 37077"/>
                <a:gd name="connsiteX6" fmla="*/ 2574 w 109827"/>
                <a:gd name="connsiteY6" fmla="*/ 20407 h 37077"/>
                <a:gd name="connsiteX7" fmla="*/ 55533 w 109827"/>
                <a:gd name="connsiteY7" fmla="*/ 23 h 37077"/>
                <a:gd name="connsiteX8" fmla="*/ 107539 w 109827"/>
                <a:gd name="connsiteY8" fmla="*/ 23074 h 3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827" h="37077">
                  <a:moveTo>
                    <a:pt x="107539" y="23074"/>
                  </a:moveTo>
                  <a:cubicBezTo>
                    <a:pt x="110683" y="26408"/>
                    <a:pt x="110587" y="31646"/>
                    <a:pt x="107254" y="34790"/>
                  </a:cubicBezTo>
                  <a:cubicBezTo>
                    <a:pt x="103920" y="37933"/>
                    <a:pt x="98681" y="37838"/>
                    <a:pt x="95443" y="34504"/>
                  </a:cubicBezTo>
                  <a:cubicBezTo>
                    <a:pt x="84489" y="22979"/>
                    <a:pt x="69916" y="16978"/>
                    <a:pt x="55152" y="16597"/>
                  </a:cubicBezTo>
                  <a:cubicBezTo>
                    <a:pt x="40483" y="16216"/>
                    <a:pt x="25624" y="21550"/>
                    <a:pt x="14099" y="32504"/>
                  </a:cubicBezTo>
                  <a:cubicBezTo>
                    <a:pt x="10765" y="35647"/>
                    <a:pt x="5527" y="35552"/>
                    <a:pt x="2288" y="32218"/>
                  </a:cubicBezTo>
                  <a:cubicBezTo>
                    <a:pt x="-855" y="28884"/>
                    <a:pt x="-760" y="23645"/>
                    <a:pt x="2574" y="20407"/>
                  </a:cubicBezTo>
                  <a:cubicBezTo>
                    <a:pt x="17338" y="6310"/>
                    <a:pt x="36578" y="-453"/>
                    <a:pt x="55533" y="23"/>
                  </a:cubicBezTo>
                  <a:cubicBezTo>
                    <a:pt x="74583" y="500"/>
                    <a:pt x="93347" y="8215"/>
                    <a:pt x="107539" y="2307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4768199F-7F60-43F8-A469-F3EB9CA931FE}"/>
                </a:ext>
              </a:extLst>
            </p:cNvPr>
            <p:cNvSpPr/>
            <p:nvPr/>
          </p:nvSpPr>
          <p:spPr>
            <a:xfrm>
              <a:off x="6121336" y="3173825"/>
              <a:ext cx="274796" cy="702659"/>
            </a:xfrm>
            <a:custGeom>
              <a:avLst/>
              <a:gdLst>
                <a:gd name="connsiteX0" fmla="*/ 274796 w 274796"/>
                <a:gd name="connsiteY0" fmla="*/ 15526 h 702659"/>
                <a:gd name="connsiteX1" fmla="*/ 195739 w 274796"/>
                <a:gd name="connsiteY1" fmla="*/ 0 h 702659"/>
                <a:gd name="connsiteX2" fmla="*/ 0 w 274796"/>
                <a:gd name="connsiteY2" fmla="*/ 680276 h 702659"/>
                <a:gd name="connsiteX3" fmla="*/ 762 w 274796"/>
                <a:gd name="connsiteY3" fmla="*/ 680466 h 702659"/>
                <a:gd name="connsiteX4" fmla="*/ 19622 w 274796"/>
                <a:gd name="connsiteY4" fmla="*/ 685895 h 702659"/>
                <a:gd name="connsiteX5" fmla="*/ 54007 w 274796"/>
                <a:gd name="connsiteY5" fmla="*/ 695801 h 702659"/>
                <a:gd name="connsiteX6" fmla="*/ 74486 w 274796"/>
                <a:gd name="connsiteY6" fmla="*/ 701707 h 702659"/>
                <a:gd name="connsiteX7" fmla="*/ 77057 w 274796"/>
                <a:gd name="connsiteY7" fmla="*/ 702659 h 702659"/>
                <a:gd name="connsiteX8" fmla="*/ 274796 w 274796"/>
                <a:gd name="connsiteY8" fmla="*/ 15526 h 70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796" h="702659">
                  <a:moveTo>
                    <a:pt x="274796" y="15526"/>
                  </a:moveTo>
                  <a:cubicBezTo>
                    <a:pt x="248317" y="19145"/>
                    <a:pt x="220599" y="14288"/>
                    <a:pt x="195739" y="0"/>
                  </a:cubicBezTo>
                  <a:lnTo>
                    <a:pt x="0" y="680276"/>
                  </a:lnTo>
                  <a:cubicBezTo>
                    <a:pt x="286" y="680371"/>
                    <a:pt x="572" y="680371"/>
                    <a:pt x="762" y="680466"/>
                  </a:cubicBezTo>
                  <a:lnTo>
                    <a:pt x="19622" y="685895"/>
                  </a:lnTo>
                  <a:lnTo>
                    <a:pt x="54007" y="695801"/>
                  </a:lnTo>
                  <a:lnTo>
                    <a:pt x="74486" y="701707"/>
                  </a:lnTo>
                  <a:cubicBezTo>
                    <a:pt x="75343" y="701993"/>
                    <a:pt x="76200" y="702278"/>
                    <a:pt x="77057" y="702659"/>
                  </a:cubicBezTo>
                  <a:lnTo>
                    <a:pt x="274796" y="15526"/>
                  </a:lnTo>
                  <a:close/>
                </a:path>
              </a:pathLst>
            </a:custGeom>
            <a:solidFill>
              <a:srgbClr val="7051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B7526563-957F-43C9-8EC8-B83B9DA2658E}"/>
              </a:ext>
            </a:extLst>
          </p:cNvPr>
          <p:cNvSpPr/>
          <p:nvPr/>
        </p:nvSpPr>
        <p:spPr>
          <a:xfrm rot="1063148">
            <a:off x="-3471164" y="-393093"/>
            <a:ext cx="7679925" cy="7644186"/>
          </a:xfrm>
          <a:prstGeom prst="ellipse">
            <a:avLst/>
          </a:prstGeom>
          <a:solidFill>
            <a:srgbClr val="E9D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355FA75-C55D-4E1D-A18D-E8B2D7DDDE21}"/>
              </a:ext>
            </a:extLst>
          </p:cNvPr>
          <p:cNvSpPr/>
          <p:nvPr/>
        </p:nvSpPr>
        <p:spPr>
          <a:xfrm rot="1063148">
            <a:off x="7983240" y="-393093"/>
            <a:ext cx="7679925" cy="7644186"/>
          </a:xfrm>
          <a:prstGeom prst="ellipse">
            <a:avLst/>
          </a:prstGeom>
          <a:solidFill>
            <a:srgbClr val="E9D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CA36A3-384D-495F-A854-265664F0123F}"/>
              </a:ext>
            </a:extLst>
          </p:cNvPr>
          <p:cNvSpPr txBox="1"/>
          <p:nvPr/>
        </p:nvSpPr>
        <p:spPr>
          <a:xfrm rot="16200000">
            <a:off x="2037802" y="457200"/>
            <a:ext cx="691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300" dirty="0">
                <a:solidFill>
                  <a:srgbClr val="0F5B42"/>
                </a:solidFill>
                <a:latin typeface="Berlin Sans FB Demi" panose="020E0802020502020306" pitchFamily="34" charset="0"/>
                <a:cs typeface="ARMNoklae" panose="02000506000000020004" pitchFamily="2" charset="0"/>
              </a:rPr>
              <a:t>EDUCATION</a:t>
            </a:r>
            <a:endParaRPr lang="th-TH" sz="2000" spc="300" dirty="0">
              <a:solidFill>
                <a:srgbClr val="0F5B42"/>
              </a:solidFill>
              <a:latin typeface="Berlin Sans FB Demi" panose="020E0802020502020306" pitchFamily="34" charset="0"/>
              <a:cs typeface="ARMNoklae" panose="02000506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A8EED3-DB33-4D13-9854-B82EAB48F03D}"/>
              </a:ext>
            </a:extLst>
          </p:cNvPr>
          <p:cNvSpPr txBox="1"/>
          <p:nvPr/>
        </p:nvSpPr>
        <p:spPr>
          <a:xfrm rot="16200000">
            <a:off x="3238132" y="4392547"/>
            <a:ext cx="691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300" dirty="0">
                <a:solidFill>
                  <a:srgbClr val="EFA350"/>
                </a:solidFill>
                <a:latin typeface="Berlin Sans FB Demi" panose="020E0802020502020306" pitchFamily="34" charset="0"/>
                <a:cs typeface="ARMNoklae" panose="02000506000000020004" pitchFamily="2" charset="0"/>
              </a:rPr>
              <a:t>EDUCATION</a:t>
            </a:r>
            <a:endParaRPr lang="th-TH" sz="2000" spc="300" dirty="0">
              <a:solidFill>
                <a:srgbClr val="EFA350"/>
              </a:solidFill>
              <a:latin typeface="Berlin Sans FB Demi" panose="020E0802020502020306" pitchFamily="34" charset="0"/>
              <a:cs typeface="ARMNoklae" panose="02000506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2BDA45-3DF5-4654-B1D1-04458623ED83}"/>
              </a:ext>
            </a:extLst>
          </p:cNvPr>
          <p:cNvSpPr txBox="1"/>
          <p:nvPr/>
        </p:nvSpPr>
        <p:spPr>
          <a:xfrm>
            <a:off x="170956" y="2049077"/>
            <a:ext cx="350244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F5B42"/>
                </a:solidFill>
              </a:rPr>
              <a:t>fringilla</a:t>
            </a:r>
            <a:r>
              <a:rPr lang="en-US" dirty="0">
                <a:solidFill>
                  <a:srgbClr val="0F5B42"/>
                </a:solidFill>
              </a:rPr>
              <a:t>. </a:t>
            </a:r>
            <a:r>
              <a:rPr lang="en-US" dirty="0" err="1">
                <a:solidFill>
                  <a:srgbClr val="0F5B42"/>
                </a:solidFill>
              </a:rPr>
              <a:t>Fusce</a:t>
            </a:r>
            <a:r>
              <a:rPr lang="en-US" dirty="0">
                <a:solidFill>
                  <a:srgbClr val="0F5B42"/>
                </a:solidFill>
              </a:rPr>
              <a:t> </a:t>
            </a:r>
            <a:r>
              <a:rPr lang="en-US" dirty="0" err="1">
                <a:solidFill>
                  <a:srgbClr val="0F5B42"/>
                </a:solidFill>
              </a:rPr>
              <a:t>ut</a:t>
            </a:r>
            <a:r>
              <a:rPr lang="en-US" dirty="0">
                <a:solidFill>
                  <a:srgbClr val="0F5B42"/>
                </a:solidFill>
              </a:rPr>
              <a:t> </a:t>
            </a:r>
            <a:r>
              <a:rPr lang="en-US" dirty="0" err="1">
                <a:solidFill>
                  <a:srgbClr val="0F5B42"/>
                </a:solidFill>
              </a:rPr>
              <a:t>elit</a:t>
            </a:r>
            <a:r>
              <a:rPr lang="en-US" dirty="0">
                <a:solidFill>
                  <a:srgbClr val="0F5B42"/>
                </a:solidFill>
              </a:rPr>
              <a:t> ligula. Nunc gravida diam a </a:t>
            </a:r>
            <a:r>
              <a:rPr lang="en-US" dirty="0" err="1">
                <a:solidFill>
                  <a:srgbClr val="0F5B42"/>
                </a:solidFill>
              </a:rPr>
              <a:t>turpis</a:t>
            </a:r>
            <a:r>
              <a:rPr lang="en-US" dirty="0">
                <a:solidFill>
                  <a:srgbClr val="0F5B42"/>
                </a:solidFill>
              </a:rPr>
              <a:t> dictum, id </a:t>
            </a:r>
            <a:r>
              <a:rPr lang="en-US" dirty="0" err="1">
                <a:solidFill>
                  <a:srgbClr val="0F5B42"/>
                </a:solidFill>
              </a:rPr>
              <a:t>elementum</a:t>
            </a:r>
            <a:r>
              <a:rPr lang="en-US" dirty="0">
                <a:solidFill>
                  <a:srgbClr val="0F5B42"/>
                </a:solidFill>
              </a:rPr>
              <a:t> </a:t>
            </a:r>
            <a:r>
              <a:rPr lang="en-US" dirty="0" err="1">
                <a:solidFill>
                  <a:srgbClr val="0F5B42"/>
                </a:solidFill>
              </a:rPr>
              <a:t>enim</a:t>
            </a:r>
            <a:r>
              <a:rPr lang="en-US" dirty="0">
                <a:solidFill>
                  <a:srgbClr val="0F5B42"/>
                </a:solidFill>
              </a:rPr>
              <a:t> lacinia. </a:t>
            </a:r>
            <a:r>
              <a:rPr lang="en-US" dirty="0" err="1">
                <a:solidFill>
                  <a:srgbClr val="0F5B42"/>
                </a:solidFill>
              </a:rPr>
              <a:t>Aliquam</a:t>
            </a:r>
            <a:r>
              <a:rPr lang="en-US" dirty="0">
                <a:solidFill>
                  <a:srgbClr val="0F5B42"/>
                </a:solidFill>
              </a:rPr>
              <a:t> </a:t>
            </a:r>
            <a:r>
              <a:rPr lang="en-US" dirty="0" err="1">
                <a:solidFill>
                  <a:srgbClr val="0F5B42"/>
                </a:solidFill>
              </a:rPr>
              <a:t>tincidunt</a:t>
            </a:r>
            <a:r>
              <a:rPr lang="en-US" dirty="0">
                <a:solidFill>
                  <a:srgbClr val="0F5B42"/>
                </a:solidFill>
              </a:rPr>
              <a:t> ex </a:t>
            </a:r>
            <a:r>
              <a:rPr lang="en-US" dirty="0" err="1">
                <a:solidFill>
                  <a:srgbClr val="0F5B42"/>
                </a:solidFill>
              </a:rPr>
              <a:t>sem</a:t>
            </a:r>
            <a:r>
              <a:rPr lang="en-US" dirty="0">
                <a:solidFill>
                  <a:srgbClr val="0F5B42"/>
                </a:solidFill>
              </a:rPr>
              <a:t>, </a:t>
            </a:r>
            <a:r>
              <a:rPr lang="en-US" dirty="0" err="1">
                <a:solidFill>
                  <a:srgbClr val="0F5B42"/>
                </a:solidFill>
              </a:rPr>
              <a:t>quis</a:t>
            </a:r>
            <a:r>
              <a:rPr lang="en-US" dirty="0">
                <a:solidFill>
                  <a:srgbClr val="0F5B42"/>
                </a:solidFill>
              </a:rPr>
              <a:t> vestibulum</a:t>
            </a:r>
            <a:endParaRPr lang="th-TH" dirty="0">
              <a:solidFill>
                <a:srgbClr val="0F5B4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B9C988-BD41-4D0B-B393-66EEC9B3D3E8}"/>
              </a:ext>
            </a:extLst>
          </p:cNvPr>
          <p:cNvSpPr txBox="1"/>
          <p:nvPr/>
        </p:nvSpPr>
        <p:spPr>
          <a:xfrm>
            <a:off x="8467843" y="2083943"/>
            <a:ext cx="350244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F5B42"/>
                </a:solidFill>
              </a:rPr>
              <a:t>fringilla</a:t>
            </a:r>
            <a:r>
              <a:rPr lang="en-US" dirty="0">
                <a:solidFill>
                  <a:srgbClr val="0F5B42"/>
                </a:solidFill>
              </a:rPr>
              <a:t>. </a:t>
            </a:r>
            <a:r>
              <a:rPr lang="en-US" dirty="0" err="1">
                <a:solidFill>
                  <a:srgbClr val="0F5B42"/>
                </a:solidFill>
              </a:rPr>
              <a:t>Fusce</a:t>
            </a:r>
            <a:r>
              <a:rPr lang="en-US" dirty="0">
                <a:solidFill>
                  <a:srgbClr val="0F5B42"/>
                </a:solidFill>
              </a:rPr>
              <a:t> </a:t>
            </a:r>
            <a:r>
              <a:rPr lang="en-US" dirty="0" err="1">
                <a:solidFill>
                  <a:srgbClr val="0F5B42"/>
                </a:solidFill>
              </a:rPr>
              <a:t>ut</a:t>
            </a:r>
            <a:r>
              <a:rPr lang="en-US" dirty="0">
                <a:solidFill>
                  <a:srgbClr val="0F5B42"/>
                </a:solidFill>
              </a:rPr>
              <a:t> </a:t>
            </a:r>
            <a:r>
              <a:rPr lang="en-US" dirty="0" err="1">
                <a:solidFill>
                  <a:srgbClr val="0F5B42"/>
                </a:solidFill>
              </a:rPr>
              <a:t>elit</a:t>
            </a:r>
            <a:r>
              <a:rPr lang="en-US" dirty="0">
                <a:solidFill>
                  <a:srgbClr val="0F5B42"/>
                </a:solidFill>
              </a:rPr>
              <a:t> ligula. Nunc gravida diam a </a:t>
            </a:r>
            <a:r>
              <a:rPr lang="en-US" dirty="0" err="1">
                <a:solidFill>
                  <a:srgbClr val="0F5B42"/>
                </a:solidFill>
              </a:rPr>
              <a:t>turpis</a:t>
            </a:r>
            <a:r>
              <a:rPr lang="en-US" dirty="0">
                <a:solidFill>
                  <a:srgbClr val="0F5B42"/>
                </a:solidFill>
              </a:rPr>
              <a:t> dictum, id </a:t>
            </a:r>
            <a:r>
              <a:rPr lang="en-US" dirty="0" err="1">
                <a:solidFill>
                  <a:srgbClr val="0F5B42"/>
                </a:solidFill>
              </a:rPr>
              <a:t>elementum</a:t>
            </a:r>
            <a:r>
              <a:rPr lang="en-US" dirty="0">
                <a:solidFill>
                  <a:srgbClr val="0F5B42"/>
                </a:solidFill>
              </a:rPr>
              <a:t> </a:t>
            </a:r>
            <a:r>
              <a:rPr lang="en-US" dirty="0" err="1">
                <a:solidFill>
                  <a:srgbClr val="0F5B42"/>
                </a:solidFill>
              </a:rPr>
              <a:t>enim</a:t>
            </a:r>
            <a:r>
              <a:rPr lang="en-US" dirty="0">
                <a:solidFill>
                  <a:srgbClr val="0F5B42"/>
                </a:solidFill>
              </a:rPr>
              <a:t> lacinia. </a:t>
            </a:r>
            <a:r>
              <a:rPr lang="en-US" dirty="0" err="1">
                <a:solidFill>
                  <a:srgbClr val="0F5B42"/>
                </a:solidFill>
              </a:rPr>
              <a:t>Aliquam</a:t>
            </a:r>
            <a:r>
              <a:rPr lang="en-US" dirty="0">
                <a:solidFill>
                  <a:srgbClr val="0F5B42"/>
                </a:solidFill>
              </a:rPr>
              <a:t> </a:t>
            </a:r>
            <a:r>
              <a:rPr lang="en-US" dirty="0" err="1">
                <a:solidFill>
                  <a:srgbClr val="0F5B42"/>
                </a:solidFill>
              </a:rPr>
              <a:t>tincidunt</a:t>
            </a:r>
            <a:r>
              <a:rPr lang="en-US" dirty="0">
                <a:solidFill>
                  <a:srgbClr val="0F5B42"/>
                </a:solidFill>
              </a:rPr>
              <a:t> ex </a:t>
            </a:r>
            <a:r>
              <a:rPr lang="en-US" dirty="0" err="1">
                <a:solidFill>
                  <a:srgbClr val="0F5B42"/>
                </a:solidFill>
              </a:rPr>
              <a:t>sem</a:t>
            </a:r>
            <a:r>
              <a:rPr lang="en-US" dirty="0">
                <a:solidFill>
                  <a:srgbClr val="0F5B42"/>
                </a:solidFill>
              </a:rPr>
              <a:t>, </a:t>
            </a:r>
            <a:r>
              <a:rPr lang="en-US" dirty="0" err="1">
                <a:solidFill>
                  <a:srgbClr val="0F5B42"/>
                </a:solidFill>
              </a:rPr>
              <a:t>quis</a:t>
            </a:r>
            <a:r>
              <a:rPr lang="en-US" dirty="0">
                <a:solidFill>
                  <a:srgbClr val="0F5B42"/>
                </a:solidFill>
              </a:rPr>
              <a:t> vestibulum</a:t>
            </a:r>
            <a:endParaRPr lang="th-TH" dirty="0">
              <a:solidFill>
                <a:srgbClr val="0F5B42"/>
              </a:solidFill>
            </a:endParaRPr>
          </a:p>
        </p:txBody>
      </p:sp>
      <p:sp>
        <p:nvSpPr>
          <p:cNvPr id="109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5029586" y="4679567"/>
            <a:ext cx="426511" cy="38042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10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6514850" y="1965912"/>
            <a:ext cx="192423" cy="171631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112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6273632" y="886688"/>
            <a:ext cx="969040" cy="960328"/>
            <a:chOff x="5972175" y="3276600"/>
            <a:chExt cx="245554" cy="304990"/>
          </a:xfrm>
        </p:grpSpPr>
        <p:sp>
          <p:nvSpPr>
            <p:cNvPr id="113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4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15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7269082" y="-30396"/>
            <a:ext cx="935517" cy="848000"/>
            <a:chOff x="5948362" y="3286088"/>
            <a:chExt cx="293127" cy="288168"/>
          </a:xfrm>
        </p:grpSpPr>
        <p:sp>
          <p:nvSpPr>
            <p:cNvPr id="116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7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18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8696559" y="90191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119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0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28" name="Graphic 837">
            <a:extLst>
              <a:ext uri="{FF2B5EF4-FFF2-40B4-BE49-F238E27FC236}">
                <a16:creationId xmlns:a16="http://schemas.microsoft.com/office/drawing/2014/main" id="{2F440323-F646-4E4F-AD59-68502B14D384}"/>
              </a:ext>
            </a:extLst>
          </p:cNvPr>
          <p:cNvGrpSpPr/>
          <p:nvPr/>
        </p:nvGrpSpPr>
        <p:grpSpPr>
          <a:xfrm>
            <a:off x="4366753" y="5530107"/>
            <a:ext cx="969490" cy="1048470"/>
            <a:chOff x="5681545" y="3195637"/>
            <a:chExt cx="2191520" cy="2054559"/>
          </a:xfrm>
        </p:grpSpPr>
        <p:grpSp>
          <p:nvGrpSpPr>
            <p:cNvPr id="129" name="Graphic 837">
              <a:extLst>
                <a:ext uri="{FF2B5EF4-FFF2-40B4-BE49-F238E27FC236}">
                  <a16:creationId xmlns:a16="http://schemas.microsoft.com/office/drawing/2014/main" id="{A6909857-EA02-4F3D-943E-8E633D62D418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133" name="Freeform: Shape 187">
                <a:extLst>
                  <a:ext uri="{FF2B5EF4-FFF2-40B4-BE49-F238E27FC236}">
                    <a16:creationId xmlns:a16="http://schemas.microsoft.com/office/drawing/2014/main" id="{196708F0-84A1-415C-B455-8AD26EB9E35F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4" name="Freeform: Shape 188">
                <a:extLst>
                  <a:ext uri="{FF2B5EF4-FFF2-40B4-BE49-F238E27FC236}">
                    <a16:creationId xmlns:a16="http://schemas.microsoft.com/office/drawing/2014/main" id="{2E990DB1-B0F8-4DCF-9CC8-FF2B121F916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  <p:grpSp>
          <p:nvGrpSpPr>
            <p:cNvPr id="130" name="Graphic 837">
              <a:extLst>
                <a:ext uri="{FF2B5EF4-FFF2-40B4-BE49-F238E27FC236}">
                  <a16:creationId xmlns:a16="http://schemas.microsoft.com/office/drawing/2014/main" id="{FD96409E-419D-4387-A02A-A164224A86E0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131" name="Freeform: Shape 185">
                <a:extLst>
                  <a:ext uri="{FF2B5EF4-FFF2-40B4-BE49-F238E27FC236}">
                    <a16:creationId xmlns:a16="http://schemas.microsoft.com/office/drawing/2014/main" id="{B659804B-F943-4568-9CB7-B7FDC7247EB7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2" name="Freeform: Shape 186">
                <a:extLst>
                  <a:ext uri="{FF2B5EF4-FFF2-40B4-BE49-F238E27FC236}">
                    <a16:creationId xmlns:a16="http://schemas.microsoft.com/office/drawing/2014/main" id="{57F05844-D4FA-405B-89C4-14644088B137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07208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raphic 19322">
            <a:extLst>
              <a:ext uri="{FF2B5EF4-FFF2-40B4-BE49-F238E27FC236}">
                <a16:creationId xmlns:a16="http://schemas.microsoft.com/office/drawing/2014/main" id="{75DD5234-0253-49F2-99D0-139B1B1EC09E}"/>
              </a:ext>
            </a:extLst>
          </p:cNvPr>
          <p:cNvSpPr/>
          <p:nvPr/>
        </p:nvSpPr>
        <p:spPr>
          <a:xfrm rot="10472639">
            <a:off x="4236845" y="4097441"/>
            <a:ext cx="8273345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417" name="Graphic 2">
            <a:extLst>
              <a:ext uri="{FF2B5EF4-FFF2-40B4-BE49-F238E27FC236}">
                <a16:creationId xmlns:a16="http://schemas.microsoft.com/office/drawing/2014/main" id="{1BF49518-8918-446D-9A4E-B5BCC2B47652}"/>
              </a:ext>
            </a:extLst>
          </p:cNvPr>
          <p:cNvGrpSpPr/>
          <p:nvPr/>
        </p:nvGrpSpPr>
        <p:grpSpPr>
          <a:xfrm rot="2272405">
            <a:off x="7920570" y="3189211"/>
            <a:ext cx="582778" cy="741902"/>
            <a:chOff x="5881684" y="3147949"/>
            <a:chExt cx="428090" cy="557286"/>
          </a:xfrm>
        </p:grpSpPr>
        <p:grpSp>
          <p:nvGrpSpPr>
            <p:cNvPr id="418" name="Graphic 2">
              <a:extLst>
                <a:ext uri="{FF2B5EF4-FFF2-40B4-BE49-F238E27FC236}">
                  <a16:creationId xmlns:a16="http://schemas.microsoft.com/office/drawing/2014/main" id="{A9361C79-75C0-4E9B-870C-202FB219F98B}"/>
                </a:ext>
              </a:extLst>
            </p:cNvPr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A933F8AD-7760-4DBF-B564-9657FD000DBE}"/>
                  </a:ext>
                </a:extLst>
              </p:cNvPr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>
                  <a:gd name="connsiteX0" fmla="*/ 0 w 14097"/>
                  <a:gd name="connsiteY0" fmla="*/ 0 h 66867"/>
                  <a:gd name="connsiteX1" fmla="*/ 14098 w 14097"/>
                  <a:gd name="connsiteY1" fmla="*/ 0 h 66867"/>
                  <a:gd name="connsiteX2" fmla="*/ 14098 w 14097"/>
                  <a:gd name="connsiteY2" fmla="*/ 66868 h 66867"/>
                  <a:gd name="connsiteX3" fmla="*/ 0 w 14097"/>
                  <a:gd name="connsiteY3" fmla="*/ 66868 h 6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867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C1E8B3BF-C3F8-4139-8594-ED2791B33A91}"/>
                  </a:ext>
                </a:extLst>
              </p:cNvPr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>
                  <a:gd name="connsiteX0" fmla="*/ 0 w 14097"/>
                  <a:gd name="connsiteY0" fmla="*/ 0 h 66963"/>
                  <a:gd name="connsiteX1" fmla="*/ 14097 w 14097"/>
                  <a:gd name="connsiteY1" fmla="*/ 0 h 66963"/>
                  <a:gd name="connsiteX2" fmla="*/ 14097 w 14097"/>
                  <a:gd name="connsiteY2" fmla="*/ 66963 h 66963"/>
                  <a:gd name="connsiteX3" fmla="*/ 0 w 14097"/>
                  <a:gd name="connsiteY3" fmla="*/ 66963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963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1F199C50-6B1D-4BA4-BABA-0B0A735FA345}"/>
                  </a:ext>
                </a:extLst>
              </p:cNvPr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>
                  <a:gd name="connsiteX0" fmla="*/ 1580 w 67243"/>
                  <a:gd name="connsiteY0" fmla="*/ 8087 h 60487"/>
                  <a:gd name="connsiteX1" fmla="*/ 6056 w 67243"/>
                  <a:gd name="connsiteY1" fmla="*/ 2562 h 60487"/>
                  <a:gd name="connsiteX2" fmla="*/ 16153 w 67243"/>
                  <a:gd name="connsiteY2" fmla="*/ 1896 h 60487"/>
                  <a:gd name="connsiteX3" fmla="*/ 65111 w 67243"/>
                  <a:gd name="connsiteY3" fmla="*/ 48568 h 60487"/>
                  <a:gd name="connsiteX4" fmla="*/ 62349 w 67243"/>
                  <a:gd name="connsiteY4" fmla="*/ 60189 h 60487"/>
                  <a:gd name="connsiteX5" fmla="*/ 62349 w 67243"/>
                  <a:gd name="connsiteY5" fmla="*/ 60189 h 60487"/>
                  <a:gd name="connsiteX6" fmla="*/ 56158 w 67243"/>
                  <a:gd name="connsiteY6" fmla="*/ 59046 h 60487"/>
                  <a:gd name="connsiteX7" fmla="*/ 2723 w 67243"/>
                  <a:gd name="connsiteY7" fmla="*/ 17802 h 60487"/>
                  <a:gd name="connsiteX8" fmla="*/ 1580 w 67243"/>
                  <a:gd name="connsiteY8" fmla="*/ 8087 h 6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43" h="60487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B28BEDA1-5B49-46A6-8A25-7EAD4CAB9514}"/>
                  </a:ext>
                </a:extLst>
              </p:cNvPr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>
                  <a:gd name="connsiteX0" fmla="*/ 30747 w 35589"/>
                  <a:gd name="connsiteY0" fmla="*/ 2425 h 79779"/>
                  <a:gd name="connsiteX1" fmla="*/ 23984 w 35589"/>
                  <a:gd name="connsiteY1" fmla="*/ 329 h 79779"/>
                  <a:gd name="connsiteX2" fmla="*/ 15221 w 35589"/>
                  <a:gd name="connsiteY2" fmla="*/ 5377 h 79779"/>
                  <a:gd name="connsiteX3" fmla="*/ 171 w 35589"/>
                  <a:gd name="connsiteY3" fmla="*/ 71290 h 79779"/>
                  <a:gd name="connsiteX4" fmla="*/ 8839 w 35589"/>
                  <a:gd name="connsiteY4" fmla="*/ 79482 h 79779"/>
                  <a:gd name="connsiteX5" fmla="*/ 8839 w 35589"/>
                  <a:gd name="connsiteY5" fmla="*/ 79482 h 79779"/>
                  <a:gd name="connsiteX6" fmla="*/ 13411 w 35589"/>
                  <a:gd name="connsiteY6" fmla="*/ 75100 h 79779"/>
                  <a:gd name="connsiteX7" fmla="*/ 35223 w 35589"/>
                  <a:gd name="connsiteY7" fmla="*/ 11283 h 79779"/>
                  <a:gd name="connsiteX8" fmla="*/ 30747 w 35589"/>
                  <a:gd name="connsiteY8" fmla="*/ 2425 h 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89" h="79779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6D9BB620-7338-4105-AF96-76876CE10602}"/>
                  </a:ext>
                </a:extLst>
              </p:cNvPr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>
                  <a:gd name="connsiteX0" fmla="*/ 8791 w 250053"/>
                  <a:gd name="connsiteY0" fmla="*/ 157034 h 157312"/>
                  <a:gd name="connsiteX1" fmla="*/ 28 w 250053"/>
                  <a:gd name="connsiteY1" fmla="*/ 152462 h 157312"/>
                  <a:gd name="connsiteX2" fmla="*/ 15458 w 250053"/>
                  <a:gd name="connsiteY2" fmla="*/ 57403 h 157312"/>
                  <a:gd name="connsiteX3" fmla="*/ 26888 w 250053"/>
                  <a:gd name="connsiteY3" fmla="*/ 44449 h 157312"/>
                  <a:gd name="connsiteX4" fmla="*/ 172335 w 250053"/>
                  <a:gd name="connsiteY4" fmla="*/ 729 h 157312"/>
                  <a:gd name="connsiteX5" fmla="*/ 188718 w 250053"/>
                  <a:gd name="connsiteY5" fmla="*/ 4920 h 157312"/>
                  <a:gd name="connsiteX6" fmla="*/ 247964 w 250053"/>
                  <a:gd name="connsiteY6" fmla="*/ 64928 h 157312"/>
                  <a:gd name="connsiteX7" fmla="*/ 247106 w 250053"/>
                  <a:gd name="connsiteY7" fmla="*/ 75691 h 157312"/>
                  <a:gd name="connsiteX8" fmla="*/ 237391 w 250053"/>
                  <a:gd name="connsiteY8" fmla="*/ 74548 h 157312"/>
                  <a:gd name="connsiteX9" fmla="*/ 188242 w 250053"/>
                  <a:gd name="connsiteY9" fmla="*/ 24827 h 157312"/>
                  <a:gd name="connsiteX10" fmla="*/ 163191 w 250053"/>
                  <a:gd name="connsiteY10" fmla="*/ 18446 h 157312"/>
                  <a:gd name="connsiteX11" fmla="*/ 44319 w 250053"/>
                  <a:gd name="connsiteY11" fmla="*/ 54164 h 157312"/>
                  <a:gd name="connsiteX12" fmla="*/ 26888 w 250053"/>
                  <a:gd name="connsiteY12" fmla="*/ 73691 h 157312"/>
                  <a:gd name="connsiteX13" fmla="*/ 13934 w 250053"/>
                  <a:gd name="connsiteY13" fmla="*/ 149605 h 157312"/>
                  <a:gd name="connsiteX14" fmla="*/ 9172 w 250053"/>
                  <a:gd name="connsiteY14" fmla="*/ 156844 h 157312"/>
                  <a:gd name="connsiteX15" fmla="*/ 8791 w 250053"/>
                  <a:gd name="connsiteY15" fmla="*/ 157034 h 157312"/>
                  <a:gd name="connsiteX16" fmla="*/ 13553 w 250053"/>
                  <a:gd name="connsiteY16" fmla="*/ 147795 h 157312"/>
                  <a:gd name="connsiteX17" fmla="*/ 13553 w 250053"/>
                  <a:gd name="connsiteY17" fmla="*/ 147795 h 157312"/>
                  <a:gd name="connsiteX18" fmla="*/ 13553 w 250053"/>
                  <a:gd name="connsiteY18" fmla="*/ 147795 h 157312"/>
                  <a:gd name="connsiteX19" fmla="*/ 13553 w 250053"/>
                  <a:gd name="connsiteY19" fmla="*/ 147795 h 157312"/>
                  <a:gd name="connsiteX20" fmla="*/ 13553 w 250053"/>
                  <a:gd name="connsiteY20" fmla="*/ 147795 h 157312"/>
                  <a:gd name="connsiteX21" fmla="*/ 13553 w 250053"/>
                  <a:gd name="connsiteY21" fmla="*/ 147795 h 1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053" h="157312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93920457-F9C2-4A4E-A7F7-513DA70C3E21}"/>
                  </a:ext>
                </a:extLst>
              </p:cNvPr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>
                  <a:gd name="connsiteX0" fmla="*/ 22294 w 24428"/>
                  <a:gd name="connsiteY0" fmla="*/ 21566 h 24033"/>
                  <a:gd name="connsiteX1" fmla="*/ 22294 w 24428"/>
                  <a:gd name="connsiteY1" fmla="*/ 21566 h 24033"/>
                  <a:gd name="connsiteX2" fmla="*/ 11054 w 24428"/>
                  <a:gd name="connsiteY2" fmla="*/ 21851 h 24033"/>
                  <a:gd name="connsiteX3" fmla="*/ 2482 w 24428"/>
                  <a:gd name="connsiteY3" fmla="*/ 13755 h 24033"/>
                  <a:gd name="connsiteX4" fmla="*/ 2101 w 24428"/>
                  <a:gd name="connsiteY4" fmla="*/ 2516 h 24033"/>
                  <a:gd name="connsiteX5" fmla="*/ 2101 w 24428"/>
                  <a:gd name="connsiteY5" fmla="*/ 2516 h 24033"/>
                  <a:gd name="connsiteX6" fmla="*/ 13340 w 24428"/>
                  <a:gd name="connsiteY6" fmla="*/ 2135 h 24033"/>
                  <a:gd name="connsiteX7" fmla="*/ 21913 w 24428"/>
                  <a:gd name="connsiteY7" fmla="*/ 10231 h 24033"/>
                  <a:gd name="connsiteX8" fmla="*/ 22294 w 24428"/>
                  <a:gd name="connsiteY8" fmla="*/ 21566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28" h="24033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3014EC7D-0CDE-40DA-9D07-843ECA237752}"/>
                  </a:ext>
                </a:extLst>
              </p:cNvPr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>
                  <a:gd name="connsiteX0" fmla="*/ 264864 w 411297"/>
                  <a:gd name="connsiteY0" fmla="*/ 402595 h 411331"/>
                  <a:gd name="connsiteX1" fmla="*/ 8737 w 411297"/>
                  <a:gd name="connsiteY1" fmla="*/ 264864 h 411331"/>
                  <a:gd name="connsiteX2" fmla="*/ 146468 w 411297"/>
                  <a:gd name="connsiteY2" fmla="*/ 8737 h 411331"/>
                  <a:gd name="connsiteX3" fmla="*/ 402595 w 411297"/>
                  <a:gd name="connsiteY3" fmla="*/ 146468 h 411331"/>
                  <a:gd name="connsiteX4" fmla="*/ 264864 w 411297"/>
                  <a:gd name="connsiteY4" fmla="*/ 402595 h 41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97" h="411331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E14C5DB6-E484-4F0B-BA68-E74273A75AE9}"/>
                  </a:ext>
                </a:extLst>
              </p:cNvPr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>
                  <a:gd name="connsiteX0" fmla="*/ 246160 w 382263"/>
                  <a:gd name="connsiteY0" fmla="*/ 374141 h 382271"/>
                  <a:gd name="connsiteX1" fmla="*/ 8130 w 382263"/>
                  <a:gd name="connsiteY1" fmla="*/ 246125 h 382271"/>
                  <a:gd name="connsiteX2" fmla="*/ 136146 w 382263"/>
                  <a:gd name="connsiteY2" fmla="*/ 8096 h 382271"/>
                  <a:gd name="connsiteX3" fmla="*/ 374176 w 382263"/>
                  <a:gd name="connsiteY3" fmla="*/ 136112 h 382271"/>
                  <a:gd name="connsiteX4" fmla="*/ 246160 w 382263"/>
                  <a:gd name="connsiteY4" fmla="*/ 374141 h 3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263" h="382271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820033AB-DAB2-4B0F-B655-3A3F8ED517AA}"/>
                  </a:ext>
                </a:extLst>
              </p:cNvPr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>
                  <a:gd name="connsiteX0" fmla="*/ 196809 w 305572"/>
                  <a:gd name="connsiteY0" fmla="*/ 299012 h 305511"/>
                  <a:gd name="connsiteX1" fmla="*/ 6500 w 305572"/>
                  <a:gd name="connsiteY1" fmla="*/ 196714 h 305511"/>
                  <a:gd name="connsiteX2" fmla="*/ 108798 w 305572"/>
                  <a:gd name="connsiteY2" fmla="*/ 6500 h 305511"/>
                  <a:gd name="connsiteX3" fmla="*/ 299108 w 305572"/>
                  <a:gd name="connsiteY3" fmla="*/ 108798 h 305511"/>
                  <a:gd name="connsiteX4" fmla="*/ 196809 w 305572"/>
                  <a:gd name="connsiteY4" fmla="*/ 299012 h 30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72" h="305511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45EA8FE3-2B21-4510-9153-1291044BF2DA}"/>
                  </a:ext>
                </a:extLst>
              </p:cNvPr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>
                  <a:gd name="connsiteX0" fmla="*/ 175355 w 181824"/>
                  <a:gd name="connsiteY0" fmla="*/ 108740 h 287048"/>
                  <a:gd name="connsiteX1" fmla="*/ 0 w 181824"/>
                  <a:gd name="connsiteY1" fmla="*/ 2822 h 287048"/>
                  <a:gd name="connsiteX2" fmla="*/ 140875 w 181824"/>
                  <a:gd name="connsiteY2" fmla="*/ 175034 h 287048"/>
                  <a:gd name="connsiteX3" fmla="*/ 101822 w 181824"/>
                  <a:gd name="connsiteY3" fmla="*/ 287048 h 287048"/>
                  <a:gd name="connsiteX4" fmla="*/ 175355 w 181824"/>
                  <a:gd name="connsiteY4" fmla="*/ 108740 h 28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24" h="287048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430" name="Graphic 2">
                <a:extLst>
                  <a:ext uri="{FF2B5EF4-FFF2-40B4-BE49-F238E27FC236}">
                    <a16:creationId xmlns:a16="http://schemas.microsoft.com/office/drawing/2014/main" id="{B8EBFC3C-1BBA-4CA4-9569-A581A5D97538}"/>
                  </a:ext>
                </a:extLst>
              </p:cNvPr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448" name="Freeform: Shape 447">
                  <a:extLst>
                    <a:ext uri="{FF2B5EF4-FFF2-40B4-BE49-F238E27FC236}">
                      <a16:creationId xmlns:a16="http://schemas.microsoft.com/office/drawing/2014/main" id="{D285CECC-A037-42C6-BA5E-1F8EB954A59E}"/>
                    </a:ext>
                  </a:extLst>
                </p:cNvPr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>
                    <a:gd name="connsiteX0" fmla="*/ 96300 w 96300"/>
                    <a:gd name="connsiteY0" fmla="*/ 15991 h 100097"/>
                    <a:gd name="connsiteX1" fmla="*/ 49437 w 96300"/>
                    <a:gd name="connsiteY1" fmla="*/ 3990 h 100097"/>
                    <a:gd name="connsiteX2" fmla="*/ 860 w 96300"/>
                    <a:gd name="connsiteY2" fmla="*/ 60283 h 100097"/>
                    <a:gd name="connsiteX3" fmla="*/ 21053 w 96300"/>
                    <a:gd name="connsiteY3" fmla="*/ 100097 h 100097"/>
                    <a:gd name="connsiteX4" fmla="*/ 96300 w 96300"/>
                    <a:gd name="connsiteY4" fmla="*/ 15991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0" h="100097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49" name="Freeform: Shape 448">
                  <a:extLst>
                    <a:ext uri="{FF2B5EF4-FFF2-40B4-BE49-F238E27FC236}">
                      <a16:creationId xmlns:a16="http://schemas.microsoft.com/office/drawing/2014/main" id="{0D528275-308F-4167-93F5-43B4C138ADAB}"/>
                    </a:ext>
                  </a:extLst>
                </p:cNvPr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>
                    <a:gd name="connsiteX0" fmla="*/ 14002 w 53610"/>
                    <a:gd name="connsiteY0" fmla="*/ 3434 h 26580"/>
                    <a:gd name="connsiteX1" fmla="*/ 0 w 53610"/>
                    <a:gd name="connsiteY1" fmla="*/ 14483 h 26580"/>
                    <a:gd name="connsiteX2" fmla="*/ 42863 w 53610"/>
                    <a:gd name="connsiteY2" fmla="*/ 26580 h 26580"/>
                    <a:gd name="connsiteX3" fmla="*/ 53245 w 53610"/>
                    <a:gd name="connsiteY3" fmla="*/ 13626 h 26580"/>
                    <a:gd name="connsiteX4" fmla="*/ 14002 w 53610"/>
                    <a:gd name="connsiteY4" fmla="*/ 3434 h 2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0" h="2658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D0B4F674-DE27-4158-A276-62A59C09CC44}"/>
                  </a:ext>
                </a:extLst>
              </p:cNvPr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>
                  <a:gd name="connsiteX0" fmla="*/ 6880 w 18930"/>
                  <a:gd name="connsiteY0" fmla="*/ 28719 h 28863"/>
                  <a:gd name="connsiteX1" fmla="*/ 6880 w 18930"/>
                  <a:gd name="connsiteY1" fmla="*/ 28719 h 28863"/>
                  <a:gd name="connsiteX2" fmla="*/ 16595 w 18930"/>
                  <a:gd name="connsiteY2" fmla="*/ 21957 h 28863"/>
                  <a:gd name="connsiteX3" fmla="*/ 18786 w 18930"/>
                  <a:gd name="connsiteY3" fmla="*/ 9860 h 28863"/>
                  <a:gd name="connsiteX4" fmla="*/ 12023 w 18930"/>
                  <a:gd name="connsiteY4" fmla="*/ 144 h 28863"/>
                  <a:gd name="connsiteX5" fmla="*/ 12023 w 18930"/>
                  <a:gd name="connsiteY5" fmla="*/ 144 h 28863"/>
                  <a:gd name="connsiteX6" fmla="*/ 2308 w 18930"/>
                  <a:gd name="connsiteY6" fmla="*/ 6907 h 28863"/>
                  <a:gd name="connsiteX7" fmla="*/ 117 w 18930"/>
                  <a:gd name="connsiteY7" fmla="*/ 19004 h 28863"/>
                  <a:gd name="connsiteX8" fmla="*/ 6880 w 18930"/>
                  <a:gd name="connsiteY8" fmla="*/ 28719 h 2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28863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70C23521-201A-4753-B86E-6A68F7125FD5}"/>
                  </a:ext>
                </a:extLst>
              </p:cNvPr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>
                  <a:gd name="connsiteX0" fmla="*/ 0 w 6096"/>
                  <a:gd name="connsiteY0" fmla="*/ 0 h 21146"/>
                  <a:gd name="connsiteX1" fmla="*/ 6096 w 6096"/>
                  <a:gd name="connsiteY1" fmla="*/ 0 h 21146"/>
                  <a:gd name="connsiteX2" fmla="*/ 6096 w 6096"/>
                  <a:gd name="connsiteY2" fmla="*/ 21146 h 21146"/>
                  <a:gd name="connsiteX3" fmla="*/ 0 w 6096"/>
                  <a:gd name="connsiteY3" fmla="*/ 21146 h 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21146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45E06920-3783-49DC-AAB9-FD52D1F25693}"/>
                  </a:ext>
                </a:extLst>
              </p:cNvPr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>
                  <a:gd name="connsiteX0" fmla="*/ 0 w 6095"/>
                  <a:gd name="connsiteY0" fmla="*/ 0 h 51720"/>
                  <a:gd name="connsiteX1" fmla="*/ 6096 w 6095"/>
                  <a:gd name="connsiteY1" fmla="*/ 0 h 51720"/>
                  <a:gd name="connsiteX2" fmla="*/ 6096 w 6095"/>
                  <a:gd name="connsiteY2" fmla="*/ 51721 h 51720"/>
                  <a:gd name="connsiteX3" fmla="*/ 0 w 6095"/>
                  <a:gd name="connsiteY3" fmla="*/ 51721 h 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5172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5BBB76C3-1417-4ACC-BE7A-954F5A270154}"/>
                  </a:ext>
                </a:extLst>
              </p:cNvPr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>
                  <a:gd name="connsiteX0" fmla="*/ 46577 w 48386"/>
                  <a:gd name="connsiteY0" fmla="*/ 0 h 19811"/>
                  <a:gd name="connsiteX1" fmla="*/ 48387 w 48386"/>
                  <a:gd name="connsiteY1" fmla="*/ 5810 h 19811"/>
                  <a:gd name="connsiteX2" fmla="*/ 1714 w 48386"/>
                  <a:gd name="connsiteY2" fmla="*/ 19812 h 19811"/>
                  <a:gd name="connsiteX3" fmla="*/ 0 w 48386"/>
                  <a:gd name="connsiteY3" fmla="*/ 14002 h 1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6" h="19811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706774A0-F51B-4020-A0E5-6D98C27A5E7F}"/>
                  </a:ext>
                </a:extLst>
              </p:cNvPr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>
                  <a:gd name="connsiteX0" fmla="*/ 0 w 6096"/>
                  <a:gd name="connsiteY0" fmla="*/ 0 h 54771"/>
                  <a:gd name="connsiteX1" fmla="*/ 6096 w 6096"/>
                  <a:gd name="connsiteY1" fmla="*/ 0 h 54771"/>
                  <a:gd name="connsiteX2" fmla="*/ 6096 w 6096"/>
                  <a:gd name="connsiteY2" fmla="*/ 54771 h 54771"/>
                  <a:gd name="connsiteX3" fmla="*/ 0 w 6096"/>
                  <a:gd name="connsiteY3" fmla="*/ 54771 h 5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5477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08580D1A-2D37-4D41-A4A3-6E48607AD2AC}"/>
                  </a:ext>
                </a:extLst>
              </p:cNvPr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>
                  <a:gd name="connsiteX0" fmla="*/ 0 w 6095"/>
                  <a:gd name="connsiteY0" fmla="*/ 0 h 37051"/>
                  <a:gd name="connsiteX1" fmla="*/ 6096 w 6095"/>
                  <a:gd name="connsiteY1" fmla="*/ 0 h 37051"/>
                  <a:gd name="connsiteX2" fmla="*/ 6096 w 6095"/>
                  <a:gd name="connsiteY2" fmla="*/ 37051 h 37051"/>
                  <a:gd name="connsiteX3" fmla="*/ 0 w 6095"/>
                  <a:gd name="connsiteY3" fmla="*/ 37051 h 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3705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382D56F5-5A3E-463A-861F-9DC095A8A066}"/>
                  </a:ext>
                </a:extLst>
              </p:cNvPr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>
                  <a:gd name="connsiteX0" fmla="*/ 0 w 6096"/>
                  <a:gd name="connsiteY0" fmla="*/ 0 h 35528"/>
                  <a:gd name="connsiteX1" fmla="*/ 6096 w 6096"/>
                  <a:gd name="connsiteY1" fmla="*/ 0 h 35528"/>
                  <a:gd name="connsiteX2" fmla="*/ 6096 w 6096"/>
                  <a:gd name="connsiteY2" fmla="*/ 35529 h 35528"/>
                  <a:gd name="connsiteX3" fmla="*/ 0 w 6096"/>
                  <a:gd name="connsiteY3" fmla="*/ 35529 h 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528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973DE374-5764-4DCE-93E0-6D06972315B6}"/>
                  </a:ext>
                </a:extLst>
              </p:cNvPr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>
                  <a:gd name="connsiteX0" fmla="*/ 18193 w 23526"/>
                  <a:gd name="connsiteY0" fmla="*/ 0 h 36766"/>
                  <a:gd name="connsiteX1" fmla="*/ 23527 w 23526"/>
                  <a:gd name="connsiteY1" fmla="*/ 2857 h 36766"/>
                  <a:gd name="connsiteX2" fmla="*/ 5334 w 23526"/>
                  <a:gd name="connsiteY2" fmla="*/ 36767 h 36766"/>
                  <a:gd name="connsiteX3" fmla="*/ 0 w 23526"/>
                  <a:gd name="connsiteY3" fmla="*/ 33909 h 3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36766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8697BA79-7E21-4F1D-BCF3-7E1DD857326A}"/>
                  </a:ext>
                </a:extLst>
              </p:cNvPr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>
                  <a:gd name="connsiteX0" fmla="*/ 0 w 6096"/>
                  <a:gd name="connsiteY0" fmla="*/ 0 h 35242"/>
                  <a:gd name="connsiteX1" fmla="*/ 6096 w 6096"/>
                  <a:gd name="connsiteY1" fmla="*/ 0 h 35242"/>
                  <a:gd name="connsiteX2" fmla="*/ 6096 w 6096"/>
                  <a:gd name="connsiteY2" fmla="*/ 35243 h 35242"/>
                  <a:gd name="connsiteX3" fmla="*/ 0 w 6096"/>
                  <a:gd name="connsiteY3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242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1468E815-C858-40AC-BAE5-BD6F1367E9E4}"/>
                  </a:ext>
                </a:extLst>
              </p:cNvPr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>
                  <a:gd name="connsiteX0" fmla="*/ 2857 w 33813"/>
                  <a:gd name="connsiteY0" fmla="*/ 0 h 100107"/>
                  <a:gd name="connsiteX1" fmla="*/ 0 w 33813"/>
                  <a:gd name="connsiteY1" fmla="*/ 47625 h 100107"/>
                  <a:gd name="connsiteX2" fmla="*/ 33814 w 33813"/>
                  <a:gd name="connsiteY2" fmla="*/ 100108 h 100107"/>
                  <a:gd name="connsiteX3" fmla="*/ 30956 w 33813"/>
                  <a:gd name="connsiteY3" fmla="*/ 36481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3" h="100107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A6975AA5-DECB-44A3-BE61-B6CFBB816B62}"/>
                  </a:ext>
                </a:extLst>
              </p:cNvPr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>
                  <a:gd name="connsiteX0" fmla="*/ 127063 w 127063"/>
                  <a:gd name="connsiteY0" fmla="*/ 0 h 38957"/>
                  <a:gd name="connsiteX1" fmla="*/ 51530 w 127063"/>
                  <a:gd name="connsiteY1" fmla="*/ 12192 h 38957"/>
                  <a:gd name="connsiteX2" fmla="*/ 0 w 127063"/>
                  <a:gd name="connsiteY2" fmla="*/ 38957 h 38957"/>
                  <a:gd name="connsiteX3" fmla="*/ 59150 w 127063"/>
                  <a:gd name="connsiteY3" fmla="*/ 32576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3" h="38957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442" name="Graphic 2">
                <a:extLst>
                  <a:ext uri="{FF2B5EF4-FFF2-40B4-BE49-F238E27FC236}">
                    <a16:creationId xmlns:a16="http://schemas.microsoft.com/office/drawing/2014/main" id="{406C1156-343D-45CA-9889-FC2523666B23}"/>
                  </a:ext>
                </a:extLst>
              </p:cNvPr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446" name="Freeform: Shape 445">
                  <a:extLst>
                    <a:ext uri="{FF2B5EF4-FFF2-40B4-BE49-F238E27FC236}">
                      <a16:creationId xmlns:a16="http://schemas.microsoft.com/office/drawing/2014/main" id="{0327B038-DE14-42B4-9ABA-5CE1DB97FA6F}"/>
                    </a:ext>
                  </a:extLst>
                </p:cNvPr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>
                    <a:gd name="connsiteX0" fmla="*/ 28427 w 29041"/>
                    <a:gd name="connsiteY0" fmla="*/ 10364 h 29075"/>
                    <a:gd name="connsiteX1" fmla="*/ 18712 w 29041"/>
                    <a:gd name="connsiteY1" fmla="*/ 28462 h 29075"/>
                    <a:gd name="connsiteX2" fmla="*/ 614 w 29041"/>
                    <a:gd name="connsiteY2" fmla="*/ 18746 h 29075"/>
                    <a:gd name="connsiteX3" fmla="*/ 10330 w 29041"/>
                    <a:gd name="connsiteY3" fmla="*/ 649 h 29075"/>
                    <a:gd name="connsiteX4" fmla="*/ 28427 w 29041"/>
                    <a:gd name="connsiteY4" fmla="*/ 10364 h 2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1" h="29075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47" name="Freeform: Shape 446">
                  <a:extLst>
                    <a:ext uri="{FF2B5EF4-FFF2-40B4-BE49-F238E27FC236}">
                      <a16:creationId xmlns:a16="http://schemas.microsoft.com/office/drawing/2014/main" id="{FF93F112-9538-4869-A708-F69720DF9718}"/>
                    </a:ext>
                  </a:extLst>
                </p:cNvPr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>
                    <a:gd name="connsiteX0" fmla="*/ 2617 w 6808"/>
                    <a:gd name="connsiteY0" fmla="*/ 0 h 19145"/>
                    <a:gd name="connsiteX1" fmla="*/ 6808 w 6808"/>
                    <a:gd name="connsiteY1" fmla="*/ 19145 h 19145"/>
                    <a:gd name="connsiteX2" fmla="*/ 2617 w 6808"/>
                    <a:gd name="connsiteY2" fmla="*/ 0 h 19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8" h="19145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443" name="Graphic 2">
                <a:extLst>
                  <a:ext uri="{FF2B5EF4-FFF2-40B4-BE49-F238E27FC236}">
                    <a16:creationId xmlns:a16="http://schemas.microsoft.com/office/drawing/2014/main" id="{8D0847D4-C33F-4732-B20D-25630EE7856E}"/>
                  </a:ext>
                </a:extLst>
              </p:cNvPr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444" name="Freeform: Shape 443">
                  <a:extLst>
                    <a:ext uri="{FF2B5EF4-FFF2-40B4-BE49-F238E27FC236}">
                      <a16:creationId xmlns:a16="http://schemas.microsoft.com/office/drawing/2014/main" id="{E600CA4F-0249-4708-B2BF-A8944826AE37}"/>
                    </a:ext>
                  </a:extLst>
                </p:cNvPr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>
                    <a:gd name="connsiteX0" fmla="*/ 109823 w 112446"/>
                    <a:gd name="connsiteY0" fmla="*/ 63243 h 63243"/>
                    <a:gd name="connsiteX1" fmla="*/ 97917 w 112446"/>
                    <a:gd name="connsiteY1" fmla="*/ 16285 h 63243"/>
                    <a:gd name="connsiteX2" fmla="*/ 25241 w 112446"/>
                    <a:gd name="connsiteY2" fmla="*/ 569 h 63243"/>
                    <a:gd name="connsiteX3" fmla="*/ 0 w 112446"/>
                    <a:gd name="connsiteY3" fmla="*/ 37335 h 63243"/>
                    <a:gd name="connsiteX4" fmla="*/ 109823 w 112446"/>
                    <a:gd name="connsiteY4" fmla="*/ 63243 h 6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446" h="63243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45" name="Freeform: Shape 444">
                  <a:extLst>
                    <a:ext uri="{FF2B5EF4-FFF2-40B4-BE49-F238E27FC236}">
                      <a16:creationId xmlns:a16="http://schemas.microsoft.com/office/drawing/2014/main" id="{B10A1664-94C1-418D-B3DF-AC0AAD5CC361}"/>
                    </a:ext>
                  </a:extLst>
                </p:cNvPr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>
                    <a:gd name="connsiteX0" fmla="*/ 16383 w 28905"/>
                    <a:gd name="connsiteY0" fmla="*/ 6953 h 47556"/>
                    <a:gd name="connsiteX1" fmla="*/ 0 w 28905"/>
                    <a:gd name="connsiteY1" fmla="*/ 0 h 47556"/>
                    <a:gd name="connsiteX2" fmla="*/ 9906 w 28905"/>
                    <a:gd name="connsiteY2" fmla="*/ 43339 h 47556"/>
                    <a:gd name="connsiteX3" fmla="*/ 26194 w 28905"/>
                    <a:gd name="connsiteY3" fmla="*/ 46292 h 47556"/>
                    <a:gd name="connsiteX4" fmla="*/ 16383 w 28905"/>
                    <a:gd name="connsiteY4" fmla="*/ 6953 h 4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5" h="47556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76BD63D3-DC20-48C7-B94E-056421658CB0}"/>
                </a:ext>
              </a:extLst>
            </p:cNvPr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>
                <a:gd name="connsiteX0" fmla="*/ 55684 w 87497"/>
                <a:gd name="connsiteY0" fmla="*/ 0 h 232124"/>
                <a:gd name="connsiteX1" fmla="*/ 1106 w 87497"/>
                <a:gd name="connsiteY1" fmla="*/ 125063 h 232124"/>
                <a:gd name="connsiteX2" fmla="*/ 87498 w 87497"/>
                <a:gd name="connsiteY2" fmla="*/ 232124 h 232124"/>
                <a:gd name="connsiteX3" fmla="*/ 31872 w 87497"/>
                <a:gd name="connsiteY3" fmla="*/ 120491 h 232124"/>
                <a:gd name="connsiteX4" fmla="*/ 55684 w 87497"/>
                <a:gd name="connsiteY4" fmla="*/ 0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7" h="232124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7" name="Graphic 15">
            <a:extLst>
              <a:ext uri="{FF2B5EF4-FFF2-40B4-BE49-F238E27FC236}">
                <a16:creationId xmlns:a16="http://schemas.microsoft.com/office/drawing/2014/main" id="{6E0D4C46-3CA8-47AF-8EA0-F4EADDA321DF}"/>
              </a:ext>
            </a:extLst>
          </p:cNvPr>
          <p:cNvGrpSpPr/>
          <p:nvPr/>
        </p:nvGrpSpPr>
        <p:grpSpPr>
          <a:xfrm rot="2587589">
            <a:off x="10745003" y="585096"/>
            <a:ext cx="2121968" cy="1439490"/>
            <a:chOff x="6146131" y="1837154"/>
            <a:chExt cx="986043" cy="63981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01161E-1DF9-40A6-9B1A-CAF2E3549AA2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F0F49E6-46EA-4A60-A76C-B2C309193812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60CAE17-24A6-4B3E-9EA9-85A059FC55E4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1FDE306-8ACE-4749-92CF-FB51088225EF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2C7461D-568D-4187-B84C-0B108A4B4ED8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1AEBCA-6D24-4320-89FA-90529D4FF97D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16" name="Graphic 214">
            <a:extLst>
              <a:ext uri="{FF2B5EF4-FFF2-40B4-BE49-F238E27FC236}">
                <a16:creationId xmlns:a16="http://schemas.microsoft.com/office/drawing/2014/main" id="{EDD3E015-6D1E-4379-BD20-102ADC673857}"/>
              </a:ext>
            </a:extLst>
          </p:cNvPr>
          <p:cNvGrpSpPr/>
          <p:nvPr/>
        </p:nvGrpSpPr>
        <p:grpSpPr>
          <a:xfrm rot="18287330" flipH="1">
            <a:off x="-313920" y="-4242298"/>
            <a:ext cx="10815522" cy="11620945"/>
            <a:chOff x="5086349" y="31003"/>
            <a:chExt cx="3553543" cy="4746624"/>
          </a:xfrm>
          <a:solidFill>
            <a:srgbClr val="E9D2AE"/>
          </a:solidFill>
        </p:grpSpPr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D1A0069F-CBE2-4F0E-871E-5B261B5E3A7F}"/>
                </a:ext>
              </a:extLst>
            </p:cNvPr>
            <p:cNvSpPr/>
            <p:nvPr/>
          </p:nvSpPr>
          <p:spPr>
            <a:xfrm>
              <a:off x="5086349" y="31003"/>
              <a:ext cx="3553543" cy="4746624"/>
            </a:xfrm>
            <a:custGeom>
              <a:avLst/>
              <a:gdLst>
                <a:gd name="connsiteX0" fmla="*/ 1304226 w 3553543"/>
                <a:gd name="connsiteY0" fmla="*/ 3497507 h 4746624"/>
                <a:gd name="connsiteX1" fmla="*/ 463847 w 3553543"/>
                <a:gd name="connsiteY1" fmla="*/ 2515281 h 4746624"/>
                <a:gd name="connsiteX2" fmla="*/ 0 w 3553543"/>
                <a:gd name="connsiteY2" fmla="*/ 1812902 h 4746624"/>
                <a:gd name="connsiteX3" fmla="*/ 0 w 3553543"/>
                <a:gd name="connsiteY3" fmla="*/ 0 h 4746624"/>
                <a:gd name="connsiteX4" fmla="*/ 3553543 w 3553543"/>
                <a:gd name="connsiteY4" fmla="*/ 0 h 4746624"/>
                <a:gd name="connsiteX5" fmla="*/ 3553543 w 3553543"/>
                <a:gd name="connsiteY5" fmla="*/ 989251 h 4746624"/>
                <a:gd name="connsiteX6" fmla="*/ 3092874 w 3553543"/>
                <a:gd name="connsiteY6" fmla="*/ 2079535 h 4746624"/>
                <a:gd name="connsiteX7" fmla="*/ 2480656 w 3553543"/>
                <a:gd name="connsiteY7" fmla="*/ 2980299 h 4746624"/>
                <a:gd name="connsiteX8" fmla="*/ 2523979 w 3553543"/>
                <a:gd name="connsiteY8" fmla="*/ 3061594 h 4746624"/>
                <a:gd name="connsiteX9" fmla="*/ 2426124 w 3553543"/>
                <a:gd name="connsiteY9" fmla="*/ 3159449 h 4746624"/>
                <a:gd name="connsiteX10" fmla="*/ 2397019 w 3553543"/>
                <a:gd name="connsiteY10" fmla="*/ 3155099 h 4746624"/>
                <a:gd name="connsiteX11" fmla="*/ 2146779 w 3553543"/>
                <a:gd name="connsiteY11" fmla="*/ 4687653 h 4746624"/>
                <a:gd name="connsiteX12" fmla="*/ 2093419 w 3553543"/>
                <a:gd name="connsiteY12" fmla="*/ 4690162 h 4746624"/>
                <a:gd name="connsiteX13" fmla="*/ 2076357 w 3553543"/>
                <a:gd name="connsiteY13" fmla="*/ 4639478 h 4746624"/>
                <a:gd name="connsiteX14" fmla="*/ 1304226 w 3553543"/>
                <a:gd name="connsiteY14" fmla="*/ 3497507 h 4746624"/>
                <a:gd name="connsiteX15" fmla="*/ 1304226 w 3553543"/>
                <a:gd name="connsiteY15" fmla="*/ 3497507 h 4746624"/>
                <a:gd name="connsiteX16" fmla="*/ 919833 w 3553543"/>
                <a:gd name="connsiteY16" fmla="*/ 3532634 h 4746624"/>
                <a:gd name="connsiteX17" fmla="*/ 879186 w 3553543"/>
                <a:gd name="connsiteY17" fmla="*/ 3573281 h 4746624"/>
                <a:gd name="connsiteX18" fmla="*/ 919833 w 3553543"/>
                <a:gd name="connsiteY18" fmla="*/ 3613929 h 4746624"/>
                <a:gd name="connsiteX19" fmla="*/ 960480 w 3553543"/>
                <a:gd name="connsiteY19" fmla="*/ 3573281 h 4746624"/>
                <a:gd name="connsiteX20" fmla="*/ 919833 w 3553543"/>
                <a:gd name="connsiteY20" fmla="*/ 3532634 h 4746624"/>
                <a:gd name="connsiteX21" fmla="*/ 919833 w 3553543"/>
                <a:gd name="connsiteY21" fmla="*/ 3532634 h 4746624"/>
                <a:gd name="connsiteX22" fmla="*/ 1292851 w 3553543"/>
                <a:gd name="connsiteY22" fmla="*/ 3580641 h 4746624"/>
                <a:gd name="connsiteX23" fmla="*/ 1233804 w 3553543"/>
                <a:gd name="connsiteY23" fmla="*/ 3639689 h 4746624"/>
                <a:gd name="connsiteX24" fmla="*/ 1292851 w 3553543"/>
                <a:gd name="connsiteY24" fmla="*/ 3698736 h 4746624"/>
                <a:gd name="connsiteX25" fmla="*/ 1351899 w 3553543"/>
                <a:gd name="connsiteY25" fmla="*/ 3639689 h 4746624"/>
                <a:gd name="connsiteX26" fmla="*/ 1292851 w 3553543"/>
                <a:gd name="connsiteY26" fmla="*/ 3580641 h 4746624"/>
                <a:gd name="connsiteX27" fmla="*/ 1292851 w 3553543"/>
                <a:gd name="connsiteY27" fmla="*/ 3580641 h 4746624"/>
                <a:gd name="connsiteX28" fmla="*/ 3301630 w 3553543"/>
                <a:gd name="connsiteY28" fmla="*/ 1348386 h 4746624"/>
                <a:gd name="connsiteX29" fmla="*/ 3259143 w 3553543"/>
                <a:gd name="connsiteY29" fmla="*/ 1390873 h 4746624"/>
                <a:gd name="connsiteX30" fmla="*/ 3301630 w 3553543"/>
                <a:gd name="connsiteY30" fmla="*/ 1433361 h 4746624"/>
                <a:gd name="connsiteX31" fmla="*/ 3344118 w 3553543"/>
                <a:gd name="connsiteY31" fmla="*/ 1390873 h 4746624"/>
                <a:gd name="connsiteX32" fmla="*/ 3301630 w 3553543"/>
                <a:gd name="connsiteY32" fmla="*/ 1348386 h 4746624"/>
                <a:gd name="connsiteX33" fmla="*/ 3301630 w 3553543"/>
                <a:gd name="connsiteY33" fmla="*/ 1348386 h 4746624"/>
                <a:gd name="connsiteX34" fmla="*/ 3192736 w 3553543"/>
                <a:gd name="connsiteY34" fmla="*/ 1590262 h 4746624"/>
                <a:gd name="connsiteX35" fmla="*/ 3120809 w 3553543"/>
                <a:gd name="connsiteY35" fmla="*/ 1662190 h 4746624"/>
                <a:gd name="connsiteX36" fmla="*/ 3192736 w 3553543"/>
                <a:gd name="connsiteY36" fmla="*/ 1734117 h 4746624"/>
                <a:gd name="connsiteX37" fmla="*/ 3264663 w 3553543"/>
                <a:gd name="connsiteY37" fmla="*/ 1662190 h 4746624"/>
                <a:gd name="connsiteX38" fmla="*/ 3192736 w 3553543"/>
                <a:gd name="connsiteY38" fmla="*/ 1590262 h 4746624"/>
                <a:gd name="connsiteX39" fmla="*/ 3192736 w 3553543"/>
                <a:gd name="connsiteY39" fmla="*/ 1590262 h 4746624"/>
                <a:gd name="connsiteX40" fmla="*/ 305106 w 3553543"/>
                <a:gd name="connsiteY40" fmla="*/ 2336132 h 4746624"/>
                <a:gd name="connsiteX41" fmla="*/ 233011 w 3553543"/>
                <a:gd name="connsiteY41" fmla="*/ 2408059 h 4746624"/>
                <a:gd name="connsiteX42" fmla="*/ 305106 w 3553543"/>
                <a:gd name="connsiteY42" fmla="*/ 2480154 h 4746624"/>
                <a:gd name="connsiteX43" fmla="*/ 377033 w 3553543"/>
                <a:gd name="connsiteY43" fmla="*/ 2408059 h 4746624"/>
                <a:gd name="connsiteX44" fmla="*/ 305106 w 3553543"/>
                <a:gd name="connsiteY44" fmla="*/ 2336132 h 4746624"/>
                <a:gd name="connsiteX45" fmla="*/ 305106 w 3553543"/>
                <a:gd name="connsiteY45" fmla="*/ 2336132 h 4746624"/>
                <a:gd name="connsiteX46" fmla="*/ 2070670 w 3553543"/>
                <a:gd name="connsiteY46" fmla="*/ 4469864 h 4746624"/>
                <a:gd name="connsiteX47" fmla="*/ 1992888 w 3553543"/>
                <a:gd name="connsiteY47" fmla="*/ 4340060 h 4746624"/>
                <a:gd name="connsiteX48" fmla="*/ 2070670 w 3553543"/>
                <a:gd name="connsiteY48" fmla="*/ 4469864 h 4746624"/>
                <a:gd name="connsiteX49" fmla="*/ 2070670 w 3553543"/>
                <a:gd name="connsiteY49" fmla="*/ 4469864 h 4746624"/>
                <a:gd name="connsiteX50" fmla="*/ 2229914 w 3553543"/>
                <a:gd name="connsiteY50" fmla="*/ 4715922 h 4746624"/>
                <a:gd name="connsiteX51" fmla="*/ 2373935 w 3553543"/>
                <a:gd name="connsiteY51" fmla="*/ 4618067 h 4746624"/>
                <a:gd name="connsiteX52" fmla="*/ 2229914 w 3553543"/>
                <a:gd name="connsiteY52" fmla="*/ 4715922 h 474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553543" h="4746624">
                  <a:moveTo>
                    <a:pt x="1304226" y="3497507"/>
                  </a:moveTo>
                  <a:cubicBezTo>
                    <a:pt x="432735" y="3488139"/>
                    <a:pt x="414669" y="2825907"/>
                    <a:pt x="463847" y="2515281"/>
                  </a:cubicBezTo>
                  <a:cubicBezTo>
                    <a:pt x="513026" y="2204488"/>
                    <a:pt x="306611" y="1972146"/>
                    <a:pt x="0" y="1812902"/>
                  </a:cubicBezTo>
                  <a:lnTo>
                    <a:pt x="0" y="0"/>
                  </a:lnTo>
                  <a:lnTo>
                    <a:pt x="3553543" y="0"/>
                  </a:lnTo>
                  <a:lnTo>
                    <a:pt x="3553543" y="989251"/>
                  </a:lnTo>
                  <a:cubicBezTo>
                    <a:pt x="3116961" y="1055993"/>
                    <a:pt x="2957048" y="1372473"/>
                    <a:pt x="3092874" y="2079535"/>
                  </a:cubicBezTo>
                  <a:cubicBezTo>
                    <a:pt x="3223179" y="2757659"/>
                    <a:pt x="2779907" y="2599419"/>
                    <a:pt x="2480656" y="2980299"/>
                  </a:cubicBezTo>
                  <a:cubicBezTo>
                    <a:pt x="2506750" y="2997863"/>
                    <a:pt x="2523979" y="3027637"/>
                    <a:pt x="2523979" y="3061594"/>
                  </a:cubicBezTo>
                  <a:cubicBezTo>
                    <a:pt x="2523979" y="3115623"/>
                    <a:pt x="2480154" y="3159449"/>
                    <a:pt x="2426124" y="3159449"/>
                  </a:cubicBezTo>
                  <a:cubicBezTo>
                    <a:pt x="2415921" y="3159449"/>
                    <a:pt x="2406219" y="3157943"/>
                    <a:pt x="2397019" y="3155099"/>
                  </a:cubicBezTo>
                  <a:cubicBezTo>
                    <a:pt x="2332786" y="3530627"/>
                    <a:pt x="2715005" y="4215943"/>
                    <a:pt x="2146779" y="4687653"/>
                  </a:cubicBezTo>
                  <a:cubicBezTo>
                    <a:pt x="2131390" y="4700533"/>
                    <a:pt x="2110146" y="4701536"/>
                    <a:pt x="2093419" y="4690162"/>
                  </a:cubicBezTo>
                  <a:cubicBezTo>
                    <a:pt x="2076692" y="4678787"/>
                    <a:pt x="2070001" y="4658547"/>
                    <a:pt x="2076357" y="4639478"/>
                  </a:cubicBezTo>
                  <a:cubicBezTo>
                    <a:pt x="2229914" y="4183660"/>
                    <a:pt x="1955753" y="3504532"/>
                    <a:pt x="1304226" y="3497507"/>
                  </a:cubicBezTo>
                  <a:lnTo>
                    <a:pt x="1304226" y="3497507"/>
                  </a:lnTo>
                  <a:close/>
                  <a:moveTo>
                    <a:pt x="919833" y="3532634"/>
                  </a:moveTo>
                  <a:cubicBezTo>
                    <a:pt x="897419" y="3532634"/>
                    <a:pt x="879186" y="3550867"/>
                    <a:pt x="879186" y="3573281"/>
                  </a:cubicBezTo>
                  <a:cubicBezTo>
                    <a:pt x="879186" y="3595696"/>
                    <a:pt x="897419" y="3613929"/>
                    <a:pt x="919833" y="3613929"/>
                  </a:cubicBezTo>
                  <a:cubicBezTo>
                    <a:pt x="942248" y="3613929"/>
                    <a:pt x="960480" y="3595696"/>
                    <a:pt x="960480" y="3573281"/>
                  </a:cubicBezTo>
                  <a:cubicBezTo>
                    <a:pt x="960480" y="3550700"/>
                    <a:pt x="942248" y="3532634"/>
                    <a:pt x="919833" y="3532634"/>
                  </a:cubicBezTo>
                  <a:lnTo>
                    <a:pt x="919833" y="3532634"/>
                  </a:lnTo>
                  <a:close/>
                  <a:moveTo>
                    <a:pt x="1292851" y="3580641"/>
                  </a:moveTo>
                  <a:cubicBezTo>
                    <a:pt x="1260233" y="3580641"/>
                    <a:pt x="1233804" y="3607070"/>
                    <a:pt x="1233804" y="3639689"/>
                  </a:cubicBezTo>
                  <a:cubicBezTo>
                    <a:pt x="1233804" y="3672307"/>
                    <a:pt x="1260233" y="3698736"/>
                    <a:pt x="1292851" y="3698736"/>
                  </a:cubicBezTo>
                  <a:cubicBezTo>
                    <a:pt x="1325470" y="3698736"/>
                    <a:pt x="1351899" y="3672307"/>
                    <a:pt x="1351899" y="3639689"/>
                  </a:cubicBezTo>
                  <a:cubicBezTo>
                    <a:pt x="1351899" y="3607070"/>
                    <a:pt x="1325470" y="3580641"/>
                    <a:pt x="1292851" y="3580641"/>
                  </a:cubicBezTo>
                  <a:lnTo>
                    <a:pt x="1292851" y="3580641"/>
                  </a:lnTo>
                  <a:close/>
                  <a:moveTo>
                    <a:pt x="3301630" y="1348386"/>
                  </a:moveTo>
                  <a:cubicBezTo>
                    <a:pt x="3278212" y="1348386"/>
                    <a:pt x="3259143" y="1367455"/>
                    <a:pt x="3259143" y="1390873"/>
                  </a:cubicBezTo>
                  <a:cubicBezTo>
                    <a:pt x="3259143" y="1414291"/>
                    <a:pt x="3278212" y="1433361"/>
                    <a:pt x="3301630" y="1433361"/>
                  </a:cubicBezTo>
                  <a:cubicBezTo>
                    <a:pt x="3325048" y="1433361"/>
                    <a:pt x="3344118" y="1414291"/>
                    <a:pt x="3344118" y="1390873"/>
                  </a:cubicBezTo>
                  <a:cubicBezTo>
                    <a:pt x="3344118" y="1367288"/>
                    <a:pt x="3325048" y="1348386"/>
                    <a:pt x="3301630" y="1348386"/>
                  </a:cubicBezTo>
                  <a:lnTo>
                    <a:pt x="3301630" y="1348386"/>
                  </a:lnTo>
                  <a:close/>
                  <a:moveTo>
                    <a:pt x="3192736" y="1590262"/>
                  </a:moveTo>
                  <a:cubicBezTo>
                    <a:pt x="3152925" y="1590262"/>
                    <a:pt x="3120809" y="1622546"/>
                    <a:pt x="3120809" y="1662190"/>
                  </a:cubicBezTo>
                  <a:cubicBezTo>
                    <a:pt x="3120809" y="1702001"/>
                    <a:pt x="3153092" y="1734117"/>
                    <a:pt x="3192736" y="1734117"/>
                  </a:cubicBezTo>
                  <a:cubicBezTo>
                    <a:pt x="3232547" y="1734117"/>
                    <a:pt x="3264663" y="1701833"/>
                    <a:pt x="3264663" y="1662190"/>
                  </a:cubicBezTo>
                  <a:cubicBezTo>
                    <a:pt x="3264663" y="1622379"/>
                    <a:pt x="3232547" y="1590262"/>
                    <a:pt x="3192736" y="1590262"/>
                  </a:cubicBezTo>
                  <a:lnTo>
                    <a:pt x="3192736" y="1590262"/>
                  </a:lnTo>
                  <a:close/>
                  <a:moveTo>
                    <a:pt x="305106" y="2336132"/>
                  </a:moveTo>
                  <a:cubicBezTo>
                    <a:pt x="265295" y="2336132"/>
                    <a:pt x="233011" y="2368415"/>
                    <a:pt x="233011" y="2408059"/>
                  </a:cubicBezTo>
                  <a:cubicBezTo>
                    <a:pt x="233011" y="2447870"/>
                    <a:pt x="265295" y="2480154"/>
                    <a:pt x="305106" y="2480154"/>
                  </a:cubicBezTo>
                  <a:cubicBezTo>
                    <a:pt x="344917" y="2480154"/>
                    <a:pt x="377033" y="2447870"/>
                    <a:pt x="377033" y="2408059"/>
                  </a:cubicBezTo>
                  <a:cubicBezTo>
                    <a:pt x="377033" y="2368415"/>
                    <a:pt x="344749" y="2336132"/>
                    <a:pt x="305106" y="2336132"/>
                  </a:cubicBezTo>
                  <a:lnTo>
                    <a:pt x="305106" y="2336132"/>
                  </a:lnTo>
                  <a:close/>
                  <a:moveTo>
                    <a:pt x="2070670" y="4469864"/>
                  </a:moveTo>
                  <a:cubicBezTo>
                    <a:pt x="2078532" y="4437245"/>
                    <a:pt x="2077026" y="4317645"/>
                    <a:pt x="1992888" y="4340060"/>
                  </a:cubicBezTo>
                  <a:cubicBezTo>
                    <a:pt x="1908750" y="4362307"/>
                    <a:pt x="2062474" y="4581602"/>
                    <a:pt x="2070670" y="4469864"/>
                  </a:cubicBezTo>
                  <a:lnTo>
                    <a:pt x="2070670" y="4469864"/>
                  </a:lnTo>
                  <a:close/>
                  <a:moveTo>
                    <a:pt x="2229914" y="4715922"/>
                  </a:moveTo>
                  <a:cubicBezTo>
                    <a:pt x="2222554" y="4806416"/>
                    <a:pt x="2450546" y="4673435"/>
                    <a:pt x="2373935" y="4618067"/>
                  </a:cubicBezTo>
                  <a:cubicBezTo>
                    <a:pt x="2297324" y="4562700"/>
                    <a:pt x="2233594" y="4677282"/>
                    <a:pt x="2229914" y="4715922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8D7D760-B0D4-47BB-82A5-D527EEC48212}"/>
                </a:ext>
              </a:extLst>
            </p:cNvPr>
            <p:cNvSpPr/>
            <p:nvPr/>
          </p:nvSpPr>
          <p:spPr>
            <a:xfrm>
              <a:off x="7414618" y="2994742"/>
              <a:ext cx="152385" cy="191360"/>
            </a:xfrm>
            <a:custGeom>
              <a:avLst/>
              <a:gdLst>
                <a:gd name="connsiteX0" fmla="*/ 152386 w 152385"/>
                <a:gd name="connsiteY0" fmla="*/ 16560 h 191360"/>
                <a:gd name="connsiteX1" fmla="*/ 114749 w 152385"/>
                <a:gd name="connsiteY1" fmla="*/ 68582 h 191360"/>
                <a:gd name="connsiteX2" fmla="*/ 68749 w 152385"/>
                <a:gd name="connsiteY2" fmla="*/ 191360 h 191360"/>
                <a:gd name="connsiteX3" fmla="*/ 0 w 152385"/>
                <a:gd name="connsiteY3" fmla="*/ 97855 h 191360"/>
                <a:gd name="connsiteX4" fmla="*/ 97854 w 152385"/>
                <a:gd name="connsiteY4" fmla="*/ 0 h 191360"/>
                <a:gd name="connsiteX5" fmla="*/ 152386 w 152385"/>
                <a:gd name="connsiteY5" fmla="*/ 16560 h 19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385" h="191360">
                  <a:moveTo>
                    <a:pt x="152386" y="16560"/>
                  </a:moveTo>
                  <a:cubicBezTo>
                    <a:pt x="139505" y="32953"/>
                    <a:pt x="126960" y="50015"/>
                    <a:pt x="114749" y="68582"/>
                  </a:cubicBezTo>
                  <a:cubicBezTo>
                    <a:pt x="90996" y="104211"/>
                    <a:pt x="76611" y="145528"/>
                    <a:pt x="68749" y="191360"/>
                  </a:cubicBezTo>
                  <a:cubicBezTo>
                    <a:pt x="28938" y="178982"/>
                    <a:pt x="0" y="141848"/>
                    <a:pt x="0" y="97855"/>
                  </a:cubicBezTo>
                  <a:cubicBezTo>
                    <a:pt x="0" y="43826"/>
                    <a:pt x="43825" y="0"/>
                    <a:pt x="97854" y="0"/>
                  </a:cubicBezTo>
                  <a:cubicBezTo>
                    <a:pt x="118095" y="0"/>
                    <a:pt x="136829" y="6189"/>
                    <a:pt x="152386" y="16560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3B859506-E84A-4561-9554-F3A846D09AF7}"/>
                </a:ext>
              </a:extLst>
            </p:cNvPr>
            <p:cNvSpPr/>
            <p:nvPr/>
          </p:nvSpPr>
          <p:spPr>
            <a:xfrm>
              <a:off x="7808211" y="2561003"/>
              <a:ext cx="99694" cy="99694"/>
            </a:xfrm>
            <a:custGeom>
              <a:avLst/>
              <a:gdLst>
                <a:gd name="connsiteX0" fmla="*/ 49847 w 99694"/>
                <a:gd name="connsiteY0" fmla="*/ 99695 h 99694"/>
                <a:gd name="connsiteX1" fmla="*/ 99694 w 99694"/>
                <a:gd name="connsiteY1" fmla="*/ 49847 h 99694"/>
                <a:gd name="connsiteX2" fmla="*/ 49847 w 99694"/>
                <a:gd name="connsiteY2" fmla="*/ 0 h 99694"/>
                <a:gd name="connsiteX3" fmla="*/ 0 w 99694"/>
                <a:gd name="connsiteY3" fmla="*/ 49847 h 99694"/>
                <a:gd name="connsiteX4" fmla="*/ 49847 w 99694"/>
                <a:gd name="connsiteY4" fmla="*/ 99695 h 9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94" h="99694">
                  <a:moveTo>
                    <a:pt x="49847" y="99695"/>
                  </a:moveTo>
                  <a:cubicBezTo>
                    <a:pt x="77280" y="99695"/>
                    <a:pt x="99694" y="77280"/>
                    <a:pt x="99694" y="49847"/>
                  </a:cubicBezTo>
                  <a:cubicBezTo>
                    <a:pt x="99694" y="22414"/>
                    <a:pt x="77280" y="0"/>
                    <a:pt x="49847" y="0"/>
                  </a:cubicBezTo>
                  <a:cubicBezTo>
                    <a:pt x="22414" y="0"/>
                    <a:pt x="0" y="22414"/>
                    <a:pt x="0" y="49847"/>
                  </a:cubicBezTo>
                  <a:cubicBezTo>
                    <a:pt x="0" y="77280"/>
                    <a:pt x="22414" y="99695"/>
                    <a:pt x="49847" y="99695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7A2E5AAC-1CB8-4E1F-99DE-145EED9DCCC0}"/>
              </a:ext>
            </a:extLst>
          </p:cNvPr>
          <p:cNvGrpSpPr/>
          <p:nvPr/>
        </p:nvGrpSpPr>
        <p:grpSpPr>
          <a:xfrm>
            <a:off x="10104526" y="3173798"/>
            <a:ext cx="2243496" cy="3666140"/>
            <a:chOff x="10125791" y="3176838"/>
            <a:chExt cx="2243496" cy="3666140"/>
          </a:xfrm>
        </p:grpSpPr>
        <p:grpSp>
          <p:nvGrpSpPr>
            <p:cNvPr id="221" name="Graphic 495">
              <a:extLst>
                <a:ext uri="{FF2B5EF4-FFF2-40B4-BE49-F238E27FC236}">
                  <a16:creationId xmlns:a16="http://schemas.microsoft.com/office/drawing/2014/main" id="{9B2946AF-B8CE-426A-9B40-12F5EE44FB9A}"/>
                </a:ext>
              </a:extLst>
            </p:cNvPr>
            <p:cNvGrpSpPr/>
            <p:nvPr/>
          </p:nvGrpSpPr>
          <p:grpSpPr>
            <a:xfrm rot="20781023">
              <a:off x="10125791" y="3176838"/>
              <a:ext cx="2190626" cy="3601611"/>
              <a:chOff x="5629365" y="2547990"/>
              <a:chExt cx="999653" cy="1781156"/>
            </a:xfrm>
            <a:solidFill>
              <a:srgbClr val="353131"/>
            </a:solidFill>
          </p:grpSpPr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3391533D-D8E0-45C9-9885-E0EBE533D1E7}"/>
                  </a:ext>
                </a:extLst>
              </p:cNvPr>
              <p:cNvSpPr/>
              <p:nvPr/>
            </p:nvSpPr>
            <p:spPr>
              <a:xfrm>
                <a:off x="5810710" y="4197190"/>
                <a:ext cx="150225" cy="98393"/>
              </a:xfrm>
              <a:custGeom>
                <a:avLst/>
                <a:gdLst>
                  <a:gd name="connsiteX0" fmla="*/ 150225 w 150225"/>
                  <a:gd name="connsiteY0" fmla="*/ 30766 h 98393"/>
                  <a:gd name="connsiteX1" fmla="*/ 125079 w 150225"/>
                  <a:gd name="connsiteY1" fmla="*/ 98393 h 98393"/>
                  <a:gd name="connsiteX2" fmla="*/ 302 w 150225"/>
                  <a:gd name="connsiteY2" fmla="*/ 89821 h 98393"/>
                  <a:gd name="connsiteX3" fmla="*/ 49165 w 150225"/>
                  <a:gd name="connsiteY3" fmla="*/ 50673 h 98393"/>
                  <a:gd name="connsiteX4" fmla="*/ 65262 w 150225"/>
                  <a:gd name="connsiteY4" fmla="*/ 49340 h 98393"/>
                  <a:gd name="connsiteX5" fmla="*/ 76692 w 150225"/>
                  <a:gd name="connsiteY5" fmla="*/ 0 h 98393"/>
                  <a:gd name="connsiteX6" fmla="*/ 150225 w 150225"/>
                  <a:gd name="connsiteY6" fmla="*/ 30766 h 9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225" h="98393">
                    <a:moveTo>
                      <a:pt x="150225" y="30766"/>
                    </a:moveTo>
                    <a:lnTo>
                      <a:pt x="125079" y="98393"/>
                    </a:lnTo>
                    <a:cubicBezTo>
                      <a:pt x="125079" y="98393"/>
                      <a:pt x="3064" y="94679"/>
                      <a:pt x="302" y="89821"/>
                    </a:cubicBezTo>
                    <a:cubicBezTo>
                      <a:pt x="-2460" y="84963"/>
                      <a:pt x="13732" y="61627"/>
                      <a:pt x="49165" y="50673"/>
                    </a:cubicBezTo>
                    <a:lnTo>
                      <a:pt x="65262" y="49340"/>
                    </a:lnTo>
                    <a:lnTo>
                      <a:pt x="76692" y="0"/>
                    </a:lnTo>
                    <a:lnTo>
                      <a:pt x="150225" y="3076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D7E0AA51-35A9-40C0-9CAA-DF46464C0A3A}"/>
                  </a:ext>
                </a:extLst>
              </p:cNvPr>
              <p:cNvSpPr/>
              <p:nvPr/>
            </p:nvSpPr>
            <p:spPr>
              <a:xfrm>
                <a:off x="5872775" y="4243389"/>
                <a:ext cx="14581" cy="15737"/>
              </a:xfrm>
              <a:custGeom>
                <a:avLst/>
                <a:gdLst>
                  <a:gd name="connsiteX0" fmla="*/ 14341 w 14581"/>
                  <a:gd name="connsiteY0" fmla="*/ 13523 h 15737"/>
                  <a:gd name="connsiteX1" fmla="*/ 2626 w 14581"/>
                  <a:gd name="connsiteY1" fmla="*/ 378 h 15737"/>
                  <a:gd name="connsiteX2" fmla="*/ 530 w 14581"/>
                  <a:gd name="connsiteY2" fmla="*/ 2473 h 15737"/>
                  <a:gd name="connsiteX3" fmla="*/ 11769 w 14581"/>
                  <a:gd name="connsiteY3" fmla="*/ 15047 h 15737"/>
                  <a:gd name="connsiteX4" fmla="*/ 14341 w 14581"/>
                  <a:gd name="connsiteY4" fmla="*/ 13523 h 15737"/>
                  <a:gd name="connsiteX5" fmla="*/ 14341 w 14581"/>
                  <a:gd name="connsiteY5" fmla="*/ 13523 h 1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81" h="15737">
                    <a:moveTo>
                      <a:pt x="14341" y="13523"/>
                    </a:moveTo>
                    <a:cubicBezTo>
                      <a:pt x="11103" y="8474"/>
                      <a:pt x="7293" y="4188"/>
                      <a:pt x="2626" y="378"/>
                    </a:cubicBezTo>
                    <a:cubicBezTo>
                      <a:pt x="1102" y="-860"/>
                      <a:pt x="-994" y="1235"/>
                      <a:pt x="530" y="2473"/>
                    </a:cubicBezTo>
                    <a:cubicBezTo>
                      <a:pt x="4912" y="6093"/>
                      <a:pt x="8626" y="10189"/>
                      <a:pt x="11769" y="15047"/>
                    </a:cubicBezTo>
                    <a:cubicBezTo>
                      <a:pt x="12722" y="16666"/>
                      <a:pt x="15389" y="15142"/>
                      <a:pt x="14341" y="13523"/>
                    </a:cubicBezTo>
                    <a:lnTo>
                      <a:pt x="14341" y="1352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2FB36D8F-EDA8-4B3A-AAA3-1B851A611B3A}"/>
                  </a:ext>
                </a:extLst>
              </p:cNvPr>
              <p:cNvSpPr/>
              <p:nvPr/>
            </p:nvSpPr>
            <p:spPr>
              <a:xfrm>
                <a:off x="5878230" y="4231478"/>
                <a:ext cx="19881" cy="12428"/>
              </a:xfrm>
              <a:custGeom>
                <a:avLst/>
                <a:gdLst>
                  <a:gd name="connsiteX0" fmla="*/ 19364 w 19881"/>
                  <a:gd name="connsiteY0" fmla="*/ 9908 h 12428"/>
                  <a:gd name="connsiteX1" fmla="*/ 1838 w 19881"/>
                  <a:gd name="connsiteY1" fmla="*/ 97 h 12428"/>
                  <a:gd name="connsiteX2" fmla="*/ 1076 w 19881"/>
                  <a:gd name="connsiteY2" fmla="*/ 3050 h 12428"/>
                  <a:gd name="connsiteX3" fmla="*/ 17269 w 19881"/>
                  <a:gd name="connsiteY3" fmla="*/ 12099 h 12428"/>
                  <a:gd name="connsiteX4" fmla="*/ 19364 w 19881"/>
                  <a:gd name="connsiteY4" fmla="*/ 9908 h 12428"/>
                  <a:gd name="connsiteX5" fmla="*/ 19364 w 19881"/>
                  <a:gd name="connsiteY5" fmla="*/ 9908 h 1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81" h="12428">
                    <a:moveTo>
                      <a:pt x="19364" y="9908"/>
                    </a:moveTo>
                    <a:cubicBezTo>
                      <a:pt x="14030" y="5527"/>
                      <a:pt x="8315" y="2288"/>
                      <a:pt x="1838" y="97"/>
                    </a:cubicBezTo>
                    <a:cubicBezTo>
                      <a:pt x="28" y="-569"/>
                      <a:pt x="-829" y="2383"/>
                      <a:pt x="1076" y="3050"/>
                    </a:cubicBezTo>
                    <a:cubicBezTo>
                      <a:pt x="7077" y="5146"/>
                      <a:pt x="12411" y="8098"/>
                      <a:pt x="17269" y="12099"/>
                    </a:cubicBezTo>
                    <a:cubicBezTo>
                      <a:pt x="18697" y="13242"/>
                      <a:pt x="20888" y="11146"/>
                      <a:pt x="19364" y="9908"/>
                    </a:cubicBezTo>
                    <a:lnTo>
                      <a:pt x="19364" y="990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3A64254A-8BD6-4D43-BBCC-B7AAE2B49289}"/>
                  </a:ext>
                </a:extLst>
              </p:cNvPr>
              <p:cNvSpPr/>
              <p:nvPr/>
            </p:nvSpPr>
            <p:spPr>
              <a:xfrm>
                <a:off x="5858686" y="4248528"/>
                <a:ext cx="11453" cy="17270"/>
              </a:xfrm>
              <a:custGeom>
                <a:avLst/>
                <a:gdLst>
                  <a:gd name="connsiteX0" fmla="*/ 11381 w 11453"/>
                  <a:gd name="connsiteY0" fmla="*/ 15432 h 17270"/>
                  <a:gd name="connsiteX1" fmla="*/ 2523 w 11453"/>
                  <a:gd name="connsiteY1" fmla="*/ 478 h 17270"/>
                  <a:gd name="connsiteX2" fmla="*/ 427 w 11453"/>
                  <a:gd name="connsiteY2" fmla="*/ 2573 h 17270"/>
                  <a:gd name="connsiteX3" fmla="*/ 8428 w 11453"/>
                  <a:gd name="connsiteY3" fmla="*/ 16194 h 17270"/>
                  <a:gd name="connsiteX4" fmla="*/ 11381 w 11453"/>
                  <a:gd name="connsiteY4" fmla="*/ 15432 h 17270"/>
                  <a:gd name="connsiteX5" fmla="*/ 11381 w 11453"/>
                  <a:gd name="connsiteY5" fmla="*/ 15432 h 17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53" h="17270">
                    <a:moveTo>
                      <a:pt x="11381" y="15432"/>
                    </a:moveTo>
                    <a:cubicBezTo>
                      <a:pt x="9571" y="9717"/>
                      <a:pt x="6618" y="4859"/>
                      <a:pt x="2523" y="478"/>
                    </a:cubicBezTo>
                    <a:cubicBezTo>
                      <a:pt x="1189" y="-951"/>
                      <a:pt x="-906" y="1145"/>
                      <a:pt x="427" y="2573"/>
                    </a:cubicBezTo>
                    <a:cubicBezTo>
                      <a:pt x="4237" y="6669"/>
                      <a:pt x="6714" y="10955"/>
                      <a:pt x="8428" y="16194"/>
                    </a:cubicBezTo>
                    <a:cubicBezTo>
                      <a:pt x="9000" y="18099"/>
                      <a:pt x="11952" y="17242"/>
                      <a:pt x="11381" y="15432"/>
                    </a:cubicBezTo>
                    <a:lnTo>
                      <a:pt x="11381" y="1543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1DDDE971-6C9D-43CB-99FC-88595522D081}"/>
                  </a:ext>
                </a:extLst>
              </p:cNvPr>
              <p:cNvSpPr/>
              <p:nvPr/>
            </p:nvSpPr>
            <p:spPr>
              <a:xfrm>
                <a:off x="5840740" y="4252541"/>
                <a:ext cx="12904" cy="15272"/>
              </a:xfrm>
              <a:custGeom>
                <a:avLst/>
                <a:gdLst>
                  <a:gd name="connsiteX0" fmla="*/ 12658 w 12904"/>
                  <a:gd name="connsiteY0" fmla="*/ 13039 h 15272"/>
                  <a:gd name="connsiteX1" fmla="*/ 2561 w 12904"/>
                  <a:gd name="connsiteY1" fmla="*/ 466 h 15272"/>
                  <a:gd name="connsiteX2" fmla="*/ 466 w 12904"/>
                  <a:gd name="connsiteY2" fmla="*/ 2561 h 15272"/>
                  <a:gd name="connsiteX3" fmla="*/ 10086 w 12904"/>
                  <a:gd name="connsiteY3" fmla="*/ 14563 h 15272"/>
                  <a:gd name="connsiteX4" fmla="*/ 12658 w 12904"/>
                  <a:gd name="connsiteY4" fmla="*/ 13039 h 15272"/>
                  <a:gd name="connsiteX5" fmla="*/ 12658 w 12904"/>
                  <a:gd name="connsiteY5" fmla="*/ 13039 h 1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04" h="15272">
                    <a:moveTo>
                      <a:pt x="12658" y="13039"/>
                    </a:moveTo>
                    <a:cubicBezTo>
                      <a:pt x="9705" y="8467"/>
                      <a:pt x="6371" y="4276"/>
                      <a:pt x="2561" y="466"/>
                    </a:cubicBezTo>
                    <a:cubicBezTo>
                      <a:pt x="1228" y="-963"/>
                      <a:pt x="-963" y="1228"/>
                      <a:pt x="466" y="2561"/>
                    </a:cubicBezTo>
                    <a:cubicBezTo>
                      <a:pt x="4085" y="6276"/>
                      <a:pt x="7229" y="10181"/>
                      <a:pt x="10086" y="14563"/>
                    </a:cubicBezTo>
                    <a:cubicBezTo>
                      <a:pt x="11134" y="16182"/>
                      <a:pt x="13706" y="14753"/>
                      <a:pt x="12658" y="13039"/>
                    </a:cubicBezTo>
                    <a:lnTo>
                      <a:pt x="12658" y="130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52964D0D-7956-4F95-9736-202B8CAB40FB}"/>
                  </a:ext>
                </a:extLst>
              </p:cNvPr>
              <p:cNvSpPr/>
              <p:nvPr/>
            </p:nvSpPr>
            <p:spPr>
              <a:xfrm>
                <a:off x="5864568" y="4195711"/>
                <a:ext cx="39440" cy="38137"/>
              </a:xfrm>
              <a:custGeom>
                <a:avLst/>
                <a:gdLst>
                  <a:gd name="connsiteX0" fmla="*/ 16167 w 39440"/>
                  <a:gd name="connsiteY0" fmla="*/ 37388 h 38137"/>
                  <a:gd name="connsiteX1" fmla="*/ 21977 w 39440"/>
                  <a:gd name="connsiteY1" fmla="*/ 29197 h 38137"/>
                  <a:gd name="connsiteX2" fmla="*/ 26739 w 39440"/>
                  <a:gd name="connsiteY2" fmla="*/ 25673 h 38137"/>
                  <a:gd name="connsiteX3" fmla="*/ 30168 w 39440"/>
                  <a:gd name="connsiteY3" fmla="*/ 24053 h 38137"/>
                  <a:gd name="connsiteX4" fmla="*/ 32645 w 39440"/>
                  <a:gd name="connsiteY4" fmla="*/ 29102 h 38137"/>
                  <a:gd name="connsiteX5" fmla="*/ 23310 w 39440"/>
                  <a:gd name="connsiteY5" fmla="*/ 31007 h 38137"/>
                  <a:gd name="connsiteX6" fmla="*/ 12928 w 39440"/>
                  <a:gd name="connsiteY6" fmla="*/ 30340 h 38137"/>
                  <a:gd name="connsiteX7" fmla="*/ 8261 w 39440"/>
                  <a:gd name="connsiteY7" fmla="*/ 21196 h 38137"/>
                  <a:gd name="connsiteX8" fmla="*/ 3784 w 39440"/>
                  <a:gd name="connsiteY8" fmla="*/ 9956 h 38137"/>
                  <a:gd name="connsiteX9" fmla="*/ 11214 w 39440"/>
                  <a:gd name="connsiteY9" fmla="*/ 8432 h 38137"/>
                  <a:gd name="connsiteX10" fmla="*/ 13500 w 39440"/>
                  <a:gd name="connsiteY10" fmla="*/ 15195 h 38137"/>
                  <a:gd name="connsiteX11" fmla="*/ 12166 w 39440"/>
                  <a:gd name="connsiteY11" fmla="*/ 27578 h 38137"/>
                  <a:gd name="connsiteX12" fmla="*/ 15119 w 39440"/>
                  <a:gd name="connsiteY12" fmla="*/ 28340 h 38137"/>
                  <a:gd name="connsiteX13" fmla="*/ 15214 w 39440"/>
                  <a:gd name="connsiteY13" fmla="*/ 9861 h 38137"/>
                  <a:gd name="connsiteX14" fmla="*/ 4451 w 39440"/>
                  <a:gd name="connsiteY14" fmla="*/ 146 h 38137"/>
                  <a:gd name="connsiteX15" fmla="*/ 12166 w 39440"/>
                  <a:gd name="connsiteY15" fmla="*/ 35007 h 38137"/>
                  <a:gd name="connsiteX16" fmla="*/ 13881 w 39440"/>
                  <a:gd name="connsiteY16" fmla="*/ 35674 h 38137"/>
                  <a:gd name="connsiteX17" fmla="*/ 37788 w 39440"/>
                  <a:gd name="connsiteY17" fmla="*/ 22529 h 38137"/>
                  <a:gd name="connsiteX18" fmla="*/ 13500 w 39440"/>
                  <a:gd name="connsiteY18" fmla="*/ 35769 h 38137"/>
                  <a:gd name="connsiteX19" fmla="*/ 16167 w 39440"/>
                  <a:gd name="connsiteY19" fmla="*/ 37388 h 38137"/>
                  <a:gd name="connsiteX20" fmla="*/ 16167 w 39440"/>
                  <a:gd name="connsiteY20" fmla="*/ 37388 h 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440" h="38137">
                    <a:moveTo>
                      <a:pt x="16167" y="37388"/>
                    </a:moveTo>
                    <a:cubicBezTo>
                      <a:pt x="17691" y="34340"/>
                      <a:pt x="19500" y="31578"/>
                      <a:pt x="21977" y="29197"/>
                    </a:cubicBezTo>
                    <a:cubicBezTo>
                      <a:pt x="23406" y="27863"/>
                      <a:pt x="25025" y="26625"/>
                      <a:pt x="26739" y="25673"/>
                    </a:cubicBezTo>
                    <a:cubicBezTo>
                      <a:pt x="27882" y="25101"/>
                      <a:pt x="29025" y="24530"/>
                      <a:pt x="30168" y="24053"/>
                    </a:cubicBezTo>
                    <a:cubicBezTo>
                      <a:pt x="31026" y="25768"/>
                      <a:pt x="31788" y="27387"/>
                      <a:pt x="32645" y="29102"/>
                    </a:cubicBezTo>
                    <a:cubicBezTo>
                      <a:pt x="31597" y="30435"/>
                      <a:pt x="25025" y="30626"/>
                      <a:pt x="23310" y="31007"/>
                    </a:cubicBezTo>
                    <a:cubicBezTo>
                      <a:pt x="19500" y="31769"/>
                      <a:pt x="15690" y="33578"/>
                      <a:pt x="12928" y="30340"/>
                    </a:cubicBezTo>
                    <a:cubicBezTo>
                      <a:pt x="10928" y="27959"/>
                      <a:pt x="9594" y="24053"/>
                      <a:pt x="8261" y="21196"/>
                    </a:cubicBezTo>
                    <a:cubicBezTo>
                      <a:pt x="7213" y="18910"/>
                      <a:pt x="3308" y="12623"/>
                      <a:pt x="3784" y="9956"/>
                    </a:cubicBezTo>
                    <a:cubicBezTo>
                      <a:pt x="4070" y="8147"/>
                      <a:pt x="9690" y="7004"/>
                      <a:pt x="11214" y="8432"/>
                    </a:cubicBezTo>
                    <a:cubicBezTo>
                      <a:pt x="12642" y="9861"/>
                      <a:pt x="13119" y="13290"/>
                      <a:pt x="13500" y="15195"/>
                    </a:cubicBezTo>
                    <a:cubicBezTo>
                      <a:pt x="14262" y="19481"/>
                      <a:pt x="13690" y="23577"/>
                      <a:pt x="12166" y="27578"/>
                    </a:cubicBezTo>
                    <a:cubicBezTo>
                      <a:pt x="11499" y="29387"/>
                      <a:pt x="14452" y="30149"/>
                      <a:pt x="15119" y="28340"/>
                    </a:cubicBezTo>
                    <a:cubicBezTo>
                      <a:pt x="17405" y="22244"/>
                      <a:pt x="17595" y="15957"/>
                      <a:pt x="15214" y="9861"/>
                    </a:cubicBezTo>
                    <a:cubicBezTo>
                      <a:pt x="13690" y="5861"/>
                      <a:pt x="9880" y="-1093"/>
                      <a:pt x="4451" y="146"/>
                    </a:cubicBezTo>
                    <a:cubicBezTo>
                      <a:pt x="-8027" y="3098"/>
                      <a:pt x="9404" y="30245"/>
                      <a:pt x="12166" y="35007"/>
                    </a:cubicBezTo>
                    <a:cubicBezTo>
                      <a:pt x="12547" y="35579"/>
                      <a:pt x="13214" y="35864"/>
                      <a:pt x="13881" y="35674"/>
                    </a:cubicBezTo>
                    <a:cubicBezTo>
                      <a:pt x="17786" y="34912"/>
                      <a:pt x="46551" y="32626"/>
                      <a:pt x="37788" y="22529"/>
                    </a:cubicBezTo>
                    <a:cubicBezTo>
                      <a:pt x="30168" y="13671"/>
                      <a:pt x="16452" y="29673"/>
                      <a:pt x="13500" y="35769"/>
                    </a:cubicBezTo>
                    <a:cubicBezTo>
                      <a:pt x="12738" y="37579"/>
                      <a:pt x="15309" y="39103"/>
                      <a:pt x="16167" y="37388"/>
                    </a:cubicBezTo>
                    <a:lnTo>
                      <a:pt x="16167" y="373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A329CA88-EAD9-4DBB-A7A9-D400AF11A2F3}"/>
                  </a:ext>
                </a:extLst>
              </p:cNvPr>
              <p:cNvSpPr/>
              <p:nvPr/>
            </p:nvSpPr>
            <p:spPr>
              <a:xfrm>
                <a:off x="5899395" y="4259931"/>
                <a:ext cx="48480" cy="29651"/>
              </a:xfrm>
              <a:custGeom>
                <a:avLst/>
                <a:gdLst>
                  <a:gd name="connsiteX0" fmla="*/ 47729 w 48480"/>
                  <a:gd name="connsiteY0" fmla="*/ 3839 h 29651"/>
                  <a:gd name="connsiteX1" fmla="*/ 9 w 48480"/>
                  <a:gd name="connsiteY1" fmla="*/ 28223 h 29651"/>
                  <a:gd name="connsiteX2" fmla="*/ 3057 w 48480"/>
                  <a:gd name="connsiteY2" fmla="*/ 28223 h 29651"/>
                  <a:gd name="connsiteX3" fmla="*/ 46205 w 48480"/>
                  <a:gd name="connsiteY3" fmla="*/ 6506 h 29651"/>
                  <a:gd name="connsiteX4" fmla="*/ 47729 w 48480"/>
                  <a:gd name="connsiteY4" fmla="*/ 3839 h 29651"/>
                  <a:gd name="connsiteX5" fmla="*/ 47729 w 48480"/>
                  <a:gd name="connsiteY5" fmla="*/ 3839 h 2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480" h="29651">
                    <a:moveTo>
                      <a:pt x="47729" y="3839"/>
                    </a:moveTo>
                    <a:cubicBezTo>
                      <a:pt x="27060" y="-6448"/>
                      <a:pt x="2962" y="4696"/>
                      <a:pt x="9" y="28223"/>
                    </a:cubicBezTo>
                    <a:cubicBezTo>
                      <a:pt x="-182" y="30128"/>
                      <a:pt x="2771" y="30128"/>
                      <a:pt x="3057" y="28223"/>
                    </a:cubicBezTo>
                    <a:cubicBezTo>
                      <a:pt x="5629" y="7077"/>
                      <a:pt x="27727" y="-2733"/>
                      <a:pt x="46205" y="6506"/>
                    </a:cubicBezTo>
                    <a:cubicBezTo>
                      <a:pt x="47920" y="7268"/>
                      <a:pt x="49444" y="4696"/>
                      <a:pt x="47729" y="3839"/>
                    </a:cubicBezTo>
                    <a:lnTo>
                      <a:pt x="47729" y="38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630C0280-127B-4D0F-A34D-D4C0678CC480}"/>
                  </a:ext>
                </a:extLst>
              </p:cNvPr>
              <p:cNvSpPr/>
              <p:nvPr/>
            </p:nvSpPr>
            <p:spPr>
              <a:xfrm>
                <a:off x="5810726" y="4285574"/>
                <a:ext cx="128087" cy="7473"/>
              </a:xfrm>
              <a:custGeom>
                <a:avLst/>
                <a:gdLst>
                  <a:gd name="connsiteX0" fmla="*/ 126587 w 128087"/>
                  <a:gd name="connsiteY0" fmla="*/ 4390 h 7473"/>
                  <a:gd name="connsiteX1" fmla="*/ 1429 w 128087"/>
                  <a:gd name="connsiteY1" fmla="*/ 9 h 7473"/>
                  <a:gd name="connsiteX2" fmla="*/ 1429 w 128087"/>
                  <a:gd name="connsiteY2" fmla="*/ 3057 h 7473"/>
                  <a:gd name="connsiteX3" fmla="*/ 126587 w 128087"/>
                  <a:gd name="connsiteY3" fmla="*/ 7438 h 7473"/>
                  <a:gd name="connsiteX4" fmla="*/ 126587 w 128087"/>
                  <a:gd name="connsiteY4" fmla="*/ 4390 h 7473"/>
                  <a:gd name="connsiteX5" fmla="*/ 126587 w 128087"/>
                  <a:gd name="connsiteY5" fmla="*/ 439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087" h="7473">
                    <a:moveTo>
                      <a:pt x="126587" y="4390"/>
                    </a:moveTo>
                    <a:cubicBezTo>
                      <a:pt x="84773" y="4676"/>
                      <a:pt x="43053" y="3152"/>
                      <a:pt x="1429" y="9"/>
                    </a:cubicBezTo>
                    <a:cubicBezTo>
                      <a:pt x="-476" y="-182"/>
                      <a:pt x="-476" y="2866"/>
                      <a:pt x="1429" y="3057"/>
                    </a:cubicBezTo>
                    <a:cubicBezTo>
                      <a:pt x="43148" y="6295"/>
                      <a:pt x="84773" y="7724"/>
                      <a:pt x="126587" y="7438"/>
                    </a:cubicBezTo>
                    <a:cubicBezTo>
                      <a:pt x="128587" y="7343"/>
                      <a:pt x="128587" y="4390"/>
                      <a:pt x="126587" y="4390"/>
                    </a:cubicBezTo>
                    <a:lnTo>
                      <a:pt x="126587" y="43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4A500ABE-DD5B-4A1D-97F6-263C87EE2C0F}"/>
                  </a:ext>
                </a:extLst>
              </p:cNvPr>
              <p:cNvSpPr/>
              <p:nvPr/>
            </p:nvSpPr>
            <p:spPr>
              <a:xfrm>
                <a:off x="6124289" y="4220050"/>
                <a:ext cx="128054" cy="108069"/>
              </a:xfrm>
              <a:custGeom>
                <a:avLst/>
                <a:gdLst>
                  <a:gd name="connsiteX0" fmla="*/ 0 w 128054"/>
                  <a:gd name="connsiteY0" fmla="*/ 8858 h 108069"/>
                  <a:gd name="connsiteX1" fmla="*/ 5048 w 128054"/>
                  <a:gd name="connsiteY1" fmla="*/ 80772 h 108069"/>
                  <a:gd name="connsiteX2" fmla="*/ 127159 w 128054"/>
                  <a:gd name="connsiteY2" fmla="*/ 107728 h 108069"/>
                  <a:gd name="connsiteX3" fmla="*/ 91345 w 128054"/>
                  <a:gd name="connsiteY3" fmla="*/ 56388 h 108069"/>
                  <a:gd name="connsiteX4" fmla="*/ 76295 w 128054"/>
                  <a:gd name="connsiteY4" fmla="*/ 50578 h 108069"/>
                  <a:gd name="connsiteX5" fmla="*/ 79343 w 128054"/>
                  <a:gd name="connsiteY5" fmla="*/ 0 h 108069"/>
                  <a:gd name="connsiteX6" fmla="*/ 0 w 128054"/>
                  <a:gd name="connsiteY6" fmla="*/ 8858 h 10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054" h="108069">
                    <a:moveTo>
                      <a:pt x="0" y="8858"/>
                    </a:moveTo>
                    <a:lnTo>
                      <a:pt x="5048" y="80772"/>
                    </a:lnTo>
                    <a:cubicBezTo>
                      <a:pt x="5048" y="80772"/>
                      <a:pt x="123158" y="111633"/>
                      <a:pt x="127159" y="107728"/>
                    </a:cubicBezTo>
                    <a:cubicBezTo>
                      <a:pt x="131159" y="103822"/>
                      <a:pt x="122206" y="76867"/>
                      <a:pt x="91345" y="56388"/>
                    </a:cubicBezTo>
                    <a:lnTo>
                      <a:pt x="76295" y="50578"/>
                    </a:lnTo>
                    <a:lnTo>
                      <a:pt x="79343" y="0"/>
                    </a:lnTo>
                    <a:lnTo>
                      <a:pt x="0" y="88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0A537F3D-41F4-4EE3-9707-3BBB30219BAF}"/>
                  </a:ext>
                </a:extLst>
              </p:cNvPr>
              <p:cNvSpPr/>
              <p:nvPr/>
            </p:nvSpPr>
            <p:spPr>
              <a:xfrm>
                <a:off x="6186487" y="4268107"/>
                <a:ext cx="17767" cy="11947"/>
              </a:xfrm>
              <a:custGeom>
                <a:avLst/>
                <a:gdLst>
                  <a:gd name="connsiteX0" fmla="*/ 2667 w 17767"/>
                  <a:gd name="connsiteY0" fmla="*/ 11570 h 11947"/>
                  <a:gd name="connsiteX1" fmla="*/ 16955 w 17767"/>
                  <a:gd name="connsiteY1" fmla="*/ 2711 h 11947"/>
                  <a:gd name="connsiteX2" fmla="*/ 15431 w 17767"/>
                  <a:gd name="connsiteY2" fmla="*/ 140 h 11947"/>
                  <a:gd name="connsiteX3" fmla="*/ 477 w 17767"/>
                  <a:gd name="connsiteY3" fmla="*/ 9474 h 11947"/>
                  <a:gd name="connsiteX4" fmla="*/ 2667 w 17767"/>
                  <a:gd name="connsiteY4" fmla="*/ 11570 h 11947"/>
                  <a:gd name="connsiteX5" fmla="*/ 2667 w 17767"/>
                  <a:gd name="connsiteY5" fmla="*/ 11570 h 1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67" h="11947">
                    <a:moveTo>
                      <a:pt x="2667" y="11570"/>
                    </a:moveTo>
                    <a:cubicBezTo>
                      <a:pt x="7049" y="7855"/>
                      <a:pt x="11716" y="4997"/>
                      <a:pt x="16955" y="2711"/>
                    </a:cubicBezTo>
                    <a:cubicBezTo>
                      <a:pt x="18765" y="1949"/>
                      <a:pt x="17240" y="-622"/>
                      <a:pt x="15431" y="140"/>
                    </a:cubicBezTo>
                    <a:cubicBezTo>
                      <a:pt x="9906" y="2521"/>
                      <a:pt x="5049" y="5569"/>
                      <a:pt x="477" y="9474"/>
                    </a:cubicBezTo>
                    <a:cubicBezTo>
                      <a:pt x="-952" y="10712"/>
                      <a:pt x="1143" y="12808"/>
                      <a:pt x="2667" y="11570"/>
                    </a:cubicBezTo>
                    <a:lnTo>
                      <a:pt x="2667" y="115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E9ADE471-A593-41E3-9DF1-449522A0171C}"/>
                  </a:ext>
                </a:extLst>
              </p:cNvPr>
              <p:cNvSpPr/>
              <p:nvPr/>
            </p:nvSpPr>
            <p:spPr>
              <a:xfrm>
                <a:off x="6180497" y="4255100"/>
                <a:ext cx="21801" cy="7285"/>
              </a:xfrm>
              <a:custGeom>
                <a:avLst/>
                <a:gdLst>
                  <a:gd name="connsiteX0" fmla="*/ 2276 w 21801"/>
                  <a:gd name="connsiteY0" fmla="*/ 7146 h 7285"/>
                  <a:gd name="connsiteX1" fmla="*/ 20373 w 21801"/>
                  <a:gd name="connsiteY1" fmla="*/ 3050 h 7285"/>
                  <a:gd name="connsiteX2" fmla="*/ 20373 w 21801"/>
                  <a:gd name="connsiteY2" fmla="*/ 2 h 7285"/>
                  <a:gd name="connsiteX3" fmla="*/ 752 w 21801"/>
                  <a:gd name="connsiteY3" fmla="*/ 4479 h 7285"/>
                  <a:gd name="connsiteX4" fmla="*/ 2276 w 21801"/>
                  <a:gd name="connsiteY4" fmla="*/ 7146 h 7285"/>
                  <a:gd name="connsiteX5" fmla="*/ 2276 w 21801"/>
                  <a:gd name="connsiteY5" fmla="*/ 7146 h 7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01" h="7285">
                    <a:moveTo>
                      <a:pt x="2276" y="7146"/>
                    </a:moveTo>
                    <a:cubicBezTo>
                      <a:pt x="8181" y="4669"/>
                      <a:pt x="13991" y="3336"/>
                      <a:pt x="20373" y="3050"/>
                    </a:cubicBezTo>
                    <a:cubicBezTo>
                      <a:pt x="22278" y="2955"/>
                      <a:pt x="22278" y="-93"/>
                      <a:pt x="20373" y="2"/>
                    </a:cubicBezTo>
                    <a:cubicBezTo>
                      <a:pt x="13515" y="383"/>
                      <a:pt x="7038" y="1812"/>
                      <a:pt x="752" y="4479"/>
                    </a:cubicBezTo>
                    <a:cubicBezTo>
                      <a:pt x="-963" y="5336"/>
                      <a:pt x="561" y="7908"/>
                      <a:pt x="2276" y="7146"/>
                    </a:cubicBezTo>
                    <a:lnTo>
                      <a:pt x="2276" y="71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5C70CEC6-0808-4619-B246-F76D554242A6}"/>
                  </a:ext>
                </a:extLst>
              </p:cNvPr>
              <p:cNvSpPr/>
              <p:nvPr/>
            </p:nvSpPr>
            <p:spPr>
              <a:xfrm>
                <a:off x="6201100" y="4277151"/>
                <a:ext cx="15189" cy="14206"/>
              </a:xfrm>
              <a:custGeom>
                <a:avLst/>
                <a:gdLst>
                  <a:gd name="connsiteX0" fmla="*/ 2913 w 15189"/>
                  <a:gd name="connsiteY0" fmla="*/ 13575 h 14206"/>
                  <a:gd name="connsiteX1" fmla="*/ 14438 w 15189"/>
                  <a:gd name="connsiteY1" fmla="*/ 2812 h 14206"/>
                  <a:gd name="connsiteX2" fmla="*/ 12914 w 15189"/>
                  <a:gd name="connsiteY2" fmla="*/ 240 h 14206"/>
                  <a:gd name="connsiteX3" fmla="*/ 246 w 15189"/>
                  <a:gd name="connsiteY3" fmla="*/ 12051 h 14206"/>
                  <a:gd name="connsiteX4" fmla="*/ 2913 w 15189"/>
                  <a:gd name="connsiteY4" fmla="*/ 13575 h 14206"/>
                  <a:gd name="connsiteX5" fmla="*/ 2913 w 15189"/>
                  <a:gd name="connsiteY5" fmla="*/ 13575 h 1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89" h="14206">
                    <a:moveTo>
                      <a:pt x="2913" y="13575"/>
                    </a:moveTo>
                    <a:cubicBezTo>
                      <a:pt x="6056" y="9003"/>
                      <a:pt x="9771" y="5574"/>
                      <a:pt x="14438" y="2812"/>
                    </a:cubicBezTo>
                    <a:cubicBezTo>
                      <a:pt x="16153" y="1859"/>
                      <a:pt x="14628" y="-808"/>
                      <a:pt x="12914" y="240"/>
                    </a:cubicBezTo>
                    <a:cubicBezTo>
                      <a:pt x="7770" y="3288"/>
                      <a:pt x="3675" y="7193"/>
                      <a:pt x="246" y="12051"/>
                    </a:cubicBezTo>
                    <a:cubicBezTo>
                      <a:pt x="-802" y="13575"/>
                      <a:pt x="1770" y="15099"/>
                      <a:pt x="2913" y="13575"/>
                    </a:cubicBezTo>
                    <a:lnTo>
                      <a:pt x="2913" y="135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FBD330D5-CDFE-40DA-A083-117C4E12C0A6}"/>
                  </a:ext>
                </a:extLst>
              </p:cNvPr>
              <p:cNvSpPr/>
              <p:nvPr/>
            </p:nvSpPr>
            <p:spPr>
              <a:xfrm>
                <a:off x="6216312" y="4286041"/>
                <a:ext cx="15980" cy="11920"/>
              </a:xfrm>
              <a:custGeom>
                <a:avLst/>
                <a:gdLst>
                  <a:gd name="connsiteX0" fmla="*/ 2656 w 15980"/>
                  <a:gd name="connsiteY0" fmla="*/ 11543 h 11920"/>
                  <a:gd name="connsiteX1" fmla="*/ 15229 w 15980"/>
                  <a:gd name="connsiteY1" fmla="*/ 2780 h 11920"/>
                  <a:gd name="connsiteX2" fmla="*/ 13704 w 15980"/>
                  <a:gd name="connsiteY2" fmla="*/ 208 h 11920"/>
                  <a:gd name="connsiteX3" fmla="*/ 465 w 15980"/>
                  <a:gd name="connsiteY3" fmla="*/ 9447 h 11920"/>
                  <a:gd name="connsiteX4" fmla="*/ 2656 w 15980"/>
                  <a:gd name="connsiteY4" fmla="*/ 11543 h 11920"/>
                  <a:gd name="connsiteX5" fmla="*/ 2656 w 15980"/>
                  <a:gd name="connsiteY5" fmla="*/ 11543 h 1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0" h="11920">
                    <a:moveTo>
                      <a:pt x="2656" y="11543"/>
                    </a:moveTo>
                    <a:cubicBezTo>
                      <a:pt x="6561" y="8114"/>
                      <a:pt x="10752" y="5256"/>
                      <a:pt x="15229" y="2780"/>
                    </a:cubicBezTo>
                    <a:cubicBezTo>
                      <a:pt x="16943" y="1827"/>
                      <a:pt x="15419" y="-744"/>
                      <a:pt x="13704" y="208"/>
                    </a:cubicBezTo>
                    <a:cubicBezTo>
                      <a:pt x="8942" y="2875"/>
                      <a:pt x="4560" y="5923"/>
                      <a:pt x="465" y="9447"/>
                    </a:cubicBezTo>
                    <a:cubicBezTo>
                      <a:pt x="-964" y="10686"/>
                      <a:pt x="1227" y="12781"/>
                      <a:pt x="2656" y="11543"/>
                    </a:cubicBezTo>
                    <a:lnTo>
                      <a:pt x="2656" y="115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EAA86DDB-B60A-47DE-AC6F-521BEB84B4AB}"/>
                  </a:ext>
                </a:extLst>
              </p:cNvPr>
              <p:cNvSpPr/>
              <p:nvPr/>
            </p:nvSpPr>
            <p:spPr>
              <a:xfrm>
                <a:off x="6180546" y="4223331"/>
                <a:ext cx="43884" cy="34291"/>
              </a:xfrm>
              <a:custGeom>
                <a:avLst/>
                <a:gdLst>
                  <a:gd name="connsiteX0" fmla="*/ 22229 w 43884"/>
                  <a:gd name="connsiteY0" fmla="*/ 32342 h 34291"/>
                  <a:gd name="connsiteX1" fmla="*/ 2893 w 43884"/>
                  <a:gd name="connsiteY1" fmla="*/ 12816 h 34291"/>
                  <a:gd name="connsiteX2" fmla="*/ 21943 w 43884"/>
                  <a:gd name="connsiteY2" fmla="*/ 32152 h 34291"/>
                  <a:gd name="connsiteX3" fmla="*/ 23753 w 43884"/>
                  <a:gd name="connsiteY3" fmla="*/ 31961 h 34291"/>
                  <a:gd name="connsiteX4" fmla="*/ 40993 w 43884"/>
                  <a:gd name="connsiteY4" fmla="*/ 719 h 34291"/>
                  <a:gd name="connsiteX5" fmla="*/ 29087 w 43884"/>
                  <a:gd name="connsiteY5" fmla="*/ 5673 h 34291"/>
                  <a:gd name="connsiteX6" fmla="*/ 22896 w 43884"/>
                  <a:gd name="connsiteY6" fmla="*/ 24818 h 34291"/>
                  <a:gd name="connsiteX7" fmla="*/ 25944 w 43884"/>
                  <a:gd name="connsiteY7" fmla="*/ 24818 h 34291"/>
                  <a:gd name="connsiteX8" fmla="*/ 28706 w 43884"/>
                  <a:gd name="connsiteY8" fmla="*/ 11483 h 34291"/>
                  <a:gd name="connsiteX9" fmla="*/ 32135 w 43884"/>
                  <a:gd name="connsiteY9" fmla="*/ 6911 h 34291"/>
                  <a:gd name="connsiteX10" fmla="*/ 39564 w 43884"/>
                  <a:gd name="connsiteY10" fmla="*/ 9482 h 34291"/>
                  <a:gd name="connsiteX11" fmla="*/ 25848 w 43884"/>
                  <a:gd name="connsiteY11" fmla="*/ 25961 h 34291"/>
                  <a:gd name="connsiteX12" fmla="*/ 18228 w 43884"/>
                  <a:gd name="connsiteY12" fmla="*/ 26913 h 34291"/>
                  <a:gd name="connsiteX13" fmla="*/ 7560 w 43884"/>
                  <a:gd name="connsiteY13" fmla="*/ 21389 h 34291"/>
                  <a:gd name="connsiteX14" fmla="*/ 11180 w 43884"/>
                  <a:gd name="connsiteY14" fmla="*/ 17483 h 34291"/>
                  <a:gd name="connsiteX15" fmla="*/ 15561 w 43884"/>
                  <a:gd name="connsiteY15" fmla="*/ 22627 h 34291"/>
                  <a:gd name="connsiteX16" fmla="*/ 19467 w 43884"/>
                  <a:gd name="connsiteY16" fmla="*/ 33295 h 34291"/>
                  <a:gd name="connsiteX17" fmla="*/ 22229 w 43884"/>
                  <a:gd name="connsiteY17" fmla="*/ 32342 h 34291"/>
                  <a:gd name="connsiteX18" fmla="*/ 22229 w 43884"/>
                  <a:gd name="connsiteY18" fmla="*/ 32342 h 3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884" h="34291">
                    <a:moveTo>
                      <a:pt x="22229" y="32342"/>
                    </a:moveTo>
                    <a:cubicBezTo>
                      <a:pt x="20991" y="25580"/>
                      <a:pt x="12704" y="6911"/>
                      <a:pt x="2893" y="12816"/>
                    </a:cubicBezTo>
                    <a:cubicBezTo>
                      <a:pt x="-8823" y="19865"/>
                      <a:pt x="18609" y="30533"/>
                      <a:pt x="21943" y="32152"/>
                    </a:cubicBezTo>
                    <a:cubicBezTo>
                      <a:pt x="22515" y="32438"/>
                      <a:pt x="23277" y="32438"/>
                      <a:pt x="23753" y="31961"/>
                    </a:cubicBezTo>
                    <a:cubicBezTo>
                      <a:pt x="27753" y="28247"/>
                      <a:pt x="52137" y="7196"/>
                      <a:pt x="40993" y="719"/>
                    </a:cubicBezTo>
                    <a:cubicBezTo>
                      <a:pt x="36707" y="-1757"/>
                      <a:pt x="31659" y="2720"/>
                      <a:pt x="29087" y="5673"/>
                    </a:cubicBezTo>
                    <a:cubicBezTo>
                      <a:pt x="24324" y="11007"/>
                      <a:pt x="22419" y="17865"/>
                      <a:pt x="22896" y="24818"/>
                    </a:cubicBezTo>
                    <a:cubicBezTo>
                      <a:pt x="22991" y="26723"/>
                      <a:pt x="26039" y="26723"/>
                      <a:pt x="25944" y="24818"/>
                    </a:cubicBezTo>
                    <a:cubicBezTo>
                      <a:pt x="25658" y="20055"/>
                      <a:pt x="26325" y="15674"/>
                      <a:pt x="28706" y="11483"/>
                    </a:cubicBezTo>
                    <a:cubicBezTo>
                      <a:pt x="29658" y="9768"/>
                      <a:pt x="30801" y="8244"/>
                      <a:pt x="32135" y="6911"/>
                    </a:cubicBezTo>
                    <a:cubicBezTo>
                      <a:pt x="34040" y="4339"/>
                      <a:pt x="36516" y="5196"/>
                      <a:pt x="39564" y="9482"/>
                    </a:cubicBezTo>
                    <a:cubicBezTo>
                      <a:pt x="40041" y="11769"/>
                      <a:pt x="28039" y="24246"/>
                      <a:pt x="25848" y="25961"/>
                    </a:cubicBezTo>
                    <a:cubicBezTo>
                      <a:pt x="22324" y="28532"/>
                      <a:pt x="22038" y="28247"/>
                      <a:pt x="18228" y="26913"/>
                    </a:cubicBezTo>
                    <a:cubicBezTo>
                      <a:pt x="17085" y="26532"/>
                      <a:pt x="7656" y="22341"/>
                      <a:pt x="7560" y="21389"/>
                    </a:cubicBezTo>
                    <a:cubicBezTo>
                      <a:pt x="8799" y="20055"/>
                      <a:pt x="9942" y="18817"/>
                      <a:pt x="11180" y="17483"/>
                    </a:cubicBezTo>
                    <a:cubicBezTo>
                      <a:pt x="12894" y="19007"/>
                      <a:pt x="14323" y="20722"/>
                      <a:pt x="15561" y="22627"/>
                    </a:cubicBezTo>
                    <a:cubicBezTo>
                      <a:pt x="17657" y="25865"/>
                      <a:pt x="18800" y="29485"/>
                      <a:pt x="19467" y="33295"/>
                    </a:cubicBezTo>
                    <a:cubicBezTo>
                      <a:pt x="19657" y="35105"/>
                      <a:pt x="22515" y="34248"/>
                      <a:pt x="22229" y="32342"/>
                    </a:cubicBezTo>
                    <a:lnTo>
                      <a:pt x="22229" y="3234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A433A7AC-57F4-4626-B57C-7B614F6E8AE9}"/>
                  </a:ext>
                </a:extLst>
              </p:cNvPr>
              <p:cNvSpPr/>
              <p:nvPr/>
            </p:nvSpPr>
            <p:spPr>
              <a:xfrm>
                <a:off x="6126383" y="4266467"/>
                <a:ext cx="40511" cy="38548"/>
              </a:xfrm>
              <a:custGeom>
                <a:avLst/>
                <a:gdLst>
                  <a:gd name="connsiteX0" fmla="*/ 1907 w 40511"/>
                  <a:gd name="connsiteY0" fmla="*/ 3590 h 38548"/>
                  <a:gd name="connsiteX1" fmla="*/ 37054 w 40511"/>
                  <a:gd name="connsiteY1" fmla="*/ 36642 h 38548"/>
                  <a:gd name="connsiteX2" fmla="*/ 40007 w 40511"/>
                  <a:gd name="connsiteY2" fmla="*/ 37404 h 38548"/>
                  <a:gd name="connsiteX3" fmla="*/ 1145 w 40511"/>
                  <a:gd name="connsiteY3" fmla="*/ 637 h 38548"/>
                  <a:gd name="connsiteX4" fmla="*/ 1907 w 40511"/>
                  <a:gd name="connsiteY4" fmla="*/ 3590 h 38548"/>
                  <a:gd name="connsiteX5" fmla="*/ 1907 w 40511"/>
                  <a:gd name="connsiteY5" fmla="*/ 3590 h 3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11" h="38548">
                    <a:moveTo>
                      <a:pt x="1907" y="3590"/>
                    </a:moveTo>
                    <a:cubicBezTo>
                      <a:pt x="22004" y="-220"/>
                      <a:pt x="40673" y="15782"/>
                      <a:pt x="37054" y="36642"/>
                    </a:cubicBezTo>
                    <a:cubicBezTo>
                      <a:pt x="36768" y="38547"/>
                      <a:pt x="39626" y="39404"/>
                      <a:pt x="40007" y="37404"/>
                    </a:cubicBezTo>
                    <a:cubicBezTo>
                      <a:pt x="44007" y="14258"/>
                      <a:pt x="23624" y="-3649"/>
                      <a:pt x="1145" y="637"/>
                    </a:cubicBezTo>
                    <a:cubicBezTo>
                      <a:pt x="-856" y="1018"/>
                      <a:pt x="2" y="3971"/>
                      <a:pt x="1907" y="3590"/>
                    </a:cubicBezTo>
                    <a:lnTo>
                      <a:pt x="1907" y="35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B288B8FF-677D-48EA-A027-AA3A29B8F8A2}"/>
                  </a:ext>
                </a:extLst>
              </p:cNvPr>
              <p:cNvSpPr/>
              <p:nvPr/>
            </p:nvSpPr>
            <p:spPr>
              <a:xfrm>
                <a:off x="6127594" y="4294939"/>
                <a:ext cx="124289" cy="34207"/>
              </a:xfrm>
              <a:custGeom>
                <a:avLst/>
                <a:gdLst>
                  <a:gd name="connsiteX0" fmla="*/ 1076 w 124289"/>
                  <a:gd name="connsiteY0" fmla="*/ 3026 h 34207"/>
                  <a:gd name="connsiteX1" fmla="*/ 122425 w 124289"/>
                  <a:gd name="connsiteY1" fmla="*/ 34173 h 34207"/>
                  <a:gd name="connsiteX2" fmla="*/ 123187 w 124289"/>
                  <a:gd name="connsiteY2" fmla="*/ 31220 h 34207"/>
                  <a:gd name="connsiteX3" fmla="*/ 1838 w 124289"/>
                  <a:gd name="connsiteY3" fmla="*/ 73 h 34207"/>
                  <a:gd name="connsiteX4" fmla="*/ 1076 w 124289"/>
                  <a:gd name="connsiteY4" fmla="*/ 3026 h 34207"/>
                  <a:gd name="connsiteX5" fmla="*/ 1076 w 124289"/>
                  <a:gd name="connsiteY5" fmla="*/ 3026 h 34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89" h="34207">
                    <a:moveTo>
                      <a:pt x="1076" y="3026"/>
                    </a:moveTo>
                    <a:cubicBezTo>
                      <a:pt x="41081" y="15123"/>
                      <a:pt x="81562" y="25505"/>
                      <a:pt x="122425" y="34173"/>
                    </a:cubicBezTo>
                    <a:cubicBezTo>
                      <a:pt x="124330" y="34553"/>
                      <a:pt x="125092" y="31696"/>
                      <a:pt x="123187" y="31220"/>
                    </a:cubicBezTo>
                    <a:cubicBezTo>
                      <a:pt x="82324" y="22552"/>
                      <a:pt x="41843" y="12170"/>
                      <a:pt x="1838" y="73"/>
                    </a:cubicBezTo>
                    <a:cubicBezTo>
                      <a:pt x="28" y="-498"/>
                      <a:pt x="-829" y="2454"/>
                      <a:pt x="1076" y="3026"/>
                    </a:cubicBezTo>
                    <a:lnTo>
                      <a:pt x="1076" y="302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C7049773-97EF-44B3-A9BF-707E5000E4CF}"/>
                  </a:ext>
                </a:extLst>
              </p:cNvPr>
              <p:cNvSpPr/>
              <p:nvPr/>
            </p:nvSpPr>
            <p:spPr>
              <a:xfrm>
                <a:off x="5629365" y="3008173"/>
                <a:ext cx="107351" cy="124884"/>
              </a:xfrm>
              <a:custGeom>
                <a:avLst/>
                <a:gdLst>
                  <a:gd name="connsiteX0" fmla="*/ 107351 w 107351"/>
                  <a:gd name="connsiteY0" fmla="*/ 109263 h 124884"/>
                  <a:gd name="connsiteX1" fmla="*/ 91730 w 107351"/>
                  <a:gd name="connsiteY1" fmla="*/ 38874 h 124884"/>
                  <a:gd name="connsiteX2" fmla="*/ 88873 w 107351"/>
                  <a:gd name="connsiteY2" fmla="*/ 76974 h 124884"/>
                  <a:gd name="connsiteX3" fmla="*/ 39533 w 107351"/>
                  <a:gd name="connsiteY3" fmla="*/ 1345 h 124884"/>
                  <a:gd name="connsiteX4" fmla="*/ 66203 w 107351"/>
                  <a:gd name="connsiteY4" fmla="*/ 61543 h 124884"/>
                  <a:gd name="connsiteX5" fmla="*/ 16769 w 107351"/>
                  <a:gd name="connsiteY5" fmla="*/ 19157 h 124884"/>
                  <a:gd name="connsiteX6" fmla="*/ 55059 w 107351"/>
                  <a:gd name="connsiteY6" fmla="*/ 75545 h 124884"/>
                  <a:gd name="connsiteX7" fmla="*/ 1529 w 107351"/>
                  <a:gd name="connsiteY7" fmla="*/ 38302 h 124884"/>
                  <a:gd name="connsiteX8" fmla="*/ 43058 w 107351"/>
                  <a:gd name="connsiteY8" fmla="*/ 87165 h 124884"/>
                  <a:gd name="connsiteX9" fmla="*/ 13435 w 107351"/>
                  <a:gd name="connsiteY9" fmla="*/ 76688 h 124884"/>
                  <a:gd name="connsiteX10" fmla="*/ 52392 w 107351"/>
                  <a:gd name="connsiteY10" fmla="*/ 124884 h 124884"/>
                  <a:gd name="connsiteX11" fmla="*/ 107351 w 107351"/>
                  <a:gd name="connsiteY11" fmla="*/ 109263 h 12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351" h="124884">
                    <a:moveTo>
                      <a:pt x="107351" y="109263"/>
                    </a:moveTo>
                    <a:cubicBezTo>
                      <a:pt x="107351" y="109263"/>
                      <a:pt x="94778" y="45827"/>
                      <a:pt x="91730" y="38874"/>
                    </a:cubicBezTo>
                    <a:cubicBezTo>
                      <a:pt x="89349" y="33539"/>
                      <a:pt x="88873" y="76974"/>
                      <a:pt x="88873" y="76974"/>
                    </a:cubicBezTo>
                    <a:cubicBezTo>
                      <a:pt x="88873" y="76974"/>
                      <a:pt x="39533" y="-11895"/>
                      <a:pt x="39533" y="1345"/>
                    </a:cubicBezTo>
                    <a:cubicBezTo>
                      <a:pt x="39533" y="14585"/>
                      <a:pt x="66203" y="61543"/>
                      <a:pt x="66203" y="61543"/>
                    </a:cubicBezTo>
                    <a:cubicBezTo>
                      <a:pt x="66203" y="61543"/>
                      <a:pt x="5720" y="2774"/>
                      <a:pt x="16769" y="19157"/>
                    </a:cubicBezTo>
                    <a:cubicBezTo>
                      <a:pt x="27818" y="35540"/>
                      <a:pt x="55059" y="75545"/>
                      <a:pt x="55059" y="75545"/>
                    </a:cubicBezTo>
                    <a:cubicBezTo>
                      <a:pt x="55059" y="75545"/>
                      <a:pt x="-10759" y="17919"/>
                      <a:pt x="1529" y="38302"/>
                    </a:cubicBezTo>
                    <a:cubicBezTo>
                      <a:pt x="13816" y="58685"/>
                      <a:pt x="43058" y="87165"/>
                      <a:pt x="43058" y="87165"/>
                    </a:cubicBezTo>
                    <a:cubicBezTo>
                      <a:pt x="43058" y="87165"/>
                      <a:pt x="-2567" y="59733"/>
                      <a:pt x="13435" y="76688"/>
                    </a:cubicBezTo>
                    <a:cubicBezTo>
                      <a:pt x="29437" y="93642"/>
                      <a:pt x="39343" y="93452"/>
                      <a:pt x="52392" y="124884"/>
                    </a:cubicBezTo>
                    <a:lnTo>
                      <a:pt x="107351" y="10926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F11C79D3-AFBE-480A-BFB6-90AC4D9C13EE}"/>
                  </a:ext>
                </a:extLst>
              </p:cNvPr>
              <p:cNvSpPr/>
              <p:nvPr/>
            </p:nvSpPr>
            <p:spPr>
              <a:xfrm>
                <a:off x="5677922" y="3094134"/>
                <a:ext cx="49384" cy="22359"/>
              </a:xfrm>
              <a:custGeom>
                <a:avLst/>
                <a:gdLst>
                  <a:gd name="connsiteX0" fmla="*/ 49269 w 49384"/>
                  <a:gd name="connsiteY0" fmla="*/ 20159 h 22359"/>
                  <a:gd name="connsiteX1" fmla="*/ 1739 w 49384"/>
                  <a:gd name="connsiteY1" fmla="*/ 2252 h 22359"/>
                  <a:gd name="connsiteX2" fmla="*/ 3073 w 49384"/>
                  <a:gd name="connsiteY2" fmla="*/ 7110 h 22359"/>
                  <a:gd name="connsiteX3" fmla="*/ 30981 w 49384"/>
                  <a:gd name="connsiteY3" fmla="*/ 9491 h 22359"/>
                  <a:gd name="connsiteX4" fmla="*/ 46221 w 49384"/>
                  <a:gd name="connsiteY4" fmla="*/ 21969 h 22359"/>
                  <a:gd name="connsiteX5" fmla="*/ 49269 w 49384"/>
                  <a:gd name="connsiteY5" fmla="*/ 20159 h 22359"/>
                  <a:gd name="connsiteX6" fmla="*/ 49269 w 49384"/>
                  <a:gd name="connsiteY6" fmla="*/ 20159 h 2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84" h="22359">
                    <a:moveTo>
                      <a:pt x="49269" y="20159"/>
                    </a:moveTo>
                    <a:cubicBezTo>
                      <a:pt x="43745" y="2538"/>
                      <a:pt x="17075" y="-3844"/>
                      <a:pt x="1739" y="2252"/>
                    </a:cubicBezTo>
                    <a:cubicBezTo>
                      <a:pt x="-1213" y="3490"/>
                      <a:pt x="-166" y="7681"/>
                      <a:pt x="3073" y="7110"/>
                    </a:cubicBezTo>
                    <a:cubicBezTo>
                      <a:pt x="12788" y="5395"/>
                      <a:pt x="21932" y="4919"/>
                      <a:pt x="30981" y="9491"/>
                    </a:cubicBezTo>
                    <a:cubicBezTo>
                      <a:pt x="37172" y="12539"/>
                      <a:pt x="40982" y="17873"/>
                      <a:pt x="46221" y="21969"/>
                    </a:cubicBezTo>
                    <a:cubicBezTo>
                      <a:pt x="47555" y="22921"/>
                      <a:pt x="49936" y="22064"/>
                      <a:pt x="49269" y="20159"/>
                    </a:cubicBezTo>
                    <a:lnTo>
                      <a:pt x="49269" y="201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F4D7C817-C9B3-42F9-8277-2FA29CC3A586}"/>
                  </a:ext>
                </a:extLst>
              </p:cNvPr>
              <p:cNvSpPr/>
              <p:nvPr/>
            </p:nvSpPr>
            <p:spPr>
              <a:xfrm>
                <a:off x="5850635" y="3692556"/>
                <a:ext cx="277082" cy="544067"/>
              </a:xfrm>
              <a:custGeom>
                <a:avLst/>
                <a:gdLst>
                  <a:gd name="connsiteX0" fmla="*/ 277082 w 277082"/>
                  <a:gd name="connsiteY0" fmla="*/ 15145 h 544067"/>
                  <a:gd name="connsiteX1" fmla="*/ 129826 w 277082"/>
                  <a:gd name="connsiteY1" fmla="*/ 544068 h 544067"/>
                  <a:gd name="connsiteX2" fmla="*/ 0 w 277082"/>
                  <a:gd name="connsiteY2" fmla="*/ 521399 h 544067"/>
                  <a:gd name="connsiteX3" fmla="*/ 95821 w 277082"/>
                  <a:gd name="connsiteY3" fmla="*/ 0 h 54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082" h="544067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B60F5360-21D1-4E77-900A-5B44656C2DF4}"/>
                  </a:ext>
                </a:extLst>
              </p:cNvPr>
              <p:cNvSpPr/>
              <p:nvPr/>
            </p:nvSpPr>
            <p:spPr>
              <a:xfrm>
                <a:off x="6093713" y="3707701"/>
                <a:ext cx="241839" cy="528923"/>
              </a:xfrm>
              <a:custGeom>
                <a:avLst/>
                <a:gdLst>
                  <a:gd name="connsiteX0" fmla="*/ 241840 w 241839"/>
                  <a:gd name="connsiteY0" fmla="*/ 0 h 528923"/>
                  <a:gd name="connsiteX1" fmla="*/ 143637 w 241839"/>
                  <a:gd name="connsiteY1" fmla="*/ 528923 h 528923"/>
                  <a:gd name="connsiteX2" fmla="*/ 0 w 241839"/>
                  <a:gd name="connsiteY2" fmla="*/ 528923 h 528923"/>
                  <a:gd name="connsiteX3" fmla="*/ 52959 w 241839"/>
                  <a:gd name="connsiteY3" fmla="*/ 7334 h 52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839" h="528923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E43B5B28-2587-4AD4-AE5D-B6DC550D7C3D}"/>
                  </a:ext>
                </a:extLst>
              </p:cNvPr>
              <p:cNvSpPr/>
              <p:nvPr/>
            </p:nvSpPr>
            <p:spPr>
              <a:xfrm>
                <a:off x="5666325" y="3105340"/>
                <a:ext cx="962693" cy="694614"/>
              </a:xfrm>
              <a:custGeom>
                <a:avLst/>
                <a:gdLst>
                  <a:gd name="connsiteX0" fmla="*/ 166118 w 962693"/>
                  <a:gd name="connsiteY0" fmla="*/ 274987 h 694614"/>
                  <a:gd name="connsiteX1" fmla="*/ 292515 w 962693"/>
                  <a:gd name="connsiteY1" fmla="*/ 215074 h 694614"/>
                  <a:gd name="connsiteX2" fmla="*/ 256986 w 962693"/>
                  <a:gd name="connsiteY2" fmla="*/ 609314 h 694614"/>
                  <a:gd name="connsiteX3" fmla="*/ 690755 w 962693"/>
                  <a:gd name="connsiteY3" fmla="*/ 631317 h 694614"/>
                  <a:gd name="connsiteX4" fmla="*/ 606268 w 962693"/>
                  <a:gd name="connsiteY4" fmla="*/ 240411 h 694614"/>
                  <a:gd name="connsiteX5" fmla="*/ 906972 w 962693"/>
                  <a:gd name="connsiteY5" fmla="*/ 578739 h 694614"/>
                  <a:gd name="connsiteX6" fmla="*/ 962694 w 962693"/>
                  <a:gd name="connsiteY6" fmla="*/ 512350 h 694614"/>
                  <a:gd name="connsiteX7" fmla="*/ 599791 w 962693"/>
                  <a:gd name="connsiteY7" fmla="*/ 91916 h 694614"/>
                  <a:gd name="connsiteX8" fmla="*/ 528163 w 962693"/>
                  <a:gd name="connsiteY8" fmla="*/ 62960 h 694614"/>
                  <a:gd name="connsiteX9" fmla="*/ 359952 w 962693"/>
                  <a:gd name="connsiteY9" fmla="*/ 77153 h 694614"/>
                  <a:gd name="connsiteX10" fmla="*/ 344616 w 962693"/>
                  <a:gd name="connsiteY10" fmla="*/ 79439 h 694614"/>
                  <a:gd name="connsiteX11" fmla="*/ 292800 w 962693"/>
                  <a:gd name="connsiteY11" fmla="*/ 95631 h 694614"/>
                  <a:gd name="connsiteX12" fmla="*/ 138114 w 962693"/>
                  <a:gd name="connsiteY12" fmla="*/ 172879 h 694614"/>
                  <a:gd name="connsiteX13" fmla="*/ 81631 w 962693"/>
                  <a:gd name="connsiteY13" fmla="*/ 0 h 694614"/>
                  <a:gd name="connsiteX14" fmla="*/ 2 w 962693"/>
                  <a:gd name="connsiteY14" fmla="*/ 33909 h 694614"/>
                  <a:gd name="connsiteX15" fmla="*/ 166118 w 962693"/>
                  <a:gd name="connsiteY15" fmla="*/ 274987 h 69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2693" h="694614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F9155F21-F960-4B2E-A886-B382E9DCA015}"/>
                  </a:ext>
                </a:extLst>
              </p:cNvPr>
              <p:cNvSpPr/>
              <p:nvPr/>
            </p:nvSpPr>
            <p:spPr>
              <a:xfrm>
                <a:off x="6196093" y="3175193"/>
                <a:ext cx="79533" cy="173300"/>
              </a:xfrm>
              <a:custGeom>
                <a:avLst/>
                <a:gdLst>
                  <a:gd name="connsiteX0" fmla="*/ 109 w 79533"/>
                  <a:gd name="connsiteY0" fmla="*/ 1870 h 173300"/>
                  <a:gd name="connsiteX1" fmla="*/ 73547 w 79533"/>
                  <a:gd name="connsiteY1" fmla="*/ 171320 h 173300"/>
                  <a:gd name="connsiteX2" fmla="*/ 79357 w 79533"/>
                  <a:gd name="connsiteY2" fmla="*/ 169700 h 173300"/>
                  <a:gd name="connsiteX3" fmla="*/ 2871 w 79533"/>
                  <a:gd name="connsiteY3" fmla="*/ 632 h 173300"/>
                  <a:gd name="connsiteX4" fmla="*/ 109 w 79533"/>
                  <a:gd name="connsiteY4" fmla="*/ 1870 h 173300"/>
                  <a:gd name="connsiteX5" fmla="*/ 109 w 79533"/>
                  <a:gd name="connsiteY5" fmla="*/ 1870 h 17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533" h="17330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ABFB01B3-DF7B-42A3-9765-5B613747F705}"/>
                  </a:ext>
                </a:extLst>
              </p:cNvPr>
              <p:cNvSpPr/>
              <p:nvPr/>
            </p:nvSpPr>
            <p:spPr>
              <a:xfrm>
                <a:off x="5957167" y="3187820"/>
                <a:ext cx="59438" cy="134316"/>
              </a:xfrm>
              <a:custGeom>
                <a:avLst/>
                <a:gdLst>
                  <a:gd name="connsiteX0" fmla="*/ 1672 w 59438"/>
                  <a:gd name="connsiteY0" fmla="*/ 134309 h 134316"/>
                  <a:gd name="connsiteX1" fmla="*/ 54250 w 59438"/>
                  <a:gd name="connsiteY1" fmla="*/ 83350 h 134316"/>
                  <a:gd name="connsiteX2" fmla="*/ 39963 w 59438"/>
                  <a:gd name="connsiteY2" fmla="*/ 482 h 134316"/>
                  <a:gd name="connsiteX3" fmla="*/ 36915 w 59438"/>
                  <a:gd name="connsiteY3" fmla="*/ 4483 h 134316"/>
                  <a:gd name="connsiteX4" fmla="*/ 1291 w 59438"/>
                  <a:gd name="connsiteY4" fmla="*/ 130975 h 134316"/>
                  <a:gd name="connsiteX5" fmla="*/ 1672 w 59438"/>
                  <a:gd name="connsiteY5" fmla="*/ 134309 h 134316"/>
                  <a:gd name="connsiteX6" fmla="*/ 1672 w 59438"/>
                  <a:gd name="connsiteY6" fmla="*/ 134309 h 13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8" h="134316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E5477D4C-7D44-4F90-B735-7696E7FCA88D}"/>
                  </a:ext>
                </a:extLst>
              </p:cNvPr>
              <p:cNvSpPr/>
              <p:nvPr/>
            </p:nvSpPr>
            <p:spPr>
              <a:xfrm>
                <a:off x="5966141" y="3544325"/>
                <a:ext cx="57775" cy="113508"/>
              </a:xfrm>
              <a:custGeom>
                <a:avLst/>
                <a:gdLst>
                  <a:gd name="connsiteX0" fmla="*/ 48800 w 57775"/>
                  <a:gd name="connsiteY0" fmla="*/ 2688 h 113508"/>
                  <a:gd name="connsiteX1" fmla="*/ 1937 w 57775"/>
                  <a:gd name="connsiteY1" fmla="*/ 106416 h 113508"/>
                  <a:gd name="connsiteX2" fmla="*/ 5843 w 57775"/>
                  <a:gd name="connsiteY2" fmla="*/ 113083 h 113508"/>
                  <a:gd name="connsiteX3" fmla="*/ 52991 w 57775"/>
                  <a:gd name="connsiteY3" fmla="*/ 1545 h 113508"/>
                  <a:gd name="connsiteX4" fmla="*/ 48800 w 57775"/>
                  <a:gd name="connsiteY4" fmla="*/ 2688 h 113508"/>
                  <a:gd name="connsiteX5" fmla="*/ 48800 w 57775"/>
                  <a:gd name="connsiteY5" fmla="*/ 2688 h 1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75" h="113508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13F6B219-68D4-4444-AA78-1743D360C928}"/>
                  </a:ext>
                </a:extLst>
              </p:cNvPr>
              <p:cNvSpPr/>
              <p:nvPr/>
            </p:nvSpPr>
            <p:spPr>
              <a:xfrm>
                <a:off x="6246767" y="3526822"/>
                <a:ext cx="55364" cy="115151"/>
              </a:xfrm>
              <a:custGeom>
                <a:avLst/>
                <a:gdLst>
                  <a:gd name="connsiteX0" fmla="*/ 4299 w 55364"/>
                  <a:gd name="connsiteY0" fmla="*/ 1903 h 115151"/>
                  <a:gd name="connsiteX1" fmla="*/ 50210 w 55364"/>
                  <a:gd name="connsiteY1" fmla="*/ 114775 h 115151"/>
                  <a:gd name="connsiteX2" fmla="*/ 53734 w 55364"/>
                  <a:gd name="connsiteY2" fmla="*/ 108679 h 115151"/>
                  <a:gd name="connsiteX3" fmla="*/ 9348 w 55364"/>
                  <a:gd name="connsiteY3" fmla="*/ 3237 h 115151"/>
                  <a:gd name="connsiteX4" fmla="*/ 4299 w 55364"/>
                  <a:gd name="connsiteY4" fmla="*/ 1903 h 115151"/>
                  <a:gd name="connsiteX5" fmla="*/ 4299 w 55364"/>
                  <a:gd name="connsiteY5" fmla="*/ 1903 h 11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64" h="115151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3" y="82104"/>
                      <a:pt x="-939" y="48576"/>
                      <a:pt x="9348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4735E709-DC93-4445-89EC-4F36DE7F3BC9}"/>
                  </a:ext>
                </a:extLst>
              </p:cNvPr>
              <p:cNvSpPr/>
              <p:nvPr/>
            </p:nvSpPr>
            <p:spPr>
              <a:xfrm>
                <a:off x="5659261" y="3107114"/>
                <a:ext cx="93946" cy="35758"/>
              </a:xfrm>
              <a:custGeom>
                <a:avLst/>
                <a:gdLst>
                  <a:gd name="connsiteX0" fmla="*/ 2875 w 93946"/>
                  <a:gd name="connsiteY0" fmla="*/ 35754 h 35758"/>
                  <a:gd name="connsiteX1" fmla="*/ 92029 w 93946"/>
                  <a:gd name="connsiteY1" fmla="*/ 7179 h 35758"/>
                  <a:gd name="connsiteX2" fmla="*/ 88123 w 93946"/>
                  <a:gd name="connsiteY2" fmla="*/ 511 h 35758"/>
                  <a:gd name="connsiteX3" fmla="*/ 2113 w 93946"/>
                  <a:gd name="connsiteY3" fmla="*/ 29944 h 35758"/>
                  <a:gd name="connsiteX4" fmla="*/ 2875 w 93946"/>
                  <a:gd name="connsiteY4" fmla="*/ 35754 h 35758"/>
                  <a:gd name="connsiteX5" fmla="*/ 2875 w 93946"/>
                  <a:gd name="connsiteY5" fmla="*/ 35754 h 3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946" h="35758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A8DD828-E345-491E-B8F2-3891E266AA18}"/>
                  </a:ext>
                </a:extLst>
              </p:cNvPr>
              <p:cNvSpPr/>
              <p:nvPr/>
            </p:nvSpPr>
            <p:spPr>
              <a:xfrm>
                <a:off x="5776397" y="3277370"/>
                <a:ext cx="27620" cy="50267"/>
              </a:xfrm>
              <a:custGeom>
                <a:avLst/>
                <a:gdLst>
                  <a:gd name="connsiteX0" fmla="*/ 23565 w 27620"/>
                  <a:gd name="connsiteY0" fmla="*/ 943 h 50267"/>
                  <a:gd name="connsiteX1" fmla="*/ 12802 w 27620"/>
                  <a:gd name="connsiteY1" fmla="*/ 25803 h 50267"/>
                  <a:gd name="connsiteX2" fmla="*/ 134 w 27620"/>
                  <a:gd name="connsiteY2" fmla="*/ 47235 h 50267"/>
                  <a:gd name="connsiteX3" fmla="*/ 3658 w 27620"/>
                  <a:gd name="connsiteY3" fmla="*/ 49997 h 50267"/>
                  <a:gd name="connsiteX4" fmla="*/ 20708 w 27620"/>
                  <a:gd name="connsiteY4" fmla="*/ 26946 h 50267"/>
                  <a:gd name="connsiteX5" fmla="*/ 27375 w 27620"/>
                  <a:gd name="connsiteY5" fmla="*/ 1419 h 50267"/>
                  <a:gd name="connsiteX6" fmla="*/ 23565 w 27620"/>
                  <a:gd name="connsiteY6" fmla="*/ 943 h 50267"/>
                  <a:gd name="connsiteX7" fmla="*/ 23565 w 27620"/>
                  <a:gd name="connsiteY7" fmla="*/ 943 h 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0" h="50267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48B262E4-43A1-46C3-8F4E-ADD524ED10B6}"/>
                  </a:ext>
                </a:extLst>
              </p:cNvPr>
              <p:cNvSpPr/>
              <p:nvPr/>
            </p:nvSpPr>
            <p:spPr>
              <a:xfrm>
                <a:off x="5801104" y="3277722"/>
                <a:ext cx="12143" cy="60476"/>
              </a:xfrm>
              <a:custGeom>
                <a:avLst/>
                <a:gdLst>
                  <a:gd name="connsiteX0" fmla="*/ 859 w 12143"/>
                  <a:gd name="connsiteY0" fmla="*/ 2210 h 60476"/>
                  <a:gd name="connsiteX1" fmla="*/ 2 w 12143"/>
                  <a:gd name="connsiteY1" fmla="*/ 57551 h 60476"/>
                  <a:gd name="connsiteX2" fmla="*/ 5526 w 12143"/>
                  <a:gd name="connsiteY2" fmla="*/ 59075 h 60476"/>
                  <a:gd name="connsiteX3" fmla="*/ 12098 w 12143"/>
                  <a:gd name="connsiteY3" fmla="*/ 19546 h 60476"/>
                  <a:gd name="connsiteX4" fmla="*/ 2097 w 12143"/>
                  <a:gd name="connsiteY4" fmla="*/ 20 h 60476"/>
                  <a:gd name="connsiteX5" fmla="*/ 859 w 12143"/>
                  <a:gd name="connsiteY5" fmla="*/ 2210 h 60476"/>
                  <a:gd name="connsiteX6" fmla="*/ 859 w 12143"/>
                  <a:gd name="connsiteY6" fmla="*/ 2210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43" h="60476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90455256-1C83-4435-B66E-54ADDDAE5F8D}"/>
                  </a:ext>
                </a:extLst>
              </p:cNvPr>
              <p:cNvSpPr/>
              <p:nvPr/>
            </p:nvSpPr>
            <p:spPr>
              <a:xfrm>
                <a:off x="5924198" y="3668275"/>
                <a:ext cx="426340" cy="82363"/>
              </a:xfrm>
              <a:custGeom>
                <a:avLst/>
                <a:gdLst>
                  <a:gd name="connsiteX0" fmla="*/ 732 w 426340"/>
                  <a:gd name="connsiteY0" fmla="*/ 4183 h 82363"/>
                  <a:gd name="connsiteX1" fmla="*/ 424404 w 426340"/>
                  <a:gd name="connsiteY1" fmla="*/ 26567 h 82363"/>
                  <a:gd name="connsiteX2" fmla="*/ 420309 w 426340"/>
                  <a:gd name="connsiteY2" fmla="*/ 19613 h 82363"/>
                  <a:gd name="connsiteX3" fmla="*/ 3590 w 426340"/>
                  <a:gd name="connsiteY3" fmla="*/ 373 h 82363"/>
                  <a:gd name="connsiteX4" fmla="*/ 732 w 426340"/>
                  <a:gd name="connsiteY4" fmla="*/ 4183 h 82363"/>
                  <a:gd name="connsiteX5" fmla="*/ 732 w 426340"/>
                  <a:gd name="connsiteY5" fmla="*/ 4183 h 8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340" h="82363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8CE22C5A-BBE2-4C24-91F6-AC99F6725872}"/>
                  </a:ext>
                </a:extLst>
              </p:cNvPr>
              <p:cNvSpPr/>
              <p:nvPr/>
            </p:nvSpPr>
            <p:spPr>
              <a:xfrm>
                <a:off x="5944757" y="3684411"/>
                <a:ext cx="8344" cy="54769"/>
              </a:xfrm>
              <a:custGeom>
                <a:avLst/>
                <a:gdLst>
                  <a:gd name="connsiteX0" fmla="*/ 1034 w 8344"/>
                  <a:gd name="connsiteY0" fmla="*/ 1001 h 54769"/>
                  <a:gd name="connsiteX1" fmla="*/ 748 w 8344"/>
                  <a:gd name="connsiteY1" fmla="*/ 26814 h 54769"/>
                  <a:gd name="connsiteX2" fmla="*/ 2939 w 8344"/>
                  <a:gd name="connsiteY2" fmla="*/ 52913 h 54769"/>
                  <a:gd name="connsiteX3" fmla="*/ 7987 w 8344"/>
                  <a:gd name="connsiteY3" fmla="*/ 52246 h 54769"/>
                  <a:gd name="connsiteX4" fmla="*/ 6844 w 8344"/>
                  <a:gd name="connsiteY4" fmla="*/ 24814 h 54769"/>
                  <a:gd name="connsiteX5" fmla="*/ 3701 w 8344"/>
                  <a:gd name="connsiteY5" fmla="*/ 1001 h 54769"/>
                  <a:gd name="connsiteX6" fmla="*/ 1034 w 8344"/>
                  <a:gd name="connsiteY6" fmla="*/ 1001 h 54769"/>
                  <a:gd name="connsiteX7" fmla="*/ 1034 w 8344"/>
                  <a:gd name="connsiteY7" fmla="*/ 1001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44" h="54769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102F6BFC-80A5-442A-B530-B7A3C2A5C0B1}"/>
                  </a:ext>
                </a:extLst>
              </p:cNvPr>
              <p:cNvSpPr/>
              <p:nvPr/>
            </p:nvSpPr>
            <p:spPr>
              <a:xfrm>
                <a:off x="5996880" y="3713034"/>
                <a:ext cx="7684" cy="59877"/>
              </a:xfrm>
              <a:custGeom>
                <a:avLst/>
                <a:gdLst>
                  <a:gd name="connsiteX0" fmla="*/ 60 w 7684"/>
                  <a:gd name="connsiteY0" fmla="*/ 1430 h 59877"/>
                  <a:gd name="connsiteX1" fmla="*/ 1869 w 7684"/>
                  <a:gd name="connsiteY1" fmla="*/ 57056 h 59877"/>
                  <a:gd name="connsiteX2" fmla="*/ 7680 w 7684"/>
                  <a:gd name="connsiteY2" fmla="*/ 57056 h 59877"/>
                  <a:gd name="connsiteX3" fmla="*/ 3012 w 7684"/>
                  <a:gd name="connsiteY3" fmla="*/ 1430 h 59877"/>
                  <a:gd name="connsiteX4" fmla="*/ 60 w 7684"/>
                  <a:gd name="connsiteY4" fmla="*/ 1430 h 59877"/>
                  <a:gd name="connsiteX5" fmla="*/ 60 w 7684"/>
                  <a:gd name="connsiteY5" fmla="*/ 1430 h 5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84" h="59877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4CE18767-3D6B-4DF6-9093-35882AA3582E}"/>
                  </a:ext>
                </a:extLst>
              </p:cNvPr>
              <p:cNvSpPr/>
              <p:nvPr/>
            </p:nvSpPr>
            <p:spPr>
              <a:xfrm>
                <a:off x="6044370" y="3738439"/>
                <a:ext cx="7337" cy="51575"/>
              </a:xfrm>
              <a:custGeom>
                <a:avLst/>
                <a:gdLst>
                  <a:gd name="connsiteX0" fmla="*/ 1528 w 7337"/>
                  <a:gd name="connsiteY0" fmla="*/ 1361 h 51575"/>
                  <a:gd name="connsiteX1" fmla="*/ 1718 w 7337"/>
                  <a:gd name="connsiteY1" fmla="*/ 49748 h 51575"/>
                  <a:gd name="connsiteX2" fmla="*/ 6576 w 7337"/>
                  <a:gd name="connsiteY2" fmla="*/ 49081 h 51575"/>
                  <a:gd name="connsiteX3" fmla="*/ 4195 w 7337"/>
                  <a:gd name="connsiteY3" fmla="*/ 980 h 51575"/>
                  <a:gd name="connsiteX4" fmla="*/ 1528 w 7337"/>
                  <a:gd name="connsiteY4" fmla="*/ 1361 h 51575"/>
                  <a:gd name="connsiteX5" fmla="*/ 1528 w 7337"/>
                  <a:gd name="connsiteY5" fmla="*/ 1361 h 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7" h="51575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5400056C-3C8E-4E8D-A661-02B7BC35AD14}"/>
                  </a:ext>
                </a:extLst>
              </p:cNvPr>
              <p:cNvSpPr/>
              <p:nvPr/>
            </p:nvSpPr>
            <p:spPr>
              <a:xfrm>
                <a:off x="6118666" y="3748266"/>
                <a:ext cx="10099" cy="51411"/>
              </a:xfrm>
              <a:custGeom>
                <a:avLst/>
                <a:gdLst>
                  <a:gd name="connsiteX0" fmla="*/ 3 w 10099"/>
                  <a:gd name="connsiteY0" fmla="*/ 1154 h 51411"/>
                  <a:gd name="connsiteX1" fmla="*/ 4956 w 10099"/>
                  <a:gd name="connsiteY1" fmla="*/ 49541 h 51411"/>
                  <a:gd name="connsiteX2" fmla="*/ 10100 w 10099"/>
                  <a:gd name="connsiteY2" fmla="*/ 48875 h 51411"/>
                  <a:gd name="connsiteX3" fmla="*/ 2289 w 10099"/>
                  <a:gd name="connsiteY3" fmla="*/ 869 h 51411"/>
                  <a:gd name="connsiteX4" fmla="*/ 3 w 10099"/>
                  <a:gd name="connsiteY4" fmla="*/ 1154 h 51411"/>
                  <a:gd name="connsiteX5" fmla="*/ 3 w 10099"/>
                  <a:gd name="connsiteY5" fmla="*/ 1154 h 5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9" h="51411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51C70346-5567-46AF-BC05-FC1D585D1B41}"/>
                  </a:ext>
                </a:extLst>
              </p:cNvPr>
              <p:cNvSpPr/>
              <p:nvPr/>
            </p:nvSpPr>
            <p:spPr>
              <a:xfrm>
                <a:off x="6175327" y="3745900"/>
                <a:ext cx="11542" cy="53909"/>
              </a:xfrm>
              <a:custGeom>
                <a:avLst/>
                <a:gdLst>
                  <a:gd name="connsiteX0" fmla="*/ 16 w 11542"/>
                  <a:gd name="connsiteY0" fmla="*/ 1900 h 53909"/>
                  <a:gd name="connsiteX1" fmla="*/ 6016 w 11542"/>
                  <a:gd name="connsiteY1" fmla="*/ 51907 h 53909"/>
                  <a:gd name="connsiteX2" fmla="*/ 11541 w 11542"/>
                  <a:gd name="connsiteY2" fmla="*/ 51145 h 53909"/>
                  <a:gd name="connsiteX3" fmla="*/ 3730 w 11542"/>
                  <a:gd name="connsiteY3" fmla="*/ 1424 h 53909"/>
                  <a:gd name="connsiteX4" fmla="*/ 16 w 11542"/>
                  <a:gd name="connsiteY4" fmla="*/ 1900 h 53909"/>
                  <a:gd name="connsiteX5" fmla="*/ 16 w 11542"/>
                  <a:gd name="connsiteY5" fmla="*/ 1900 h 5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42" h="53909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CB29405A-ECB3-412C-906D-D3919FFACA4A}"/>
                  </a:ext>
                </a:extLst>
              </p:cNvPr>
              <p:cNvSpPr/>
              <p:nvPr/>
            </p:nvSpPr>
            <p:spPr>
              <a:xfrm>
                <a:off x="6249239" y="3732037"/>
                <a:ext cx="13258" cy="46451"/>
              </a:xfrm>
              <a:custGeom>
                <a:avLst/>
                <a:gdLst>
                  <a:gd name="connsiteX0" fmla="*/ 18 w 13258"/>
                  <a:gd name="connsiteY0" fmla="*/ 3001 h 46451"/>
                  <a:gd name="connsiteX1" fmla="*/ 5733 w 13258"/>
                  <a:gd name="connsiteY1" fmla="*/ 43768 h 46451"/>
                  <a:gd name="connsiteX2" fmla="*/ 13258 w 13258"/>
                  <a:gd name="connsiteY2" fmla="*/ 42720 h 46451"/>
                  <a:gd name="connsiteX3" fmla="*/ 6019 w 13258"/>
                  <a:gd name="connsiteY3" fmla="*/ 2143 h 46451"/>
                  <a:gd name="connsiteX4" fmla="*/ 18 w 13258"/>
                  <a:gd name="connsiteY4" fmla="*/ 3001 h 46451"/>
                  <a:gd name="connsiteX5" fmla="*/ 18 w 13258"/>
                  <a:gd name="connsiteY5" fmla="*/ 3001 h 4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" h="46451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ABCA49FB-9A78-413A-864E-BD544DF77D1A}"/>
                  </a:ext>
                </a:extLst>
              </p:cNvPr>
              <p:cNvSpPr/>
              <p:nvPr/>
            </p:nvSpPr>
            <p:spPr>
              <a:xfrm>
                <a:off x="6311471" y="3711756"/>
                <a:ext cx="15224" cy="42217"/>
              </a:xfrm>
              <a:custGeom>
                <a:avLst/>
                <a:gdLst>
                  <a:gd name="connsiteX0" fmla="*/ 79 w 15224"/>
                  <a:gd name="connsiteY0" fmla="*/ 3279 h 42217"/>
                  <a:gd name="connsiteX1" fmla="*/ 9414 w 15224"/>
                  <a:gd name="connsiteY1" fmla="*/ 40713 h 42217"/>
                  <a:gd name="connsiteX2" fmla="*/ 15224 w 15224"/>
                  <a:gd name="connsiteY2" fmla="*/ 39093 h 42217"/>
                  <a:gd name="connsiteX3" fmla="*/ 5128 w 15224"/>
                  <a:gd name="connsiteY3" fmla="*/ 1755 h 42217"/>
                  <a:gd name="connsiteX4" fmla="*/ 79 w 15224"/>
                  <a:gd name="connsiteY4" fmla="*/ 3279 h 42217"/>
                  <a:gd name="connsiteX5" fmla="*/ 79 w 15224"/>
                  <a:gd name="connsiteY5" fmla="*/ 3279 h 4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4" h="42217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3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44F40449-2652-491F-98BC-834550301E8A}"/>
                  </a:ext>
                </a:extLst>
              </p:cNvPr>
              <p:cNvSpPr/>
              <p:nvPr/>
            </p:nvSpPr>
            <p:spPr>
              <a:xfrm>
                <a:off x="6040176" y="3169533"/>
                <a:ext cx="151316" cy="108883"/>
              </a:xfrm>
              <a:custGeom>
                <a:avLst/>
                <a:gdLst>
                  <a:gd name="connsiteX0" fmla="*/ 5722 w 151316"/>
                  <a:gd name="connsiteY0" fmla="*/ 11912 h 108883"/>
                  <a:gd name="connsiteX1" fmla="*/ 70397 w 151316"/>
                  <a:gd name="connsiteY1" fmla="*/ 108876 h 108883"/>
                  <a:gd name="connsiteX2" fmla="*/ 146026 w 151316"/>
                  <a:gd name="connsiteY2" fmla="*/ 1815 h 108883"/>
                  <a:gd name="connsiteX3" fmla="*/ 140882 w 151316"/>
                  <a:gd name="connsiteY3" fmla="*/ 2482 h 108883"/>
                  <a:gd name="connsiteX4" fmla="*/ 78208 w 151316"/>
                  <a:gd name="connsiteY4" fmla="*/ 101447 h 108883"/>
                  <a:gd name="connsiteX5" fmla="*/ 9723 w 151316"/>
                  <a:gd name="connsiteY5" fmla="*/ 13531 h 108883"/>
                  <a:gd name="connsiteX6" fmla="*/ 5722 w 151316"/>
                  <a:gd name="connsiteY6" fmla="*/ 11912 h 108883"/>
                  <a:gd name="connsiteX7" fmla="*/ 5722 w 151316"/>
                  <a:gd name="connsiteY7" fmla="*/ 11912 h 1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16" h="108883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695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BC8D7915-626B-4C3C-9361-0BE71E8B231C}"/>
                  </a:ext>
                </a:extLst>
              </p:cNvPr>
              <p:cNvSpPr/>
              <p:nvPr/>
            </p:nvSpPr>
            <p:spPr>
              <a:xfrm>
                <a:off x="6122170" y="3237863"/>
                <a:ext cx="12799" cy="32021"/>
              </a:xfrm>
              <a:custGeom>
                <a:avLst/>
                <a:gdLst>
                  <a:gd name="connsiteX0" fmla="*/ 23 w 12799"/>
                  <a:gd name="connsiteY0" fmla="*/ 2636 h 32021"/>
                  <a:gd name="connsiteX1" fmla="*/ 3452 w 12799"/>
                  <a:gd name="connsiteY1" fmla="*/ 18448 h 32021"/>
                  <a:gd name="connsiteX2" fmla="*/ 8882 w 12799"/>
                  <a:gd name="connsiteY2" fmla="*/ 31497 h 32021"/>
                  <a:gd name="connsiteX3" fmla="*/ 12215 w 12799"/>
                  <a:gd name="connsiteY3" fmla="*/ 30640 h 32021"/>
                  <a:gd name="connsiteX4" fmla="*/ 10120 w 12799"/>
                  <a:gd name="connsiteY4" fmla="*/ 16638 h 32021"/>
                  <a:gd name="connsiteX5" fmla="*/ 4976 w 12799"/>
                  <a:gd name="connsiteY5" fmla="*/ 1303 h 32021"/>
                  <a:gd name="connsiteX6" fmla="*/ 23 w 12799"/>
                  <a:gd name="connsiteY6" fmla="*/ 2636 h 32021"/>
                  <a:gd name="connsiteX7" fmla="*/ 23 w 12799"/>
                  <a:gd name="connsiteY7" fmla="*/ 2636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" h="32021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2C107150-CDD4-4747-A22F-E26763591CE1}"/>
                  </a:ext>
                </a:extLst>
              </p:cNvPr>
              <p:cNvSpPr/>
              <p:nvPr/>
            </p:nvSpPr>
            <p:spPr>
              <a:xfrm>
                <a:off x="6149378" y="3218276"/>
                <a:ext cx="30755" cy="24151"/>
              </a:xfrm>
              <a:custGeom>
                <a:avLst/>
                <a:gdLst>
                  <a:gd name="connsiteX0" fmla="*/ 56 w 30755"/>
                  <a:gd name="connsiteY0" fmla="*/ 1458 h 24151"/>
                  <a:gd name="connsiteX1" fmla="*/ 10820 w 30755"/>
                  <a:gd name="connsiteY1" fmla="*/ 13555 h 24151"/>
                  <a:gd name="connsiteX2" fmla="*/ 26250 w 30755"/>
                  <a:gd name="connsiteY2" fmla="*/ 23842 h 24151"/>
                  <a:gd name="connsiteX3" fmla="*/ 29298 w 30755"/>
                  <a:gd name="connsiteY3" fmla="*/ 18603 h 24151"/>
                  <a:gd name="connsiteX4" fmla="*/ 14439 w 30755"/>
                  <a:gd name="connsiteY4" fmla="*/ 8888 h 24151"/>
                  <a:gd name="connsiteX5" fmla="*/ 1390 w 30755"/>
                  <a:gd name="connsiteY5" fmla="*/ 29 h 24151"/>
                  <a:gd name="connsiteX6" fmla="*/ 56 w 30755"/>
                  <a:gd name="connsiteY6" fmla="*/ 1458 h 24151"/>
                  <a:gd name="connsiteX7" fmla="*/ 56 w 30755"/>
                  <a:gd name="connsiteY7" fmla="*/ 1458 h 2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5" h="24151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6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667432F3-A2F0-4C46-96F1-FED3342EBA99}"/>
                  </a:ext>
                </a:extLst>
              </p:cNvPr>
              <p:cNvSpPr/>
              <p:nvPr/>
            </p:nvSpPr>
            <p:spPr>
              <a:xfrm>
                <a:off x="6153180" y="3187978"/>
                <a:ext cx="36755" cy="8256"/>
              </a:xfrm>
              <a:custGeom>
                <a:avLst/>
                <a:gdLst>
                  <a:gd name="connsiteX0" fmla="*/ 1399 w 36755"/>
                  <a:gd name="connsiteY0" fmla="*/ 7754 h 8256"/>
                  <a:gd name="connsiteX1" fmla="*/ 17972 w 36755"/>
                  <a:gd name="connsiteY1" fmla="*/ 7564 h 8256"/>
                  <a:gd name="connsiteX2" fmla="*/ 34736 w 36755"/>
                  <a:gd name="connsiteY2" fmla="*/ 5754 h 8256"/>
                  <a:gd name="connsiteX3" fmla="*/ 33974 w 36755"/>
                  <a:gd name="connsiteY3" fmla="*/ 229 h 8256"/>
                  <a:gd name="connsiteX4" fmla="*/ 16734 w 36755"/>
                  <a:gd name="connsiteY4" fmla="*/ 1372 h 8256"/>
                  <a:gd name="connsiteX5" fmla="*/ 1399 w 36755"/>
                  <a:gd name="connsiteY5" fmla="*/ 3849 h 8256"/>
                  <a:gd name="connsiteX6" fmla="*/ 1399 w 36755"/>
                  <a:gd name="connsiteY6" fmla="*/ 7754 h 8256"/>
                  <a:gd name="connsiteX7" fmla="*/ 1399 w 36755"/>
                  <a:gd name="connsiteY7" fmla="*/ 7754 h 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55" h="8256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424282FB-F28C-44BF-93F5-201F581E6ABB}"/>
                  </a:ext>
                </a:extLst>
              </p:cNvPr>
              <p:cNvSpPr/>
              <p:nvPr/>
            </p:nvSpPr>
            <p:spPr>
              <a:xfrm>
                <a:off x="6077291" y="3233381"/>
                <a:ext cx="17675" cy="31551"/>
              </a:xfrm>
              <a:custGeom>
                <a:avLst/>
                <a:gdLst>
                  <a:gd name="connsiteX0" fmla="*/ 15089 w 17675"/>
                  <a:gd name="connsiteY0" fmla="*/ 450 h 31551"/>
                  <a:gd name="connsiteX1" fmla="*/ 325 w 17675"/>
                  <a:gd name="connsiteY1" fmla="*/ 26358 h 31551"/>
                  <a:gd name="connsiteX2" fmla="*/ 6231 w 17675"/>
                  <a:gd name="connsiteY2" fmla="*/ 29787 h 31551"/>
                  <a:gd name="connsiteX3" fmla="*/ 17661 w 17675"/>
                  <a:gd name="connsiteY3" fmla="*/ 1879 h 31551"/>
                  <a:gd name="connsiteX4" fmla="*/ 15089 w 17675"/>
                  <a:gd name="connsiteY4" fmla="*/ 450 h 31551"/>
                  <a:gd name="connsiteX5" fmla="*/ 15089 w 17675"/>
                  <a:gd name="connsiteY5" fmla="*/ 450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5" h="31551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835E9A38-3440-48E0-8E3B-7955B4EEF82D}"/>
                  </a:ext>
                </a:extLst>
              </p:cNvPr>
              <p:cNvSpPr/>
              <p:nvPr/>
            </p:nvSpPr>
            <p:spPr>
              <a:xfrm>
                <a:off x="6044344" y="3209415"/>
                <a:ext cx="25676" cy="22119"/>
              </a:xfrm>
              <a:custGeom>
                <a:avLst/>
                <a:gdLst>
                  <a:gd name="connsiteX0" fmla="*/ 22890 w 25676"/>
                  <a:gd name="connsiteY0" fmla="*/ 319 h 22119"/>
                  <a:gd name="connsiteX1" fmla="*/ 697 w 25676"/>
                  <a:gd name="connsiteY1" fmla="*/ 17273 h 22119"/>
                  <a:gd name="connsiteX2" fmla="*/ 4126 w 25676"/>
                  <a:gd name="connsiteY2" fmla="*/ 21750 h 22119"/>
                  <a:gd name="connsiteX3" fmla="*/ 25176 w 25676"/>
                  <a:gd name="connsiteY3" fmla="*/ 3271 h 22119"/>
                  <a:gd name="connsiteX4" fmla="*/ 22890 w 25676"/>
                  <a:gd name="connsiteY4" fmla="*/ 319 h 22119"/>
                  <a:gd name="connsiteX5" fmla="*/ 22890 w 25676"/>
                  <a:gd name="connsiteY5" fmla="*/ 319 h 2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76" h="22119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F0E29BB5-1F74-4867-BF29-0EDC17339BD0}"/>
                  </a:ext>
                </a:extLst>
              </p:cNvPr>
              <p:cNvSpPr/>
              <p:nvPr/>
            </p:nvSpPr>
            <p:spPr>
              <a:xfrm>
                <a:off x="5841680" y="2547990"/>
                <a:ext cx="561769" cy="393900"/>
              </a:xfrm>
              <a:custGeom>
                <a:avLst/>
                <a:gdLst>
                  <a:gd name="connsiteX0" fmla="*/ 15242 w 561769"/>
                  <a:gd name="connsiteY0" fmla="*/ 370184 h 393900"/>
                  <a:gd name="connsiteX1" fmla="*/ 21624 w 561769"/>
                  <a:gd name="connsiteY1" fmla="*/ 129582 h 393900"/>
                  <a:gd name="connsiteX2" fmla="*/ 155450 w 561769"/>
                  <a:gd name="connsiteY2" fmla="*/ 22997 h 393900"/>
                  <a:gd name="connsiteX3" fmla="*/ 326901 w 561769"/>
                  <a:gd name="connsiteY3" fmla="*/ 1376 h 393900"/>
                  <a:gd name="connsiteX4" fmla="*/ 453393 w 561769"/>
                  <a:gd name="connsiteY4" fmla="*/ 55382 h 393900"/>
                  <a:gd name="connsiteX5" fmla="*/ 553691 w 561769"/>
                  <a:gd name="connsiteY5" fmla="*/ 206449 h 393900"/>
                  <a:gd name="connsiteX6" fmla="*/ 502351 w 561769"/>
                  <a:gd name="connsiteY6" fmla="*/ 393901 h 39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769" h="393900">
                    <a:moveTo>
                      <a:pt x="15242" y="370184"/>
                    </a:moveTo>
                    <a:cubicBezTo>
                      <a:pt x="-3522" y="315224"/>
                      <a:pt x="-8761" y="179112"/>
                      <a:pt x="21624" y="129582"/>
                    </a:cubicBezTo>
                    <a:cubicBezTo>
                      <a:pt x="52009" y="80052"/>
                      <a:pt x="101158" y="43571"/>
                      <a:pt x="155450" y="22997"/>
                    </a:cubicBezTo>
                    <a:cubicBezTo>
                      <a:pt x="209743" y="2423"/>
                      <a:pt x="268989" y="-2911"/>
                      <a:pt x="326901" y="1376"/>
                    </a:cubicBezTo>
                    <a:cubicBezTo>
                      <a:pt x="372620" y="4805"/>
                      <a:pt x="417007" y="27569"/>
                      <a:pt x="453393" y="55382"/>
                    </a:cubicBezTo>
                    <a:cubicBezTo>
                      <a:pt x="496636" y="88434"/>
                      <a:pt x="536355" y="154919"/>
                      <a:pt x="553691" y="206449"/>
                    </a:cubicBezTo>
                    <a:cubicBezTo>
                      <a:pt x="575503" y="271314"/>
                      <a:pt x="551405" y="366183"/>
                      <a:pt x="502351" y="39390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60B8466E-4D7C-49A0-B8BB-6B9418496BE4}"/>
                  </a:ext>
                </a:extLst>
              </p:cNvPr>
              <p:cNvSpPr/>
              <p:nvPr/>
            </p:nvSpPr>
            <p:spPr>
              <a:xfrm>
                <a:off x="5853351" y="2605461"/>
                <a:ext cx="489758" cy="635228"/>
              </a:xfrm>
              <a:custGeom>
                <a:avLst/>
                <a:gdLst>
                  <a:gd name="connsiteX0" fmla="*/ 317801 w 489758"/>
                  <a:gd name="connsiteY0" fmla="*/ 2959 h 635228"/>
                  <a:gd name="connsiteX1" fmla="*/ 3000 w 489758"/>
                  <a:gd name="connsiteY1" fmla="*/ 189364 h 635228"/>
                  <a:gd name="connsiteX2" fmla="*/ 17002 w 489758"/>
                  <a:gd name="connsiteY2" fmla="*/ 337954 h 635228"/>
                  <a:gd name="connsiteX3" fmla="*/ 215312 w 489758"/>
                  <a:gd name="connsiteY3" fmla="*/ 523501 h 635228"/>
                  <a:gd name="connsiteX4" fmla="*/ 213693 w 489758"/>
                  <a:gd name="connsiteY4" fmla="*/ 590176 h 635228"/>
                  <a:gd name="connsiteX5" fmla="*/ 258746 w 489758"/>
                  <a:gd name="connsiteY5" fmla="*/ 635229 h 635228"/>
                  <a:gd name="connsiteX6" fmla="*/ 258746 w 489758"/>
                  <a:gd name="connsiteY6" fmla="*/ 635229 h 635228"/>
                  <a:gd name="connsiteX7" fmla="*/ 303228 w 489758"/>
                  <a:gd name="connsiteY7" fmla="*/ 583318 h 635228"/>
                  <a:gd name="connsiteX8" fmla="*/ 301132 w 489758"/>
                  <a:gd name="connsiteY8" fmla="*/ 526453 h 635228"/>
                  <a:gd name="connsiteX9" fmla="*/ 489537 w 489758"/>
                  <a:gd name="connsiteY9" fmla="*/ 236893 h 635228"/>
                  <a:gd name="connsiteX10" fmla="*/ 317801 w 489758"/>
                  <a:gd name="connsiteY10" fmla="*/ 2959 h 63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9758" h="635228">
                    <a:moveTo>
                      <a:pt x="317801" y="2959"/>
                    </a:moveTo>
                    <a:cubicBezTo>
                      <a:pt x="185308" y="-11233"/>
                      <a:pt x="28146" y="21628"/>
                      <a:pt x="3000" y="189364"/>
                    </a:cubicBezTo>
                    <a:cubicBezTo>
                      <a:pt x="-5001" y="242799"/>
                      <a:pt x="4143" y="278137"/>
                      <a:pt x="17002" y="337954"/>
                    </a:cubicBezTo>
                    <a:cubicBezTo>
                      <a:pt x="53387" y="505784"/>
                      <a:pt x="215312" y="523501"/>
                      <a:pt x="215312" y="523501"/>
                    </a:cubicBezTo>
                    <a:lnTo>
                      <a:pt x="213693" y="590176"/>
                    </a:lnTo>
                    <a:cubicBezTo>
                      <a:pt x="213693" y="615036"/>
                      <a:pt x="233886" y="635229"/>
                      <a:pt x="258746" y="635229"/>
                    </a:cubicBezTo>
                    <a:lnTo>
                      <a:pt x="258746" y="635229"/>
                    </a:lnTo>
                    <a:cubicBezTo>
                      <a:pt x="286369" y="635229"/>
                      <a:pt x="307419" y="610559"/>
                      <a:pt x="303228" y="583318"/>
                    </a:cubicBezTo>
                    <a:lnTo>
                      <a:pt x="301132" y="526453"/>
                    </a:lnTo>
                    <a:cubicBezTo>
                      <a:pt x="301132" y="526453"/>
                      <a:pt x="497252" y="491497"/>
                      <a:pt x="489537" y="236893"/>
                    </a:cubicBezTo>
                    <a:cubicBezTo>
                      <a:pt x="483631" y="45060"/>
                      <a:pt x="451627" y="17342"/>
                      <a:pt x="317801" y="2959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71EBE3E9-AB41-4693-A8A7-F12F362A2EC5}"/>
                  </a:ext>
                </a:extLst>
              </p:cNvPr>
              <p:cNvSpPr/>
              <p:nvPr/>
            </p:nvSpPr>
            <p:spPr>
              <a:xfrm>
                <a:off x="6140055" y="2780008"/>
                <a:ext cx="101194" cy="35858"/>
              </a:xfrm>
              <a:custGeom>
                <a:avLst/>
                <a:gdLst>
                  <a:gd name="connsiteX0" fmla="*/ 100629 w 101194"/>
                  <a:gd name="connsiteY0" fmla="*/ 31675 h 35858"/>
                  <a:gd name="connsiteX1" fmla="*/ 49575 w 101194"/>
                  <a:gd name="connsiteY1" fmla="*/ 31866 h 35858"/>
                  <a:gd name="connsiteX2" fmla="*/ 140 w 101194"/>
                  <a:gd name="connsiteY2" fmla="*/ 19007 h 35858"/>
                  <a:gd name="connsiteX3" fmla="*/ 13666 w 101194"/>
                  <a:gd name="connsiteY3" fmla="*/ 5291 h 35858"/>
                  <a:gd name="connsiteX4" fmla="*/ 53575 w 101194"/>
                  <a:gd name="connsiteY4" fmla="*/ 719 h 35858"/>
                  <a:gd name="connsiteX5" fmla="*/ 91009 w 101194"/>
                  <a:gd name="connsiteY5" fmla="*/ 15102 h 35858"/>
                  <a:gd name="connsiteX6" fmla="*/ 100629 w 101194"/>
                  <a:gd name="connsiteY6" fmla="*/ 31675 h 35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194" h="35858">
                    <a:moveTo>
                      <a:pt x="100629" y="31675"/>
                    </a:moveTo>
                    <a:cubicBezTo>
                      <a:pt x="96057" y="39295"/>
                      <a:pt x="74626" y="34723"/>
                      <a:pt x="49575" y="31866"/>
                    </a:cubicBezTo>
                    <a:cubicBezTo>
                      <a:pt x="24619" y="28437"/>
                      <a:pt x="2617" y="27484"/>
                      <a:pt x="140" y="19007"/>
                    </a:cubicBezTo>
                    <a:cubicBezTo>
                      <a:pt x="-908" y="14911"/>
                      <a:pt x="3950" y="9387"/>
                      <a:pt x="13666" y="5291"/>
                    </a:cubicBezTo>
                    <a:cubicBezTo>
                      <a:pt x="23286" y="1100"/>
                      <a:pt x="37764" y="-1281"/>
                      <a:pt x="53575" y="719"/>
                    </a:cubicBezTo>
                    <a:cubicBezTo>
                      <a:pt x="69292" y="2719"/>
                      <a:pt x="82817" y="8720"/>
                      <a:pt x="91009" y="15102"/>
                    </a:cubicBezTo>
                    <a:cubicBezTo>
                      <a:pt x="99295" y="21484"/>
                      <a:pt x="102629" y="27961"/>
                      <a:pt x="100629" y="31675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B074B323-062F-421B-90DC-08B2A3E20699}"/>
                  </a:ext>
                </a:extLst>
              </p:cNvPr>
              <p:cNvSpPr/>
              <p:nvPr/>
            </p:nvSpPr>
            <p:spPr>
              <a:xfrm>
                <a:off x="5892949" y="2781123"/>
                <a:ext cx="101713" cy="33903"/>
              </a:xfrm>
              <a:custGeom>
                <a:avLst/>
                <a:gdLst>
                  <a:gd name="connsiteX0" fmla="*/ 101514 w 101713"/>
                  <a:gd name="connsiteY0" fmla="*/ 21131 h 33903"/>
                  <a:gd name="connsiteX1" fmla="*/ 51508 w 101713"/>
                  <a:gd name="connsiteY1" fmla="*/ 31609 h 33903"/>
                  <a:gd name="connsiteX2" fmla="*/ 454 w 101713"/>
                  <a:gd name="connsiteY2" fmla="*/ 29037 h 33903"/>
                  <a:gd name="connsiteX3" fmla="*/ 10932 w 101713"/>
                  <a:gd name="connsiteY3" fmla="*/ 12844 h 33903"/>
                  <a:gd name="connsiteX4" fmla="*/ 49032 w 101713"/>
                  <a:gd name="connsiteY4" fmla="*/ 271 h 33903"/>
                  <a:gd name="connsiteX5" fmla="*/ 88656 w 101713"/>
                  <a:gd name="connsiteY5" fmla="*/ 6748 h 33903"/>
                  <a:gd name="connsiteX6" fmla="*/ 101514 w 101713"/>
                  <a:gd name="connsiteY6" fmla="*/ 21131 h 3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713" h="33903">
                    <a:moveTo>
                      <a:pt x="101514" y="21131"/>
                    </a:moveTo>
                    <a:cubicBezTo>
                      <a:pt x="98657" y="29513"/>
                      <a:pt x="76654" y="29418"/>
                      <a:pt x="51508" y="31609"/>
                    </a:cubicBezTo>
                    <a:cubicBezTo>
                      <a:pt x="26362" y="33323"/>
                      <a:pt x="4645" y="36847"/>
                      <a:pt x="454" y="29037"/>
                    </a:cubicBezTo>
                    <a:cubicBezTo>
                      <a:pt x="-1356" y="25227"/>
                      <a:pt x="2264" y="18845"/>
                      <a:pt x="10932" y="12844"/>
                    </a:cubicBezTo>
                    <a:cubicBezTo>
                      <a:pt x="19504" y="6844"/>
                      <a:pt x="33220" y="1510"/>
                      <a:pt x="49032" y="271"/>
                    </a:cubicBezTo>
                    <a:cubicBezTo>
                      <a:pt x="64843" y="-967"/>
                      <a:pt x="79226" y="2176"/>
                      <a:pt x="88656" y="6748"/>
                    </a:cubicBezTo>
                    <a:cubicBezTo>
                      <a:pt x="98181" y="11416"/>
                      <a:pt x="102753" y="17035"/>
                      <a:pt x="101514" y="2113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5DD28A96-5FA4-4009-8464-25B3FC77B3FE}"/>
                  </a:ext>
                </a:extLst>
              </p:cNvPr>
              <p:cNvSpPr/>
              <p:nvPr/>
            </p:nvSpPr>
            <p:spPr>
              <a:xfrm>
                <a:off x="6009114" y="2797896"/>
                <a:ext cx="60327" cy="175510"/>
              </a:xfrm>
              <a:custGeom>
                <a:avLst/>
                <a:gdLst>
                  <a:gd name="connsiteX0" fmla="*/ 46023 w 60327"/>
                  <a:gd name="connsiteY0" fmla="*/ 171331 h 175510"/>
                  <a:gd name="connsiteX1" fmla="*/ 16114 w 60327"/>
                  <a:gd name="connsiteY1" fmla="*/ 128659 h 175510"/>
                  <a:gd name="connsiteX2" fmla="*/ 52690 w 60327"/>
                  <a:gd name="connsiteY2" fmla="*/ 130564 h 175510"/>
                  <a:gd name="connsiteX3" fmla="*/ 60215 w 60327"/>
                  <a:gd name="connsiteY3" fmla="*/ 124754 h 175510"/>
                  <a:gd name="connsiteX4" fmla="*/ 44499 w 60327"/>
                  <a:gd name="connsiteY4" fmla="*/ 5501 h 175510"/>
                  <a:gd name="connsiteX5" fmla="*/ 33069 w 60327"/>
                  <a:gd name="connsiteY5" fmla="*/ 5501 h 175510"/>
                  <a:gd name="connsiteX6" fmla="*/ 50309 w 60327"/>
                  <a:gd name="connsiteY6" fmla="*/ 127516 h 175510"/>
                  <a:gd name="connsiteX7" fmla="*/ 57834 w 60327"/>
                  <a:gd name="connsiteY7" fmla="*/ 121706 h 175510"/>
                  <a:gd name="connsiteX8" fmla="*/ 2589 w 60327"/>
                  <a:gd name="connsiteY8" fmla="*/ 107228 h 175510"/>
                  <a:gd name="connsiteX9" fmla="*/ 112 w 60327"/>
                  <a:gd name="connsiteY9" fmla="*/ 111609 h 175510"/>
                  <a:gd name="connsiteX10" fmla="*/ 41737 w 60327"/>
                  <a:gd name="connsiteY10" fmla="*/ 174665 h 175510"/>
                  <a:gd name="connsiteX11" fmla="*/ 46023 w 60327"/>
                  <a:gd name="connsiteY11" fmla="*/ 171331 h 175510"/>
                  <a:gd name="connsiteX12" fmla="*/ 46023 w 60327"/>
                  <a:gd name="connsiteY12" fmla="*/ 171331 h 17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327" h="175510">
                    <a:moveTo>
                      <a:pt x="46023" y="171331"/>
                    </a:moveTo>
                    <a:cubicBezTo>
                      <a:pt x="38117" y="160091"/>
                      <a:pt x="19353" y="141327"/>
                      <a:pt x="16114" y="128659"/>
                    </a:cubicBezTo>
                    <a:cubicBezTo>
                      <a:pt x="10114" y="104751"/>
                      <a:pt x="40498" y="124277"/>
                      <a:pt x="52690" y="130564"/>
                    </a:cubicBezTo>
                    <a:cubicBezTo>
                      <a:pt x="56881" y="132755"/>
                      <a:pt x="61072" y="129230"/>
                      <a:pt x="60215" y="124754"/>
                    </a:cubicBezTo>
                    <a:cubicBezTo>
                      <a:pt x="52881" y="85225"/>
                      <a:pt x="47642" y="45506"/>
                      <a:pt x="44499" y="5501"/>
                    </a:cubicBezTo>
                    <a:cubicBezTo>
                      <a:pt x="43927" y="-1834"/>
                      <a:pt x="32402" y="-1834"/>
                      <a:pt x="33069" y="5501"/>
                    </a:cubicBezTo>
                    <a:cubicBezTo>
                      <a:pt x="36784" y="46458"/>
                      <a:pt x="42499" y="87130"/>
                      <a:pt x="50309" y="127516"/>
                    </a:cubicBezTo>
                    <a:cubicBezTo>
                      <a:pt x="52786" y="125611"/>
                      <a:pt x="55357" y="123611"/>
                      <a:pt x="57834" y="121706"/>
                    </a:cubicBezTo>
                    <a:cubicBezTo>
                      <a:pt x="41165" y="113228"/>
                      <a:pt x="21067" y="99227"/>
                      <a:pt x="2589" y="107228"/>
                    </a:cubicBezTo>
                    <a:cubicBezTo>
                      <a:pt x="874" y="107990"/>
                      <a:pt x="208" y="109895"/>
                      <a:pt x="112" y="111609"/>
                    </a:cubicBezTo>
                    <a:cubicBezTo>
                      <a:pt x="-2078" y="134945"/>
                      <a:pt x="28306" y="158186"/>
                      <a:pt x="41737" y="174665"/>
                    </a:cubicBezTo>
                    <a:cubicBezTo>
                      <a:pt x="43642" y="177046"/>
                      <a:pt x="47833" y="173903"/>
                      <a:pt x="46023" y="171331"/>
                    </a:cubicBezTo>
                    <a:lnTo>
                      <a:pt x="46023" y="17133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18D70043-C466-4E41-BBB0-D121A43E216A}"/>
                  </a:ext>
                </a:extLst>
              </p:cNvPr>
              <p:cNvSpPr/>
              <p:nvPr/>
            </p:nvSpPr>
            <p:spPr>
              <a:xfrm>
                <a:off x="6143716" y="2918961"/>
                <a:ext cx="122039" cy="63003"/>
              </a:xfrm>
              <a:custGeom>
                <a:avLst/>
                <a:gdLst>
                  <a:gd name="connsiteX0" fmla="*/ 122019 w 122039"/>
                  <a:gd name="connsiteY0" fmla="*/ 33597 h 63003"/>
                  <a:gd name="connsiteX1" fmla="*/ 59916 w 122039"/>
                  <a:gd name="connsiteY1" fmla="*/ 62934 h 63003"/>
                  <a:gd name="connsiteX2" fmla="*/ 4 w 122039"/>
                  <a:gd name="connsiteY2" fmla="*/ 29406 h 63003"/>
                  <a:gd name="connsiteX3" fmla="*/ 62107 w 122039"/>
                  <a:gd name="connsiteY3" fmla="*/ 69 h 63003"/>
                  <a:gd name="connsiteX4" fmla="*/ 122019 w 122039"/>
                  <a:gd name="connsiteY4" fmla="*/ 33597 h 6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39" h="63003">
                    <a:moveTo>
                      <a:pt x="122019" y="33597"/>
                    </a:moveTo>
                    <a:cubicBezTo>
                      <a:pt x="121162" y="50933"/>
                      <a:pt x="93349" y="64077"/>
                      <a:pt x="59916" y="62934"/>
                    </a:cubicBezTo>
                    <a:cubicBezTo>
                      <a:pt x="26484" y="61791"/>
                      <a:pt x="-377" y="46742"/>
                      <a:pt x="4" y="29406"/>
                    </a:cubicBezTo>
                    <a:cubicBezTo>
                      <a:pt x="385" y="12071"/>
                      <a:pt x="28198" y="-1074"/>
                      <a:pt x="62107" y="69"/>
                    </a:cubicBezTo>
                    <a:cubicBezTo>
                      <a:pt x="96016" y="1212"/>
                      <a:pt x="122877" y="16262"/>
                      <a:pt x="122019" y="33597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3E948519-BA21-4F80-BC84-ED8E8F1AE380}"/>
                  </a:ext>
                </a:extLst>
              </p:cNvPr>
              <p:cNvSpPr/>
              <p:nvPr/>
            </p:nvSpPr>
            <p:spPr>
              <a:xfrm>
                <a:off x="6321837" y="2827323"/>
                <a:ext cx="102979" cy="134860"/>
              </a:xfrm>
              <a:custGeom>
                <a:avLst/>
                <a:gdLst>
                  <a:gd name="connsiteX0" fmla="*/ 0 w 102979"/>
                  <a:gd name="connsiteY0" fmla="*/ 22842 h 134860"/>
                  <a:gd name="connsiteX1" fmla="*/ 73438 w 102979"/>
                  <a:gd name="connsiteY1" fmla="*/ 7507 h 134860"/>
                  <a:gd name="connsiteX2" fmla="*/ 100679 w 102979"/>
                  <a:gd name="connsiteY2" fmla="*/ 79706 h 134860"/>
                  <a:gd name="connsiteX3" fmla="*/ 42672 w 102979"/>
                  <a:gd name="connsiteY3" fmla="*/ 133237 h 134860"/>
                  <a:gd name="connsiteX4" fmla="*/ 4096 w 102979"/>
                  <a:gd name="connsiteY4" fmla="*/ 125617 h 13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79" h="134860">
                    <a:moveTo>
                      <a:pt x="0" y="22842"/>
                    </a:moveTo>
                    <a:cubicBezTo>
                      <a:pt x="15145" y="-304"/>
                      <a:pt x="49816" y="-6685"/>
                      <a:pt x="73438" y="7507"/>
                    </a:cubicBezTo>
                    <a:cubicBezTo>
                      <a:pt x="97155" y="21699"/>
                      <a:pt x="108109" y="53036"/>
                      <a:pt x="100679" y="79706"/>
                    </a:cubicBezTo>
                    <a:cubicBezTo>
                      <a:pt x="93345" y="106376"/>
                      <a:pt x="69533" y="127046"/>
                      <a:pt x="42672" y="133237"/>
                    </a:cubicBezTo>
                    <a:cubicBezTo>
                      <a:pt x="29337" y="136380"/>
                      <a:pt x="13621" y="135523"/>
                      <a:pt x="4096" y="12561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30600BD9-E5E2-4FB0-A666-90161B3A5933}"/>
                  </a:ext>
                </a:extLst>
              </p:cNvPr>
              <p:cNvSpPr/>
              <p:nvPr/>
            </p:nvSpPr>
            <p:spPr>
              <a:xfrm>
                <a:off x="6332193" y="2850376"/>
                <a:ext cx="57114" cy="90086"/>
              </a:xfrm>
              <a:custGeom>
                <a:avLst/>
                <a:gdLst>
                  <a:gd name="connsiteX0" fmla="*/ 53080 w 57114"/>
                  <a:gd name="connsiteY0" fmla="*/ 265 h 90086"/>
                  <a:gd name="connsiteX1" fmla="*/ 312 w 57114"/>
                  <a:gd name="connsiteY1" fmla="*/ 31888 h 90086"/>
                  <a:gd name="connsiteX2" fmla="*/ 5932 w 57114"/>
                  <a:gd name="connsiteY2" fmla="*/ 37508 h 90086"/>
                  <a:gd name="connsiteX3" fmla="*/ 46413 w 57114"/>
                  <a:gd name="connsiteY3" fmla="*/ 47223 h 90086"/>
                  <a:gd name="connsiteX4" fmla="*/ 23839 w 57114"/>
                  <a:gd name="connsiteY4" fmla="*/ 82275 h 90086"/>
                  <a:gd name="connsiteX5" fmla="*/ 24886 w 57114"/>
                  <a:gd name="connsiteY5" fmla="*/ 90086 h 90086"/>
                  <a:gd name="connsiteX6" fmla="*/ 54795 w 57114"/>
                  <a:gd name="connsiteY6" fmla="*/ 44366 h 90086"/>
                  <a:gd name="connsiteX7" fmla="*/ 1836 w 57114"/>
                  <a:gd name="connsiteY7" fmla="*/ 30555 h 90086"/>
                  <a:gd name="connsiteX8" fmla="*/ 7456 w 57114"/>
                  <a:gd name="connsiteY8" fmla="*/ 36174 h 90086"/>
                  <a:gd name="connsiteX9" fmla="*/ 53176 w 57114"/>
                  <a:gd name="connsiteY9" fmla="*/ 6552 h 90086"/>
                  <a:gd name="connsiteX10" fmla="*/ 53080 w 57114"/>
                  <a:gd name="connsiteY10" fmla="*/ 265 h 90086"/>
                  <a:gd name="connsiteX11" fmla="*/ 53080 w 57114"/>
                  <a:gd name="connsiteY11" fmla="*/ 265 h 90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14" h="90086">
                    <a:moveTo>
                      <a:pt x="53080" y="265"/>
                    </a:moveTo>
                    <a:cubicBezTo>
                      <a:pt x="30125" y="-2021"/>
                      <a:pt x="9265" y="10647"/>
                      <a:pt x="312" y="31888"/>
                    </a:cubicBezTo>
                    <a:cubicBezTo>
                      <a:pt x="-1022" y="35127"/>
                      <a:pt x="2122" y="40270"/>
                      <a:pt x="5932" y="37508"/>
                    </a:cubicBezTo>
                    <a:cubicBezTo>
                      <a:pt x="19552" y="27697"/>
                      <a:pt x="40126" y="29221"/>
                      <a:pt x="46413" y="47223"/>
                    </a:cubicBezTo>
                    <a:cubicBezTo>
                      <a:pt x="52699" y="65226"/>
                      <a:pt x="40507" y="78180"/>
                      <a:pt x="23839" y="82275"/>
                    </a:cubicBezTo>
                    <a:cubicBezTo>
                      <a:pt x="19552" y="83323"/>
                      <a:pt x="20410" y="90181"/>
                      <a:pt x="24886" y="90086"/>
                    </a:cubicBezTo>
                    <a:cubicBezTo>
                      <a:pt x="47842" y="89229"/>
                      <a:pt x="63177" y="65892"/>
                      <a:pt x="54795" y="44366"/>
                    </a:cubicBezTo>
                    <a:cubicBezTo>
                      <a:pt x="46318" y="22363"/>
                      <a:pt x="19933" y="17410"/>
                      <a:pt x="1836" y="30555"/>
                    </a:cubicBezTo>
                    <a:cubicBezTo>
                      <a:pt x="3741" y="32460"/>
                      <a:pt x="5551" y="34269"/>
                      <a:pt x="7456" y="36174"/>
                    </a:cubicBezTo>
                    <a:cubicBezTo>
                      <a:pt x="15457" y="17315"/>
                      <a:pt x="32602" y="6171"/>
                      <a:pt x="53176" y="6552"/>
                    </a:cubicBezTo>
                    <a:cubicBezTo>
                      <a:pt x="57176" y="6456"/>
                      <a:pt x="56986" y="646"/>
                      <a:pt x="53080" y="265"/>
                    </a:cubicBezTo>
                    <a:lnTo>
                      <a:pt x="53080" y="26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6574B19F-1A10-4A52-9AC1-A7D42BCE2D69}"/>
                  </a:ext>
                </a:extLst>
              </p:cNvPr>
              <p:cNvSpPr/>
              <p:nvPr/>
            </p:nvSpPr>
            <p:spPr>
              <a:xfrm>
                <a:off x="6326241" y="2859042"/>
                <a:ext cx="80468" cy="88149"/>
              </a:xfrm>
              <a:custGeom>
                <a:avLst/>
                <a:gdLst>
                  <a:gd name="connsiteX0" fmla="*/ 42460 w 80468"/>
                  <a:gd name="connsiteY0" fmla="*/ 9601 h 88149"/>
                  <a:gd name="connsiteX1" fmla="*/ 65796 w 80468"/>
                  <a:gd name="connsiteY1" fmla="*/ 1505 h 88149"/>
                  <a:gd name="connsiteX2" fmla="*/ 80274 w 80468"/>
                  <a:gd name="connsiteY2" fmla="*/ 23413 h 88149"/>
                  <a:gd name="connsiteX3" fmla="*/ 74940 w 80468"/>
                  <a:gd name="connsiteY3" fmla="*/ 50178 h 88149"/>
                  <a:gd name="connsiteX4" fmla="*/ 50842 w 80468"/>
                  <a:gd name="connsiteY4" fmla="*/ 81229 h 88149"/>
                  <a:gd name="connsiteX5" fmla="*/ 12932 w 80468"/>
                  <a:gd name="connsiteY5" fmla="*/ 84563 h 88149"/>
                  <a:gd name="connsiteX6" fmla="*/ 73 w 80468"/>
                  <a:gd name="connsiteY6" fmla="*/ 66942 h 88149"/>
                  <a:gd name="connsiteX7" fmla="*/ 5503 w 80468"/>
                  <a:gd name="connsiteY7" fmla="*/ 48749 h 88149"/>
                  <a:gd name="connsiteX8" fmla="*/ 43412 w 80468"/>
                  <a:gd name="connsiteY8" fmla="*/ 7506 h 8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468" h="88149">
                    <a:moveTo>
                      <a:pt x="42460" y="9601"/>
                    </a:moveTo>
                    <a:cubicBezTo>
                      <a:pt x="45984" y="1124"/>
                      <a:pt x="57414" y="-2210"/>
                      <a:pt x="65796" y="1505"/>
                    </a:cubicBezTo>
                    <a:cubicBezTo>
                      <a:pt x="74178" y="5220"/>
                      <a:pt x="79321" y="14269"/>
                      <a:pt x="80274" y="23413"/>
                    </a:cubicBezTo>
                    <a:cubicBezTo>
                      <a:pt x="81226" y="32557"/>
                      <a:pt x="78559" y="41701"/>
                      <a:pt x="74940" y="50178"/>
                    </a:cubicBezTo>
                    <a:cubicBezTo>
                      <a:pt x="69701" y="62370"/>
                      <a:pt x="61986" y="73990"/>
                      <a:pt x="50842" y="81229"/>
                    </a:cubicBezTo>
                    <a:cubicBezTo>
                      <a:pt x="39697" y="88468"/>
                      <a:pt x="24743" y="90754"/>
                      <a:pt x="12932" y="84563"/>
                    </a:cubicBezTo>
                    <a:cubicBezTo>
                      <a:pt x="6169" y="81039"/>
                      <a:pt x="740" y="74467"/>
                      <a:pt x="73" y="66942"/>
                    </a:cubicBezTo>
                    <a:cubicBezTo>
                      <a:pt x="-498" y="60560"/>
                      <a:pt x="2359" y="54274"/>
                      <a:pt x="5503" y="48749"/>
                    </a:cubicBezTo>
                    <a:cubicBezTo>
                      <a:pt x="14837" y="32366"/>
                      <a:pt x="27886" y="18174"/>
                      <a:pt x="43412" y="750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D916680D-7FE2-49A5-902B-63948042CEE5}"/>
                  </a:ext>
                </a:extLst>
              </p:cNvPr>
              <p:cNvSpPr/>
              <p:nvPr/>
            </p:nvSpPr>
            <p:spPr>
              <a:xfrm>
                <a:off x="5868740" y="2583652"/>
                <a:ext cx="504519" cy="305184"/>
              </a:xfrm>
              <a:custGeom>
                <a:avLst/>
                <a:gdLst>
                  <a:gd name="connsiteX0" fmla="*/ 2946 w 504519"/>
                  <a:gd name="connsiteY0" fmla="*/ 144402 h 305184"/>
                  <a:gd name="connsiteX1" fmla="*/ 27711 w 504519"/>
                  <a:gd name="connsiteY1" fmla="*/ 195647 h 305184"/>
                  <a:gd name="connsiteX2" fmla="*/ 65525 w 504519"/>
                  <a:gd name="connsiteY2" fmla="*/ 195742 h 305184"/>
                  <a:gd name="connsiteX3" fmla="*/ 95052 w 504519"/>
                  <a:gd name="connsiteY3" fmla="*/ 183169 h 305184"/>
                  <a:gd name="connsiteX4" fmla="*/ 102196 w 504519"/>
                  <a:gd name="connsiteY4" fmla="*/ 164976 h 305184"/>
                  <a:gd name="connsiteX5" fmla="*/ 117531 w 504519"/>
                  <a:gd name="connsiteY5" fmla="*/ 72203 h 305184"/>
                  <a:gd name="connsiteX6" fmla="*/ 138963 w 504519"/>
                  <a:gd name="connsiteY6" fmla="*/ 144974 h 305184"/>
                  <a:gd name="connsiteX7" fmla="*/ 148393 w 504519"/>
                  <a:gd name="connsiteY7" fmla="*/ 164214 h 305184"/>
                  <a:gd name="connsiteX8" fmla="*/ 178206 w 504519"/>
                  <a:gd name="connsiteY8" fmla="*/ 172882 h 305184"/>
                  <a:gd name="connsiteX9" fmla="*/ 256120 w 504519"/>
                  <a:gd name="connsiteY9" fmla="*/ 175644 h 305184"/>
                  <a:gd name="connsiteX10" fmla="*/ 268408 w 504519"/>
                  <a:gd name="connsiteY10" fmla="*/ 172977 h 305184"/>
                  <a:gd name="connsiteX11" fmla="*/ 272598 w 504519"/>
                  <a:gd name="connsiteY11" fmla="*/ 161452 h 305184"/>
                  <a:gd name="connsiteX12" fmla="*/ 281552 w 504519"/>
                  <a:gd name="connsiteY12" fmla="*/ 72488 h 305184"/>
                  <a:gd name="connsiteX13" fmla="*/ 320795 w 504519"/>
                  <a:gd name="connsiteY13" fmla="*/ 169929 h 305184"/>
                  <a:gd name="connsiteX14" fmla="*/ 336226 w 504519"/>
                  <a:gd name="connsiteY14" fmla="*/ 190884 h 305184"/>
                  <a:gd name="connsiteX15" fmla="*/ 352132 w 504519"/>
                  <a:gd name="connsiteY15" fmla="*/ 192694 h 305184"/>
                  <a:gd name="connsiteX16" fmla="*/ 423189 w 504519"/>
                  <a:gd name="connsiteY16" fmla="*/ 190027 h 305184"/>
                  <a:gd name="connsiteX17" fmla="*/ 424999 w 504519"/>
                  <a:gd name="connsiteY17" fmla="*/ 139449 h 305184"/>
                  <a:gd name="connsiteX18" fmla="*/ 455764 w 504519"/>
                  <a:gd name="connsiteY18" fmla="*/ 305184 h 305184"/>
                  <a:gd name="connsiteX19" fmla="*/ 492150 w 504519"/>
                  <a:gd name="connsiteY19" fmla="*/ 302612 h 305184"/>
                  <a:gd name="connsiteX20" fmla="*/ 501960 w 504519"/>
                  <a:gd name="connsiteY20" fmla="*/ 270323 h 305184"/>
                  <a:gd name="connsiteX21" fmla="*/ 504437 w 504519"/>
                  <a:gd name="connsiteY21" fmla="*/ 255940 h 305184"/>
                  <a:gd name="connsiteX22" fmla="*/ 500627 w 504519"/>
                  <a:gd name="connsiteY22" fmla="*/ 146212 h 305184"/>
                  <a:gd name="connsiteX23" fmla="*/ 300221 w 504519"/>
                  <a:gd name="connsiteY23" fmla="*/ 3 h 305184"/>
                  <a:gd name="connsiteX24" fmla="*/ 2946 w 504519"/>
                  <a:gd name="connsiteY24" fmla="*/ 144402 h 305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4519" h="305184">
                    <a:moveTo>
                      <a:pt x="2946" y="144402"/>
                    </a:moveTo>
                    <a:cubicBezTo>
                      <a:pt x="-6389" y="163357"/>
                      <a:pt x="7708" y="188884"/>
                      <a:pt x="27711" y="195647"/>
                    </a:cubicBezTo>
                    <a:cubicBezTo>
                      <a:pt x="39807" y="199742"/>
                      <a:pt x="52952" y="197742"/>
                      <a:pt x="65525" y="195742"/>
                    </a:cubicBezTo>
                    <a:cubicBezTo>
                      <a:pt x="76384" y="194027"/>
                      <a:pt x="88195" y="191741"/>
                      <a:pt x="95052" y="183169"/>
                    </a:cubicBezTo>
                    <a:cubicBezTo>
                      <a:pt x="99148" y="178025"/>
                      <a:pt x="100768" y="171453"/>
                      <a:pt x="102196" y="164976"/>
                    </a:cubicBezTo>
                    <a:cubicBezTo>
                      <a:pt x="109054" y="134401"/>
                      <a:pt x="114198" y="103445"/>
                      <a:pt x="117531" y="72203"/>
                    </a:cubicBezTo>
                    <a:cubicBezTo>
                      <a:pt x="124675" y="96491"/>
                      <a:pt x="131819" y="120780"/>
                      <a:pt x="138963" y="144974"/>
                    </a:cubicBezTo>
                    <a:cubicBezTo>
                      <a:pt x="140963" y="151927"/>
                      <a:pt x="143249" y="159166"/>
                      <a:pt x="148393" y="164214"/>
                    </a:cubicBezTo>
                    <a:cubicBezTo>
                      <a:pt x="155917" y="171644"/>
                      <a:pt x="167633" y="172501"/>
                      <a:pt x="178206" y="172882"/>
                    </a:cubicBezTo>
                    <a:cubicBezTo>
                      <a:pt x="204209" y="173834"/>
                      <a:pt x="230117" y="174692"/>
                      <a:pt x="256120" y="175644"/>
                    </a:cubicBezTo>
                    <a:cubicBezTo>
                      <a:pt x="260407" y="175835"/>
                      <a:pt x="265169" y="175835"/>
                      <a:pt x="268408" y="172977"/>
                    </a:cubicBezTo>
                    <a:cubicBezTo>
                      <a:pt x="271551" y="170215"/>
                      <a:pt x="272122" y="165643"/>
                      <a:pt x="272598" y="161452"/>
                    </a:cubicBezTo>
                    <a:cubicBezTo>
                      <a:pt x="275551" y="131829"/>
                      <a:pt x="278504" y="102206"/>
                      <a:pt x="281552" y="72488"/>
                    </a:cubicBezTo>
                    <a:cubicBezTo>
                      <a:pt x="294601" y="104969"/>
                      <a:pt x="307746" y="137449"/>
                      <a:pt x="320795" y="169929"/>
                    </a:cubicBezTo>
                    <a:cubicBezTo>
                      <a:pt x="324129" y="178216"/>
                      <a:pt x="328129" y="187169"/>
                      <a:pt x="336226" y="190884"/>
                    </a:cubicBezTo>
                    <a:cubicBezTo>
                      <a:pt x="341179" y="193075"/>
                      <a:pt x="346703" y="192980"/>
                      <a:pt x="352132" y="192694"/>
                    </a:cubicBezTo>
                    <a:cubicBezTo>
                      <a:pt x="375850" y="191837"/>
                      <a:pt x="399567" y="190884"/>
                      <a:pt x="423189" y="190027"/>
                    </a:cubicBezTo>
                    <a:cubicBezTo>
                      <a:pt x="423760" y="173168"/>
                      <a:pt x="424427" y="156308"/>
                      <a:pt x="424999" y="139449"/>
                    </a:cubicBezTo>
                    <a:cubicBezTo>
                      <a:pt x="429570" y="186122"/>
                      <a:pt x="440143" y="260893"/>
                      <a:pt x="455764" y="305184"/>
                    </a:cubicBezTo>
                    <a:cubicBezTo>
                      <a:pt x="466813" y="305184"/>
                      <a:pt x="483863" y="305184"/>
                      <a:pt x="492150" y="302612"/>
                    </a:cubicBezTo>
                    <a:cubicBezTo>
                      <a:pt x="499960" y="300136"/>
                      <a:pt x="497389" y="277181"/>
                      <a:pt x="501960" y="270323"/>
                    </a:cubicBezTo>
                    <a:cubicBezTo>
                      <a:pt x="504723" y="266227"/>
                      <a:pt x="504628" y="260893"/>
                      <a:pt x="504437" y="255940"/>
                    </a:cubicBezTo>
                    <a:cubicBezTo>
                      <a:pt x="503199" y="219364"/>
                      <a:pt x="501865" y="182788"/>
                      <a:pt x="500627" y="146212"/>
                    </a:cubicBezTo>
                    <a:cubicBezTo>
                      <a:pt x="500627" y="146212"/>
                      <a:pt x="499770" y="765"/>
                      <a:pt x="300221" y="3"/>
                    </a:cubicBezTo>
                    <a:cubicBezTo>
                      <a:pt x="100577" y="-664"/>
                      <a:pt x="21996" y="105635"/>
                      <a:pt x="2946" y="144402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73F6F361-B798-408D-83E8-7418D774A4E2}"/>
                  </a:ext>
                </a:extLst>
              </p:cNvPr>
              <p:cNvSpPr/>
              <p:nvPr/>
            </p:nvSpPr>
            <p:spPr>
              <a:xfrm>
                <a:off x="6014117" y="2967375"/>
                <a:ext cx="111406" cy="54437"/>
              </a:xfrm>
              <a:custGeom>
                <a:avLst/>
                <a:gdLst>
                  <a:gd name="connsiteX0" fmla="*/ 158 w 111406"/>
                  <a:gd name="connsiteY0" fmla="*/ 24617 h 54437"/>
                  <a:gd name="connsiteX1" fmla="*/ 111315 w 111406"/>
                  <a:gd name="connsiteY1" fmla="*/ 3281 h 54437"/>
                  <a:gd name="connsiteX2" fmla="*/ 106553 w 111406"/>
                  <a:gd name="connsiteY2" fmla="*/ 1281 h 54437"/>
                  <a:gd name="connsiteX3" fmla="*/ 65119 w 111406"/>
                  <a:gd name="connsiteY3" fmla="*/ 45763 h 54437"/>
                  <a:gd name="connsiteX4" fmla="*/ 2444 w 111406"/>
                  <a:gd name="connsiteY4" fmla="*/ 23188 h 54437"/>
                  <a:gd name="connsiteX5" fmla="*/ 158 w 111406"/>
                  <a:gd name="connsiteY5" fmla="*/ 24617 h 54437"/>
                  <a:gd name="connsiteX6" fmla="*/ 158 w 111406"/>
                  <a:gd name="connsiteY6" fmla="*/ 24617 h 5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406" h="54437">
                    <a:moveTo>
                      <a:pt x="158" y="24617"/>
                    </a:moveTo>
                    <a:cubicBezTo>
                      <a:pt x="25876" y="78052"/>
                      <a:pt x="98361" y="52716"/>
                      <a:pt x="111315" y="3281"/>
                    </a:cubicBezTo>
                    <a:cubicBezTo>
                      <a:pt x="112077" y="519"/>
                      <a:pt x="107886" y="-1386"/>
                      <a:pt x="106553" y="1281"/>
                    </a:cubicBezTo>
                    <a:cubicBezTo>
                      <a:pt x="97504" y="20521"/>
                      <a:pt x="86455" y="38333"/>
                      <a:pt x="65119" y="45763"/>
                    </a:cubicBezTo>
                    <a:cubicBezTo>
                      <a:pt x="41592" y="53954"/>
                      <a:pt x="15113" y="45191"/>
                      <a:pt x="2444" y="23188"/>
                    </a:cubicBezTo>
                    <a:cubicBezTo>
                      <a:pt x="1587" y="21664"/>
                      <a:pt x="-604" y="22998"/>
                      <a:pt x="158" y="24617"/>
                    </a:cubicBezTo>
                    <a:lnTo>
                      <a:pt x="158" y="2461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3ED1B7BD-D4E8-4D7D-9BED-B5CD86E5BAA9}"/>
                  </a:ext>
                </a:extLst>
              </p:cNvPr>
              <p:cNvSpPr/>
              <p:nvPr/>
            </p:nvSpPr>
            <p:spPr>
              <a:xfrm>
                <a:off x="6101831" y="2967817"/>
                <a:ext cx="45690" cy="23786"/>
              </a:xfrm>
              <a:custGeom>
                <a:avLst/>
                <a:gdLst>
                  <a:gd name="connsiteX0" fmla="*/ 3217 w 45690"/>
                  <a:gd name="connsiteY0" fmla="*/ 7887 h 23786"/>
                  <a:gd name="connsiteX1" fmla="*/ 39603 w 45690"/>
                  <a:gd name="connsiteY1" fmla="*/ 22270 h 23786"/>
                  <a:gd name="connsiteX2" fmla="*/ 45508 w 45690"/>
                  <a:gd name="connsiteY2" fmla="*/ 19793 h 23786"/>
                  <a:gd name="connsiteX3" fmla="*/ 1217 w 45690"/>
                  <a:gd name="connsiteY3" fmla="*/ 3124 h 23786"/>
                  <a:gd name="connsiteX4" fmla="*/ 3217 w 45690"/>
                  <a:gd name="connsiteY4" fmla="*/ 7887 h 23786"/>
                  <a:gd name="connsiteX5" fmla="*/ 3217 w 45690"/>
                  <a:gd name="connsiteY5" fmla="*/ 7887 h 23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690" h="23786">
                    <a:moveTo>
                      <a:pt x="3217" y="7887"/>
                    </a:moveTo>
                    <a:cubicBezTo>
                      <a:pt x="17791" y="1886"/>
                      <a:pt x="32554" y="8935"/>
                      <a:pt x="39603" y="22270"/>
                    </a:cubicBezTo>
                    <a:cubicBezTo>
                      <a:pt x="41317" y="25413"/>
                      <a:pt x="46747" y="23222"/>
                      <a:pt x="45508" y="19793"/>
                    </a:cubicBezTo>
                    <a:cubicBezTo>
                      <a:pt x="39031" y="2362"/>
                      <a:pt x="17410" y="-4591"/>
                      <a:pt x="1217" y="3124"/>
                    </a:cubicBezTo>
                    <a:cubicBezTo>
                      <a:pt x="-1355" y="4363"/>
                      <a:pt x="550" y="8935"/>
                      <a:pt x="3217" y="7887"/>
                    </a:cubicBezTo>
                    <a:lnTo>
                      <a:pt x="3217" y="788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9787AF10-6BDD-4897-9C33-33706F9B508B}"/>
                  </a:ext>
                </a:extLst>
              </p:cNvPr>
              <p:cNvSpPr/>
              <p:nvPr/>
            </p:nvSpPr>
            <p:spPr>
              <a:xfrm>
                <a:off x="6066941" y="3073628"/>
                <a:ext cx="57324" cy="23363"/>
              </a:xfrm>
              <a:custGeom>
                <a:avLst/>
                <a:gdLst>
                  <a:gd name="connsiteX0" fmla="*/ 103 w 57324"/>
                  <a:gd name="connsiteY0" fmla="*/ 2089 h 23363"/>
                  <a:gd name="connsiteX1" fmla="*/ 26963 w 57324"/>
                  <a:gd name="connsiteY1" fmla="*/ 23235 h 23363"/>
                  <a:gd name="connsiteX2" fmla="*/ 57253 w 57324"/>
                  <a:gd name="connsiteY2" fmla="*/ 7233 h 23363"/>
                  <a:gd name="connsiteX3" fmla="*/ 54109 w 57324"/>
                  <a:gd name="connsiteY3" fmla="*/ 4851 h 23363"/>
                  <a:gd name="connsiteX4" fmla="*/ 29916 w 57324"/>
                  <a:gd name="connsiteY4" fmla="*/ 17139 h 23363"/>
                  <a:gd name="connsiteX5" fmla="*/ 3151 w 57324"/>
                  <a:gd name="connsiteY5" fmla="*/ 756 h 23363"/>
                  <a:gd name="connsiteX6" fmla="*/ 103 w 57324"/>
                  <a:gd name="connsiteY6" fmla="*/ 2089 h 23363"/>
                  <a:gd name="connsiteX7" fmla="*/ 103 w 57324"/>
                  <a:gd name="connsiteY7" fmla="*/ 2089 h 2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324" h="23363">
                    <a:moveTo>
                      <a:pt x="103" y="2089"/>
                    </a:moveTo>
                    <a:cubicBezTo>
                      <a:pt x="4008" y="13710"/>
                      <a:pt x="14676" y="22092"/>
                      <a:pt x="26963" y="23235"/>
                    </a:cubicBezTo>
                    <a:cubicBezTo>
                      <a:pt x="38012" y="24282"/>
                      <a:pt x="54014" y="18948"/>
                      <a:pt x="57253" y="7233"/>
                    </a:cubicBezTo>
                    <a:cubicBezTo>
                      <a:pt x="57729" y="5518"/>
                      <a:pt x="55729" y="3804"/>
                      <a:pt x="54109" y="4851"/>
                    </a:cubicBezTo>
                    <a:cubicBezTo>
                      <a:pt x="45918" y="10090"/>
                      <a:pt x="40679" y="16948"/>
                      <a:pt x="29916" y="17139"/>
                    </a:cubicBezTo>
                    <a:cubicBezTo>
                      <a:pt x="18200" y="17424"/>
                      <a:pt x="9247" y="10090"/>
                      <a:pt x="3151" y="756"/>
                    </a:cubicBezTo>
                    <a:cubicBezTo>
                      <a:pt x="2198" y="-768"/>
                      <a:pt x="-564" y="184"/>
                      <a:pt x="103" y="2089"/>
                    </a:cubicBezTo>
                    <a:lnTo>
                      <a:pt x="103" y="208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18826CAC-2AB4-4B5A-887B-A32F5F095144}"/>
                  </a:ext>
                </a:extLst>
              </p:cNvPr>
              <p:cNvSpPr/>
              <p:nvPr/>
            </p:nvSpPr>
            <p:spPr>
              <a:xfrm>
                <a:off x="5935027" y="2851879"/>
                <a:ext cx="28645" cy="28592"/>
              </a:xfrm>
              <a:custGeom>
                <a:avLst/>
                <a:gdLst>
                  <a:gd name="connsiteX0" fmla="*/ 13430 w 28645"/>
                  <a:gd name="connsiteY0" fmla="*/ 0 h 28592"/>
                  <a:gd name="connsiteX1" fmla="*/ 0 w 28645"/>
                  <a:gd name="connsiteY1" fmla="*/ 14383 h 28592"/>
                  <a:gd name="connsiteX2" fmla="*/ 13621 w 28645"/>
                  <a:gd name="connsiteY2" fmla="*/ 28575 h 28592"/>
                  <a:gd name="connsiteX3" fmla="*/ 28575 w 28645"/>
                  <a:gd name="connsiteY3" fmla="*/ 15811 h 28592"/>
                  <a:gd name="connsiteX4" fmla="*/ 16669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3430" y="0"/>
                    </a:moveTo>
                    <a:cubicBezTo>
                      <a:pt x="6191" y="476"/>
                      <a:pt x="0" y="7144"/>
                      <a:pt x="0" y="14383"/>
                    </a:cubicBezTo>
                    <a:cubicBezTo>
                      <a:pt x="95" y="21622"/>
                      <a:pt x="6382" y="28194"/>
                      <a:pt x="13621" y="28575"/>
                    </a:cubicBezTo>
                    <a:cubicBezTo>
                      <a:pt x="20860" y="28956"/>
                      <a:pt x="27813" y="22955"/>
                      <a:pt x="28575" y="15811"/>
                    </a:cubicBezTo>
                    <a:cubicBezTo>
                      <a:pt x="29337" y="8668"/>
                      <a:pt x="23813" y="1333"/>
                      <a:pt x="16669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23D26063-9C49-4EFA-8590-3751C20D1FBD}"/>
                  </a:ext>
                </a:extLst>
              </p:cNvPr>
              <p:cNvSpPr/>
              <p:nvPr/>
            </p:nvSpPr>
            <p:spPr>
              <a:xfrm>
                <a:off x="6163938" y="2851879"/>
                <a:ext cx="28645" cy="28592"/>
              </a:xfrm>
              <a:custGeom>
                <a:avLst/>
                <a:gdLst>
                  <a:gd name="connsiteX0" fmla="*/ 15215 w 28645"/>
                  <a:gd name="connsiteY0" fmla="*/ 0 h 28592"/>
                  <a:gd name="connsiteX1" fmla="*/ 28645 w 28645"/>
                  <a:gd name="connsiteY1" fmla="*/ 14383 h 28592"/>
                  <a:gd name="connsiteX2" fmla="*/ 15025 w 28645"/>
                  <a:gd name="connsiteY2" fmla="*/ 28575 h 28592"/>
                  <a:gd name="connsiteX3" fmla="*/ 70 w 28645"/>
                  <a:gd name="connsiteY3" fmla="*/ 15811 h 28592"/>
                  <a:gd name="connsiteX4" fmla="*/ 11977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5215" y="0"/>
                    </a:moveTo>
                    <a:cubicBezTo>
                      <a:pt x="22454" y="476"/>
                      <a:pt x="28645" y="7144"/>
                      <a:pt x="28645" y="14383"/>
                    </a:cubicBezTo>
                    <a:cubicBezTo>
                      <a:pt x="28550" y="21622"/>
                      <a:pt x="22264" y="28194"/>
                      <a:pt x="15025" y="28575"/>
                    </a:cubicBezTo>
                    <a:cubicBezTo>
                      <a:pt x="7786" y="28956"/>
                      <a:pt x="832" y="22955"/>
                      <a:pt x="70" y="15811"/>
                    </a:cubicBezTo>
                    <a:cubicBezTo>
                      <a:pt x="-692" y="8668"/>
                      <a:pt x="4833" y="1333"/>
                      <a:pt x="11977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22" name="Graphic 495">
              <a:extLst>
                <a:ext uri="{FF2B5EF4-FFF2-40B4-BE49-F238E27FC236}">
                  <a16:creationId xmlns:a16="http://schemas.microsoft.com/office/drawing/2014/main" id="{63CF1B26-2AC2-45EB-9A0C-1B1FA840E715}"/>
                </a:ext>
              </a:extLst>
            </p:cNvPr>
            <p:cNvGrpSpPr/>
            <p:nvPr/>
          </p:nvGrpSpPr>
          <p:grpSpPr>
            <a:xfrm rot="20781023">
              <a:off x="10178661" y="3241367"/>
              <a:ext cx="2190626" cy="3601611"/>
              <a:chOff x="5562690" y="2528940"/>
              <a:chExt cx="999653" cy="1781156"/>
            </a:xfrm>
          </p:grpSpPr>
          <p:grpSp>
            <p:nvGrpSpPr>
              <p:cNvPr id="223" name="Graphic 495">
                <a:extLst>
                  <a:ext uri="{FF2B5EF4-FFF2-40B4-BE49-F238E27FC236}">
                    <a16:creationId xmlns:a16="http://schemas.microsoft.com/office/drawing/2014/main" id="{84395DD6-B52B-41B8-B1E9-B35C3F8A857B}"/>
                  </a:ext>
                </a:extLst>
              </p:cNvPr>
              <p:cNvGrpSpPr/>
              <p:nvPr/>
            </p:nvGrpSpPr>
            <p:grpSpPr>
              <a:xfrm>
                <a:off x="5744035" y="4176661"/>
                <a:ext cx="150225" cy="99872"/>
                <a:chOff x="5744035" y="4176661"/>
                <a:chExt cx="150225" cy="99872"/>
              </a:xfrm>
            </p:grpSpPr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2DD3EBCE-58FF-4855-9CD0-04E78643CAF0}"/>
                    </a:ext>
                  </a:extLst>
                </p:cNvPr>
                <p:cNvSpPr/>
                <p:nvPr/>
              </p:nvSpPr>
              <p:spPr>
                <a:xfrm>
                  <a:off x="5744035" y="4178140"/>
                  <a:ext cx="150225" cy="98393"/>
                </a:xfrm>
                <a:custGeom>
                  <a:avLst/>
                  <a:gdLst>
                    <a:gd name="connsiteX0" fmla="*/ 150225 w 150225"/>
                    <a:gd name="connsiteY0" fmla="*/ 30766 h 98393"/>
                    <a:gd name="connsiteX1" fmla="*/ 125079 w 150225"/>
                    <a:gd name="connsiteY1" fmla="*/ 98393 h 98393"/>
                    <a:gd name="connsiteX2" fmla="*/ 302 w 150225"/>
                    <a:gd name="connsiteY2" fmla="*/ 89821 h 98393"/>
                    <a:gd name="connsiteX3" fmla="*/ 49165 w 150225"/>
                    <a:gd name="connsiteY3" fmla="*/ 50673 h 98393"/>
                    <a:gd name="connsiteX4" fmla="*/ 65262 w 150225"/>
                    <a:gd name="connsiteY4" fmla="*/ 49340 h 98393"/>
                    <a:gd name="connsiteX5" fmla="*/ 76692 w 150225"/>
                    <a:gd name="connsiteY5" fmla="*/ 0 h 98393"/>
                    <a:gd name="connsiteX6" fmla="*/ 150225 w 150225"/>
                    <a:gd name="connsiteY6" fmla="*/ 30766 h 98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225" h="98393">
                      <a:moveTo>
                        <a:pt x="150225" y="30766"/>
                      </a:moveTo>
                      <a:lnTo>
                        <a:pt x="125079" y="98393"/>
                      </a:lnTo>
                      <a:cubicBezTo>
                        <a:pt x="125079" y="98393"/>
                        <a:pt x="3064" y="94679"/>
                        <a:pt x="302" y="89821"/>
                      </a:cubicBezTo>
                      <a:cubicBezTo>
                        <a:pt x="-2460" y="84963"/>
                        <a:pt x="13732" y="61627"/>
                        <a:pt x="49165" y="50673"/>
                      </a:cubicBezTo>
                      <a:lnTo>
                        <a:pt x="65262" y="49340"/>
                      </a:lnTo>
                      <a:lnTo>
                        <a:pt x="76692" y="0"/>
                      </a:lnTo>
                      <a:lnTo>
                        <a:pt x="150225" y="30766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id="{EF1E6218-8D26-42E8-A894-31629FDFF906}"/>
                    </a:ext>
                  </a:extLst>
                </p:cNvPr>
                <p:cNvSpPr/>
                <p:nvPr/>
              </p:nvSpPr>
              <p:spPr>
                <a:xfrm>
                  <a:off x="5806100" y="4224339"/>
                  <a:ext cx="14581" cy="15737"/>
                </a:xfrm>
                <a:custGeom>
                  <a:avLst/>
                  <a:gdLst>
                    <a:gd name="connsiteX0" fmla="*/ 14341 w 14581"/>
                    <a:gd name="connsiteY0" fmla="*/ 13523 h 15737"/>
                    <a:gd name="connsiteX1" fmla="*/ 2625 w 14581"/>
                    <a:gd name="connsiteY1" fmla="*/ 378 h 15737"/>
                    <a:gd name="connsiteX2" fmla="*/ 530 w 14581"/>
                    <a:gd name="connsiteY2" fmla="*/ 2473 h 15737"/>
                    <a:gd name="connsiteX3" fmla="*/ 11769 w 14581"/>
                    <a:gd name="connsiteY3" fmla="*/ 15047 h 15737"/>
                    <a:gd name="connsiteX4" fmla="*/ 14341 w 14581"/>
                    <a:gd name="connsiteY4" fmla="*/ 13523 h 15737"/>
                    <a:gd name="connsiteX5" fmla="*/ 14341 w 14581"/>
                    <a:gd name="connsiteY5" fmla="*/ 13523 h 15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581" h="15737">
                      <a:moveTo>
                        <a:pt x="14341" y="13523"/>
                      </a:moveTo>
                      <a:cubicBezTo>
                        <a:pt x="11103" y="8474"/>
                        <a:pt x="7293" y="4188"/>
                        <a:pt x="2625" y="378"/>
                      </a:cubicBezTo>
                      <a:cubicBezTo>
                        <a:pt x="1101" y="-860"/>
                        <a:pt x="-994" y="1235"/>
                        <a:pt x="530" y="2473"/>
                      </a:cubicBezTo>
                      <a:cubicBezTo>
                        <a:pt x="4911" y="6093"/>
                        <a:pt x="8626" y="10189"/>
                        <a:pt x="11769" y="15047"/>
                      </a:cubicBezTo>
                      <a:cubicBezTo>
                        <a:pt x="12722" y="16666"/>
                        <a:pt x="15389" y="15142"/>
                        <a:pt x="14341" y="13523"/>
                      </a:cubicBezTo>
                      <a:lnTo>
                        <a:pt x="14341" y="135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id="{48786559-43B8-4440-ACBE-8FBDAC34204C}"/>
                    </a:ext>
                  </a:extLst>
                </p:cNvPr>
                <p:cNvSpPr/>
                <p:nvPr/>
              </p:nvSpPr>
              <p:spPr>
                <a:xfrm>
                  <a:off x="5811555" y="4212428"/>
                  <a:ext cx="19881" cy="12428"/>
                </a:xfrm>
                <a:custGeom>
                  <a:avLst/>
                  <a:gdLst>
                    <a:gd name="connsiteX0" fmla="*/ 19364 w 19881"/>
                    <a:gd name="connsiteY0" fmla="*/ 9908 h 12428"/>
                    <a:gd name="connsiteX1" fmla="*/ 1838 w 19881"/>
                    <a:gd name="connsiteY1" fmla="*/ 97 h 12428"/>
                    <a:gd name="connsiteX2" fmla="*/ 1076 w 19881"/>
                    <a:gd name="connsiteY2" fmla="*/ 3050 h 12428"/>
                    <a:gd name="connsiteX3" fmla="*/ 17269 w 19881"/>
                    <a:gd name="connsiteY3" fmla="*/ 12099 h 12428"/>
                    <a:gd name="connsiteX4" fmla="*/ 19364 w 19881"/>
                    <a:gd name="connsiteY4" fmla="*/ 9908 h 12428"/>
                    <a:gd name="connsiteX5" fmla="*/ 19364 w 19881"/>
                    <a:gd name="connsiteY5" fmla="*/ 9908 h 12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881" h="12428">
                      <a:moveTo>
                        <a:pt x="19364" y="9908"/>
                      </a:moveTo>
                      <a:cubicBezTo>
                        <a:pt x="14030" y="5527"/>
                        <a:pt x="8315" y="2288"/>
                        <a:pt x="1838" y="97"/>
                      </a:cubicBezTo>
                      <a:cubicBezTo>
                        <a:pt x="28" y="-569"/>
                        <a:pt x="-829" y="2383"/>
                        <a:pt x="1076" y="3050"/>
                      </a:cubicBezTo>
                      <a:cubicBezTo>
                        <a:pt x="7077" y="5146"/>
                        <a:pt x="12411" y="8098"/>
                        <a:pt x="17269" y="12099"/>
                      </a:cubicBezTo>
                      <a:cubicBezTo>
                        <a:pt x="18697" y="13242"/>
                        <a:pt x="20888" y="11146"/>
                        <a:pt x="19364" y="9908"/>
                      </a:cubicBezTo>
                      <a:lnTo>
                        <a:pt x="19364" y="99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81" name="Freeform: Shape 280">
                  <a:extLst>
                    <a:ext uri="{FF2B5EF4-FFF2-40B4-BE49-F238E27FC236}">
                      <a16:creationId xmlns:a16="http://schemas.microsoft.com/office/drawing/2014/main" id="{8C46B013-1F29-404B-9DF4-571F08EFC64B}"/>
                    </a:ext>
                  </a:extLst>
                </p:cNvPr>
                <p:cNvSpPr/>
                <p:nvPr/>
              </p:nvSpPr>
              <p:spPr>
                <a:xfrm>
                  <a:off x="5792106" y="4229478"/>
                  <a:ext cx="11358" cy="17270"/>
                </a:xfrm>
                <a:custGeom>
                  <a:avLst/>
                  <a:gdLst>
                    <a:gd name="connsiteX0" fmla="*/ 11286 w 11358"/>
                    <a:gd name="connsiteY0" fmla="*/ 15432 h 17270"/>
                    <a:gd name="connsiteX1" fmla="*/ 2523 w 11358"/>
                    <a:gd name="connsiteY1" fmla="*/ 478 h 17270"/>
                    <a:gd name="connsiteX2" fmla="*/ 427 w 11358"/>
                    <a:gd name="connsiteY2" fmla="*/ 2573 h 17270"/>
                    <a:gd name="connsiteX3" fmla="*/ 8428 w 11358"/>
                    <a:gd name="connsiteY3" fmla="*/ 16194 h 17270"/>
                    <a:gd name="connsiteX4" fmla="*/ 11286 w 11358"/>
                    <a:gd name="connsiteY4" fmla="*/ 15432 h 17270"/>
                    <a:gd name="connsiteX5" fmla="*/ 11286 w 11358"/>
                    <a:gd name="connsiteY5" fmla="*/ 15432 h 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58" h="17270">
                      <a:moveTo>
                        <a:pt x="11286" y="15432"/>
                      </a:moveTo>
                      <a:cubicBezTo>
                        <a:pt x="9476" y="9717"/>
                        <a:pt x="6523" y="4859"/>
                        <a:pt x="2523" y="478"/>
                      </a:cubicBezTo>
                      <a:cubicBezTo>
                        <a:pt x="1189" y="-951"/>
                        <a:pt x="-906" y="1145"/>
                        <a:pt x="427" y="2573"/>
                      </a:cubicBezTo>
                      <a:cubicBezTo>
                        <a:pt x="4237" y="6669"/>
                        <a:pt x="6714" y="10955"/>
                        <a:pt x="8428" y="16194"/>
                      </a:cubicBezTo>
                      <a:cubicBezTo>
                        <a:pt x="8904" y="18099"/>
                        <a:pt x="11857" y="17242"/>
                        <a:pt x="11286" y="15432"/>
                      </a:cubicBezTo>
                      <a:lnTo>
                        <a:pt x="11286" y="154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82" name="Freeform: Shape 281">
                  <a:extLst>
                    <a:ext uri="{FF2B5EF4-FFF2-40B4-BE49-F238E27FC236}">
                      <a16:creationId xmlns:a16="http://schemas.microsoft.com/office/drawing/2014/main" id="{3279CA16-79EF-4865-84F9-35D8EEB29168}"/>
                    </a:ext>
                  </a:extLst>
                </p:cNvPr>
                <p:cNvSpPr/>
                <p:nvPr/>
              </p:nvSpPr>
              <p:spPr>
                <a:xfrm>
                  <a:off x="5774065" y="4233491"/>
                  <a:ext cx="12904" cy="15272"/>
                </a:xfrm>
                <a:custGeom>
                  <a:avLst/>
                  <a:gdLst>
                    <a:gd name="connsiteX0" fmla="*/ 12658 w 12904"/>
                    <a:gd name="connsiteY0" fmla="*/ 13039 h 15272"/>
                    <a:gd name="connsiteX1" fmla="*/ 2561 w 12904"/>
                    <a:gd name="connsiteY1" fmla="*/ 466 h 15272"/>
                    <a:gd name="connsiteX2" fmla="*/ 466 w 12904"/>
                    <a:gd name="connsiteY2" fmla="*/ 2561 h 15272"/>
                    <a:gd name="connsiteX3" fmla="*/ 10086 w 12904"/>
                    <a:gd name="connsiteY3" fmla="*/ 14563 h 15272"/>
                    <a:gd name="connsiteX4" fmla="*/ 12658 w 12904"/>
                    <a:gd name="connsiteY4" fmla="*/ 13039 h 15272"/>
                    <a:gd name="connsiteX5" fmla="*/ 12658 w 12904"/>
                    <a:gd name="connsiteY5" fmla="*/ 13039 h 1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04" h="15272">
                      <a:moveTo>
                        <a:pt x="12658" y="13039"/>
                      </a:moveTo>
                      <a:cubicBezTo>
                        <a:pt x="9705" y="8467"/>
                        <a:pt x="6371" y="4276"/>
                        <a:pt x="2561" y="466"/>
                      </a:cubicBezTo>
                      <a:cubicBezTo>
                        <a:pt x="1228" y="-963"/>
                        <a:pt x="-963" y="1228"/>
                        <a:pt x="466" y="2561"/>
                      </a:cubicBezTo>
                      <a:cubicBezTo>
                        <a:pt x="4085" y="6276"/>
                        <a:pt x="7229" y="10181"/>
                        <a:pt x="10086" y="14563"/>
                      </a:cubicBezTo>
                      <a:cubicBezTo>
                        <a:pt x="11134" y="16182"/>
                        <a:pt x="13706" y="14753"/>
                        <a:pt x="12658" y="13039"/>
                      </a:cubicBezTo>
                      <a:lnTo>
                        <a:pt x="12658" y="130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83" name="Freeform: Shape 282">
                  <a:extLst>
                    <a:ext uri="{FF2B5EF4-FFF2-40B4-BE49-F238E27FC236}">
                      <a16:creationId xmlns:a16="http://schemas.microsoft.com/office/drawing/2014/main" id="{AAAD21D8-033D-4D83-A944-AA87E902CD04}"/>
                    </a:ext>
                  </a:extLst>
                </p:cNvPr>
                <p:cNvSpPr/>
                <p:nvPr/>
              </p:nvSpPr>
              <p:spPr>
                <a:xfrm>
                  <a:off x="5797893" y="4176661"/>
                  <a:ext cx="39440" cy="38137"/>
                </a:xfrm>
                <a:custGeom>
                  <a:avLst/>
                  <a:gdLst>
                    <a:gd name="connsiteX0" fmla="*/ 16167 w 39440"/>
                    <a:gd name="connsiteY0" fmla="*/ 37388 h 38137"/>
                    <a:gd name="connsiteX1" fmla="*/ 21977 w 39440"/>
                    <a:gd name="connsiteY1" fmla="*/ 29197 h 38137"/>
                    <a:gd name="connsiteX2" fmla="*/ 26739 w 39440"/>
                    <a:gd name="connsiteY2" fmla="*/ 25673 h 38137"/>
                    <a:gd name="connsiteX3" fmla="*/ 30168 w 39440"/>
                    <a:gd name="connsiteY3" fmla="*/ 24053 h 38137"/>
                    <a:gd name="connsiteX4" fmla="*/ 32645 w 39440"/>
                    <a:gd name="connsiteY4" fmla="*/ 29102 h 38137"/>
                    <a:gd name="connsiteX5" fmla="*/ 23310 w 39440"/>
                    <a:gd name="connsiteY5" fmla="*/ 31007 h 38137"/>
                    <a:gd name="connsiteX6" fmla="*/ 12928 w 39440"/>
                    <a:gd name="connsiteY6" fmla="*/ 30340 h 38137"/>
                    <a:gd name="connsiteX7" fmla="*/ 8261 w 39440"/>
                    <a:gd name="connsiteY7" fmla="*/ 21196 h 38137"/>
                    <a:gd name="connsiteX8" fmla="*/ 3784 w 39440"/>
                    <a:gd name="connsiteY8" fmla="*/ 9956 h 38137"/>
                    <a:gd name="connsiteX9" fmla="*/ 11214 w 39440"/>
                    <a:gd name="connsiteY9" fmla="*/ 8432 h 38137"/>
                    <a:gd name="connsiteX10" fmla="*/ 13500 w 39440"/>
                    <a:gd name="connsiteY10" fmla="*/ 15195 h 38137"/>
                    <a:gd name="connsiteX11" fmla="*/ 12166 w 39440"/>
                    <a:gd name="connsiteY11" fmla="*/ 27578 h 38137"/>
                    <a:gd name="connsiteX12" fmla="*/ 15119 w 39440"/>
                    <a:gd name="connsiteY12" fmla="*/ 28340 h 38137"/>
                    <a:gd name="connsiteX13" fmla="*/ 15214 w 39440"/>
                    <a:gd name="connsiteY13" fmla="*/ 9861 h 38137"/>
                    <a:gd name="connsiteX14" fmla="*/ 4451 w 39440"/>
                    <a:gd name="connsiteY14" fmla="*/ 146 h 38137"/>
                    <a:gd name="connsiteX15" fmla="*/ 12166 w 39440"/>
                    <a:gd name="connsiteY15" fmla="*/ 35007 h 38137"/>
                    <a:gd name="connsiteX16" fmla="*/ 13881 w 39440"/>
                    <a:gd name="connsiteY16" fmla="*/ 35674 h 38137"/>
                    <a:gd name="connsiteX17" fmla="*/ 37788 w 39440"/>
                    <a:gd name="connsiteY17" fmla="*/ 22529 h 38137"/>
                    <a:gd name="connsiteX18" fmla="*/ 13500 w 39440"/>
                    <a:gd name="connsiteY18" fmla="*/ 35769 h 38137"/>
                    <a:gd name="connsiteX19" fmla="*/ 16167 w 39440"/>
                    <a:gd name="connsiteY19" fmla="*/ 37388 h 38137"/>
                    <a:gd name="connsiteX20" fmla="*/ 16167 w 39440"/>
                    <a:gd name="connsiteY20" fmla="*/ 37388 h 38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440" h="38137">
                      <a:moveTo>
                        <a:pt x="16167" y="37388"/>
                      </a:moveTo>
                      <a:cubicBezTo>
                        <a:pt x="17691" y="34340"/>
                        <a:pt x="19500" y="31578"/>
                        <a:pt x="21977" y="29197"/>
                      </a:cubicBezTo>
                      <a:cubicBezTo>
                        <a:pt x="23406" y="27863"/>
                        <a:pt x="25025" y="26625"/>
                        <a:pt x="26739" y="25673"/>
                      </a:cubicBezTo>
                      <a:cubicBezTo>
                        <a:pt x="27882" y="25101"/>
                        <a:pt x="29025" y="24530"/>
                        <a:pt x="30168" y="24053"/>
                      </a:cubicBezTo>
                      <a:cubicBezTo>
                        <a:pt x="31026" y="25768"/>
                        <a:pt x="31788" y="27387"/>
                        <a:pt x="32645" y="29102"/>
                      </a:cubicBezTo>
                      <a:cubicBezTo>
                        <a:pt x="31597" y="30435"/>
                        <a:pt x="25025" y="30626"/>
                        <a:pt x="23310" y="31007"/>
                      </a:cubicBezTo>
                      <a:cubicBezTo>
                        <a:pt x="19500" y="31769"/>
                        <a:pt x="15690" y="33578"/>
                        <a:pt x="12928" y="30340"/>
                      </a:cubicBezTo>
                      <a:cubicBezTo>
                        <a:pt x="10928" y="27959"/>
                        <a:pt x="9594" y="24053"/>
                        <a:pt x="8261" y="21196"/>
                      </a:cubicBezTo>
                      <a:cubicBezTo>
                        <a:pt x="7213" y="18910"/>
                        <a:pt x="3308" y="12623"/>
                        <a:pt x="3784" y="9956"/>
                      </a:cubicBezTo>
                      <a:cubicBezTo>
                        <a:pt x="4070" y="8147"/>
                        <a:pt x="9690" y="7004"/>
                        <a:pt x="11214" y="8432"/>
                      </a:cubicBezTo>
                      <a:cubicBezTo>
                        <a:pt x="12642" y="9861"/>
                        <a:pt x="13119" y="13290"/>
                        <a:pt x="13500" y="15195"/>
                      </a:cubicBezTo>
                      <a:cubicBezTo>
                        <a:pt x="14262" y="19481"/>
                        <a:pt x="13690" y="23577"/>
                        <a:pt x="12166" y="27578"/>
                      </a:cubicBezTo>
                      <a:cubicBezTo>
                        <a:pt x="11499" y="29387"/>
                        <a:pt x="14452" y="30149"/>
                        <a:pt x="15119" y="28340"/>
                      </a:cubicBezTo>
                      <a:cubicBezTo>
                        <a:pt x="17405" y="22244"/>
                        <a:pt x="17595" y="15957"/>
                        <a:pt x="15214" y="9861"/>
                      </a:cubicBezTo>
                      <a:cubicBezTo>
                        <a:pt x="13690" y="5861"/>
                        <a:pt x="9880" y="-1093"/>
                        <a:pt x="4451" y="146"/>
                      </a:cubicBezTo>
                      <a:cubicBezTo>
                        <a:pt x="-8027" y="3098"/>
                        <a:pt x="9404" y="30245"/>
                        <a:pt x="12166" y="35007"/>
                      </a:cubicBezTo>
                      <a:cubicBezTo>
                        <a:pt x="12547" y="35579"/>
                        <a:pt x="13214" y="35864"/>
                        <a:pt x="13881" y="35674"/>
                      </a:cubicBezTo>
                      <a:cubicBezTo>
                        <a:pt x="17786" y="34912"/>
                        <a:pt x="46551" y="32626"/>
                        <a:pt x="37788" y="22529"/>
                      </a:cubicBezTo>
                      <a:cubicBezTo>
                        <a:pt x="30168" y="13671"/>
                        <a:pt x="16452" y="29673"/>
                        <a:pt x="13500" y="35769"/>
                      </a:cubicBezTo>
                      <a:cubicBezTo>
                        <a:pt x="12738" y="37579"/>
                        <a:pt x="15309" y="39103"/>
                        <a:pt x="16167" y="37388"/>
                      </a:cubicBezTo>
                      <a:lnTo>
                        <a:pt x="16167" y="373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id="{5CCD9C20-3B77-4AC7-B107-2F7DE77C4D6A}"/>
                    </a:ext>
                  </a:extLst>
                </p:cNvPr>
                <p:cNvSpPr/>
                <p:nvPr/>
              </p:nvSpPr>
              <p:spPr>
                <a:xfrm>
                  <a:off x="5832720" y="4240881"/>
                  <a:ext cx="48480" cy="29651"/>
                </a:xfrm>
                <a:custGeom>
                  <a:avLst/>
                  <a:gdLst>
                    <a:gd name="connsiteX0" fmla="*/ 47729 w 48480"/>
                    <a:gd name="connsiteY0" fmla="*/ 3839 h 29651"/>
                    <a:gd name="connsiteX1" fmla="*/ 9 w 48480"/>
                    <a:gd name="connsiteY1" fmla="*/ 28223 h 29651"/>
                    <a:gd name="connsiteX2" fmla="*/ 3057 w 48480"/>
                    <a:gd name="connsiteY2" fmla="*/ 28223 h 29651"/>
                    <a:gd name="connsiteX3" fmla="*/ 46205 w 48480"/>
                    <a:gd name="connsiteY3" fmla="*/ 6506 h 29651"/>
                    <a:gd name="connsiteX4" fmla="*/ 47729 w 48480"/>
                    <a:gd name="connsiteY4" fmla="*/ 3839 h 29651"/>
                    <a:gd name="connsiteX5" fmla="*/ 47729 w 48480"/>
                    <a:gd name="connsiteY5" fmla="*/ 3839 h 29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480" h="29651">
                      <a:moveTo>
                        <a:pt x="47729" y="3839"/>
                      </a:moveTo>
                      <a:cubicBezTo>
                        <a:pt x="27060" y="-6448"/>
                        <a:pt x="2962" y="4696"/>
                        <a:pt x="9" y="28223"/>
                      </a:cubicBezTo>
                      <a:cubicBezTo>
                        <a:pt x="-182" y="30128"/>
                        <a:pt x="2771" y="30128"/>
                        <a:pt x="3057" y="28223"/>
                      </a:cubicBezTo>
                      <a:cubicBezTo>
                        <a:pt x="5629" y="7077"/>
                        <a:pt x="27727" y="-2733"/>
                        <a:pt x="46205" y="6506"/>
                      </a:cubicBezTo>
                      <a:cubicBezTo>
                        <a:pt x="47920" y="7268"/>
                        <a:pt x="49444" y="4696"/>
                        <a:pt x="47729" y="3839"/>
                      </a:cubicBezTo>
                      <a:lnTo>
                        <a:pt x="47729" y="38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id="{B4C25109-C654-4016-9C09-0A24A3600561}"/>
                    </a:ext>
                  </a:extLst>
                </p:cNvPr>
                <p:cNvSpPr/>
                <p:nvPr/>
              </p:nvSpPr>
              <p:spPr>
                <a:xfrm>
                  <a:off x="5744051" y="4266524"/>
                  <a:ext cx="128087" cy="7473"/>
                </a:xfrm>
                <a:custGeom>
                  <a:avLst/>
                  <a:gdLst>
                    <a:gd name="connsiteX0" fmla="*/ 126587 w 128087"/>
                    <a:gd name="connsiteY0" fmla="*/ 4390 h 7473"/>
                    <a:gd name="connsiteX1" fmla="*/ 1429 w 128087"/>
                    <a:gd name="connsiteY1" fmla="*/ 9 h 7473"/>
                    <a:gd name="connsiteX2" fmla="*/ 1429 w 128087"/>
                    <a:gd name="connsiteY2" fmla="*/ 3057 h 7473"/>
                    <a:gd name="connsiteX3" fmla="*/ 126587 w 128087"/>
                    <a:gd name="connsiteY3" fmla="*/ 7438 h 7473"/>
                    <a:gd name="connsiteX4" fmla="*/ 126587 w 128087"/>
                    <a:gd name="connsiteY4" fmla="*/ 4390 h 7473"/>
                    <a:gd name="connsiteX5" fmla="*/ 126587 w 128087"/>
                    <a:gd name="connsiteY5" fmla="*/ 4390 h 7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087" h="7473">
                      <a:moveTo>
                        <a:pt x="126587" y="4390"/>
                      </a:moveTo>
                      <a:cubicBezTo>
                        <a:pt x="84773" y="4676"/>
                        <a:pt x="43053" y="3152"/>
                        <a:pt x="1429" y="9"/>
                      </a:cubicBezTo>
                      <a:cubicBezTo>
                        <a:pt x="-476" y="-182"/>
                        <a:pt x="-476" y="2866"/>
                        <a:pt x="1429" y="3057"/>
                      </a:cubicBezTo>
                      <a:cubicBezTo>
                        <a:pt x="43148" y="6295"/>
                        <a:pt x="84773" y="7724"/>
                        <a:pt x="126587" y="7438"/>
                      </a:cubicBezTo>
                      <a:cubicBezTo>
                        <a:pt x="128587" y="7343"/>
                        <a:pt x="128587" y="4390"/>
                        <a:pt x="126587" y="4390"/>
                      </a:cubicBezTo>
                      <a:lnTo>
                        <a:pt x="126587" y="43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24" name="Graphic 495">
                <a:extLst>
                  <a:ext uri="{FF2B5EF4-FFF2-40B4-BE49-F238E27FC236}">
                    <a16:creationId xmlns:a16="http://schemas.microsoft.com/office/drawing/2014/main" id="{4615E3B9-E624-422D-B654-D910FE300FC4}"/>
                  </a:ext>
                </a:extLst>
              </p:cNvPr>
              <p:cNvGrpSpPr/>
              <p:nvPr/>
            </p:nvGrpSpPr>
            <p:grpSpPr>
              <a:xfrm>
                <a:off x="6057614" y="4201000"/>
                <a:ext cx="128054" cy="109096"/>
                <a:chOff x="6057614" y="4201000"/>
                <a:chExt cx="128054" cy="109096"/>
              </a:xfrm>
            </p:grpSpPr>
            <p:sp>
              <p:nvSpPr>
                <p:cNvPr id="270" name="Freeform: Shape 269">
                  <a:extLst>
                    <a:ext uri="{FF2B5EF4-FFF2-40B4-BE49-F238E27FC236}">
                      <a16:creationId xmlns:a16="http://schemas.microsoft.com/office/drawing/2014/main" id="{B4FDA999-16EF-421C-BAC7-C8563AC1162B}"/>
                    </a:ext>
                  </a:extLst>
                </p:cNvPr>
                <p:cNvSpPr/>
                <p:nvPr/>
              </p:nvSpPr>
              <p:spPr>
                <a:xfrm>
                  <a:off x="6057614" y="4201000"/>
                  <a:ext cx="128054" cy="108069"/>
                </a:xfrm>
                <a:custGeom>
                  <a:avLst/>
                  <a:gdLst>
                    <a:gd name="connsiteX0" fmla="*/ 0 w 128054"/>
                    <a:gd name="connsiteY0" fmla="*/ 8858 h 108069"/>
                    <a:gd name="connsiteX1" fmla="*/ 5048 w 128054"/>
                    <a:gd name="connsiteY1" fmla="*/ 80772 h 108069"/>
                    <a:gd name="connsiteX2" fmla="*/ 127159 w 128054"/>
                    <a:gd name="connsiteY2" fmla="*/ 107728 h 108069"/>
                    <a:gd name="connsiteX3" fmla="*/ 91345 w 128054"/>
                    <a:gd name="connsiteY3" fmla="*/ 56388 h 108069"/>
                    <a:gd name="connsiteX4" fmla="*/ 76295 w 128054"/>
                    <a:gd name="connsiteY4" fmla="*/ 50578 h 108069"/>
                    <a:gd name="connsiteX5" fmla="*/ 79343 w 128054"/>
                    <a:gd name="connsiteY5" fmla="*/ 0 h 108069"/>
                    <a:gd name="connsiteX6" fmla="*/ 0 w 128054"/>
                    <a:gd name="connsiteY6" fmla="*/ 8858 h 108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8054" h="108069">
                      <a:moveTo>
                        <a:pt x="0" y="8858"/>
                      </a:moveTo>
                      <a:lnTo>
                        <a:pt x="5048" y="80772"/>
                      </a:lnTo>
                      <a:cubicBezTo>
                        <a:pt x="5048" y="80772"/>
                        <a:pt x="123158" y="111633"/>
                        <a:pt x="127159" y="107728"/>
                      </a:cubicBezTo>
                      <a:cubicBezTo>
                        <a:pt x="131159" y="103822"/>
                        <a:pt x="122206" y="76867"/>
                        <a:pt x="91345" y="56388"/>
                      </a:cubicBezTo>
                      <a:lnTo>
                        <a:pt x="76295" y="50578"/>
                      </a:lnTo>
                      <a:lnTo>
                        <a:pt x="79343" y="0"/>
                      </a:lnTo>
                      <a:lnTo>
                        <a:pt x="0" y="8858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1" name="Freeform: Shape 270">
                  <a:extLst>
                    <a:ext uri="{FF2B5EF4-FFF2-40B4-BE49-F238E27FC236}">
                      <a16:creationId xmlns:a16="http://schemas.microsoft.com/office/drawing/2014/main" id="{4C91E159-DCF3-464A-A1E6-A193465A1F29}"/>
                    </a:ext>
                  </a:extLst>
                </p:cNvPr>
                <p:cNvSpPr/>
                <p:nvPr/>
              </p:nvSpPr>
              <p:spPr>
                <a:xfrm>
                  <a:off x="6119812" y="4249057"/>
                  <a:ext cx="17767" cy="11947"/>
                </a:xfrm>
                <a:custGeom>
                  <a:avLst/>
                  <a:gdLst>
                    <a:gd name="connsiteX0" fmla="*/ 2667 w 17767"/>
                    <a:gd name="connsiteY0" fmla="*/ 11570 h 11947"/>
                    <a:gd name="connsiteX1" fmla="*/ 16955 w 17767"/>
                    <a:gd name="connsiteY1" fmla="*/ 2711 h 11947"/>
                    <a:gd name="connsiteX2" fmla="*/ 15431 w 17767"/>
                    <a:gd name="connsiteY2" fmla="*/ 140 h 11947"/>
                    <a:gd name="connsiteX3" fmla="*/ 477 w 17767"/>
                    <a:gd name="connsiteY3" fmla="*/ 9474 h 11947"/>
                    <a:gd name="connsiteX4" fmla="*/ 2667 w 17767"/>
                    <a:gd name="connsiteY4" fmla="*/ 11570 h 11947"/>
                    <a:gd name="connsiteX5" fmla="*/ 2667 w 17767"/>
                    <a:gd name="connsiteY5" fmla="*/ 11570 h 11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767" h="11947">
                      <a:moveTo>
                        <a:pt x="2667" y="11570"/>
                      </a:moveTo>
                      <a:cubicBezTo>
                        <a:pt x="7049" y="7855"/>
                        <a:pt x="11716" y="4997"/>
                        <a:pt x="16955" y="2711"/>
                      </a:cubicBezTo>
                      <a:cubicBezTo>
                        <a:pt x="18765" y="1949"/>
                        <a:pt x="17241" y="-622"/>
                        <a:pt x="15431" y="140"/>
                      </a:cubicBezTo>
                      <a:cubicBezTo>
                        <a:pt x="9906" y="2521"/>
                        <a:pt x="5049" y="5569"/>
                        <a:pt x="477" y="9474"/>
                      </a:cubicBezTo>
                      <a:cubicBezTo>
                        <a:pt x="-952" y="10712"/>
                        <a:pt x="1143" y="12808"/>
                        <a:pt x="2667" y="11570"/>
                      </a:cubicBezTo>
                      <a:lnTo>
                        <a:pt x="2667" y="115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2" name="Freeform: Shape 271">
                  <a:extLst>
                    <a:ext uri="{FF2B5EF4-FFF2-40B4-BE49-F238E27FC236}">
                      <a16:creationId xmlns:a16="http://schemas.microsoft.com/office/drawing/2014/main" id="{7F4201E3-BCE0-4659-B0BB-5DD2CDDB216B}"/>
                    </a:ext>
                  </a:extLst>
                </p:cNvPr>
                <p:cNvSpPr/>
                <p:nvPr/>
              </p:nvSpPr>
              <p:spPr>
                <a:xfrm>
                  <a:off x="6113822" y="4236050"/>
                  <a:ext cx="21801" cy="7285"/>
                </a:xfrm>
                <a:custGeom>
                  <a:avLst/>
                  <a:gdLst>
                    <a:gd name="connsiteX0" fmla="*/ 2276 w 21801"/>
                    <a:gd name="connsiteY0" fmla="*/ 7146 h 7285"/>
                    <a:gd name="connsiteX1" fmla="*/ 20373 w 21801"/>
                    <a:gd name="connsiteY1" fmla="*/ 3050 h 7285"/>
                    <a:gd name="connsiteX2" fmla="*/ 20373 w 21801"/>
                    <a:gd name="connsiteY2" fmla="*/ 2 h 7285"/>
                    <a:gd name="connsiteX3" fmla="*/ 752 w 21801"/>
                    <a:gd name="connsiteY3" fmla="*/ 4479 h 7285"/>
                    <a:gd name="connsiteX4" fmla="*/ 2276 w 21801"/>
                    <a:gd name="connsiteY4" fmla="*/ 7146 h 7285"/>
                    <a:gd name="connsiteX5" fmla="*/ 2276 w 21801"/>
                    <a:gd name="connsiteY5" fmla="*/ 7146 h 7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801" h="7285">
                      <a:moveTo>
                        <a:pt x="2276" y="7146"/>
                      </a:moveTo>
                      <a:cubicBezTo>
                        <a:pt x="8181" y="4669"/>
                        <a:pt x="13991" y="3336"/>
                        <a:pt x="20373" y="3050"/>
                      </a:cubicBezTo>
                      <a:cubicBezTo>
                        <a:pt x="22278" y="2955"/>
                        <a:pt x="22278" y="-93"/>
                        <a:pt x="20373" y="2"/>
                      </a:cubicBezTo>
                      <a:cubicBezTo>
                        <a:pt x="13515" y="383"/>
                        <a:pt x="7038" y="1812"/>
                        <a:pt x="752" y="4479"/>
                      </a:cubicBezTo>
                      <a:cubicBezTo>
                        <a:pt x="-963" y="5336"/>
                        <a:pt x="561" y="7908"/>
                        <a:pt x="2276" y="7146"/>
                      </a:cubicBezTo>
                      <a:lnTo>
                        <a:pt x="2276" y="71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3" name="Freeform: Shape 272">
                  <a:extLst>
                    <a:ext uri="{FF2B5EF4-FFF2-40B4-BE49-F238E27FC236}">
                      <a16:creationId xmlns:a16="http://schemas.microsoft.com/office/drawing/2014/main" id="{EC1BA21D-0347-4259-94EF-8B9EE018860C}"/>
                    </a:ext>
                  </a:extLst>
                </p:cNvPr>
                <p:cNvSpPr/>
                <p:nvPr/>
              </p:nvSpPr>
              <p:spPr>
                <a:xfrm>
                  <a:off x="6134425" y="4258101"/>
                  <a:ext cx="15189" cy="14206"/>
                </a:xfrm>
                <a:custGeom>
                  <a:avLst/>
                  <a:gdLst>
                    <a:gd name="connsiteX0" fmla="*/ 2913 w 15189"/>
                    <a:gd name="connsiteY0" fmla="*/ 13575 h 14206"/>
                    <a:gd name="connsiteX1" fmla="*/ 14438 w 15189"/>
                    <a:gd name="connsiteY1" fmla="*/ 2812 h 14206"/>
                    <a:gd name="connsiteX2" fmla="*/ 12914 w 15189"/>
                    <a:gd name="connsiteY2" fmla="*/ 240 h 14206"/>
                    <a:gd name="connsiteX3" fmla="*/ 246 w 15189"/>
                    <a:gd name="connsiteY3" fmla="*/ 12051 h 14206"/>
                    <a:gd name="connsiteX4" fmla="*/ 2913 w 15189"/>
                    <a:gd name="connsiteY4" fmla="*/ 13575 h 14206"/>
                    <a:gd name="connsiteX5" fmla="*/ 2913 w 15189"/>
                    <a:gd name="connsiteY5" fmla="*/ 13575 h 14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89" h="14206">
                      <a:moveTo>
                        <a:pt x="2913" y="13575"/>
                      </a:moveTo>
                      <a:cubicBezTo>
                        <a:pt x="6056" y="9003"/>
                        <a:pt x="9771" y="5574"/>
                        <a:pt x="14438" y="2812"/>
                      </a:cubicBezTo>
                      <a:cubicBezTo>
                        <a:pt x="16152" y="1859"/>
                        <a:pt x="14628" y="-808"/>
                        <a:pt x="12914" y="240"/>
                      </a:cubicBezTo>
                      <a:cubicBezTo>
                        <a:pt x="7770" y="3288"/>
                        <a:pt x="3675" y="7193"/>
                        <a:pt x="246" y="12051"/>
                      </a:cubicBezTo>
                      <a:cubicBezTo>
                        <a:pt x="-802" y="13575"/>
                        <a:pt x="1770" y="15099"/>
                        <a:pt x="2913" y="13575"/>
                      </a:cubicBezTo>
                      <a:lnTo>
                        <a:pt x="2913" y="13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4" name="Freeform: Shape 273">
                  <a:extLst>
                    <a:ext uri="{FF2B5EF4-FFF2-40B4-BE49-F238E27FC236}">
                      <a16:creationId xmlns:a16="http://schemas.microsoft.com/office/drawing/2014/main" id="{6582D2A6-15B6-43FC-84A0-8BD6E966CC3B}"/>
                    </a:ext>
                  </a:extLst>
                </p:cNvPr>
                <p:cNvSpPr/>
                <p:nvPr/>
              </p:nvSpPr>
              <p:spPr>
                <a:xfrm>
                  <a:off x="6149637" y="4266991"/>
                  <a:ext cx="15980" cy="11920"/>
                </a:xfrm>
                <a:custGeom>
                  <a:avLst/>
                  <a:gdLst>
                    <a:gd name="connsiteX0" fmla="*/ 2655 w 15980"/>
                    <a:gd name="connsiteY0" fmla="*/ 11543 h 11920"/>
                    <a:gd name="connsiteX1" fmla="*/ 15228 w 15980"/>
                    <a:gd name="connsiteY1" fmla="*/ 2780 h 11920"/>
                    <a:gd name="connsiteX2" fmla="*/ 13704 w 15980"/>
                    <a:gd name="connsiteY2" fmla="*/ 208 h 11920"/>
                    <a:gd name="connsiteX3" fmla="*/ 465 w 15980"/>
                    <a:gd name="connsiteY3" fmla="*/ 9447 h 11920"/>
                    <a:gd name="connsiteX4" fmla="*/ 2655 w 15980"/>
                    <a:gd name="connsiteY4" fmla="*/ 11543 h 11920"/>
                    <a:gd name="connsiteX5" fmla="*/ 2655 w 15980"/>
                    <a:gd name="connsiteY5" fmla="*/ 11543 h 11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980" h="11920">
                      <a:moveTo>
                        <a:pt x="2655" y="11543"/>
                      </a:moveTo>
                      <a:cubicBezTo>
                        <a:pt x="6561" y="8114"/>
                        <a:pt x="10752" y="5256"/>
                        <a:pt x="15228" y="2780"/>
                      </a:cubicBezTo>
                      <a:cubicBezTo>
                        <a:pt x="16943" y="1827"/>
                        <a:pt x="15419" y="-744"/>
                        <a:pt x="13704" y="208"/>
                      </a:cubicBezTo>
                      <a:cubicBezTo>
                        <a:pt x="8942" y="2875"/>
                        <a:pt x="4560" y="5923"/>
                        <a:pt x="465" y="9447"/>
                      </a:cubicBezTo>
                      <a:cubicBezTo>
                        <a:pt x="-964" y="10686"/>
                        <a:pt x="1227" y="12781"/>
                        <a:pt x="2655" y="11543"/>
                      </a:cubicBezTo>
                      <a:lnTo>
                        <a:pt x="2655" y="115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5" name="Freeform: Shape 274">
                  <a:extLst>
                    <a:ext uri="{FF2B5EF4-FFF2-40B4-BE49-F238E27FC236}">
                      <a16:creationId xmlns:a16="http://schemas.microsoft.com/office/drawing/2014/main" id="{AD729EDD-3250-4CD1-891E-D73D7357101E}"/>
                    </a:ext>
                  </a:extLst>
                </p:cNvPr>
                <p:cNvSpPr/>
                <p:nvPr/>
              </p:nvSpPr>
              <p:spPr>
                <a:xfrm>
                  <a:off x="6113871" y="4204281"/>
                  <a:ext cx="43884" cy="34291"/>
                </a:xfrm>
                <a:custGeom>
                  <a:avLst/>
                  <a:gdLst>
                    <a:gd name="connsiteX0" fmla="*/ 22229 w 43884"/>
                    <a:gd name="connsiteY0" fmla="*/ 32342 h 34291"/>
                    <a:gd name="connsiteX1" fmla="*/ 2893 w 43884"/>
                    <a:gd name="connsiteY1" fmla="*/ 12816 h 34291"/>
                    <a:gd name="connsiteX2" fmla="*/ 21943 w 43884"/>
                    <a:gd name="connsiteY2" fmla="*/ 32152 h 34291"/>
                    <a:gd name="connsiteX3" fmla="*/ 23753 w 43884"/>
                    <a:gd name="connsiteY3" fmla="*/ 31961 h 34291"/>
                    <a:gd name="connsiteX4" fmla="*/ 40993 w 43884"/>
                    <a:gd name="connsiteY4" fmla="*/ 719 h 34291"/>
                    <a:gd name="connsiteX5" fmla="*/ 29087 w 43884"/>
                    <a:gd name="connsiteY5" fmla="*/ 5673 h 34291"/>
                    <a:gd name="connsiteX6" fmla="*/ 22896 w 43884"/>
                    <a:gd name="connsiteY6" fmla="*/ 24818 h 34291"/>
                    <a:gd name="connsiteX7" fmla="*/ 25944 w 43884"/>
                    <a:gd name="connsiteY7" fmla="*/ 24818 h 34291"/>
                    <a:gd name="connsiteX8" fmla="*/ 28706 w 43884"/>
                    <a:gd name="connsiteY8" fmla="*/ 11483 h 34291"/>
                    <a:gd name="connsiteX9" fmla="*/ 32135 w 43884"/>
                    <a:gd name="connsiteY9" fmla="*/ 6911 h 34291"/>
                    <a:gd name="connsiteX10" fmla="*/ 39564 w 43884"/>
                    <a:gd name="connsiteY10" fmla="*/ 9482 h 34291"/>
                    <a:gd name="connsiteX11" fmla="*/ 25848 w 43884"/>
                    <a:gd name="connsiteY11" fmla="*/ 25961 h 34291"/>
                    <a:gd name="connsiteX12" fmla="*/ 18228 w 43884"/>
                    <a:gd name="connsiteY12" fmla="*/ 26913 h 34291"/>
                    <a:gd name="connsiteX13" fmla="*/ 7560 w 43884"/>
                    <a:gd name="connsiteY13" fmla="*/ 21389 h 34291"/>
                    <a:gd name="connsiteX14" fmla="*/ 11180 w 43884"/>
                    <a:gd name="connsiteY14" fmla="*/ 17483 h 34291"/>
                    <a:gd name="connsiteX15" fmla="*/ 15561 w 43884"/>
                    <a:gd name="connsiteY15" fmla="*/ 22627 h 34291"/>
                    <a:gd name="connsiteX16" fmla="*/ 19467 w 43884"/>
                    <a:gd name="connsiteY16" fmla="*/ 33295 h 34291"/>
                    <a:gd name="connsiteX17" fmla="*/ 22229 w 43884"/>
                    <a:gd name="connsiteY17" fmla="*/ 32342 h 34291"/>
                    <a:gd name="connsiteX18" fmla="*/ 22229 w 43884"/>
                    <a:gd name="connsiteY18" fmla="*/ 32342 h 3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3884" h="34291">
                      <a:moveTo>
                        <a:pt x="22229" y="32342"/>
                      </a:moveTo>
                      <a:cubicBezTo>
                        <a:pt x="20991" y="25580"/>
                        <a:pt x="12704" y="6911"/>
                        <a:pt x="2893" y="12816"/>
                      </a:cubicBezTo>
                      <a:cubicBezTo>
                        <a:pt x="-8823" y="19865"/>
                        <a:pt x="18609" y="30533"/>
                        <a:pt x="21943" y="32152"/>
                      </a:cubicBezTo>
                      <a:cubicBezTo>
                        <a:pt x="22515" y="32438"/>
                        <a:pt x="23277" y="32438"/>
                        <a:pt x="23753" y="31961"/>
                      </a:cubicBezTo>
                      <a:cubicBezTo>
                        <a:pt x="27753" y="28247"/>
                        <a:pt x="52137" y="7196"/>
                        <a:pt x="40993" y="719"/>
                      </a:cubicBezTo>
                      <a:cubicBezTo>
                        <a:pt x="36707" y="-1757"/>
                        <a:pt x="31659" y="2720"/>
                        <a:pt x="29087" y="5673"/>
                      </a:cubicBezTo>
                      <a:cubicBezTo>
                        <a:pt x="24324" y="11007"/>
                        <a:pt x="22419" y="17865"/>
                        <a:pt x="22896" y="24818"/>
                      </a:cubicBezTo>
                      <a:cubicBezTo>
                        <a:pt x="22991" y="26723"/>
                        <a:pt x="26039" y="26723"/>
                        <a:pt x="25944" y="24818"/>
                      </a:cubicBezTo>
                      <a:cubicBezTo>
                        <a:pt x="25658" y="20055"/>
                        <a:pt x="26325" y="15674"/>
                        <a:pt x="28706" y="11483"/>
                      </a:cubicBezTo>
                      <a:cubicBezTo>
                        <a:pt x="29658" y="9768"/>
                        <a:pt x="30801" y="8244"/>
                        <a:pt x="32135" y="6911"/>
                      </a:cubicBezTo>
                      <a:cubicBezTo>
                        <a:pt x="34040" y="4339"/>
                        <a:pt x="36516" y="5196"/>
                        <a:pt x="39564" y="9482"/>
                      </a:cubicBezTo>
                      <a:cubicBezTo>
                        <a:pt x="40041" y="11769"/>
                        <a:pt x="28039" y="24246"/>
                        <a:pt x="25848" y="25961"/>
                      </a:cubicBezTo>
                      <a:cubicBezTo>
                        <a:pt x="22324" y="28532"/>
                        <a:pt x="22038" y="28247"/>
                        <a:pt x="18228" y="26913"/>
                      </a:cubicBezTo>
                      <a:cubicBezTo>
                        <a:pt x="17085" y="26532"/>
                        <a:pt x="7656" y="22341"/>
                        <a:pt x="7560" y="21389"/>
                      </a:cubicBezTo>
                      <a:cubicBezTo>
                        <a:pt x="8799" y="20055"/>
                        <a:pt x="9942" y="18817"/>
                        <a:pt x="11180" y="17483"/>
                      </a:cubicBezTo>
                      <a:cubicBezTo>
                        <a:pt x="12894" y="19007"/>
                        <a:pt x="14323" y="20722"/>
                        <a:pt x="15561" y="22627"/>
                      </a:cubicBezTo>
                      <a:cubicBezTo>
                        <a:pt x="17657" y="25865"/>
                        <a:pt x="18800" y="29485"/>
                        <a:pt x="19467" y="33295"/>
                      </a:cubicBezTo>
                      <a:cubicBezTo>
                        <a:pt x="19657" y="35105"/>
                        <a:pt x="22515" y="34248"/>
                        <a:pt x="22229" y="32342"/>
                      </a:cubicBezTo>
                      <a:lnTo>
                        <a:pt x="22229" y="323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6" name="Freeform: Shape 275">
                  <a:extLst>
                    <a:ext uri="{FF2B5EF4-FFF2-40B4-BE49-F238E27FC236}">
                      <a16:creationId xmlns:a16="http://schemas.microsoft.com/office/drawing/2014/main" id="{457C526C-CA41-4772-870F-13CBA317BABC}"/>
                    </a:ext>
                  </a:extLst>
                </p:cNvPr>
                <p:cNvSpPr/>
                <p:nvPr/>
              </p:nvSpPr>
              <p:spPr>
                <a:xfrm>
                  <a:off x="6059708" y="4247417"/>
                  <a:ext cx="40511" cy="38548"/>
                </a:xfrm>
                <a:custGeom>
                  <a:avLst/>
                  <a:gdLst>
                    <a:gd name="connsiteX0" fmla="*/ 1907 w 40511"/>
                    <a:gd name="connsiteY0" fmla="*/ 3590 h 38548"/>
                    <a:gd name="connsiteX1" fmla="*/ 37054 w 40511"/>
                    <a:gd name="connsiteY1" fmla="*/ 36642 h 38548"/>
                    <a:gd name="connsiteX2" fmla="*/ 40007 w 40511"/>
                    <a:gd name="connsiteY2" fmla="*/ 37404 h 38548"/>
                    <a:gd name="connsiteX3" fmla="*/ 1145 w 40511"/>
                    <a:gd name="connsiteY3" fmla="*/ 637 h 38548"/>
                    <a:gd name="connsiteX4" fmla="*/ 1907 w 40511"/>
                    <a:gd name="connsiteY4" fmla="*/ 3590 h 38548"/>
                    <a:gd name="connsiteX5" fmla="*/ 1907 w 40511"/>
                    <a:gd name="connsiteY5" fmla="*/ 3590 h 38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511" h="38548">
                      <a:moveTo>
                        <a:pt x="1907" y="3590"/>
                      </a:moveTo>
                      <a:cubicBezTo>
                        <a:pt x="22004" y="-220"/>
                        <a:pt x="40673" y="15782"/>
                        <a:pt x="37054" y="36642"/>
                      </a:cubicBezTo>
                      <a:cubicBezTo>
                        <a:pt x="36768" y="38547"/>
                        <a:pt x="39626" y="39404"/>
                        <a:pt x="40007" y="37404"/>
                      </a:cubicBezTo>
                      <a:cubicBezTo>
                        <a:pt x="44007" y="14258"/>
                        <a:pt x="23624" y="-3649"/>
                        <a:pt x="1145" y="637"/>
                      </a:cubicBezTo>
                      <a:cubicBezTo>
                        <a:pt x="-856" y="1018"/>
                        <a:pt x="2" y="3971"/>
                        <a:pt x="1907" y="3590"/>
                      </a:cubicBezTo>
                      <a:lnTo>
                        <a:pt x="1907" y="3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EE324FF6-E930-4154-947C-A329AAA6BC3E}"/>
                    </a:ext>
                  </a:extLst>
                </p:cNvPr>
                <p:cNvSpPr/>
                <p:nvPr/>
              </p:nvSpPr>
              <p:spPr>
                <a:xfrm>
                  <a:off x="6060919" y="4275889"/>
                  <a:ext cx="124289" cy="34207"/>
                </a:xfrm>
                <a:custGeom>
                  <a:avLst/>
                  <a:gdLst>
                    <a:gd name="connsiteX0" fmla="*/ 1076 w 124289"/>
                    <a:gd name="connsiteY0" fmla="*/ 3026 h 34207"/>
                    <a:gd name="connsiteX1" fmla="*/ 122425 w 124289"/>
                    <a:gd name="connsiteY1" fmla="*/ 34173 h 34207"/>
                    <a:gd name="connsiteX2" fmla="*/ 123187 w 124289"/>
                    <a:gd name="connsiteY2" fmla="*/ 31220 h 34207"/>
                    <a:gd name="connsiteX3" fmla="*/ 1838 w 124289"/>
                    <a:gd name="connsiteY3" fmla="*/ 73 h 34207"/>
                    <a:gd name="connsiteX4" fmla="*/ 1076 w 124289"/>
                    <a:gd name="connsiteY4" fmla="*/ 3026 h 34207"/>
                    <a:gd name="connsiteX5" fmla="*/ 1076 w 124289"/>
                    <a:gd name="connsiteY5" fmla="*/ 3026 h 34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89" h="34207">
                      <a:moveTo>
                        <a:pt x="1076" y="3026"/>
                      </a:moveTo>
                      <a:cubicBezTo>
                        <a:pt x="41081" y="15123"/>
                        <a:pt x="81562" y="25505"/>
                        <a:pt x="122425" y="34173"/>
                      </a:cubicBezTo>
                      <a:cubicBezTo>
                        <a:pt x="124330" y="34553"/>
                        <a:pt x="125092" y="31696"/>
                        <a:pt x="123187" y="31220"/>
                      </a:cubicBezTo>
                      <a:cubicBezTo>
                        <a:pt x="82324" y="22552"/>
                        <a:pt x="41843" y="12170"/>
                        <a:pt x="1838" y="73"/>
                      </a:cubicBezTo>
                      <a:cubicBezTo>
                        <a:pt x="28" y="-498"/>
                        <a:pt x="-829" y="2454"/>
                        <a:pt x="1076" y="3026"/>
                      </a:cubicBezTo>
                      <a:lnTo>
                        <a:pt x="1076" y="30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25" name="Graphic 495">
                <a:extLst>
                  <a:ext uri="{FF2B5EF4-FFF2-40B4-BE49-F238E27FC236}">
                    <a16:creationId xmlns:a16="http://schemas.microsoft.com/office/drawing/2014/main" id="{806CDADD-3AAE-4EDE-B59E-CC1C7F26F13B}"/>
                  </a:ext>
                </a:extLst>
              </p:cNvPr>
              <p:cNvGrpSpPr/>
              <p:nvPr/>
            </p:nvGrpSpPr>
            <p:grpSpPr>
              <a:xfrm>
                <a:off x="5562690" y="2989123"/>
                <a:ext cx="107351" cy="124884"/>
                <a:chOff x="5562690" y="2989123"/>
                <a:chExt cx="107351" cy="124884"/>
              </a:xfrm>
            </p:grpSpPr>
            <p:sp>
              <p:nvSpPr>
                <p:cNvPr id="268" name="Freeform: Shape 267">
                  <a:extLst>
                    <a:ext uri="{FF2B5EF4-FFF2-40B4-BE49-F238E27FC236}">
                      <a16:creationId xmlns:a16="http://schemas.microsoft.com/office/drawing/2014/main" id="{A31904CF-46E8-49FE-A45A-4CE4EBA7D4BD}"/>
                    </a:ext>
                  </a:extLst>
                </p:cNvPr>
                <p:cNvSpPr/>
                <p:nvPr/>
              </p:nvSpPr>
              <p:spPr>
                <a:xfrm>
                  <a:off x="5562690" y="2989123"/>
                  <a:ext cx="107351" cy="124884"/>
                </a:xfrm>
                <a:custGeom>
                  <a:avLst/>
                  <a:gdLst>
                    <a:gd name="connsiteX0" fmla="*/ 107351 w 107351"/>
                    <a:gd name="connsiteY0" fmla="*/ 109263 h 124884"/>
                    <a:gd name="connsiteX1" fmla="*/ 91730 w 107351"/>
                    <a:gd name="connsiteY1" fmla="*/ 38874 h 124884"/>
                    <a:gd name="connsiteX2" fmla="*/ 88873 w 107351"/>
                    <a:gd name="connsiteY2" fmla="*/ 76974 h 124884"/>
                    <a:gd name="connsiteX3" fmla="*/ 39533 w 107351"/>
                    <a:gd name="connsiteY3" fmla="*/ 1345 h 124884"/>
                    <a:gd name="connsiteX4" fmla="*/ 66203 w 107351"/>
                    <a:gd name="connsiteY4" fmla="*/ 61543 h 124884"/>
                    <a:gd name="connsiteX5" fmla="*/ 16769 w 107351"/>
                    <a:gd name="connsiteY5" fmla="*/ 19157 h 124884"/>
                    <a:gd name="connsiteX6" fmla="*/ 55059 w 107351"/>
                    <a:gd name="connsiteY6" fmla="*/ 75545 h 124884"/>
                    <a:gd name="connsiteX7" fmla="*/ 1529 w 107351"/>
                    <a:gd name="connsiteY7" fmla="*/ 38302 h 124884"/>
                    <a:gd name="connsiteX8" fmla="*/ 43058 w 107351"/>
                    <a:gd name="connsiteY8" fmla="*/ 87165 h 124884"/>
                    <a:gd name="connsiteX9" fmla="*/ 13435 w 107351"/>
                    <a:gd name="connsiteY9" fmla="*/ 76688 h 124884"/>
                    <a:gd name="connsiteX10" fmla="*/ 52392 w 107351"/>
                    <a:gd name="connsiteY10" fmla="*/ 124884 h 124884"/>
                    <a:gd name="connsiteX11" fmla="*/ 107351 w 107351"/>
                    <a:gd name="connsiteY11" fmla="*/ 109263 h 12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351" h="124884">
                      <a:moveTo>
                        <a:pt x="107351" y="109263"/>
                      </a:moveTo>
                      <a:cubicBezTo>
                        <a:pt x="107351" y="109263"/>
                        <a:pt x="94778" y="45827"/>
                        <a:pt x="91730" y="38874"/>
                      </a:cubicBezTo>
                      <a:cubicBezTo>
                        <a:pt x="89349" y="33539"/>
                        <a:pt x="88873" y="76974"/>
                        <a:pt x="88873" y="76974"/>
                      </a:cubicBezTo>
                      <a:cubicBezTo>
                        <a:pt x="88873" y="76974"/>
                        <a:pt x="39533" y="-11895"/>
                        <a:pt x="39533" y="1345"/>
                      </a:cubicBezTo>
                      <a:cubicBezTo>
                        <a:pt x="39533" y="14585"/>
                        <a:pt x="66203" y="61543"/>
                        <a:pt x="66203" y="61543"/>
                      </a:cubicBezTo>
                      <a:cubicBezTo>
                        <a:pt x="66203" y="61543"/>
                        <a:pt x="5720" y="2774"/>
                        <a:pt x="16769" y="19157"/>
                      </a:cubicBezTo>
                      <a:cubicBezTo>
                        <a:pt x="27818" y="35540"/>
                        <a:pt x="55059" y="75545"/>
                        <a:pt x="55059" y="75545"/>
                      </a:cubicBezTo>
                      <a:cubicBezTo>
                        <a:pt x="55059" y="75545"/>
                        <a:pt x="-10759" y="17919"/>
                        <a:pt x="1529" y="38302"/>
                      </a:cubicBezTo>
                      <a:cubicBezTo>
                        <a:pt x="13816" y="58685"/>
                        <a:pt x="43058" y="87165"/>
                        <a:pt x="43058" y="87165"/>
                      </a:cubicBezTo>
                      <a:cubicBezTo>
                        <a:pt x="43058" y="87165"/>
                        <a:pt x="-2567" y="59733"/>
                        <a:pt x="13435" y="76688"/>
                      </a:cubicBezTo>
                      <a:cubicBezTo>
                        <a:pt x="29437" y="93642"/>
                        <a:pt x="39343" y="93452"/>
                        <a:pt x="52392" y="124884"/>
                      </a:cubicBezTo>
                      <a:lnTo>
                        <a:pt x="107351" y="109263"/>
                      </a:lnTo>
                      <a:close/>
                    </a:path>
                  </a:pathLst>
                </a:custGeom>
                <a:solidFill>
                  <a:srgbClr val="F4D2B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69" name="Freeform: Shape 268">
                  <a:extLst>
                    <a:ext uri="{FF2B5EF4-FFF2-40B4-BE49-F238E27FC236}">
                      <a16:creationId xmlns:a16="http://schemas.microsoft.com/office/drawing/2014/main" id="{8BBE937B-0917-4C6D-83B6-A15AF4671CD0}"/>
                    </a:ext>
                  </a:extLst>
                </p:cNvPr>
                <p:cNvSpPr/>
                <p:nvPr/>
              </p:nvSpPr>
              <p:spPr>
                <a:xfrm>
                  <a:off x="5611247" y="3075084"/>
                  <a:ext cx="49384" cy="22359"/>
                </a:xfrm>
                <a:custGeom>
                  <a:avLst/>
                  <a:gdLst>
                    <a:gd name="connsiteX0" fmla="*/ 49269 w 49384"/>
                    <a:gd name="connsiteY0" fmla="*/ 20159 h 22359"/>
                    <a:gd name="connsiteX1" fmla="*/ 1739 w 49384"/>
                    <a:gd name="connsiteY1" fmla="*/ 2252 h 22359"/>
                    <a:gd name="connsiteX2" fmla="*/ 3073 w 49384"/>
                    <a:gd name="connsiteY2" fmla="*/ 7110 h 22359"/>
                    <a:gd name="connsiteX3" fmla="*/ 30981 w 49384"/>
                    <a:gd name="connsiteY3" fmla="*/ 9491 h 22359"/>
                    <a:gd name="connsiteX4" fmla="*/ 46221 w 49384"/>
                    <a:gd name="connsiteY4" fmla="*/ 21969 h 22359"/>
                    <a:gd name="connsiteX5" fmla="*/ 49269 w 49384"/>
                    <a:gd name="connsiteY5" fmla="*/ 20159 h 22359"/>
                    <a:gd name="connsiteX6" fmla="*/ 49269 w 49384"/>
                    <a:gd name="connsiteY6" fmla="*/ 20159 h 22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384" h="22359">
                      <a:moveTo>
                        <a:pt x="49269" y="20159"/>
                      </a:moveTo>
                      <a:cubicBezTo>
                        <a:pt x="43745" y="2538"/>
                        <a:pt x="17075" y="-3844"/>
                        <a:pt x="1739" y="2252"/>
                      </a:cubicBezTo>
                      <a:cubicBezTo>
                        <a:pt x="-1213" y="3490"/>
                        <a:pt x="-166" y="7681"/>
                        <a:pt x="3073" y="7110"/>
                      </a:cubicBezTo>
                      <a:cubicBezTo>
                        <a:pt x="12788" y="5395"/>
                        <a:pt x="21932" y="4919"/>
                        <a:pt x="30981" y="9491"/>
                      </a:cubicBezTo>
                      <a:cubicBezTo>
                        <a:pt x="37172" y="12539"/>
                        <a:pt x="40982" y="17873"/>
                        <a:pt x="46221" y="21969"/>
                      </a:cubicBezTo>
                      <a:cubicBezTo>
                        <a:pt x="47555" y="22921"/>
                        <a:pt x="49936" y="22064"/>
                        <a:pt x="49269" y="20159"/>
                      </a:cubicBezTo>
                      <a:lnTo>
                        <a:pt x="49269" y="2015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3AF6FD68-5114-4C61-AA16-3225DD9F77AA}"/>
                  </a:ext>
                </a:extLst>
              </p:cNvPr>
              <p:cNvSpPr/>
              <p:nvPr/>
            </p:nvSpPr>
            <p:spPr>
              <a:xfrm>
                <a:off x="5783960" y="3673506"/>
                <a:ext cx="277082" cy="544067"/>
              </a:xfrm>
              <a:custGeom>
                <a:avLst/>
                <a:gdLst>
                  <a:gd name="connsiteX0" fmla="*/ 277082 w 277082"/>
                  <a:gd name="connsiteY0" fmla="*/ 15145 h 544067"/>
                  <a:gd name="connsiteX1" fmla="*/ 129826 w 277082"/>
                  <a:gd name="connsiteY1" fmla="*/ 544068 h 544067"/>
                  <a:gd name="connsiteX2" fmla="*/ 0 w 277082"/>
                  <a:gd name="connsiteY2" fmla="*/ 521399 h 544067"/>
                  <a:gd name="connsiteX3" fmla="*/ 95821 w 277082"/>
                  <a:gd name="connsiteY3" fmla="*/ 0 h 54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082" h="544067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616E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C886A059-69A1-49AB-AE83-CA7FE82E2D8B}"/>
                  </a:ext>
                </a:extLst>
              </p:cNvPr>
              <p:cNvSpPr/>
              <p:nvPr/>
            </p:nvSpPr>
            <p:spPr>
              <a:xfrm>
                <a:off x="6027038" y="3688651"/>
                <a:ext cx="241839" cy="528923"/>
              </a:xfrm>
              <a:custGeom>
                <a:avLst/>
                <a:gdLst>
                  <a:gd name="connsiteX0" fmla="*/ 241840 w 241839"/>
                  <a:gd name="connsiteY0" fmla="*/ 0 h 528923"/>
                  <a:gd name="connsiteX1" fmla="*/ 143637 w 241839"/>
                  <a:gd name="connsiteY1" fmla="*/ 528923 h 528923"/>
                  <a:gd name="connsiteX2" fmla="*/ 0 w 241839"/>
                  <a:gd name="connsiteY2" fmla="*/ 528923 h 528923"/>
                  <a:gd name="connsiteX3" fmla="*/ 52959 w 241839"/>
                  <a:gd name="connsiteY3" fmla="*/ 7334 h 52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839" h="528923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616E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19B768C3-E58B-4D51-ACE0-EF710F9180D1}"/>
                  </a:ext>
                </a:extLst>
              </p:cNvPr>
              <p:cNvSpPr/>
              <p:nvPr/>
            </p:nvSpPr>
            <p:spPr>
              <a:xfrm>
                <a:off x="5599650" y="3086290"/>
                <a:ext cx="962693" cy="694614"/>
              </a:xfrm>
              <a:custGeom>
                <a:avLst/>
                <a:gdLst>
                  <a:gd name="connsiteX0" fmla="*/ 166118 w 962693"/>
                  <a:gd name="connsiteY0" fmla="*/ 274987 h 694614"/>
                  <a:gd name="connsiteX1" fmla="*/ 292515 w 962693"/>
                  <a:gd name="connsiteY1" fmla="*/ 215074 h 694614"/>
                  <a:gd name="connsiteX2" fmla="*/ 256986 w 962693"/>
                  <a:gd name="connsiteY2" fmla="*/ 609314 h 694614"/>
                  <a:gd name="connsiteX3" fmla="*/ 690755 w 962693"/>
                  <a:gd name="connsiteY3" fmla="*/ 631317 h 694614"/>
                  <a:gd name="connsiteX4" fmla="*/ 606268 w 962693"/>
                  <a:gd name="connsiteY4" fmla="*/ 240411 h 694614"/>
                  <a:gd name="connsiteX5" fmla="*/ 906972 w 962693"/>
                  <a:gd name="connsiteY5" fmla="*/ 578739 h 694614"/>
                  <a:gd name="connsiteX6" fmla="*/ 962694 w 962693"/>
                  <a:gd name="connsiteY6" fmla="*/ 512350 h 694614"/>
                  <a:gd name="connsiteX7" fmla="*/ 599791 w 962693"/>
                  <a:gd name="connsiteY7" fmla="*/ 91916 h 694614"/>
                  <a:gd name="connsiteX8" fmla="*/ 528163 w 962693"/>
                  <a:gd name="connsiteY8" fmla="*/ 62960 h 694614"/>
                  <a:gd name="connsiteX9" fmla="*/ 359952 w 962693"/>
                  <a:gd name="connsiteY9" fmla="*/ 77153 h 694614"/>
                  <a:gd name="connsiteX10" fmla="*/ 344616 w 962693"/>
                  <a:gd name="connsiteY10" fmla="*/ 79439 h 694614"/>
                  <a:gd name="connsiteX11" fmla="*/ 292800 w 962693"/>
                  <a:gd name="connsiteY11" fmla="*/ 95631 h 694614"/>
                  <a:gd name="connsiteX12" fmla="*/ 138114 w 962693"/>
                  <a:gd name="connsiteY12" fmla="*/ 172879 h 694614"/>
                  <a:gd name="connsiteX13" fmla="*/ 81631 w 962693"/>
                  <a:gd name="connsiteY13" fmla="*/ 0 h 694614"/>
                  <a:gd name="connsiteX14" fmla="*/ 2 w 962693"/>
                  <a:gd name="connsiteY14" fmla="*/ 33909 h 694614"/>
                  <a:gd name="connsiteX15" fmla="*/ 166118 w 962693"/>
                  <a:gd name="connsiteY15" fmla="*/ 274987 h 69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2693" h="694614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FFB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7A6C8D59-7E19-4301-924E-DAB2E2015885}"/>
                  </a:ext>
                </a:extLst>
              </p:cNvPr>
              <p:cNvSpPr/>
              <p:nvPr/>
            </p:nvSpPr>
            <p:spPr>
              <a:xfrm>
                <a:off x="6129418" y="3156143"/>
                <a:ext cx="79533" cy="173300"/>
              </a:xfrm>
              <a:custGeom>
                <a:avLst/>
                <a:gdLst>
                  <a:gd name="connsiteX0" fmla="*/ 109 w 79533"/>
                  <a:gd name="connsiteY0" fmla="*/ 1870 h 173300"/>
                  <a:gd name="connsiteX1" fmla="*/ 73547 w 79533"/>
                  <a:gd name="connsiteY1" fmla="*/ 171320 h 173300"/>
                  <a:gd name="connsiteX2" fmla="*/ 79357 w 79533"/>
                  <a:gd name="connsiteY2" fmla="*/ 169700 h 173300"/>
                  <a:gd name="connsiteX3" fmla="*/ 2871 w 79533"/>
                  <a:gd name="connsiteY3" fmla="*/ 632 h 173300"/>
                  <a:gd name="connsiteX4" fmla="*/ 109 w 79533"/>
                  <a:gd name="connsiteY4" fmla="*/ 1870 h 173300"/>
                  <a:gd name="connsiteX5" fmla="*/ 109 w 79533"/>
                  <a:gd name="connsiteY5" fmla="*/ 1870 h 17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533" h="17330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B040634A-69DB-4D03-9D3B-8EB6708491CD}"/>
                  </a:ext>
                </a:extLst>
              </p:cNvPr>
              <p:cNvSpPr/>
              <p:nvPr/>
            </p:nvSpPr>
            <p:spPr>
              <a:xfrm>
                <a:off x="5890492" y="3168770"/>
                <a:ext cx="59438" cy="134316"/>
              </a:xfrm>
              <a:custGeom>
                <a:avLst/>
                <a:gdLst>
                  <a:gd name="connsiteX0" fmla="*/ 1672 w 59438"/>
                  <a:gd name="connsiteY0" fmla="*/ 134309 h 134316"/>
                  <a:gd name="connsiteX1" fmla="*/ 54250 w 59438"/>
                  <a:gd name="connsiteY1" fmla="*/ 83350 h 134316"/>
                  <a:gd name="connsiteX2" fmla="*/ 39963 w 59438"/>
                  <a:gd name="connsiteY2" fmla="*/ 482 h 134316"/>
                  <a:gd name="connsiteX3" fmla="*/ 36915 w 59438"/>
                  <a:gd name="connsiteY3" fmla="*/ 4483 h 134316"/>
                  <a:gd name="connsiteX4" fmla="*/ 1291 w 59438"/>
                  <a:gd name="connsiteY4" fmla="*/ 130975 h 134316"/>
                  <a:gd name="connsiteX5" fmla="*/ 1672 w 59438"/>
                  <a:gd name="connsiteY5" fmla="*/ 134309 h 134316"/>
                  <a:gd name="connsiteX6" fmla="*/ 1672 w 59438"/>
                  <a:gd name="connsiteY6" fmla="*/ 134309 h 13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8" h="134316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0646E388-B7ED-4406-B31C-256E888DFC27}"/>
                  </a:ext>
                </a:extLst>
              </p:cNvPr>
              <p:cNvSpPr/>
              <p:nvPr/>
            </p:nvSpPr>
            <p:spPr>
              <a:xfrm>
                <a:off x="5899466" y="3525275"/>
                <a:ext cx="57775" cy="113508"/>
              </a:xfrm>
              <a:custGeom>
                <a:avLst/>
                <a:gdLst>
                  <a:gd name="connsiteX0" fmla="*/ 48800 w 57775"/>
                  <a:gd name="connsiteY0" fmla="*/ 2688 h 113508"/>
                  <a:gd name="connsiteX1" fmla="*/ 1937 w 57775"/>
                  <a:gd name="connsiteY1" fmla="*/ 106416 h 113508"/>
                  <a:gd name="connsiteX2" fmla="*/ 5843 w 57775"/>
                  <a:gd name="connsiteY2" fmla="*/ 113083 h 113508"/>
                  <a:gd name="connsiteX3" fmla="*/ 52991 w 57775"/>
                  <a:gd name="connsiteY3" fmla="*/ 1545 h 113508"/>
                  <a:gd name="connsiteX4" fmla="*/ 48800 w 57775"/>
                  <a:gd name="connsiteY4" fmla="*/ 2688 h 113508"/>
                  <a:gd name="connsiteX5" fmla="*/ 48800 w 57775"/>
                  <a:gd name="connsiteY5" fmla="*/ 2688 h 1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75" h="113508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B6A4B79D-0405-431B-9733-E31AF7A97E8F}"/>
                  </a:ext>
                </a:extLst>
              </p:cNvPr>
              <p:cNvSpPr/>
              <p:nvPr/>
            </p:nvSpPr>
            <p:spPr>
              <a:xfrm>
                <a:off x="6180092" y="3507772"/>
                <a:ext cx="55364" cy="115151"/>
              </a:xfrm>
              <a:custGeom>
                <a:avLst/>
                <a:gdLst>
                  <a:gd name="connsiteX0" fmla="*/ 4299 w 55364"/>
                  <a:gd name="connsiteY0" fmla="*/ 1903 h 115151"/>
                  <a:gd name="connsiteX1" fmla="*/ 50210 w 55364"/>
                  <a:gd name="connsiteY1" fmla="*/ 114775 h 115151"/>
                  <a:gd name="connsiteX2" fmla="*/ 53734 w 55364"/>
                  <a:gd name="connsiteY2" fmla="*/ 108679 h 115151"/>
                  <a:gd name="connsiteX3" fmla="*/ 9347 w 55364"/>
                  <a:gd name="connsiteY3" fmla="*/ 3237 h 115151"/>
                  <a:gd name="connsiteX4" fmla="*/ 4299 w 55364"/>
                  <a:gd name="connsiteY4" fmla="*/ 1903 h 115151"/>
                  <a:gd name="connsiteX5" fmla="*/ 4299 w 55364"/>
                  <a:gd name="connsiteY5" fmla="*/ 1903 h 11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64" h="115151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2" y="82104"/>
                      <a:pt x="-939" y="48576"/>
                      <a:pt x="9347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CA55AC7B-1FFB-4951-8734-E45CB3C06429}"/>
                  </a:ext>
                </a:extLst>
              </p:cNvPr>
              <p:cNvSpPr/>
              <p:nvPr/>
            </p:nvSpPr>
            <p:spPr>
              <a:xfrm>
                <a:off x="5592586" y="3088064"/>
                <a:ext cx="93946" cy="35758"/>
              </a:xfrm>
              <a:custGeom>
                <a:avLst/>
                <a:gdLst>
                  <a:gd name="connsiteX0" fmla="*/ 2875 w 93946"/>
                  <a:gd name="connsiteY0" fmla="*/ 35754 h 35758"/>
                  <a:gd name="connsiteX1" fmla="*/ 92029 w 93946"/>
                  <a:gd name="connsiteY1" fmla="*/ 7179 h 35758"/>
                  <a:gd name="connsiteX2" fmla="*/ 88123 w 93946"/>
                  <a:gd name="connsiteY2" fmla="*/ 511 h 35758"/>
                  <a:gd name="connsiteX3" fmla="*/ 2113 w 93946"/>
                  <a:gd name="connsiteY3" fmla="*/ 29944 h 35758"/>
                  <a:gd name="connsiteX4" fmla="*/ 2875 w 93946"/>
                  <a:gd name="connsiteY4" fmla="*/ 35754 h 35758"/>
                  <a:gd name="connsiteX5" fmla="*/ 2875 w 93946"/>
                  <a:gd name="connsiteY5" fmla="*/ 35754 h 3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946" h="35758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F3E533CD-DA67-4286-951E-EE50968673C4}"/>
                  </a:ext>
                </a:extLst>
              </p:cNvPr>
              <p:cNvSpPr/>
              <p:nvPr/>
            </p:nvSpPr>
            <p:spPr>
              <a:xfrm>
                <a:off x="5709722" y="3258320"/>
                <a:ext cx="27620" cy="50267"/>
              </a:xfrm>
              <a:custGeom>
                <a:avLst/>
                <a:gdLst>
                  <a:gd name="connsiteX0" fmla="*/ 23565 w 27620"/>
                  <a:gd name="connsiteY0" fmla="*/ 943 h 50267"/>
                  <a:gd name="connsiteX1" fmla="*/ 12802 w 27620"/>
                  <a:gd name="connsiteY1" fmla="*/ 25803 h 50267"/>
                  <a:gd name="connsiteX2" fmla="*/ 134 w 27620"/>
                  <a:gd name="connsiteY2" fmla="*/ 47235 h 50267"/>
                  <a:gd name="connsiteX3" fmla="*/ 3658 w 27620"/>
                  <a:gd name="connsiteY3" fmla="*/ 49997 h 50267"/>
                  <a:gd name="connsiteX4" fmla="*/ 20708 w 27620"/>
                  <a:gd name="connsiteY4" fmla="*/ 26946 h 50267"/>
                  <a:gd name="connsiteX5" fmla="*/ 27375 w 27620"/>
                  <a:gd name="connsiteY5" fmla="*/ 1419 h 50267"/>
                  <a:gd name="connsiteX6" fmla="*/ 23565 w 27620"/>
                  <a:gd name="connsiteY6" fmla="*/ 943 h 50267"/>
                  <a:gd name="connsiteX7" fmla="*/ 23565 w 27620"/>
                  <a:gd name="connsiteY7" fmla="*/ 943 h 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0" h="50267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3982EFCF-5B65-4D59-BA26-E325082CF4C1}"/>
                  </a:ext>
                </a:extLst>
              </p:cNvPr>
              <p:cNvSpPr/>
              <p:nvPr/>
            </p:nvSpPr>
            <p:spPr>
              <a:xfrm>
                <a:off x="5734429" y="3258672"/>
                <a:ext cx="12143" cy="60476"/>
              </a:xfrm>
              <a:custGeom>
                <a:avLst/>
                <a:gdLst>
                  <a:gd name="connsiteX0" fmla="*/ 859 w 12143"/>
                  <a:gd name="connsiteY0" fmla="*/ 2210 h 60476"/>
                  <a:gd name="connsiteX1" fmla="*/ 2 w 12143"/>
                  <a:gd name="connsiteY1" fmla="*/ 57551 h 60476"/>
                  <a:gd name="connsiteX2" fmla="*/ 5526 w 12143"/>
                  <a:gd name="connsiteY2" fmla="*/ 59075 h 60476"/>
                  <a:gd name="connsiteX3" fmla="*/ 12098 w 12143"/>
                  <a:gd name="connsiteY3" fmla="*/ 19546 h 60476"/>
                  <a:gd name="connsiteX4" fmla="*/ 2097 w 12143"/>
                  <a:gd name="connsiteY4" fmla="*/ 20 h 60476"/>
                  <a:gd name="connsiteX5" fmla="*/ 859 w 12143"/>
                  <a:gd name="connsiteY5" fmla="*/ 2210 h 60476"/>
                  <a:gd name="connsiteX6" fmla="*/ 859 w 12143"/>
                  <a:gd name="connsiteY6" fmla="*/ 2210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43" h="60476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F883A439-CCEE-427C-9E86-76D56E18D869}"/>
                  </a:ext>
                </a:extLst>
              </p:cNvPr>
              <p:cNvSpPr/>
              <p:nvPr/>
            </p:nvSpPr>
            <p:spPr>
              <a:xfrm>
                <a:off x="5857523" y="3649225"/>
                <a:ext cx="426340" cy="82363"/>
              </a:xfrm>
              <a:custGeom>
                <a:avLst/>
                <a:gdLst>
                  <a:gd name="connsiteX0" fmla="*/ 732 w 426340"/>
                  <a:gd name="connsiteY0" fmla="*/ 4183 h 82363"/>
                  <a:gd name="connsiteX1" fmla="*/ 424404 w 426340"/>
                  <a:gd name="connsiteY1" fmla="*/ 26567 h 82363"/>
                  <a:gd name="connsiteX2" fmla="*/ 420309 w 426340"/>
                  <a:gd name="connsiteY2" fmla="*/ 19613 h 82363"/>
                  <a:gd name="connsiteX3" fmla="*/ 3590 w 426340"/>
                  <a:gd name="connsiteY3" fmla="*/ 373 h 82363"/>
                  <a:gd name="connsiteX4" fmla="*/ 732 w 426340"/>
                  <a:gd name="connsiteY4" fmla="*/ 4183 h 82363"/>
                  <a:gd name="connsiteX5" fmla="*/ 732 w 426340"/>
                  <a:gd name="connsiteY5" fmla="*/ 4183 h 8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340" h="82363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0945594F-9095-47A9-B427-6DA0ACEB1092}"/>
                  </a:ext>
                </a:extLst>
              </p:cNvPr>
              <p:cNvSpPr/>
              <p:nvPr/>
            </p:nvSpPr>
            <p:spPr>
              <a:xfrm>
                <a:off x="5878082" y="3665361"/>
                <a:ext cx="8344" cy="54769"/>
              </a:xfrm>
              <a:custGeom>
                <a:avLst/>
                <a:gdLst>
                  <a:gd name="connsiteX0" fmla="*/ 1034 w 8344"/>
                  <a:gd name="connsiteY0" fmla="*/ 1001 h 54769"/>
                  <a:gd name="connsiteX1" fmla="*/ 748 w 8344"/>
                  <a:gd name="connsiteY1" fmla="*/ 26814 h 54769"/>
                  <a:gd name="connsiteX2" fmla="*/ 2939 w 8344"/>
                  <a:gd name="connsiteY2" fmla="*/ 52913 h 54769"/>
                  <a:gd name="connsiteX3" fmla="*/ 7987 w 8344"/>
                  <a:gd name="connsiteY3" fmla="*/ 52246 h 54769"/>
                  <a:gd name="connsiteX4" fmla="*/ 6844 w 8344"/>
                  <a:gd name="connsiteY4" fmla="*/ 24814 h 54769"/>
                  <a:gd name="connsiteX5" fmla="*/ 3701 w 8344"/>
                  <a:gd name="connsiteY5" fmla="*/ 1001 h 54769"/>
                  <a:gd name="connsiteX6" fmla="*/ 1034 w 8344"/>
                  <a:gd name="connsiteY6" fmla="*/ 1001 h 54769"/>
                  <a:gd name="connsiteX7" fmla="*/ 1034 w 8344"/>
                  <a:gd name="connsiteY7" fmla="*/ 1001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44" h="54769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30780BAE-4519-40D0-A886-9ACD8AE06601}"/>
                  </a:ext>
                </a:extLst>
              </p:cNvPr>
              <p:cNvSpPr/>
              <p:nvPr/>
            </p:nvSpPr>
            <p:spPr>
              <a:xfrm>
                <a:off x="5930205" y="3693984"/>
                <a:ext cx="7684" cy="59877"/>
              </a:xfrm>
              <a:custGeom>
                <a:avLst/>
                <a:gdLst>
                  <a:gd name="connsiteX0" fmla="*/ 60 w 7684"/>
                  <a:gd name="connsiteY0" fmla="*/ 1430 h 59877"/>
                  <a:gd name="connsiteX1" fmla="*/ 1869 w 7684"/>
                  <a:gd name="connsiteY1" fmla="*/ 57056 h 59877"/>
                  <a:gd name="connsiteX2" fmla="*/ 7680 w 7684"/>
                  <a:gd name="connsiteY2" fmla="*/ 57056 h 59877"/>
                  <a:gd name="connsiteX3" fmla="*/ 3012 w 7684"/>
                  <a:gd name="connsiteY3" fmla="*/ 1430 h 59877"/>
                  <a:gd name="connsiteX4" fmla="*/ 60 w 7684"/>
                  <a:gd name="connsiteY4" fmla="*/ 1430 h 59877"/>
                  <a:gd name="connsiteX5" fmla="*/ 60 w 7684"/>
                  <a:gd name="connsiteY5" fmla="*/ 1430 h 5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84" h="59877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F14793BE-0A52-46A5-930D-6095574EA6D4}"/>
                  </a:ext>
                </a:extLst>
              </p:cNvPr>
              <p:cNvSpPr/>
              <p:nvPr/>
            </p:nvSpPr>
            <p:spPr>
              <a:xfrm>
                <a:off x="5977695" y="3719389"/>
                <a:ext cx="7337" cy="51575"/>
              </a:xfrm>
              <a:custGeom>
                <a:avLst/>
                <a:gdLst>
                  <a:gd name="connsiteX0" fmla="*/ 1528 w 7337"/>
                  <a:gd name="connsiteY0" fmla="*/ 1361 h 51575"/>
                  <a:gd name="connsiteX1" fmla="*/ 1718 w 7337"/>
                  <a:gd name="connsiteY1" fmla="*/ 49748 h 51575"/>
                  <a:gd name="connsiteX2" fmla="*/ 6576 w 7337"/>
                  <a:gd name="connsiteY2" fmla="*/ 49081 h 51575"/>
                  <a:gd name="connsiteX3" fmla="*/ 4195 w 7337"/>
                  <a:gd name="connsiteY3" fmla="*/ 980 h 51575"/>
                  <a:gd name="connsiteX4" fmla="*/ 1528 w 7337"/>
                  <a:gd name="connsiteY4" fmla="*/ 1361 h 51575"/>
                  <a:gd name="connsiteX5" fmla="*/ 1528 w 7337"/>
                  <a:gd name="connsiteY5" fmla="*/ 1361 h 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7" h="51575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57A280EC-3EB0-4EBD-BAB1-0EEEFB97B3A6}"/>
                  </a:ext>
                </a:extLst>
              </p:cNvPr>
              <p:cNvSpPr/>
              <p:nvPr/>
            </p:nvSpPr>
            <p:spPr>
              <a:xfrm>
                <a:off x="6051991" y="3729216"/>
                <a:ext cx="10099" cy="51411"/>
              </a:xfrm>
              <a:custGeom>
                <a:avLst/>
                <a:gdLst>
                  <a:gd name="connsiteX0" fmla="*/ 3 w 10099"/>
                  <a:gd name="connsiteY0" fmla="*/ 1154 h 51411"/>
                  <a:gd name="connsiteX1" fmla="*/ 4956 w 10099"/>
                  <a:gd name="connsiteY1" fmla="*/ 49541 h 51411"/>
                  <a:gd name="connsiteX2" fmla="*/ 10100 w 10099"/>
                  <a:gd name="connsiteY2" fmla="*/ 48875 h 51411"/>
                  <a:gd name="connsiteX3" fmla="*/ 2289 w 10099"/>
                  <a:gd name="connsiteY3" fmla="*/ 869 h 51411"/>
                  <a:gd name="connsiteX4" fmla="*/ 3 w 10099"/>
                  <a:gd name="connsiteY4" fmla="*/ 1154 h 51411"/>
                  <a:gd name="connsiteX5" fmla="*/ 3 w 10099"/>
                  <a:gd name="connsiteY5" fmla="*/ 1154 h 5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9" h="51411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D4CF2CCB-CB4F-42C7-A0D8-498D516ED038}"/>
                  </a:ext>
                </a:extLst>
              </p:cNvPr>
              <p:cNvSpPr/>
              <p:nvPr/>
            </p:nvSpPr>
            <p:spPr>
              <a:xfrm>
                <a:off x="6108652" y="3726850"/>
                <a:ext cx="11542" cy="53909"/>
              </a:xfrm>
              <a:custGeom>
                <a:avLst/>
                <a:gdLst>
                  <a:gd name="connsiteX0" fmla="*/ 16 w 11542"/>
                  <a:gd name="connsiteY0" fmla="*/ 1900 h 53909"/>
                  <a:gd name="connsiteX1" fmla="*/ 6016 w 11542"/>
                  <a:gd name="connsiteY1" fmla="*/ 51907 h 53909"/>
                  <a:gd name="connsiteX2" fmla="*/ 11541 w 11542"/>
                  <a:gd name="connsiteY2" fmla="*/ 51145 h 53909"/>
                  <a:gd name="connsiteX3" fmla="*/ 3730 w 11542"/>
                  <a:gd name="connsiteY3" fmla="*/ 1424 h 53909"/>
                  <a:gd name="connsiteX4" fmla="*/ 16 w 11542"/>
                  <a:gd name="connsiteY4" fmla="*/ 1900 h 53909"/>
                  <a:gd name="connsiteX5" fmla="*/ 16 w 11542"/>
                  <a:gd name="connsiteY5" fmla="*/ 1900 h 5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42" h="53909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B381A7DF-6607-4A15-9C6A-656CD3570A85}"/>
                  </a:ext>
                </a:extLst>
              </p:cNvPr>
              <p:cNvSpPr/>
              <p:nvPr/>
            </p:nvSpPr>
            <p:spPr>
              <a:xfrm>
                <a:off x="6182564" y="3712987"/>
                <a:ext cx="13258" cy="46451"/>
              </a:xfrm>
              <a:custGeom>
                <a:avLst/>
                <a:gdLst>
                  <a:gd name="connsiteX0" fmla="*/ 18 w 13258"/>
                  <a:gd name="connsiteY0" fmla="*/ 3001 h 46451"/>
                  <a:gd name="connsiteX1" fmla="*/ 5733 w 13258"/>
                  <a:gd name="connsiteY1" fmla="*/ 43768 h 46451"/>
                  <a:gd name="connsiteX2" fmla="*/ 13258 w 13258"/>
                  <a:gd name="connsiteY2" fmla="*/ 42720 h 46451"/>
                  <a:gd name="connsiteX3" fmla="*/ 6019 w 13258"/>
                  <a:gd name="connsiteY3" fmla="*/ 2143 h 46451"/>
                  <a:gd name="connsiteX4" fmla="*/ 18 w 13258"/>
                  <a:gd name="connsiteY4" fmla="*/ 3001 h 46451"/>
                  <a:gd name="connsiteX5" fmla="*/ 18 w 13258"/>
                  <a:gd name="connsiteY5" fmla="*/ 3001 h 4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" h="46451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8EDB993F-7EF4-4C05-A8D5-3CCEFAFEAE3E}"/>
                  </a:ext>
                </a:extLst>
              </p:cNvPr>
              <p:cNvSpPr/>
              <p:nvPr/>
            </p:nvSpPr>
            <p:spPr>
              <a:xfrm>
                <a:off x="6244796" y="3692706"/>
                <a:ext cx="15224" cy="42217"/>
              </a:xfrm>
              <a:custGeom>
                <a:avLst/>
                <a:gdLst>
                  <a:gd name="connsiteX0" fmla="*/ 79 w 15224"/>
                  <a:gd name="connsiteY0" fmla="*/ 3279 h 42217"/>
                  <a:gd name="connsiteX1" fmla="*/ 9414 w 15224"/>
                  <a:gd name="connsiteY1" fmla="*/ 40712 h 42217"/>
                  <a:gd name="connsiteX2" fmla="*/ 15224 w 15224"/>
                  <a:gd name="connsiteY2" fmla="*/ 39093 h 42217"/>
                  <a:gd name="connsiteX3" fmla="*/ 5128 w 15224"/>
                  <a:gd name="connsiteY3" fmla="*/ 1755 h 42217"/>
                  <a:gd name="connsiteX4" fmla="*/ 79 w 15224"/>
                  <a:gd name="connsiteY4" fmla="*/ 3279 h 42217"/>
                  <a:gd name="connsiteX5" fmla="*/ 79 w 15224"/>
                  <a:gd name="connsiteY5" fmla="*/ 3279 h 4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4" h="42217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2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E27F5F0C-69D0-40B0-8954-D094447899E8}"/>
                  </a:ext>
                </a:extLst>
              </p:cNvPr>
              <p:cNvSpPr/>
              <p:nvPr/>
            </p:nvSpPr>
            <p:spPr>
              <a:xfrm>
                <a:off x="5973501" y="3150483"/>
                <a:ext cx="151350" cy="108883"/>
              </a:xfrm>
              <a:custGeom>
                <a:avLst/>
                <a:gdLst>
                  <a:gd name="connsiteX0" fmla="*/ 5722 w 151350"/>
                  <a:gd name="connsiteY0" fmla="*/ 11912 h 108883"/>
                  <a:gd name="connsiteX1" fmla="*/ 70397 w 151350"/>
                  <a:gd name="connsiteY1" fmla="*/ 108876 h 108883"/>
                  <a:gd name="connsiteX2" fmla="*/ 146026 w 151350"/>
                  <a:gd name="connsiteY2" fmla="*/ 1815 h 108883"/>
                  <a:gd name="connsiteX3" fmla="*/ 140882 w 151350"/>
                  <a:gd name="connsiteY3" fmla="*/ 2482 h 108883"/>
                  <a:gd name="connsiteX4" fmla="*/ 78208 w 151350"/>
                  <a:gd name="connsiteY4" fmla="*/ 101447 h 108883"/>
                  <a:gd name="connsiteX5" fmla="*/ 9723 w 151350"/>
                  <a:gd name="connsiteY5" fmla="*/ 13531 h 108883"/>
                  <a:gd name="connsiteX6" fmla="*/ 5722 w 151350"/>
                  <a:gd name="connsiteY6" fmla="*/ 11912 h 108883"/>
                  <a:gd name="connsiteX7" fmla="*/ 5722 w 151350"/>
                  <a:gd name="connsiteY7" fmla="*/ 11912 h 1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50" h="108883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790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ADB3E7D7-0E0F-45E5-8E33-3317BBA42631}"/>
                  </a:ext>
                </a:extLst>
              </p:cNvPr>
              <p:cNvSpPr/>
              <p:nvPr/>
            </p:nvSpPr>
            <p:spPr>
              <a:xfrm>
                <a:off x="6055495" y="3218813"/>
                <a:ext cx="12799" cy="32021"/>
              </a:xfrm>
              <a:custGeom>
                <a:avLst/>
                <a:gdLst>
                  <a:gd name="connsiteX0" fmla="*/ 23 w 12799"/>
                  <a:gd name="connsiteY0" fmla="*/ 2636 h 32021"/>
                  <a:gd name="connsiteX1" fmla="*/ 3452 w 12799"/>
                  <a:gd name="connsiteY1" fmla="*/ 18448 h 32021"/>
                  <a:gd name="connsiteX2" fmla="*/ 8882 w 12799"/>
                  <a:gd name="connsiteY2" fmla="*/ 31497 h 32021"/>
                  <a:gd name="connsiteX3" fmla="*/ 12215 w 12799"/>
                  <a:gd name="connsiteY3" fmla="*/ 30640 h 32021"/>
                  <a:gd name="connsiteX4" fmla="*/ 10120 w 12799"/>
                  <a:gd name="connsiteY4" fmla="*/ 16638 h 32021"/>
                  <a:gd name="connsiteX5" fmla="*/ 4976 w 12799"/>
                  <a:gd name="connsiteY5" fmla="*/ 1303 h 32021"/>
                  <a:gd name="connsiteX6" fmla="*/ 23 w 12799"/>
                  <a:gd name="connsiteY6" fmla="*/ 2636 h 32021"/>
                  <a:gd name="connsiteX7" fmla="*/ 23 w 12799"/>
                  <a:gd name="connsiteY7" fmla="*/ 2636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" h="32021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7A8B619C-43F0-48D2-BC5E-ED50A07D88E5}"/>
                  </a:ext>
                </a:extLst>
              </p:cNvPr>
              <p:cNvSpPr/>
              <p:nvPr/>
            </p:nvSpPr>
            <p:spPr>
              <a:xfrm>
                <a:off x="6082703" y="3199226"/>
                <a:ext cx="30755" cy="24151"/>
              </a:xfrm>
              <a:custGeom>
                <a:avLst/>
                <a:gdLst>
                  <a:gd name="connsiteX0" fmla="*/ 56 w 30755"/>
                  <a:gd name="connsiteY0" fmla="*/ 1458 h 24151"/>
                  <a:gd name="connsiteX1" fmla="*/ 10820 w 30755"/>
                  <a:gd name="connsiteY1" fmla="*/ 13555 h 24151"/>
                  <a:gd name="connsiteX2" fmla="*/ 26250 w 30755"/>
                  <a:gd name="connsiteY2" fmla="*/ 23842 h 24151"/>
                  <a:gd name="connsiteX3" fmla="*/ 29298 w 30755"/>
                  <a:gd name="connsiteY3" fmla="*/ 18603 h 24151"/>
                  <a:gd name="connsiteX4" fmla="*/ 14439 w 30755"/>
                  <a:gd name="connsiteY4" fmla="*/ 8888 h 24151"/>
                  <a:gd name="connsiteX5" fmla="*/ 1390 w 30755"/>
                  <a:gd name="connsiteY5" fmla="*/ 29 h 24151"/>
                  <a:gd name="connsiteX6" fmla="*/ 56 w 30755"/>
                  <a:gd name="connsiteY6" fmla="*/ 1458 h 24151"/>
                  <a:gd name="connsiteX7" fmla="*/ 56 w 30755"/>
                  <a:gd name="connsiteY7" fmla="*/ 1458 h 2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5" h="24151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7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FCF085CA-F9C9-43C1-B02A-78465EFD59C0}"/>
                  </a:ext>
                </a:extLst>
              </p:cNvPr>
              <p:cNvSpPr/>
              <p:nvPr/>
            </p:nvSpPr>
            <p:spPr>
              <a:xfrm>
                <a:off x="6086505" y="3168928"/>
                <a:ext cx="36755" cy="8256"/>
              </a:xfrm>
              <a:custGeom>
                <a:avLst/>
                <a:gdLst>
                  <a:gd name="connsiteX0" fmla="*/ 1399 w 36755"/>
                  <a:gd name="connsiteY0" fmla="*/ 7754 h 8256"/>
                  <a:gd name="connsiteX1" fmla="*/ 17972 w 36755"/>
                  <a:gd name="connsiteY1" fmla="*/ 7564 h 8256"/>
                  <a:gd name="connsiteX2" fmla="*/ 34736 w 36755"/>
                  <a:gd name="connsiteY2" fmla="*/ 5754 h 8256"/>
                  <a:gd name="connsiteX3" fmla="*/ 33974 w 36755"/>
                  <a:gd name="connsiteY3" fmla="*/ 229 h 8256"/>
                  <a:gd name="connsiteX4" fmla="*/ 16734 w 36755"/>
                  <a:gd name="connsiteY4" fmla="*/ 1372 h 8256"/>
                  <a:gd name="connsiteX5" fmla="*/ 1399 w 36755"/>
                  <a:gd name="connsiteY5" fmla="*/ 3849 h 8256"/>
                  <a:gd name="connsiteX6" fmla="*/ 1399 w 36755"/>
                  <a:gd name="connsiteY6" fmla="*/ 7754 h 8256"/>
                  <a:gd name="connsiteX7" fmla="*/ 1399 w 36755"/>
                  <a:gd name="connsiteY7" fmla="*/ 7754 h 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55" h="8256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A06161DF-A9A4-4A17-95FB-74F925D1A018}"/>
                  </a:ext>
                </a:extLst>
              </p:cNvPr>
              <p:cNvSpPr/>
              <p:nvPr/>
            </p:nvSpPr>
            <p:spPr>
              <a:xfrm>
                <a:off x="6010616" y="3214331"/>
                <a:ext cx="17675" cy="31551"/>
              </a:xfrm>
              <a:custGeom>
                <a:avLst/>
                <a:gdLst>
                  <a:gd name="connsiteX0" fmla="*/ 15089 w 17675"/>
                  <a:gd name="connsiteY0" fmla="*/ 450 h 31551"/>
                  <a:gd name="connsiteX1" fmla="*/ 325 w 17675"/>
                  <a:gd name="connsiteY1" fmla="*/ 26358 h 31551"/>
                  <a:gd name="connsiteX2" fmla="*/ 6231 w 17675"/>
                  <a:gd name="connsiteY2" fmla="*/ 29787 h 31551"/>
                  <a:gd name="connsiteX3" fmla="*/ 17661 w 17675"/>
                  <a:gd name="connsiteY3" fmla="*/ 1879 h 31551"/>
                  <a:gd name="connsiteX4" fmla="*/ 15089 w 17675"/>
                  <a:gd name="connsiteY4" fmla="*/ 450 h 31551"/>
                  <a:gd name="connsiteX5" fmla="*/ 15089 w 17675"/>
                  <a:gd name="connsiteY5" fmla="*/ 450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5" h="31551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EFBAE10F-BE9C-46A6-8249-01DDCD484F43}"/>
                  </a:ext>
                </a:extLst>
              </p:cNvPr>
              <p:cNvSpPr/>
              <p:nvPr/>
            </p:nvSpPr>
            <p:spPr>
              <a:xfrm>
                <a:off x="5977669" y="3190365"/>
                <a:ext cx="25676" cy="22119"/>
              </a:xfrm>
              <a:custGeom>
                <a:avLst/>
                <a:gdLst>
                  <a:gd name="connsiteX0" fmla="*/ 22890 w 25676"/>
                  <a:gd name="connsiteY0" fmla="*/ 319 h 22119"/>
                  <a:gd name="connsiteX1" fmla="*/ 697 w 25676"/>
                  <a:gd name="connsiteY1" fmla="*/ 17273 h 22119"/>
                  <a:gd name="connsiteX2" fmla="*/ 4126 w 25676"/>
                  <a:gd name="connsiteY2" fmla="*/ 21750 h 22119"/>
                  <a:gd name="connsiteX3" fmla="*/ 25176 w 25676"/>
                  <a:gd name="connsiteY3" fmla="*/ 3271 h 22119"/>
                  <a:gd name="connsiteX4" fmla="*/ 22890 w 25676"/>
                  <a:gd name="connsiteY4" fmla="*/ 319 h 22119"/>
                  <a:gd name="connsiteX5" fmla="*/ 22890 w 25676"/>
                  <a:gd name="connsiteY5" fmla="*/ 319 h 2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76" h="22119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50" name="Graphic 495">
                <a:extLst>
                  <a:ext uri="{FF2B5EF4-FFF2-40B4-BE49-F238E27FC236}">
                    <a16:creationId xmlns:a16="http://schemas.microsoft.com/office/drawing/2014/main" id="{87A83122-BF94-44EF-9F5E-882E65FC59CE}"/>
                  </a:ext>
                </a:extLst>
              </p:cNvPr>
              <p:cNvGrpSpPr/>
              <p:nvPr/>
            </p:nvGrpSpPr>
            <p:grpSpPr>
              <a:xfrm>
                <a:off x="5775005" y="2528940"/>
                <a:ext cx="583137" cy="692700"/>
                <a:chOff x="5775005" y="2528940"/>
                <a:chExt cx="583137" cy="692700"/>
              </a:xfrm>
            </p:grpSpPr>
            <p:sp>
              <p:nvSpPr>
                <p:cNvPr id="251" name="Freeform: Shape 250">
                  <a:extLst>
                    <a:ext uri="{FF2B5EF4-FFF2-40B4-BE49-F238E27FC236}">
                      <a16:creationId xmlns:a16="http://schemas.microsoft.com/office/drawing/2014/main" id="{EBAF7BCE-E50C-4F28-80EB-E6D61065B1D8}"/>
                    </a:ext>
                  </a:extLst>
                </p:cNvPr>
                <p:cNvSpPr/>
                <p:nvPr/>
              </p:nvSpPr>
              <p:spPr>
                <a:xfrm>
                  <a:off x="5775005" y="2528940"/>
                  <a:ext cx="561769" cy="393900"/>
                </a:xfrm>
                <a:custGeom>
                  <a:avLst/>
                  <a:gdLst>
                    <a:gd name="connsiteX0" fmla="*/ 15242 w 561769"/>
                    <a:gd name="connsiteY0" fmla="*/ 370184 h 393900"/>
                    <a:gd name="connsiteX1" fmla="*/ 21624 w 561769"/>
                    <a:gd name="connsiteY1" fmla="*/ 129582 h 393900"/>
                    <a:gd name="connsiteX2" fmla="*/ 155450 w 561769"/>
                    <a:gd name="connsiteY2" fmla="*/ 22997 h 393900"/>
                    <a:gd name="connsiteX3" fmla="*/ 326901 w 561769"/>
                    <a:gd name="connsiteY3" fmla="*/ 1376 h 393900"/>
                    <a:gd name="connsiteX4" fmla="*/ 453393 w 561769"/>
                    <a:gd name="connsiteY4" fmla="*/ 55382 h 393900"/>
                    <a:gd name="connsiteX5" fmla="*/ 553691 w 561769"/>
                    <a:gd name="connsiteY5" fmla="*/ 206449 h 393900"/>
                    <a:gd name="connsiteX6" fmla="*/ 502351 w 561769"/>
                    <a:gd name="connsiteY6" fmla="*/ 393901 h 39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1769" h="393900">
                      <a:moveTo>
                        <a:pt x="15242" y="370184"/>
                      </a:moveTo>
                      <a:cubicBezTo>
                        <a:pt x="-3522" y="315224"/>
                        <a:pt x="-8761" y="179112"/>
                        <a:pt x="21624" y="129582"/>
                      </a:cubicBezTo>
                      <a:cubicBezTo>
                        <a:pt x="52009" y="80052"/>
                        <a:pt x="101158" y="43571"/>
                        <a:pt x="155450" y="22997"/>
                      </a:cubicBezTo>
                      <a:cubicBezTo>
                        <a:pt x="209743" y="2423"/>
                        <a:pt x="268989" y="-2911"/>
                        <a:pt x="326901" y="1376"/>
                      </a:cubicBezTo>
                      <a:cubicBezTo>
                        <a:pt x="372620" y="4805"/>
                        <a:pt x="417007" y="27569"/>
                        <a:pt x="453393" y="55382"/>
                      </a:cubicBezTo>
                      <a:cubicBezTo>
                        <a:pt x="496636" y="88434"/>
                        <a:pt x="536355" y="154919"/>
                        <a:pt x="553691" y="206449"/>
                      </a:cubicBezTo>
                      <a:cubicBezTo>
                        <a:pt x="575503" y="271314"/>
                        <a:pt x="551405" y="366183"/>
                        <a:pt x="502351" y="393901"/>
                      </a:cubicBezTo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52" name="Freeform: Shape 251">
                  <a:extLst>
                    <a:ext uri="{FF2B5EF4-FFF2-40B4-BE49-F238E27FC236}">
                      <a16:creationId xmlns:a16="http://schemas.microsoft.com/office/drawing/2014/main" id="{085F8985-2ACB-4357-99B7-2646871423C5}"/>
                    </a:ext>
                  </a:extLst>
                </p:cNvPr>
                <p:cNvSpPr/>
                <p:nvPr/>
              </p:nvSpPr>
              <p:spPr>
                <a:xfrm>
                  <a:off x="5786771" y="2586411"/>
                  <a:ext cx="489663" cy="635228"/>
                </a:xfrm>
                <a:custGeom>
                  <a:avLst/>
                  <a:gdLst>
                    <a:gd name="connsiteX0" fmla="*/ 317706 w 489663"/>
                    <a:gd name="connsiteY0" fmla="*/ 2959 h 635228"/>
                    <a:gd name="connsiteX1" fmla="*/ 3000 w 489663"/>
                    <a:gd name="connsiteY1" fmla="*/ 189364 h 635228"/>
                    <a:gd name="connsiteX2" fmla="*/ 17002 w 489663"/>
                    <a:gd name="connsiteY2" fmla="*/ 337954 h 635228"/>
                    <a:gd name="connsiteX3" fmla="*/ 215217 w 489663"/>
                    <a:gd name="connsiteY3" fmla="*/ 523501 h 635228"/>
                    <a:gd name="connsiteX4" fmla="*/ 213598 w 489663"/>
                    <a:gd name="connsiteY4" fmla="*/ 590176 h 635228"/>
                    <a:gd name="connsiteX5" fmla="*/ 258651 w 489663"/>
                    <a:gd name="connsiteY5" fmla="*/ 635229 h 635228"/>
                    <a:gd name="connsiteX6" fmla="*/ 258651 w 489663"/>
                    <a:gd name="connsiteY6" fmla="*/ 635229 h 635228"/>
                    <a:gd name="connsiteX7" fmla="*/ 303133 w 489663"/>
                    <a:gd name="connsiteY7" fmla="*/ 583318 h 635228"/>
                    <a:gd name="connsiteX8" fmla="*/ 301037 w 489663"/>
                    <a:gd name="connsiteY8" fmla="*/ 526453 h 635228"/>
                    <a:gd name="connsiteX9" fmla="*/ 489442 w 489663"/>
                    <a:gd name="connsiteY9" fmla="*/ 236893 h 635228"/>
                    <a:gd name="connsiteX10" fmla="*/ 317706 w 489663"/>
                    <a:gd name="connsiteY10" fmla="*/ 2959 h 635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9663" h="635228">
                      <a:moveTo>
                        <a:pt x="317706" y="2959"/>
                      </a:moveTo>
                      <a:cubicBezTo>
                        <a:pt x="185213" y="-11233"/>
                        <a:pt x="28051" y="21628"/>
                        <a:pt x="3000" y="189364"/>
                      </a:cubicBezTo>
                      <a:cubicBezTo>
                        <a:pt x="-5001" y="242799"/>
                        <a:pt x="4143" y="278137"/>
                        <a:pt x="17002" y="337954"/>
                      </a:cubicBezTo>
                      <a:cubicBezTo>
                        <a:pt x="53292" y="505784"/>
                        <a:pt x="215217" y="523501"/>
                        <a:pt x="215217" y="523501"/>
                      </a:cubicBezTo>
                      <a:lnTo>
                        <a:pt x="213598" y="590176"/>
                      </a:lnTo>
                      <a:cubicBezTo>
                        <a:pt x="213598" y="615036"/>
                        <a:pt x="233791" y="635229"/>
                        <a:pt x="258651" y="635229"/>
                      </a:cubicBezTo>
                      <a:lnTo>
                        <a:pt x="258651" y="635229"/>
                      </a:lnTo>
                      <a:cubicBezTo>
                        <a:pt x="286273" y="635229"/>
                        <a:pt x="307324" y="610559"/>
                        <a:pt x="303133" y="583318"/>
                      </a:cubicBezTo>
                      <a:lnTo>
                        <a:pt x="301037" y="526453"/>
                      </a:lnTo>
                      <a:cubicBezTo>
                        <a:pt x="301037" y="526453"/>
                        <a:pt x="497157" y="491497"/>
                        <a:pt x="489442" y="236893"/>
                      </a:cubicBezTo>
                      <a:cubicBezTo>
                        <a:pt x="483536" y="45060"/>
                        <a:pt x="451532" y="17342"/>
                        <a:pt x="317706" y="2959"/>
                      </a:cubicBezTo>
                      <a:close/>
                    </a:path>
                  </a:pathLst>
                </a:custGeom>
                <a:solidFill>
                  <a:srgbClr val="F4D2B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B41DE130-F7C9-4119-A721-5EC4D68A10B2}"/>
                    </a:ext>
                  </a:extLst>
                </p:cNvPr>
                <p:cNvSpPr/>
                <p:nvPr/>
              </p:nvSpPr>
              <p:spPr>
                <a:xfrm>
                  <a:off x="6073380" y="2760958"/>
                  <a:ext cx="101194" cy="35858"/>
                </a:xfrm>
                <a:custGeom>
                  <a:avLst/>
                  <a:gdLst>
                    <a:gd name="connsiteX0" fmla="*/ 100629 w 101194"/>
                    <a:gd name="connsiteY0" fmla="*/ 31675 h 35858"/>
                    <a:gd name="connsiteX1" fmla="*/ 49575 w 101194"/>
                    <a:gd name="connsiteY1" fmla="*/ 31866 h 35858"/>
                    <a:gd name="connsiteX2" fmla="*/ 140 w 101194"/>
                    <a:gd name="connsiteY2" fmla="*/ 19007 h 35858"/>
                    <a:gd name="connsiteX3" fmla="*/ 13666 w 101194"/>
                    <a:gd name="connsiteY3" fmla="*/ 5291 h 35858"/>
                    <a:gd name="connsiteX4" fmla="*/ 53575 w 101194"/>
                    <a:gd name="connsiteY4" fmla="*/ 719 h 35858"/>
                    <a:gd name="connsiteX5" fmla="*/ 91009 w 101194"/>
                    <a:gd name="connsiteY5" fmla="*/ 15102 h 35858"/>
                    <a:gd name="connsiteX6" fmla="*/ 100629 w 101194"/>
                    <a:gd name="connsiteY6" fmla="*/ 31675 h 35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94" h="35858">
                      <a:moveTo>
                        <a:pt x="100629" y="31675"/>
                      </a:moveTo>
                      <a:cubicBezTo>
                        <a:pt x="96057" y="39295"/>
                        <a:pt x="74626" y="34723"/>
                        <a:pt x="49575" y="31866"/>
                      </a:cubicBezTo>
                      <a:cubicBezTo>
                        <a:pt x="24619" y="28437"/>
                        <a:pt x="2617" y="27484"/>
                        <a:pt x="140" y="19007"/>
                      </a:cubicBezTo>
                      <a:cubicBezTo>
                        <a:pt x="-908" y="14911"/>
                        <a:pt x="3950" y="9387"/>
                        <a:pt x="13666" y="5291"/>
                      </a:cubicBezTo>
                      <a:cubicBezTo>
                        <a:pt x="23286" y="1100"/>
                        <a:pt x="37764" y="-1281"/>
                        <a:pt x="53575" y="719"/>
                      </a:cubicBezTo>
                      <a:cubicBezTo>
                        <a:pt x="69292" y="2719"/>
                        <a:pt x="82817" y="8720"/>
                        <a:pt x="91009" y="15102"/>
                      </a:cubicBezTo>
                      <a:cubicBezTo>
                        <a:pt x="99295" y="21484"/>
                        <a:pt x="102629" y="27961"/>
                        <a:pt x="100629" y="31675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BDB1EB29-7EC2-4759-9D2A-363EBAECF191}"/>
                    </a:ext>
                  </a:extLst>
                </p:cNvPr>
                <p:cNvSpPr/>
                <p:nvPr/>
              </p:nvSpPr>
              <p:spPr>
                <a:xfrm>
                  <a:off x="5826274" y="2762073"/>
                  <a:ext cx="101713" cy="33903"/>
                </a:xfrm>
                <a:custGeom>
                  <a:avLst/>
                  <a:gdLst>
                    <a:gd name="connsiteX0" fmla="*/ 101514 w 101713"/>
                    <a:gd name="connsiteY0" fmla="*/ 21131 h 33903"/>
                    <a:gd name="connsiteX1" fmla="*/ 51508 w 101713"/>
                    <a:gd name="connsiteY1" fmla="*/ 31609 h 33903"/>
                    <a:gd name="connsiteX2" fmla="*/ 454 w 101713"/>
                    <a:gd name="connsiteY2" fmla="*/ 29037 h 33903"/>
                    <a:gd name="connsiteX3" fmla="*/ 10932 w 101713"/>
                    <a:gd name="connsiteY3" fmla="*/ 12844 h 33903"/>
                    <a:gd name="connsiteX4" fmla="*/ 49032 w 101713"/>
                    <a:gd name="connsiteY4" fmla="*/ 271 h 33903"/>
                    <a:gd name="connsiteX5" fmla="*/ 88656 w 101713"/>
                    <a:gd name="connsiteY5" fmla="*/ 6748 h 33903"/>
                    <a:gd name="connsiteX6" fmla="*/ 101514 w 101713"/>
                    <a:gd name="connsiteY6" fmla="*/ 21131 h 33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713" h="33903">
                      <a:moveTo>
                        <a:pt x="101514" y="21131"/>
                      </a:moveTo>
                      <a:cubicBezTo>
                        <a:pt x="98657" y="29513"/>
                        <a:pt x="76654" y="29418"/>
                        <a:pt x="51508" y="31609"/>
                      </a:cubicBezTo>
                      <a:cubicBezTo>
                        <a:pt x="26362" y="33323"/>
                        <a:pt x="4645" y="36847"/>
                        <a:pt x="454" y="29037"/>
                      </a:cubicBezTo>
                      <a:cubicBezTo>
                        <a:pt x="-1356" y="25227"/>
                        <a:pt x="2264" y="18845"/>
                        <a:pt x="10932" y="12844"/>
                      </a:cubicBezTo>
                      <a:cubicBezTo>
                        <a:pt x="19504" y="6844"/>
                        <a:pt x="33220" y="1510"/>
                        <a:pt x="49032" y="271"/>
                      </a:cubicBezTo>
                      <a:cubicBezTo>
                        <a:pt x="64843" y="-967"/>
                        <a:pt x="79226" y="2176"/>
                        <a:pt x="88656" y="6748"/>
                      </a:cubicBezTo>
                      <a:cubicBezTo>
                        <a:pt x="98181" y="11416"/>
                        <a:pt x="102753" y="17035"/>
                        <a:pt x="101514" y="21131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0DCB30F7-6A0E-477C-ADA2-EE84198FF0B4}"/>
                    </a:ext>
                  </a:extLst>
                </p:cNvPr>
                <p:cNvSpPr/>
                <p:nvPr/>
              </p:nvSpPr>
              <p:spPr>
                <a:xfrm>
                  <a:off x="5942439" y="2778846"/>
                  <a:ext cx="60327" cy="175510"/>
                </a:xfrm>
                <a:custGeom>
                  <a:avLst/>
                  <a:gdLst>
                    <a:gd name="connsiteX0" fmla="*/ 46023 w 60327"/>
                    <a:gd name="connsiteY0" fmla="*/ 171331 h 175510"/>
                    <a:gd name="connsiteX1" fmla="*/ 16114 w 60327"/>
                    <a:gd name="connsiteY1" fmla="*/ 128659 h 175510"/>
                    <a:gd name="connsiteX2" fmla="*/ 52690 w 60327"/>
                    <a:gd name="connsiteY2" fmla="*/ 130564 h 175510"/>
                    <a:gd name="connsiteX3" fmla="*/ 60215 w 60327"/>
                    <a:gd name="connsiteY3" fmla="*/ 124754 h 175510"/>
                    <a:gd name="connsiteX4" fmla="*/ 44499 w 60327"/>
                    <a:gd name="connsiteY4" fmla="*/ 5501 h 175510"/>
                    <a:gd name="connsiteX5" fmla="*/ 33069 w 60327"/>
                    <a:gd name="connsiteY5" fmla="*/ 5501 h 175510"/>
                    <a:gd name="connsiteX6" fmla="*/ 50309 w 60327"/>
                    <a:gd name="connsiteY6" fmla="*/ 127516 h 175510"/>
                    <a:gd name="connsiteX7" fmla="*/ 57834 w 60327"/>
                    <a:gd name="connsiteY7" fmla="*/ 121706 h 175510"/>
                    <a:gd name="connsiteX8" fmla="*/ 2589 w 60327"/>
                    <a:gd name="connsiteY8" fmla="*/ 107228 h 175510"/>
                    <a:gd name="connsiteX9" fmla="*/ 112 w 60327"/>
                    <a:gd name="connsiteY9" fmla="*/ 111609 h 175510"/>
                    <a:gd name="connsiteX10" fmla="*/ 41737 w 60327"/>
                    <a:gd name="connsiteY10" fmla="*/ 174665 h 175510"/>
                    <a:gd name="connsiteX11" fmla="*/ 46023 w 60327"/>
                    <a:gd name="connsiteY11" fmla="*/ 171331 h 175510"/>
                    <a:gd name="connsiteX12" fmla="*/ 46023 w 60327"/>
                    <a:gd name="connsiteY12" fmla="*/ 171331 h 175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0327" h="175510">
                      <a:moveTo>
                        <a:pt x="46023" y="171331"/>
                      </a:moveTo>
                      <a:cubicBezTo>
                        <a:pt x="38117" y="160091"/>
                        <a:pt x="19353" y="141327"/>
                        <a:pt x="16114" y="128659"/>
                      </a:cubicBezTo>
                      <a:cubicBezTo>
                        <a:pt x="10114" y="104751"/>
                        <a:pt x="40498" y="124277"/>
                        <a:pt x="52690" y="130564"/>
                      </a:cubicBezTo>
                      <a:cubicBezTo>
                        <a:pt x="56881" y="132755"/>
                        <a:pt x="61072" y="129230"/>
                        <a:pt x="60215" y="124754"/>
                      </a:cubicBezTo>
                      <a:cubicBezTo>
                        <a:pt x="52881" y="85225"/>
                        <a:pt x="47642" y="45506"/>
                        <a:pt x="44499" y="5501"/>
                      </a:cubicBezTo>
                      <a:cubicBezTo>
                        <a:pt x="43927" y="-1834"/>
                        <a:pt x="32402" y="-1834"/>
                        <a:pt x="33069" y="5501"/>
                      </a:cubicBezTo>
                      <a:cubicBezTo>
                        <a:pt x="36784" y="46458"/>
                        <a:pt x="42499" y="87130"/>
                        <a:pt x="50309" y="127516"/>
                      </a:cubicBezTo>
                      <a:cubicBezTo>
                        <a:pt x="52786" y="125611"/>
                        <a:pt x="55357" y="123611"/>
                        <a:pt x="57834" y="121706"/>
                      </a:cubicBezTo>
                      <a:cubicBezTo>
                        <a:pt x="41165" y="113228"/>
                        <a:pt x="21067" y="99227"/>
                        <a:pt x="2589" y="107228"/>
                      </a:cubicBezTo>
                      <a:cubicBezTo>
                        <a:pt x="874" y="107990"/>
                        <a:pt x="208" y="109895"/>
                        <a:pt x="112" y="111609"/>
                      </a:cubicBezTo>
                      <a:cubicBezTo>
                        <a:pt x="-2078" y="134945"/>
                        <a:pt x="28306" y="158186"/>
                        <a:pt x="41737" y="174665"/>
                      </a:cubicBezTo>
                      <a:cubicBezTo>
                        <a:pt x="43642" y="177046"/>
                        <a:pt x="47833" y="173903"/>
                        <a:pt x="46023" y="171331"/>
                      </a:cubicBezTo>
                      <a:lnTo>
                        <a:pt x="46023" y="171331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46A72096-B8A0-4A58-8379-BA75C8DB56FD}"/>
                    </a:ext>
                  </a:extLst>
                </p:cNvPr>
                <p:cNvSpPr/>
                <p:nvPr/>
              </p:nvSpPr>
              <p:spPr>
                <a:xfrm>
                  <a:off x="6077041" y="2899911"/>
                  <a:ext cx="122039" cy="63003"/>
                </a:xfrm>
                <a:custGeom>
                  <a:avLst/>
                  <a:gdLst>
                    <a:gd name="connsiteX0" fmla="*/ 122019 w 122039"/>
                    <a:gd name="connsiteY0" fmla="*/ 33597 h 63003"/>
                    <a:gd name="connsiteX1" fmla="*/ 59916 w 122039"/>
                    <a:gd name="connsiteY1" fmla="*/ 62934 h 63003"/>
                    <a:gd name="connsiteX2" fmla="*/ 4 w 122039"/>
                    <a:gd name="connsiteY2" fmla="*/ 29406 h 63003"/>
                    <a:gd name="connsiteX3" fmla="*/ 62107 w 122039"/>
                    <a:gd name="connsiteY3" fmla="*/ 69 h 63003"/>
                    <a:gd name="connsiteX4" fmla="*/ 122019 w 122039"/>
                    <a:gd name="connsiteY4" fmla="*/ 33597 h 63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039" h="63003">
                      <a:moveTo>
                        <a:pt x="122019" y="33597"/>
                      </a:moveTo>
                      <a:cubicBezTo>
                        <a:pt x="121162" y="50933"/>
                        <a:pt x="93349" y="64077"/>
                        <a:pt x="59916" y="62934"/>
                      </a:cubicBezTo>
                      <a:cubicBezTo>
                        <a:pt x="26484" y="61791"/>
                        <a:pt x="-377" y="46742"/>
                        <a:pt x="4" y="29406"/>
                      </a:cubicBezTo>
                      <a:cubicBezTo>
                        <a:pt x="385" y="12071"/>
                        <a:pt x="28198" y="-1074"/>
                        <a:pt x="62107" y="69"/>
                      </a:cubicBezTo>
                      <a:cubicBezTo>
                        <a:pt x="96016" y="1212"/>
                        <a:pt x="122877" y="16262"/>
                        <a:pt x="122019" y="33597"/>
                      </a:cubicBezTo>
                      <a:close/>
                    </a:path>
                  </a:pathLst>
                </a:custGeom>
                <a:solidFill>
                  <a:srgbClr val="EA68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257" name="Graphic 495">
                  <a:extLst>
                    <a:ext uri="{FF2B5EF4-FFF2-40B4-BE49-F238E27FC236}">
                      <a16:creationId xmlns:a16="http://schemas.microsoft.com/office/drawing/2014/main" id="{B52EBA65-2D96-42DF-91B2-57A90C038B22}"/>
                    </a:ext>
                  </a:extLst>
                </p:cNvPr>
                <p:cNvGrpSpPr/>
                <p:nvPr/>
              </p:nvGrpSpPr>
              <p:grpSpPr>
                <a:xfrm>
                  <a:off x="6255162" y="2808273"/>
                  <a:ext cx="102979" cy="134860"/>
                  <a:chOff x="6255162" y="2808273"/>
                  <a:chExt cx="102979" cy="134860"/>
                </a:xfrm>
              </p:grpSpPr>
              <p:grpSp>
                <p:nvGrpSpPr>
                  <p:cNvPr id="264" name="Graphic 495">
                    <a:extLst>
                      <a:ext uri="{FF2B5EF4-FFF2-40B4-BE49-F238E27FC236}">
                        <a16:creationId xmlns:a16="http://schemas.microsoft.com/office/drawing/2014/main" id="{56D97DBB-AC1E-4AD4-8E61-466A82A91A4C}"/>
                      </a:ext>
                    </a:extLst>
                  </p:cNvPr>
                  <p:cNvGrpSpPr/>
                  <p:nvPr/>
                </p:nvGrpSpPr>
                <p:grpSpPr>
                  <a:xfrm>
                    <a:off x="6255162" y="2808273"/>
                    <a:ext cx="102979" cy="134860"/>
                    <a:chOff x="6255162" y="2808273"/>
                    <a:chExt cx="102979" cy="134860"/>
                  </a:xfrm>
                </p:grpSpPr>
                <p:sp>
                  <p:nvSpPr>
                    <p:cNvPr id="266" name="Freeform: Shape 265">
                      <a:extLst>
                        <a:ext uri="{FF2B5EF4-FFF2-40B4-BE49-F238E27FC236}">
                          <a16:creationId xmlns:a16="http://schemas.microsoft.com/office/drawing/2014/main" id="{45A6BF1D-F6C3-4892-9899-5269464C5B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55162" y="2808273"/>
                      <a:ext cx="102979" cy="134860"/>
                    </a:xfrm>
                    <a:custGeom>
                      <a:avLst/>
                      <a:gdLst>
                        <a:gd name="connsiteX0" fmla="*/ 0 w 102979"/>
                        <a:gd name="connsiteY0" fmla="*/ 22842 h 134860"/>
                        <a:gd name="connsiteX1" fmla="*/ 73438 w 102979"/>
                        <a:gd name="connsiteY1" fmla="*/ 7507 h 134860"/>
                        <a:gd name="connsiteX2" fmla="*/ 100679 w 102979"/>
                        <a:gd name="connsiteY2" fmla="*/ 79706 h 134860"/>
                        <a:gd name="connsiteX3" fmla="*/ 42672 w 102979"/>
                        <a:gd name="connsiteY3" fmla="*/ 133237 h 134860"/>
                        <a:gd name="connsiteX4" fmla="*/ 4096 w 102979"/>
                        <a:gd name="connsiteY4" fmla="*/ 125617 h 1348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979" h="134860">
                          <a:moveTo>
                            <a:pt x="0" y="22842"/>
                          </a:moveTo>
                          <a:cubicBezTo>
                            <a:pt x="15145" y="-304"/>
                            <a:pt x="49816" y="-6685"/>
                            <a:pt x="73438" y="7507"/>
                          </a:cubicBezTo>
                          <a:cubicBezTo>
                            <a:pt x="97155" y="21699"/>
                            <a:pt x="108109" y="53036"/>
                            <a:pt x="100679" y="79706"/>
                          </a:cubicBezTo>
                          <a:cubicBezTo>
                            <a:pt x="93345" y="106376"/>
                            <a:pt x="69533" y="127046"/>
                            <a:pt x="42672" y="133237"/>
                          </a:cubicBezTo>
                          <a:cubicBezTo>
                            <a:pt x="29337" y="136380"/>
                            <a:pt x="13621" y="135523"/>
                            <a:pt x="4096" y="125617"/>
                          </a:cubicBezTo>
                        </a:path>
                      </a:pathLst>
                    </a:custGeom>
                    <a:solidFill>
                      <a:srgbClr val="F4D2B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267" name="Freeform: Shape 266">
                      <a:extLst>
                        <a:ext uri="{FF2B5EF4-FFF2-40B4-BE49-F238E27FC236}">
                          <a16:creationId xmlns:a16="http://schemas.microsoft.com/office/drawing/2014/main" id="{BE25FE1E-1B83-45DF-88B9-BEC5C958AD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65518" y="2831345"/>
                      <a:ext cx="57114" cy="90068"/>
                    </a:xfrm>
                    <a:custGeom>
                      <a:avLst/>
                      <a:gdLst>
                        <a:gd name="connsiteX0" fmla="*/ 53080 w 57114"/>
                        <a:gd name="connsiteY0" fmla="*/ 246 h 90068"/>
                        <a:gd name="connsiteX1" fmla="*/ 312 w 57114"/>
                        <a:gd name="connsiteY1" fmla="*/ 31869 h 90068"/>
                        <a:gd name="connsiteX2" fmla="*/ 5932 w 57114"/>
                        <a:gd name="connsiteY2" fmla="*/ 37489 h 90068"/>
                        <a:gd name="connsiteX3" fmla="*/ 46413 w 57114"/>
                        <a:gd name="connsiteY3" fmla="*/ 47205 h 90068"/>
                        <a:gd name="connsiteX4" fmla="*/ 23839 w 57114"/>
                        <a:gd name="connsiteY4" fmla="*/ 82257 h 90068"/>
                        <a:gd name="connsiteX5" fmla="*/ 24886 w 57114"/>
                        <a:gd name="connsiteY5" fmla="*/ 90067 h 90068"/>
                        <a:gd name="connsiteX6" fmla="*/ 54795 w 57114"/>
                        <a:gd name="connsiteY6" fmla="*/ 44347 h 90068"/>
                        <a:gd name="connsiteX7" fmla="*/ 1836 w 57114"/>
                        <a:gd name="connsiteY7" fmla="*/ 30536 h 90068"/>
                        <a:gd name="connsiteX8" fmla="*/ 7456 w 57114"/>
                        <a:gd name="connsiteY8" fmla="*/ 36156 h 90068"/>
                        <a:gd name="connsiteX9" fmla="*/ 53176 w 57114"/>
                        <a:gd name="connsiteY9" fmla="*/ 6533 h 90068"/>
                        <a:gd name="connsiteX10" fmla="*/ 53080 w 57114"/>
                        <a:gd name="connsiteY10" fmla="*/ 246 h 90068"/>
                        <a:gd name="connsiteX11" fmla="*/ 53080 w 57114"/>
                        <a:gd name="connsiteY11" fmla="*/ 246 h 900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7114" h="90068">
                          <a:moveTo>
                            <a:pt x="53080" y="246"/>
                          </a:moveTo>
                          <a:cubicBezTo>
                            <a:pt x="30125" y="-1944"/>
                            <a:pt x="9265" y="10629"/>
                            <a:pt x="312" y="31869"/>
                          </a:cubicBezTo>
                          <a:cubicBezTo>
                            <a:pt x="-1022" y="35108"/>
                            <a:pt x="2122" y="40251"/>
                            <a:pt x="5932" y="37489"/>
                          </a:cubicBezTo>
                          <a:cubicBezTo>
                            <a:pt x="19552" y="27678"/>
                            <a:pt x="40126" y="29202"/>
                            <a:pt x="46413" y="47205"/>
                          </a:cubicBezTo>
                          <a:cubicBezTo>
                            <a:pt x="52699" y="65207"/>
                            <a:pt x="40507" y="78161"/>
                            <a:pt x="23839" y="82257"/>
                          </a:cubicBezTo>
                          <a:cubicBezTo>
                            <a:pt x="19552" y="83304"/>
                            <a:pt x="20410" y="90162"/>
                            <a:pt x="24886" y="90067"/>
                          </a:cubicBezTo>
                          <a:cubicBezTo>
                            <a:pt x="47842" y="89210"/>
                            <a:pt x="63177" y="65874"/>
                            <a:pt x="54795" y="44347"/>
                          </a:cubicBezTo>
                          <a:cubicBezTo>
                            <a:pt x="46318" y="22344"/>
                            <a:pt x="19933" y="17391"/>
                            <a:pt x="1836" y="30536"/>
                          </a:cubicBezTo>
                          <a:cubicBezTo>
                            <a:pt x="3741" y="32441"/>
                            <a:pt x="5551" y="34251"/>
                            <a:pt x="7456" y="36156"/>
                          </a:cubicBezTo>
                          <a:cubicBezTo>
                            <a:pt x="15457" y="17296"/>
                            <a:pt x="32602" y="6152"/>
                            <a:pt x="53176" y="6533"/>
                          </a:cubicBezTo>
                          <a:cubicBezTo>
                            <a:pt x="57176" y="6438"/>
                            <a:pt x="56986" y="627"/>
                            <a:pt x="53080" y="246"/>
                          </a:cubicBezTo>
                          <a:lnTo>
                            <a:pt x="53080" y="246"/>
                          </a:lnTo>
                          <a:close/>
                        </a:path>
                      </a:pathLst>
                    </a:custGeom>
                    <a:solidFill>
                      <a:srgbClr val="D8AB8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sp>
                <p:nvSpPr>
                  <p:cNvPr id="265" name="Freeform: Shape 264">
                    <a:extLst>
                      <a:ext uri="{FF2B5EF4-FFF2-40B4-BE49-F238E27FC236}">
                        <a16:creationId xmlns:a16="http://schemas.microsoft.com/office/drawing/2014/main" id="{53D8F84E-AF7F-46DF-BC9D-2D32C4280241}"/>
                      </a:ext>
                    </a:extLst>
                  </p:cNvPr>
                  <p:cNvSpPr/>
                  <p:nvPr/>
                </p:nvSpPr>
                <p:spPr>
                  <a:xfrm>
                    <a:off x="6259566" y="2839992"/>
                    <a:ext cx="80468" cy="88149"/>
                  </a:xfrm>
                  <a:custGeom>
                    <a:avLst/>
                    <a:gdLst>
                      <a:gd name="connsiteX0" fmla="*/ 42460 w 80468"/>
                      <a:gd name="connsiteY0" fmla="*/ 9601 h 88149"/>
                      <a:gd name="connsiteX1" fmla="*/ 65796 w 80468"/>
                      <a:gd name="connsiteY1" fmla="*/ 1505 h 88149"/>
                      <a:gd name="connsiteX2" fmla="*/ 80274 w 80468"/>
                      <a:gd name="connsiteY2" fmla="*/ 23413 h 88149"/>
                      <a:gd name="connsiteX3" fmla="*/ 74940 w 80468"/>
                      <a:gd name="connsiteY3" fmla="*/ 50178 h 88149"/>
                      <a:gd name="connsiteX4" fmla="*/ 50842 w 80468"/>
                      <a:gd name="connsiteY4" fmla="*/ 81229 h 88149"/>
                      <a:gd name="connsiteX5" fmla="*/ 12932 w 80468"/>
                      <a:gd name="connsiteY5" fmla="*/ 84563 h 88149"/>
                      <a:gd name="connsiteX6" fmla="*/ 73 w 80468"/>
                      <a:gd name="connsiteY6" fmla="*/ 66942 h 88149"/>
                      <a:gd name="connsiteX7" fmla="*/ 5503 w 80468"/>
                      <a:gd name="connsiteY7" fmla="*/ 48749 h 88149"/>
                      <a:gd name="connsiteX8" fmla="*/ 43412 w 80468"/>
                      <a:gd name="connsiteY8" fmla="*/ 7506 h 88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468" h="88149">
                        <a:moveTo>
                          <a:pt x="42460" y="9601"/>
                        </a:moveTo>
                        <a:cubicBezTo>
                          <a:pt x="45984" y="1124"/>
                          <a:pt x="57414" y="-2210"/>
                          <a:pt x="65796" y="1505"/>
                        </a:cubicBezTo>
                        <a:cubicBezTo>
                          <a:pt x="74178" y="5220"/>
                          <a:pt x="79321" y="14269"/>
                          <a:pt x="80274" y="23413"/>
                        </a:cubicBezTo>
                        <a:cubicBezTo>
                          <a:pt x="81226" y="32557"/>
                          <a:pt x="78559" y="41701"/>
                          <a:pt x="74940" y="50178"/>
                        </a:cubicBezTo>
                        <a:cubicBezTo>
                          <a:pt x="69701" y="62370"/>
                          <a:pt x="61986" y="73990"/>
                          <a:pt x="50842" y="81229"/>
                        </a:cubicBezTo>
                        <a:cubicBezTo>
                          <a:pt x="39697" y="88468"/>
                          <a:pt x="24743" y="90754"/>
                          <a:pt x="12932" y="84563"/>
                        </a:cubicBezTo>
                        <a:cubicBezTo>
                          <a:pt x="6169" y="81039"/>
                          <a:pt x="740" y="74467"/>
                          <a:pt x="73" y="66942"/>
                        </a:cubicBezTo>
                        <a:cubicBezTo>
                          <a:pt x="-498" y="60560"/>
                          <a:pt x="2359" y="54274"/>
                          <a:pt x="5503" y="48749"/>
                        </a:cubicBezTo>
                        <a:cubicBezTo>
                          <a:pt x="14837" y="32366"/>
                          <a:pt x="27886" y="18174"/>
                          <a:pt x="43412" y="7506"/>
                        </a:cubicBezTo>
                      </a:path>
                    </a:pathLst>
                  </a:custGeom>
                  <a:solidFill>
                    <a:srgbClr val="D8AB8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258" name="Freeform: Shape 257">
                  <a:extLst>
                    <a:ext uri="{FF2B5EF4-FFF2-40B4-BE49-F238E27FC236}">
                      <a16:creationId xmlns:a16="http://schemas.microsoft.com/office/drawing/2014/main" id="{8FE0ABD8-341B-41CC-B4E5-76A763141335}"/>
                    </a:ext>
                  </a:extLst>
                </p:cNvPr>
                <p:cNvSpPr/>
                <p:nvPr/>
              </p:nvSpPr>
              <p:spPr>
                <a:xfrm>
                  <a:off x="5802065" y="2564602"/>
                  <a:ext cx="504519" cy="305184"/>
                </a:xfrm>
                <a:custGeom>
                  <a:avLst/>
                  <a:gdLst>
                    <a:gd name="connsiteX0" fmla="*/ 2946 w 504519"/>
                    <a:gd name="connsiteY0" fmla="*/ 144402 h 305184"/>
                    <a:gd name="connsiteX1" fmla="*/ 27711 w 504519"/>
                    <a:gd name="connsiteY1" fmla="*/ 195647 h 305184"/>
                    <a:gd name="connsiteX2" fmla="*/ 65525 w 504519"/>
                    <a:gd name="connsiteY2" fmla="*/ 195742 h 305184"/>
                    <a:gd name="connsiteX3" fmla="*/ 95052 w 504519"/>
                    <a:gd name="connsiteY3" fmla="*/ 183169 h 305184"/>
                    <a:gd name="connsiteX4" fmla="*/ 102196 w 504519"/>
                    <a:gd name="connsiteY4" fmla="*/ 164976 h 305184"/>
                    <a:gd name="connsiteX5" fmla="*/ 117531 w 504519"/>
                    <a:gd name="connsiteY5" fmla="*/ 72203 h 305184"/>
                    <a:gd name="connsiteX6" fmla="*/ 138963 w 504519"/>
                    <a:gd name="connsiteY6" fmla="*/ 144974 h 305184"/>
                    <a:gd name="connsiteX7" fmla="*/ 148393 w 504519"/>
                    <a:gd name="connsiteY7" fmla="*/ 164214 h 305184"/>
                    <a:gd name="connsiteX8" fmla="*/ 178206 w 504519"/>
                    <a:gd name="connsiteY8" fmla="*/ 172882 h 305184"/>
                    <a:gd name="connsiteX9" fmla="*/ 256120 w 504519"/>
                    <a:gd name="connsiteY9" fmla="*/ 175644 h 305184"/>
                    <a:gd name="connsiteX10" fmla="*/ 268408 w 504519"/>
                    <a:gd name="connsiteY10" fmla="*/ 172977 h 305184"/>
                    <a:gd name="connsiteX11" fmla="*/ 272598 w 504519"/>
                    <a:gd name="connsiteY11" fmla="*/ 161452 h 305184"/>
                    <a:gd name="connsiteX12" fmla="*/ 281552 w 504519"/>
                    <a:gd name="connsiteY12" fmla="*/ 72488 h 305184"/>
                    <a:gd name="connsiteX13" fmla="*/ 320795 w 504519"/>
                    <a:gd name="connsiteY13" fmla="*/ 169929 h 305184"/>
                    <a:gd name="connsiteX14" fmla="*/ 336226 w 504519"/>
                    <a:gd name="connsiteY14" fmla="*/ 190884 h 305184"/>
                    <a:gd name="connsiteX15" fmla="*/ 352132 w 504519"/>
                    <a:gd name="connsiteY15" fmla="*/ 192694 h 305184"/>
                    <a:gd name="connsiteX16" fmla="*/ 423189 w 504519"/>
                    <a:gd name="connsiteY16" fmla="*/ 190027 h 305184"/>
                    <a:gd name="connsiteX17" fmla="*/ 424999 w 504519"/>
                    <a:gd name="connsiteY17" fmla="*/ 139449 h 305184"/>
                    <a:gd name="connsiteX18" fmla="*/ 455764 w 504519"/>
                    <a:gd name="connsiteY18" fmla="*/ 305184 h 305184"/>
                    <a:gd name="connsiteX19" fmla="*/ 492150 w 504519"/>
                    <a:gd name="connsiteY19" fmla="*/ 302612 h 305184"/>
                    <a:gd name="connsiteX20" fmla="*/ 501960 w 504519"/>
                    <a:gd name="connsiteY20" fmla="*/ 270323 h 305184"/>
                    <a:gd name="connsiteX21" fmla="*/ 504437 w 504519"/>
                    <a:gd name="connsiteY21" fmla="*/ 255940 h 305184"/>
                    <a:gd name="connsiteX22" fmla="*/ 500627 w 504519"/>
                    <a:gd name="connsiteY22" fmla="*/ 146212 h 305184"/>
                    <a:gd name="connsiteX23" fmla="*/ 300221 w 504519"/>
                    <a:gd name="connsiteY23" fmla="*/ 3 h 305184"/>
                    <a:gd name="connsiteX24" fmla="*/ 2946 w 504519"/>
                    <a:gd name="connsiteY24" fmla="*/ 144402 h 30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04519" h="305184">
                      <a:moveTo>
                        <a:pt x="2946" y="144402"/>
                      </a:moveTo>
                      <a:cubicBezTo>
                        <a:pt x="-6389" y="163357"/>
                        <a:pt x="7708" y="188884"/>
                        <a:pt x="27711" y="195647"/>
                      </a:cubicBezTo>
                      <a:cubicBezTo>
                        <a:pt x="39807" y="199742"/>
                        <a:pt x="52952" y="197742"/>
                        <a:pt x="65525" y="195742"/>
                      </a:cubicBezTo>
                      <a:cubicBezTo>
                        <a:pt x="76384" y="194027"/>
                        <a:pt x="88195" y="191741"/>
                        <a:pt x="95052" y="183169"/>
                      </a:cubicBezTo>
                      <a:cubicBezTo>
                        <a:pt x="99148" y="178025"/>
                        <a:pt x="100768" y="171453"/>
                        <a:pt x="102196" y="164976"/>
                      </a:cubicBezTo>
                      <a:cubicBezTo>
                        <a:pt x="109054" y="134401"/>
                        <a:pt x="114198" y="103445"/>
                        <a:pt x="117531" y="72203"/>
                      </a:cubicBezTo>
                      <a:cubicBezTo>
                        <a:pt x="124675" y="96491"/>
                        <a:pt x="131819" y="120780"/>
                        <a:pt x="138963" y="144974"/>
                      </a:cubicBezTo>
                      <a:cubicBezTo>
                        <a:pt x="140963" y="151927"/>
                        <a:pt x="143249" y="159166"/>
                        <a:pt x="148393" y="164214"/>
                      </a:cubicBezTo>
                      <a:cubicBezTo>
                        <a:pt x="155917" y="171644"/>
                        <a:pt x="167633" y="172501"/>
                        <a:pt x="178206" y="172882"/>
                      </a:cubicBezTo>
                      <a:cubicBezTo>
                        <a:pt x="204209" y="173834"/>
                        <a:pt x="230117" y="174692"/>
                        <a:pt x="256120" y="175644"/>
                      </a:cubicBezTo>
                      <a:cubicBezTo>
                        <a:pt x="260407" y="175835"/>
                        <a:pt x="265169" y="175835"/>
                        <a:pt x="268408" y="172977"/>
                      </a:cubicBezTo>
                      <a:cubicBezTo>
                        <a:pt x="271551" y="170215"/>
                        <a:pt x="272122" y="165643"/>
                        <a:pt x="272598" y="161452"/>
                      </a:cubicBezTo>
                      <a:cubicBezTo>
                        <a:pt x="275551" y="131829"/>
                        <a:pt x="278504" y="102206"/>
                        <a:pt x="281552" y="72488"/>
                      </a:cubicBezTo>
                      <a:cubicBezTo>
                        <a:pt x="294601" y="104969"/>
                        <a:pt x="307746" y="137449"/>
                        <a:pt x="320795" y="169929"/>
                      </a:cubicBezTo>
                      <a:cubicBezTo>
                        <a:pt x="324129" y="178216"/>
                        <a:pt x="328129" y="187169"/>
                        <a:pt x="336226" y="190884"/>
                      </a:cubicBezTo>
                      <a:cubicBezTo>
                        <a:pt x="341179" y="193075"/>
                        <a:pt x="346703" y="192980"/>
                        <a:pt x="352132" y="192694"/>
                      </a:cubicBezTo>
                      <a:cubicBezTo>
                        <a:pt x="375850" y="191837"/>
                        <a:pt x="399567" y="190884"/>
                        <a:pt x="423189" y="190027"/>
                      </a:cubicBezTo>
                      <a:cubicBezTo>
                        <a:pt x="423760" y="173168"/>
                        <a:pt x="424427" y="156308"/>
                        <a:pt x="424999" y="139449"/>
                      </a:cubicBezTo>
                      <a:cubicBezTo>
                        <a:pt x="429570" y="186122"/>
                        <a:pt x="440143" y="260893"/>
                        <a:pt x="455764" y="305184"/>
                      </a:cubicBezTo>
                      <a:cubicBezTo>
                        <a:pt x="466813" y="305184"/>
                        <a:pt x="483863" y="305184"/>
                        <a:pt x="492150" y="302612"/>
                      </a:cubicBezTo>
                      <a:cubicBezTo>
                        <a:pt x="499960" y="300136"/>
                        <a:pt x="497389" y="277181"/>
                        <a:pt x="501960" y="270323"/>
                      </a:cubicBezTo>
                      <a:cubicBezTo>
                        <a:pt x="504723" y="266227"/>
                        <a:pt x="504628" y="260893"/>
                        <a:pt x="504437" y="255940"/>
                      </a:cubicBezTo>
                      <a:cubicBezTo>
                        <a:pt x="503199" y="219364"/>
                        <a:pt x="501865" y="182788"/>
                        <a:pt x="500627" y="146212"/>
                      </a:cubicBezTo>
                      <a:cubicBezTo>
                        <a:pt x="500627" y="146212"/>
                        <a:pt x="499770" y="765"/>
                        <a:pt x="300221" y="3"/>
                      </a:cubicBezTo>
                      <a:cubicBezTo>
                        <a:pt x="100577" y="-664"/>
                        <a:pt x="21996" y="105635"/>
                        <a:pt x="2946" y="144402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59" name="Freeform: Shape 258">
                  <a:extLst>
                    <a:ext uri="{FF2B5EF4-FFF2-40B4-BE49-F238E27FC236}">
                      <a16:creationId xmlns:a16="http://schemas.microsoft.com/office/drawing/2014/main" id="{B63A81E8-6499-46DA-A6A2-0F8390977ABA}"/>
                    </a:ext>
                  </a:extLst>
                </p:cNvPr>
                <p:cNvSpPr/>
                <p:nvPr/>
              </p:nvSpPr>
              <p:spPr>
                <a:xfrm>
                  <a:off x="5947442" y="2948325"/>
                  <a:ext cx="111406" cy="54437"/>
                </a:xfrm>
                <a:custGeom>
                  <a:avLst/>
                  <a:gdLst>
                    <a:gd name="connsiteX0" fmla="*/ 158 w 111406"/>
                    <a:gd name="connsiteY0" fmla="*/ 24617 h 54437"/>
                    <a:gd name="connsiteX1" fmla="*/ 111315 w 111406"/>
                    <a:gd name="connsiteY1" fmla="*/ 3281 h 54437"/>
                    <a:gd name="connsiteX2" fmla="*/ 106553 w 111406"/>
                    <a:gd name="connsiteY2" fmla="*/ 1281 h 54437"/>
                    <a:gd name="connsiteX3" fmla="*/ 65119 w 111406"/>
                    <a:gd name="connsiteY3" fmla="*/ 45763 h 54437"/>
                    <a:gd name="connsiteX4" fmla="*/ 2444 w 111406"/>
                    <a:gd name="connsiteY4" fmla="*/ 23188 h 54437"/>
                    <a:gd name="connsiteX5" fmla="*/ 158 w 111406"/>
                    <a:gd name="connsiteY5" fmla="*/ 24617 h 54437"/>
                    <a:gd name="connsiteX6" fmla="*/ 158 w 111406"/>
                    <a:gd name="connsiteY6" fmla="*/ 24617 h 54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406" h="54437">
                      <a:moveTo>
                        <a:pt x="158" y="24617"/>
                      </a:moveTo>
                      <a:cubicBezTo>
                        <a:pt x="25876" y="78052"/>
                        <a:pt x="98361" y="52716"/>
                        <a:pt x="111315" y="3281"/>
                      </a:cubicBezTo>
                      <a:cubicBezTo>
                        <a:pt x="112077" y="519"/>
                        <a:pt x="107886" y="-1386"/>
                        <a:pt x="106553" y="1281"/>
                      </a:cubicBezTo>
                      <a:cubicBezTo>
                        <a:pt x="97504" y="20521"/>
                        <a:pt x="86455" y="38333"/>
                        <a:pt x="65119" y="45763"/>
                      </a:cubicBezTo>
                      <a:cubicBezTo>
                        <a:pt x="41592" y="53954"/>
                        <a:pt x="15113" y="45191"/>
                        <a:pt x="2444" y="23188"/>
                      </a:cubicBezTo>
                      <a:cubicBezTo>
                        <a:pt x="1587" y="21664"/>
                        <a:pt x="-604" y="22998"/>
                        <a:pt x="158" y="24617"/>
                      </a:cubicBezTo>
                      <a:lnTo>
                        <a:pt x="158" y="2461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60" name="Freeform: Shape 259">
                  <a:extLst>
                    <a:ext uri="{FF2B5EF4-FFF2-40B4-BE49-F238E27FC236}">
                      <a16:creationId xmlns:a16="http://schemas.microsoft.com/office/drawing/2014/main" id="{21079C0C-E9FA-467D-B1BA-C28466AED2BC}"/>
                    </a:ext>
                  </a:extLst>
                </p:cNvPr>
                <p:cNvSpPr/>
                <p:nvPr/>
              </p:nvSpPr>
              <p:spPr>
                <a:xfrm>
                  <a:off x="6035156" y="2948767"/>
                  <a:ext cx="45690" cy="23786"/>
                </a:xfrm>
                <a:custGeom>
                  <a:avLst/>
                  <a:gdLst>
                    <a:gd name="connsiteX0" fmla="*/ 3217 w 45690"/>
                    <a:gd name="connsiteY0" fmla="*/ 7887 h 23786"/>
                    <a:gd name="connsiteX1" fmla="*/ 39603 w 45690"/>
                    <a:gd name="connsiteY1" fmla="*/ 22270 h 23786"/>
                    <a:gd name="connsiteX2" fmla="*/ 45508 w 45690"/>
                    <a:gd name="connsiteY2" fmla="*/ 19793 h 23786"/>
                    <a:gd name="connsiteX3" fmla="*/ 1217 w 45690"/>
                    <a:gd name="connsiteY3" fmla="*/ 3124 h 23786"/>
                    <a:gd name="connsiteX4" fmla="*/ 3217 w 45690"/>
                    <a:gd name="connsiteY4" fmla="*/ 7887 h 23786"/>
                    <a:gd name="connsiteX5" fmla="*/ 3217 w 45690"/>
                    <a:gd name="connsiteY5" fmla="*/ 7887 h 23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690" h="23786">
                      <a:moveTo>
                        <a:pt x="3217" y="7887"/>
                      </a:moveTo>
                      <a:cubicBezTo>
                        <a:pt x="17791" y="1886"/>
                        <a:pt x="32554" y="8935"/>
                        <a:pt x="39603" y="22270"/>
                      </a:cubicBezTo>
                      <a:cubicBezTo>
                        <a:pt x="41317" y="25413"/>
                        <a:pt x="46747" y="23222"/>
                        <a:pt x="45508" y="19793"/>
                      </a:cubicBezTo>
                      <a:cubicBezTo>
                        <a:pt x="39031" y="2362"/>
                        <a:pt x="17410" y="-4591"/>
                        <a:pt x="1217" y="3124"/>
                      </a:cubicBezTo>
                      <a:cubicBezTo>
                        <a:pt x="-1355" y="4363"/>
                        <a:pt x="550" y="8935"/>
                        <a:pt x="3217" y="7887"/>
                      </a:cubicBezTo>
                      <a:lnTo>
                        <a:pt x="3217" y="788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61" name="Freeform: Shape 260">
                  <a:extLst>
                    <a:ext uri="{FF2B5EF4-FFF2-40B4-BE49-F238E27FC236}">
                      <a16:creationId xmlns:a16="http://schemas.microsoft.com/office/drawing/2014/main" id="{93BC12AA-D4A6-4BCD-8BDD-5780C1AF22EF}"/>
                    </a:ext>
                  </a:extLst>
                </p:cNvPr>
                <p:cNvSpPr/>
                <p:nvPr/>
              </p:nvSpPr>
              <p:spPr>
                <a:xfrm>
                  <a:off x="6000266" y="3054578"/>
                  <a:ext cx="57324" cy="23363"/>
                </a:xfrm>
                <a:custGeom>
                  <a:avLst/>
                  <a:gdLst>
                    <a:gd name="connsiteX0" fmla="*/ 103 w 57324"/>
                    <a:gd name="connsiteY0" fmla="*/ 2089 h 23363"/>
                    <a:gd name="connsiteX1" fmla="*/ 26963 w 57324"/>
                    <a:gd name="connsiteY1" fmla="*/ 23235 h 23363"/>
                    <a:gd name="connsiteX2" fmla="*/ 57253 w 57324"/>
                    <a:gd name="connsiteY2" fmla="*/ 7233 h 23363"/>
                    <a:gd name="connsiteX3" fmla="*/ 54109 w 57324"/>
                    <a:gd name="connsiteY3" fmla="*/ 4851 h 23363"/>
                    <a:gd name="connsiteX4" fmla="*/ 29916 w 57324"/>
                    <a:gd name="connsiteY4" fmla="*/ 17139 h 23363"/>
                    <a:gd name="connsiteX5" fmla="*/ 3151 w 57324"/>
                    <a:gd name="connsiteY5" fmla="*/ 756 h 23363"/>
                    <a:gd name="connsiteX6" fmla="*/ 103 w 57324"/>
                    <a:gd name="connsiteY6" fmla="*/ 2089 h 23363"/>
                    <a:gd name="connsiteX7" fmla="*/ 103 w 57324"/>
                    <a:gd name="connsiteY7" fmla="*/ 2089 h 2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324" h="23363">
                      <a:moveTo>
                        <a:pt x="103" y="2089"/>
                      </a:moveTo>
                      <a:cubicBezTo>
                        <a:pt x="4008" y="13710"/>
                        <a:pt x="14676" y="22092"/>
                        <a:pt x="26963" y="23235"/>
                      </a:cubicBezTo>
                      <a:cubicBezTo>
                        <a:pt x="38012" y="24282"/>
                        <a:pt x="54014" y="18948"/>
                        <a:pt x="57253" y="7233"/>
                      </a:cubicBezTo>
                      <a:cubicBezTo>
                        <a:pt x="57729" y="5518"/>
                        <a:pt x="55729" y="3804"/>
                        <a:pt x="54109" y="4851"/>
                      </a:cubicBezTo>
                      <a:cubicBezTo>
                        <a:pt x="45918" y="10090"/>
                        <a:pt x="40679" y="16948"/>
                        <a:pt x="29916" y="17139"/>
                      </a:cubicBezTo>
                      <a:cubicBezTo>
                        <a:pt x="18200" y="17424"/>
                        <a:pt x="9247" y="10090"/>
                        <a:pt x="3151" y="756"/>
                      </a:cubicBezTo>
                      <a:cubicBezTo>
                        <a:pt x="2198" y="-768"/>
                        <a:pt x="-564" y="184"/>
                        <a:pt x="103" y="2089"/>
                      </a:cubicBezTo>
                      <a:lnTo>
                        <a:pt x="103" y="208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62" name="Freeform: Shape 261">
                  <a:extLst>
                    <a:ext uri="{FF2B5EF4-FFF2-40B4-BE49-F238E27FC236}">
                      <a16:creationId xmlns:a16="http://schemas.microsoft.com/office/drawing/2014/main" id="{6327503A-4D70-4754-9995-BDCA9C5417FF}"/>
                    </a:ext>
                  </a:extLst>
                </p:cNvPr>
                <p:cNvSpPr/>
                <p:nvPr/>
              </p:nvSpPr>
              <p:spPr>
                <a:xfrm>
                  <a:off x="5868352" y="2832829"/>
                  <a:ext cx="28645" cy="28592"/>
                </a:xfrm>
                <a:custGeom>
                  <a:avLst/>
                  <a:gdLst>
                    <a:gd name="connsiteX0" fmla="*/ 13430 w 28645"/>
                    <a:gd name="connsiteY0" fmla="*/ 0 h 28592"/>
                    <a:gd name="connsiteX1" fmla="*/ 0 w 28645"/>
                    <a:gd name="connsiteY1" fmla="*/ 14383 h 28592"/>
                    <a:gd name="connsiteX2" fmla="*/ 13621 w 28645"/>
                    <a:gd name="connsiteY2" fmla="*/ 28575 h 28592"/>
                    <a:gd name="connsiteX3" fmla="*/ 28575 w 28645"/>
                    <a:gd name="connsiteY3" fmla="*/ 15811 h 28592"/>
                    <a:gd name="connsiteX4" fmla="*/ 16669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3430" y="0"/>
                      </a:moveTo>
                      <a:cubicBezTo>
                        <a:pt x="6191" y="476"/>
                        <a:pt x="0" y="7144"/>
                        <a:pt x="0" y="14383"/>
                      </a:cubicBezTo>
                      <a:cubicBezTo>
                        <a:pt x="95" y="21622"/>
                        <a:pt x="6382" y="28194"/>
                        <a:pt x="13621" y="28575"/>
                      </a:cubicBezTo>
                      <a:cubicBezTo>
                        <a:pt x="20860" y="28956"/>
                        <a:pt x="27813" y="22955"/>
                        <a:pt x="28575" y="15811"/>
                      </a:cubicBezTo>
                      <a:cubicBezTo>
                        <a:pt x="29337" y="8668"/>
                        <a:pt x="23813" y="1333"/>
                        <a:pt x="16669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id="{1498572A-E6F0-4A2D-AF73-062A538A78F5}"/>
                    </a:ext>
                  </a:extLst>
                </p:cNvPr>
                <p:cNvSpPr/>
                <p:nvPr/>
              </p:nvSpPr>
              <p:spPr>
                <a:xfrm>
                  <a:off x="6097263" y="2832829"/>
                  <a:ext cx="28645" cy="28592"/>
                </a:xfrm>
                <a:custGeom>
                  <a:avLst/>
                  <a:gdLst>
                    <a:gd name="connsiteX0" fmla="*/ 15215 w 28645"/>
                    <a:gd name="connsiteY0" fmla="*/ 0 h 28592"/>
                    <a:gd name="connsiteX1" fmla="*/ 28645 w 28645"/>
                    <a:gd name="connsiteY1" fmla="*/ 14383 h 28592"/>
                    <a:gd name="connsiteX2" fmla="*/ 15025 w 28645"/>
                    <a:gd name="connsiteY2" fmla="*/ 28575 h 28592"/>
                    <a:gd name="connsiteX3" fmla="*/ 70 w 28645"/>
                    <a:gd name="connsiteY3" fmla="*/ 15811 h 28592"/>
                    <a:gd name="connsiteX4" fmla="*/ 11977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5215" y="0"/>
                      </a:moveTo>
                      <a:cubicBezTo>
                        <a:pt x="22454" y="476"/>
                        <a:pt x="28645" y="7144"/>
                        <a:pt x="28645" y="14383"/>
                      </a:cubicBezTo>
                      <a:cubicBezTo>
                        <a:pt x="28550" y="21622"/>
                        <a:pt x="22264" y="28194"/>
                        <a:pt x="15025" y="28575"/>
                      </a:cubicBezTo>
                      <a:cubicBezTo>
                        <a:pt x="7786" y="28956"/>
                        <a:pt x="832" y="22955"/>
                        <a:pt x="70" y="15811"/>
                      </a:cubicBezTo>
                      <a:cubicBezTo>
                        <a:pt x="-692" y="8668"/>
                        <a:pt x="4833" y="1333"/>
                        <a:pt x="11977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sp>
        <p:nvSpPr>
          <p:cNvPr id="345" name="TextBox 344">
            <a:extLst>
              <a:ext uri="{FF2B5EF4-FFF2-40B4-BE49-F238E27FC236}">
                <a16:creationId xmlns:a16="http://schemas.microsoft.com/office/drawing/2014/main" id="{9D881F59-9FD9-4908-9C89-C9A296353D87}"/>
              </a:ext>
            </a:extLst>
          </p:cNvPr>
          <p:cNvSpPr txBox="1"/>
          <p:nvPr/>
        </p:nvSpPr>
        <p:spPr>
          <a:xfrm>
            <a:off x="861869" y="1568175"/>
            <a:ext cx="60748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 err="1">
                <a:solidFill>
                  <a:srgbClr val="0F5B42"/>
                </a:solidFill>
              </a:rPr>
              <a:t>fringilla</a:t>
            </a:r>
            <a:r>
              <a:rPr lang="en-US" sz="2400" dirty="0">
                <a:solidFill>
                  <a:srgbClr val="0F5B42"/>
                </a:solidFill>
              </a:rPr>
              <a:t>. </a:t>
            </a:r>
            <a:r>
              <a:rPr lang="en-US" sz="2400" dirty="0" err="1">
                <a:solidFill>
                  <a:srgbClr val="0F5B42"/>
                </a:solidFill>
              </a:rPr>
              <a:t>Fusce</a:t>
            </a:r>
            <a:r>
              <a:rPr lang="en-US" sz="2400" dirty="0">
                <a:solidFill>
                  <a:srgbClr val="0F5B42"/>
                </a:solidFill>
              </a:rPr>
              <a:t> </a:t>
            </a:r>
            <a:r>
              <a:rPr lang="en-US" sz="2400" dirty="0" err="1">
                <a:solidFill>
                  <a:srgbClr val="0F5B42"/>
                </a:solidFill>
              </a:rPr>
              <a:t>ut</a:t>
            </a:r>
            <a:r>
              <a:rPr lang="en-US" sz="2400" dirty="0">
                <a:solidFill>
                  <a:srgbClr val="0F5B42"/>
                </a:solidFill>
              </a:rPr>
              <a:t> </a:t>
            </a:r>
            <a:r>
              <a:rPr lang="en-US" sz="2400" dirty="0" err="1">
                <a:solidFill>
                  <a:srgbClr val="0F5B42"/>
                </a:solidFill>
              </a:rPr>
              <a:t>elit</a:t>
            </a:r>
            <a:r>
              <a:rPr lang="en-US" sz="2400" dirty="0">
                <a:solidFill>
                  <a:srgbClr val="0F5B42"/>
                </a:solidFill>
              </a:rPr>
              <a:t> ligula. Nunc gravida diam a </a:t>
            </a:r>
            <a:r>
              <a:rPr lang="en-US" sz="2400" dirty="0" err="1">
                <a:solidFill>
                  <a:srgbClr val="0F5B42"/>
                </a:solidFill>
              </a:rPr>
              <a:t>turpis</a:t>
            </a:r>
            <a:r>
              <a:rPr lang="en-US" sz="2400" dirty="0">
                <a:solidFill>
                  <a:srgbClr val="0F5B42"/>
                </a:solidFill>
              </a:rPr>
              <a:t> dictum, id </a:t>
            </a:r>
            <a:r>
              <a:rPr lang="en-US" sz="2400" dirty="0" err="1">
                <a:solidFill>
                  <a:srgbClr val="0F5B42"/>
                </a:solidFill>
              </a:rPr>
              <a:t>elementum</a:t>
            </a:r>
            <a:r>
              <a:rPr lang="en-US" sz="2400" dirty="0">
                <a:solidFill>
                  <a:srgbClr val="0F5B42"/>
                </a:solidFill>
              </a:rPr>
              <a:t> </a:t>
            </a:r>
            <a:r>
              <a:rPr lang="en-US" sz="2400" dirty="0" err="1">
                <a:solidFill>
                  <a:srgbClr val="0F5B42"/>
                </a:solidFill>
              </a:rPr>
              <a:t>enim</a:t>
            </a:r>
            <a:r>
              <a:rPr lang="en-US" sz="2400" dirty="0">
                <a:solidFill>
                  <a:srgbClr val="0F5B42"/>
                </a:solidFill>
              </a:rPr>
              <a:t> lacinia. </a:t>
            </a:r>
            <a:r>
              <a:rPr lang="en-US" sz="2400" dirty="0" err="1">
                <a:solidFill>
                  <a:srgbClr val="0F5B42"/>
                </a:solidFill>
              </a:rPr>
              <a:t>Aliquam</a:t>
            </a:r>
            <a:r>
              <a:rPr lang="en-US" sz="2400" dirty="0">
                <a:solidFill>
                  <a:srgbClr val="0F5B42"/>
                </a:solidFill>
              </a:rPr>
              <a:t> </a:t>
            </a:r>
            <a:r>
              <a:rPr lang="en-US" sz="2400" dirty="0" err="1">
                <a:solidFill>
                  <a:srgbClr val="0F5B42"/>
                </a:solidFill>
              </a:rPr>
              <a:t>tincidunt</a:t>
            </a:r>
            <a:r>
              <a:rPr lang="en-US" sz="2400" dirty="0">
                <a:solidFill>
                  <a:srgbClr val="0F5B42"/>
                </a:solidFill>
              </a:rPr>
              <a:t> ex </a:t>
            </a:r>
            <a:r>
              <a:rPr lang="en-US" sz="2400" dirty="0" err="1">
                <a:solidFill>
                  <a:srgbClr val="0F5B42"/>
                </a:solidFill>
              </a:rPr>
              <a:t>sem</a:t>
            </a:r>
            <a:r>
              <a:rPr lang="en-US" sz="2400" dirty="0">
                <a:solidFill>
                  <a:srgbClr val="0F5B42"/>
                </a:solidFill>
              </a:rPr>
              <a:t>, </a:t>
            </a:r>
            <a:r>
              <a:rPr lang="en-US" sz="2400" dirty="0" err="1">
                <a:solidFill>
                  <a:srgbClr val="0F5B42"/>
                </a:solidFill>
              </a:rPr>
              <a:t>quis</a:t>
            </a:r>
            <a:r>
              <a:rPr lang="en-US" sz="2400" dirty="0">
                <a:solidFill>
                  <a:srgbClr val="0F5B42"/>
                </a:solidFill>
              </a:rPr>
              <a:t> vestibulum</a:t>
            </a:r>
            <a:endParaRPr lang="th-TH" sz="2400" dirty="0">
              <a:solidFill>
                <a:srgbClr val="0F5B42"/>
              </a:solidFill>
            </a:endParaRP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E00CA0E9-73CC-46DB-B4E7-83A14E281997}"/>
              </a:ext>
            </a:extLst>
          </p:cNvPr>
          <p:cNvSpPr txBox="1"/>
          <p:nvPr/>
        </p:nvSpPr>
        <p:spPr>
          <a:xfrm>
            <a:off x="3119266" y="460179"/>
            <a:ext cx="38175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spc="300" dirty="0">
                <a:solidFill>
                  <a:srgbClr val="0F5B42"/>
                </a:solidFill>
                <a:latin typeface="Berlin Sans FB Demi" panose="020E0802020502020306" pitchFamily="34" charset="0"/>
                <a:cs typeface="ARMNoklae" panose="02000506000000020004" pitchFamily="2" charset="0"/>
              </a:rPr>
              <a:t>Very </a:t>
            </a:r>
            <a:endParaRPr lang="th-TH" sz="1800" spc="300" dirty="0">
              <a:solidFill>
                <a:srgbClr val="0F5B42"/>
              </a:solidFill>
              <a:latin typeface="Berlin Sans FB Demi" panose="020E0802020502020306" pitchFamily="34" charset="0"/>
              <a:cs typeface="ARMNoklae" panose="02000506000000020004" pitchFamily="2" charset="0"/>
            </a:endParaRPr>
          </a:p>
        </p:txBody>
      </p:sp>
      <p:grpSp>
        <p:nvGrpSpPr>
          <p:cNvPr id="364" name="Graphic 812">
            <a:extLst>
              <a:ext uri="{FF2B5EF4-FFF2-40B4-BE49-F238E27FC236}">
                <a16:creationId xmlns:a16="http://schemas.microsoft.com/office/drawing/2014/main" id="{A13E28AC-9FE5-4E0A-981C-0D4C1ECEEA15}"/>
              </a:ext>
            </a:extLst>
          </p:cNvPr>
          <p:cNvGrpSpPr/>
          <p:nvPr/>
        </p:nvGrpSpPr>
        <p:grpSpPr>
          <a:xfrm rot="3394036" flipH="1">
            <a:off x="-1156879" y="3852061"/>
            <a:ext cx="2191205" cy="2166552"/>
            <a:chOff x="5548385" y="2824136"/>
            <a:chExt cx="1098220" cy="1206352"/>
          </a:xfrm>
        </p:grpSpPr>
        <p:grpSp>
          <p:nvGrpSpPr>
            <p:cNvPr id="365" name="Graphic 812">
              <a:extLst>
                <a:ext uri="{FF2B5EF4-FFF2-40B4-BE49-F238E27FC236}">
                  <a16:creationId xmlns:a16="http://schemas.microsoft.com/office/drawing/2014/main" id="{10729D0A-A646-4C6A-83BA-A314AA6C1F59}"/>
                </a:ext>
              </a:extLst>
            </p:cNvPr>
            <p:cNvGrpSpPr/>
            <p:nvPr/>
          </p:nvGrpSpPr>
          <p:grpSpPr>
            <a:xfrm>
              <a:off x="5560421" y="2824136"/>
              <a:ext cx="1086184" cy="1206352"/>
              <a:chOff x="5560423" y="2824136"/>
              <a:chExt cx="1086184" cy="1206352"/>
            </a:xfrm>
          </p:grpSpPr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AC0308E3-5170-4269-8099-F2B2565CB111}"/>
                  </a:ext>
                </a:extLst>
              </p:cNvPr>
              <p:cNvSpPr/>
              <p:nvPr/>
            </p:nvSpPr>
            <p:spPr>
              <a:xfrm>
                <a:off x="5560477" y="2824135"/>
                <a:ext cx="1086093" cy="1206301"/>
              </a:xfrm>
              <a:custGeom>
                <a:avLst/>
                <a:gdLst>
                  <a:gd name="connsiteX0" fmla="*/ 646393 w 1086093"/>
                  <a:gd name="connsiteY0" fmla="*/ 1203320 h 1206301"/>
                  <a:gd name="connsiteX1" fmla="*/ 18410 w 1086093"/>
                  <a:gd name="connsiteY1" fmla="*/ 912426 h 1206301"/>
                  <a:gd name="connsiteX2" fmla="*/ 2979 w 1086093"/>
                  <a:gd name="connsiteY2" fmla="*/ 870231 h 1206301"/>
                  <a:gd name="connsiteX3" fmla="*/ 397505 w 1086093"/>
                  <a:gd name="connsiteY3" fmla="*/ 18410 h 1206301"/>
                  <a:gd name="connsiteX4" fmla="*/ 439701 w 1086093"/>
                  <a:gd name="connsiteY4" fmla="*/ 2979 h 1206301"/>
                  <a:gd name="connsiteX5" fmla="*/ 1067684 w 1086093"/>
                  <a:gd name="connsiteY5" fmla="*/ 293968 h 1206301"/>
                  <a:gd name="connsiteX6" fmla="*/ 1083114 w 1086093"/>
                  <a:gd name="connsiteY6" fmla="*/ 336164 h 1206301"/>
                  <a:gd name="connsiteX7" fmla="*/ 688494 w 1086093"/>
                  <a:gd name="connsiteY7" fmla="*/ 1187985 h 1206301"/>
                  <a:gd name="connsiteX8" fmla="*/ 646393 w 1086093"/>
                  <a:gd name="connsiteY8" fmla="*/ 1203320 h 1206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6093" h="1206301">
                    <a:moveTo>
                      <a:pt x="646393" y="1203320"/>
                    </a:moveTo>
                    <a:lnTo>
                      <a:pt x="18410" y="912426"/>
                    </a:lnTo>
                    <a:cubicBezTo>
                      <a:pt x="2503" y="905092"/>
                      <a:pt x="-4450" y="886137"/>
                      <a:pt x="2979" y="870231"/>
                    </a:cubicBezTo>
                    <a:lnTo>
                      <a:pt x="397505" y="18410"/>
                    </a:lnTo>
                    <a:cubicBezTo>
                      <a:pt x="404839" y="2503"/>
                      <a:pt x="423794" y="-4450"/>
                      <a:pt x="439701" y="2979"/>
                    </a:cubicBezTo>
                    <a:lnTo>
                      <a:pt x="1067684" y="293968"/>
                    </a:lnTo>
                    <a:cubicBezTo>
                      <a:pt x="1083591" y="301302"/>
                      <a:pt x="1090544" y="320257"/>
                      <a:pt x="1083114" y="336164"/>
                    </a:cubicBezTo>
                    <a:lnTo>
                      <a:pt x="688494" y="1187985"/>
                    </a:lnTo>
                    <a:cubicBezTo>
                      <a:pt x="681159" y="1203796"/>
                      <a:pt x="662300" y="1210750"/>
                      <a:pt x="646393" y="1203320"/>
                    </a:cubicBezTo>
                    <a:close/>
                  </a:path>
                </a:pathLst>
              </a:custGeom>
              <a:solidFill>
                <a:srgbClr val="FFC2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90CC1FE-D327-4941-A92D-2D8622EA6E9B}"/>
                  </a:ext>
                </a:extLst>
              </p:cNvPr>
              <p:cNvSpPr/>
              <p:nvPr/>
            </p:nvSpPr>
            <p:spPr>
              <a:xfrm>
                <a:off x="5969268" y="2976513"/>
                <a:ext cx="507588" cy="385384"/>
              </a:xfrm>
              <a:custGeom>
                <a:avLst/>
                <a:gdLst>
                  <a:gd name="connsiteX0" fmla="*/ 405813 w 507588"/>
                  <a:gd name="connsiteY0" fmla="*/ 383810 h 385384"/>
                  <a:gd name="connsiteX1" fmla="*/ 9668 w 507588"/>
                  <a:gd name="connsiteY1" fmla="*/ 200359 h 385384"/>
                  <a:gd name="connsiteX2" fmla="*/ 1572 w 507588"/>
                  <a:gd name="connsiteY2" fmla="*/ 178261 h 385384"/>
                  <a:gd name="connsiteX3" fmla="*/ 79677 w 507588"/>
                  <a:gd name="connsiteY3" fmla="*/ 9668 h 385384"/>
                  <a:gd name="connsiteX4" fmla="*/ 101775 w 507588"/>
                  <a:gd name="connsiteY4" fmla="*/ 1572 h 385384"/>
                  <a:gd name="connsiteX5" fmla="*/ 497920 w 507588"/>
                  <a:gd name="connsiteY5" fmla="*/ 185119 h 385384"/>
                  <a:gd name="connsiteX6" fmla="*/ 506016 w 507588"/>
                  <a:gd name="connsiteY6" fmla="*/ 207217 h 385384"/>
                  <a:gd name="connsiteX7" fmla="*/ 427911 w 507588"/>
                  <a:gd name="connsiteY7" fmla="*/ 375809 h 385384"/>
                  <a:gd name="connsiteX8" fmla="*/ 405813 w 507588"/>
                  <a:gd name="connsiteY8" fmla="*/ 383810 h 38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7588" h="385384">
                    <a:moveTo>
                      <a:pt x="405813" y="383810"/>
                    </a:moveTo>
                    <a:lnTo>
                      <a:pt x="9668" y="200359"/>
                    </a:lnTo>
                    <a:cubicBezTo>
                      <a:pt x="1286" y="196454"/>
                      <a:pt x="-2333" y="186643"/>
                      <a:pt x="1572" y="178261"/>
                    </a:cubicBezTo>
                    <a:lnTo>
                      <a:pt x="79677" y="9668"/>
                    </a:lnTo>
                    <a:cubicBezTo>
                      <a:pt x="83582" y="1286"/>
                      <a:pt x="93393" y="-2333"/>
                      <a:pt x="101775" y="1572"/>
                    </a:cubicBezTo>
                    <a:lnTo>
                      <a:pt x="497920" y="185119"/>
                    </a:lnTo>
                    <a:cubicBezTo>
                      <a:pt x="506302" y="189024"/>
                      <a:pt x="509921" y="198835"/>
                      <a:pt x="506016" y="207217"/>
                    </a:cubicBezTo>
                    <a:lnTo>
                      <a:pt x="427911" y="375809"/>
                    </a:lnTo>
                    <a:cubicBezTo>
                      <a:pt x="424101" y="384096"/>
                      <a:pt x="414195" y="387716"/>
                      <a:pt x="405813" y="383810"/>
                    </a:cubicBezTo>
                    <a:close/>
                  </a:path>
                </a:pathLst>
              </a:custGeom>
              <a:solidFill>
                <a:srgbClr val="FF74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BA86A334-B731-4B90-98E0-8801F9A53B82}"/>
                  </a:ext>
                </a:extLst>
              </p:cNvPr>
              <p:cNvSpPr/>
              <p:nvPr/>
            </p:nvSpPr>
            <p:spPr>
              <a:xfrm>
                <a:off x="5560423" y="2824176"/>
                <a:ext cx="709597" cy="1206312"/>
              </a:xfrm>
              <a:custGeom>
                <a:avLst/>
                <a:gdLst>
                  <a:gd name="connsiteX0" fmla="*/ 132764 w 709597"/>
                  <a:gd name="connsiteY0" fmla="*/ 875047 h 1206312"/>
                  <a:gd name="connsiteX1" fmla="*/ 117334 w 709597"/>
                  <a:gd name="connsiteY1" fmla="*/ 832852 h 1206312"/>
                  <a:gd name="connsiteX2" fmla="*/ 490904 w 709597"/>
                  <a:gd name="connsiteY2" fmla="*/ 26656 h 1206312"/>
                  <a:gd name="connsiteX3" fmla="*/ 439755 w 709597"/>
                  <a:gd name="connsiteY3" fmla="*/ 2938 h 1206312"/>
                  <a:gd name="connsiteX4" fmla="*/ 397559 w 709597"/>
                  <a:gd name="connsiteY4" fmla="*/ 18369 h 1206312"/>
                  <a:gd name="connsiteX5" fmla="*/ 2938 w 709597"/>
                  <a:gd name="connsiteY5" fmla="*/ 870190 h 1206312"/>
                  <a:gd name="connsiteX6" fmla="*/ 18369 w 709597"/>
                  <a:gd name="connsiteY6" fmla="*/ 912385 h 1206312"/>
                  <a:gd name="connsiteX7" fmla="*/ 646352 w 709597"/>
                  <a:gd name="connsiteY7" fmla="*/ 1203374 h 1206312"/>
                  <a:gd name="connsiteX8" fmla="*/ 688548 w 709597"/>
                  <a:gd name="connsiteY8" fmla="*/ 1187944 h 1206312"/>
                  <a:gd name="connsiteX9" fmla="*/ 709598 w 709597"/>
                  <a:gd name="connsiteY9" fmla="*/ 1142414 h 1206312"/>
                  <a:gd name="connsiteX10" fmla="*/ 132764 w 709597"/>
                  <a:gd name="connsiteY10" fmla="*/ 875047 h 1206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9597" h="1206312">
                    <a:moveTo>
                      <a:pt x="132764" y="875047"/>
                    </a:moveTo>
                    <a:cubicBezTo>
                      <a:pt x="116857" y="867713"/>
                      <a:pt x="109904" y="848758"/>
                      <a:pt x="117334" y="832852"/>
                    </a:cubicBezTo>
                    <a:lnTo>
                      <a:pt x="490904" y="26656"/>
                    </a:lnTo>
                    <a:lnTo>
                      <a:pt x="439755" y="2938"/>
                    </a:lnTo>
                    <a:cubicBezTo>
                      <a:pt x="423848" y="-4396"/>
                      <a:pt x="404989" y="2462"/>
                      <a:pt x="397559" y="18369"/>
                    </a:cubicBezTo>
                    <a:lnTo>
                      <a:pt x="2938" y="870190"/>
                    </a:lnTo>
                    <a:cubicBezTo>
                      <a:pt x="-4396" y="886096"/>
                      <a:pt x="2462" y="904956"/>
                      <a:pt x="18369" y="912385"/>
                    </a:cubicBezTo>
                    <a:lnTo>
                      <a:pt x="646352" y="1203374"/>
                    </a:lnTo>
                    <a:cubicBezTo>
                      <a:pt x="662259" y="1210708"/>
                      <a:pt x="681118" y="1203850"/>
                      <a:pt x="688548" y="1187944"/>
                    </a:cubicBezTo>
                    <a:lnTo>
                      <a:pt x="709598" y="1142414"/>
                    </a:lnTo>
                    <a:lnTo>
                      <a:pt x="132764" y="875047"/>
                    </a:lnTo>
                    <a:close/>
                  </a:path>
                </a:pathLst>
              </a:custGeom>
              <a:solidFill>
                <a:srgbClr val="FFC245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61314C6C-CC26-4A13-939B-27C31DCCE5DA}"/>
                  </a:ext>
                </a:extLst>
              </p:cNvPr>
              <p:cNvSpPr/>
              <p:nvPr/>
            </p:nvSpPr>
            <p:spPr>
              <a:xfrm>
                <a:off x="5966840" y="2824209"/>
                <a:ext cx="679767" cy="1206198"/>
              </a:xfrm>
              <a:custGeom>
                <a:avLst/>
                <a:gdLst>
                  <a:gd name="connsiteX0" fmla="*/ 661321 w 679767"/>
                  <a:gd name="connsiteY0" fmla="*/ 293894 h 1206198"/>
                  <a:gd name="connsiteX1" fmla="*/ 33338 w 679767"/>
                  <a:gd name="connsiteY1" fmla="*/ 2905 h 1206198"/>
                  <a:gd name="connsiteX2" fmla="*/ 0 w 679767"/>
                  <a:gd name="connsiteY2" fmla="*/ 7191 h 1206198"/>
                  <a:gd name="connsiteX3" fmla="*/ 13907 w 679767"/>
                  <a:gd name="connsiteY3" fmla="*/ 10049 h 1206198"/>
                  <a:gd name="connsiteX4" fmla="*/ 641890 w 679767"/>
                  <a:gd name="connsiteY4" fmla="*/ 301038 h 1206198"/>
                  <a:gd name="connsiteX5" fmla="*/ 657320 w 679767"/>
                  <a:gd name="connsiteY5" fmla="*/ 343233 h 1206198"/>
                  <a:gd name="connsiteX6" fmla="*/ 262699 w 679767"/>
                  <a:gd name="connsiteY6" fmla="*/ 1195054 h 1206198"/>
                  <a:gd name="connsiteX7" fmla="*/ 253841 w 679767"/>
                  <a:gd name="connsiteY7" fmla="*/ 1206198 h 1206198"/>
                  <a:gd name="connsiteX8" fmla="*/ 282035 w 679767"/>
                  <a:gd name="connsiteY8" fmla="*/ 1187910 h 1206198"/>
                  <a:gd name="connsiteX9" fmla="*/ 676847 w 679767"/>
                  <a:gd name="connsiteY9" fmla="*/ 335994 h 1206198"/>
                  <a:gd name="connsiteX10" fmla="*/ 661321 w 679767"/>
                  <a:gd name="connsiteY10" fmla="*/ 293894 h 120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9767" h="1206198">
                    <a:moveTo>
                      <a:pt x="661321" y="293894"/>
                    </a:moveTo>
                    <a:lnTo>
                      <a:pt x="33338" y="2905"/>
                    </a:lnTo>
                    <a:cubicBezTo>
                      <a:pt x="21908" y="-2334"/>
                      <a:pt x="9144" y="-238"/>
                      <a:pt x="0" y="7191"/>
                    </a:cubicBezTo>
                    <a:cubicBezTo>
                      <a:pt x="4667" y="7096"/>
                      <a:pt x="9430" y="7953"/>
                      <a:pt x="13907" y="10049"/>
                    </a:cubicBezTo>
                    <a:lnTo>
                      <a:pt x="641890" y="301038"/>
                    </a:lnTo>
                    <a:cubicBezTo>
                      <a:pt x="657797" y="308372"/>
                      <a:pt x="664750" y="327326"/>
                      <a:pt x="657320" y="343233"/>
                    </a:cubicBezTo>
                    <a:lnTo>
                      <a:pt x="262699" y="1195054"/>
                    </a:lnTo>
                    <a:cubicBezTo>
                      <a:pt x="260604" y="1199531"/>
                      <a:pt x="257556" y="1203246"/>
                      <a:pt x="253841" y="1206198"/>
                    </a:cubicBezTo>
                    <a:cubicBezTo>
                      <a:pt x="265557" y="1206008"/>
                      <a:pt x="276797" y="1199340"/>
                      <a:pt x="282035" y="1187910"/>
                    </a:cubicBezTo>
                    <a:lnTo>
                      <a:pt x="676847" y="335994"/>
                    </a:lnTo>
                    <a:cubicBezTo>
                      <a:pt x="684181" y="320088"/>
                      <a:pt x="677228" y="301228"/>
                      <a:pt x="661321" y="293894"/>
                    </a:cubicBezTo>
                    <a:close/>
                  </a:path>
                </a:pathLst>
              </a:custGeom>
              <a:solidFill>
                <a:srgbClr val="FFC2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86" name="Graphic 812">
                <a:extLst>
                  <a:ext uri="{FF2B5EF4-FFF2-40B4-BE49-F238E27FC236}">
                    <a16:creationId xmlns:a16="http://schemas.microsoft.com/office/drawing/2014/main" id="{0967CE09-C4ED-4163-A983-CA8086F84A6A}"/>
                  </a:ext>
                </a:extLst>
              </p:cNvPr>
              <p:cNvGrpSpPr/>
              <p:nvPr/>
            </p:nvGrpSpPr>
            <p:grpSpPr>
              <a:xfrm>
                <a:off x="6031918" y="3040995"/>
                <a:ext cx="385623" cy="257377"/>
                <a:chOff x="6031918" y="3040995"/>
                <a:chExt cx="385623" cy="257377"/>
              </a:xfrm>
              <a:solidFill>
                <a:srgbClr val="FFFFFF"/>
              </a:solidFill>
            </p:grpSpPr>
            <p:sp>
              <p:nvSpPr>
                <p:cNvPr id="387" name="Freeform: Shape 386">
                  <a:extLst>
                    <a:ext uri="{FF2B5EF4-FFF2-40B4-BE49-F238E27FC236}">
                      <a16:creationId xmlns:a16="http://schemas.microsoft.com/office/drawing/2014/main" id="{F91DFE5A-026E-4F0D-8A32-E747BC4E0061}"/>
                    </a:ext>
                  </a:extLst>
                </p:cNvPr>
                <p:cNvSpPr/>
                <p:nvPr/>
              </p:nvSpPr>
              <p:spPr>
                <a:xfrm rot="1491502">
                  <a:off x="6059033" y="3119109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88" name="Freeform: Shape 387">
                  <a:extLst>
                    <a:ext uri="{FF2B5EF4-FFF2-40B4-BE49-F238E27FC236}">
                      <a16:creationId xmlns:a16="http://schemas.microsoft.com/office/drawing/2014/main" id="{BC68DCAE-16F4-4E86-AF13-76EE2FA4E98A}"/>
                    </a:ext>
                  </a:extLst>
                </p:cNvPr>
                <p:cNvSpPr/>
                <p:nvPr/>
              </p:nvSpPr>
              <p:spPr>
                <a:xfrm rot="1491502">
                  <a:off x="6037795" y="3164806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8CE9D84D-AF3D-4B98-A2B3-F1A4D7C56582}"/>
                    </a:ext>
                  </a:extLst>
                </p:cNvPr>
                <p:cNvSpPr/>
                <p:nvPr/>
              </p:nvSpPr>
              <p:spPr>
                <a:xfrm rot="1491502">
                  <a:off x="6016645" y="3210542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366" name="Graphic 812">
              <a:extLst>
                <a:ext uri="{FF2B5EF4-FFF2-40B4-BE49-F238E27FC236}">
                  <a16:creationId xmlns:a16="http://schemas.microsoft.com/office/drawing/2014/main" id="{CB75A07B-80F6-498A-A164-98C76278E105}"/>
                </a:ext>
              </a:extLst>
            </p:cNvPr>
            <p:cNvGrpSpPr/>
            <p:nvPr/>
          </p:nvGrpSpPr>
          <p:grpSpPr>
            <a:xfrm>
              <a:off x="5548385" y="2869669"/>
              <a:ext cx="432668" cy="801244"/>
              <a:chOff x="5548385" y="2869669"/>
              <a:chExt cx="432668" cy="801244"/>
            </a:xfrm>
            <a:solidFill>
              <a:srgbClr val="FF7400"/>
            </a:solidFill>
          </p:grpSpPr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70ABC34D-65E5-496A-8377-25E4ADA05F03}"/>
                  </a:ext>
                </a:extLst>
              </p:cNvPr>
              <p:cNvSpPr/>
              <p:nvPr/>
            </p:nvSpPr>
            <p:spPr>
              <a:xfrm>
                <a:off x="5548385" y="2869669"/>
                <a:ext cx="432668" cy="801244"/>
              </a:xfrm>
              <a:custGeom>
                <a:avLst/>
                <a:gdLst>
                  <a:gd name="connsiteX0" fmla="*/ 413692 w 432668"/>
                  <a:gd name="connsiteY0" fmla="*/ 53266 h 801244"/>
                  <a:gd name="connsiteX1" fmla="*/ 353685 w 432668"/>
                  <a:gd name="connsiteY1" fmla="*/ 25453 h 801244"/>
                  <a:gd name="connsiteX2" fmla="*/ 347208 w 432668"/>
                  <a:gd name="connsiteY2" fmla="*/ 7737 h 801244"/>
                  <a:gd name="connsiteX3" fmla="*/ 347208 w 432668"/>
                  <a:gd name="connsiteY3" fmla="*/ 7737 h 801244"/>
                  <a:gd name="connsiteX4" fmla="*/ 364924 w 432668"/>
                  <a:gd name="connsiteY4" fmla="*/ 1260 h 801244"/>
                  <a:gd name="connsiteX5" fmla="*/ 424932 w 432668"/>
                  <a:gd name="connsiteY5" fmla="*/ 29073 h 801244"/>
                  <a:gd name="connsiteX6" fmla="*/ 431409 w 432668"/>
                  <a:gd name="connsiteY6" fmla="*/ 46789 h 801244"/>
                  <a:gd name="connsiteX7" fmla="*/ 431409 w 432668"/>
                  <a:gd name="connsiteY7" fmla="*/ 46789 h 801244"/>
                  <a:gd name="connsiteX8" fmla="*/ 413692 w 432668"/>
                  <a:gd name="connsiteY8" fmla="*/ 53266 h 801244"/>
                  <a:gd name="connsiteX9" fmla="*/ 402548 w 432668"/>
                  <a:gd name="connsiteY9" fmla="*/ 108988 h 801244"/>
                  <a:gd name="connsiteX10" fmla="*/ 402548 w 432668"/>
                  <a:gd name="connsiteY10" fmla="*/ 108988 h 801244"/>
                  <a:gd name="connsiteX11" fmla="*/ 396071 w 432668"/>
                  <a:gd name="connsiteY11" fmla="*/ 91271 h 801244"/>
                  <a:gd name="connsiteX12" fmla="*/ 336064 w 432668"/>
                  <a:gd name="connsiteY12" fmla="*/ 63458 h 801244"/>
                  <a:gd name="connsiteX13" fmla="*/ 318347 w 432668"/>
                  <a:gd name="connsiteY13" fmla="*/ 69935 h 801244"/>
                  <a:gd name="connsiteX14" fmla="*/ 318347 w 432668"/>
                  <a:gd name="connsiteY14" fmla="*/ 69935 h 801244"/>
                  <a:gd name="connsiteX15" fmla="*/ 324824 w 432668"/>
                  <a:gd name="connsiteY15" fmla="*/ 87652 h 801244"/>
                  <a:gd name="connsiteX16" fmla="*/ 384832 w 432668"/>
                  <a:gd name="connsiteY16" fmla="*/ 115465 h 801244"/>
                  <a:gd name="connsiteX17" fmla="*/ 402548 w 432668"/>
                  <a:gd name="connsiteY17" fmla="*/ 108988 h 801244"/>
                  <a:gd name="connsiteX18" fmla="*/ 373687 w 432668"/>
                  <a:gd name="connsiteY18" fmla="*/ 171281 h 801244"/>
                  <a:gd name="connsiteX19" fmla="*/ 373687 w 432668"/>
                  <a:gd name="connsiteY19" fmla="*/ 171281 h 801244"/>
                  <a:gd name="connsiteX20" fmla="*/ 367210 w 432668"/>
                  <a:gd name="connsiteY20" fmla="*/ 153565 h 801244"/>
                  <a:gd name="connsiteX21" fmla="*/ 307203 w 432668"/>
                  <a:gd name="connsiteY21" fmla="*/ 125752 h 801244"/>
                  <a:gd name="connsiteX22" fmla="*/ 289486 w 432668"/>
                  <a:gd name="connsiteY22" fmla="*/ 132229 h 801244"/>
                  <a:gd name="connsiteX23" fmla="*/ 289486 w 432668"/>
                  <a:gd name="connsiteY23" fmla="*/ 132229 h 801244"/>
                  <a:gd name="connsiteX24" fmla="*/ 295963 w 432668"/>
                  <a:gd name="connsiteY24" fmla="*/ 149945 h 801244"/>
                  <a:gd name="connsiteX25" fmla="*/ 355971 w 432668"/>
                  <a:gd name="connsiteY25" fmla="*/ 177758 h 801244"/>
                  <a:gd name="connsiteX26" fmla="*/ 373687 w 432668"/>
                  <a:gd name="connsiteY26" fmla="*/ 171281 h 801244"/>
                  <a:gd name="connsiteX27" fmla="*/ 344922 w 432668"/>
                  <a:gd name="connsiteY27" fmla="*/ 233479 h 801244"/>
                  <a:gd name="connsiteX28" fmla="*/ 344922 w 432668"/>
                  <a:gd name="connsiteY28" fmla="*/ 233479 h 801244"/>
                  <a:gd name="connsiteX29" fmla="*/ 338445 w 432668"/>
                  <a:gd name="connsiteY29" fmla="*/ 215763 h 801244"/>
                  <a:gd name="connsiteX30" fmla="*/ 278437 w 432668"/>
                  <a:gd name="connsiteY30" fmla="*/ 187950 h 801244"/>
                  <a:gd name="connsiteX31" fmla="*/ 260721 w 432668"/>
                  <a:gd name="connsiteY31" fmla="*/ 194427 h 801244"/>
                  <a:gd name="connsiteX32" fmla="*/ 260721 w 432668"/>
                  <a:gd name="connsiteY32" fmla="*/ 194427 h 801244"/>
                  <a:gd name="connsiteX33" fmla="*/ 267198 w 432668"/>
                  <a:gd name="connsiteY33" fmla="*/ 212143 h 801244"/>
                  <a:gd name="connsiteX34" fmla="*/ 327205 w 432668"/>
                  <a:gd name="connsiteY34" fmla="*/ 239956 h 801244"/>
                  <a:gd name="connsiteX35" fmla="*/ 344922 w 432668"/>
                  <a:gd name="connsiteY35" fmla="*/ 233479 h 801244"/>
                  <a:gd name="connsiteX36" fmla="*/ 316061 w 432668"/>
                  <a:gd name="connsiteY36" fmla="*/ 295678 h 801244"/>
                  <a:gd name="connsiteX37" fmla="*/ 316061 w 432668"/>
                  <a:gd name="connsiteY37" fmla="*/ 295678 h 801244"/>
                  <a:gd name="connsiteX38" fmla="*/ 309584 w 432668"/>
                  <a:gd name="connsiteY38" fmla="*/ 277961 h 801244"/>
                  <a:gd name="connsiteX39" fmla="*/ 249577 w 432668"/>
                  <a:gd name="connsiteY39" fmla="*/ 250148 h 801244"/>
                  <a:gd name="connsiteX40" fmla="*/ 231860 w 432668"/>
                  <a:gd name="connsiteY40" fmla="*/ 256625 h 801244"/>
                  <a:gd name="connsiteX41" fmla="*/ 231860 w 432668"/>
                  <a:gd name="connsiteY41" fmla="*/ 256625 h 801244"/>
                  <a:gd name="connsiteX42" fmla="*/ 238337 w 432668"/>
                  <a:gd name="connsiteY42" fmla="*/ 274342 h 801244"/>
                  <a:gd name="connsiteX43" fmla="*/ 298345 w 432668"/>
                  <a:gd name="connsiteY43" fmla="*/ 302155 h 801244"/>
                  <a:gd name="connsiteX44" fmla="*/ 316061 w 432668"/>
                  <a:gd name="connsiteY44" fmla="*/ 295678 h 801244"/>
                  <a:gd name="connsiteX45" fmla="*/ 287200 w 432668"/>
                  <a:gd name="connsiteY45" fmla="*/ 357971 h 801244"/>
                  <a:gd name="connsiteX46" fmla="*/ 287200 w 432668"/>
                  <a:gd name="connsiteY46" fmla="*/ 357971 h 801244"/>
                  <a:gd name="connsiteX47" fmla="*/ 280723 w 432668"/>
                  <a:gd name="connsiteY47" fmla="*/ 340255 h 801244"/>
                  <a:gd name="connsiteX48" fmla="*/ 220716 w 432668"/>
                  <a:gd name="connsiteY48" fmla="*/ 312442 h 801244"/>
                  <a:gd name="connsiteX49" fmla="*/ 202999 w 432668"/>
                  <a:gd name="connsiteY49" fmla="*/ 318919 h 801244"/>
                  <a:gd name="connsiteX50" fmla="*/ 202999 w 432668"/>
                  <a:gd name="connsiteY50" fmla="*/ 318919 h 801244"/>
                  <a:gd name="connsiteX51" fmla="*/ 209476 w 432668"/>
                  <a:gd name="connsiteY51" fmla="*/ 336635 h 801244"/>
                  <a:gd name="connsiteX52" fmla="*/ 269484 w 432668"/>
                  <a:gd name="connsiteY52" fmla="*/ 364448 h 801244"/>
                  <a:gd name="connsiteX53" fmla="*/ 287200 w 432668"/>
                  <a:gd name="connsiteY53" fmla="*/ 357971 h 801244"/>
                  <a:gd name="connsiteX54" fmla="*/ 258435 w 432668"/>
                  <a:gd name="connsiteY54" fmla="*/ 420169 h 801244"/>
                  <a:gd name="connsiteX55" fmla="*/ 258435 w 432668"/>
                  <a:gd name="connsiteY55" fmla="*/ 420169 h 801244"/>
                  <a:gd name="connsiteX56" fmla="*/ 251958 w 432668"/>
                  <a:gd name="connsiteY56" fmla="*/ 402453 h 801244"/>
                  <a:gd name="connsiteX57" fmla="*/ 191950 w 432668"/>
                  <a:gd name="connsiteY57" fmla="*/ 374640 h 801244"/>
                  <a:gd name="connsiteX58" fmla="*/ 174234 w 432668"/>
                  <a:gd name="connsiteY58" fmla="*/ 381117 h 801244"/>
                  <a:gd name="connsiteX59" fmla="*/ 174234 w 432668"/>
                  <a:gd name="connsiteY59" fmla="*/ 381117 h 801244"/>
                  <a:gd name="connsiteX60" fmla="*/ 180711 w 432668"/>
                  <a:gd name="connsiteY60" fmla="*/ 398833 h 801244"/>
                  <a:gd name="connsiteX61" fmla="*/ 240718 w 432668"/>
                  <a:gd name="connsiteY61" fmla="*/ 426646 h 801244"/>
                  <a:gd name="connsiteX62" fmla="*/ 258435 w 432668"/>
                  <a:gd name="connsiteY62" fmla="*/ 420169 h 801244"/>
                  <a:gd name="connsiteX63" fmla="*/ 229574 w 432668"/>
                  <a:gd name="connsiteY63" fmla="*/ 482368 h 801244"/>
                  <a:gd name="connsiteX64" fmla="*/ 229574 w 432668"/>
                  <a:gd name="connsiteY64" fmla="*/ 482368 h 801244"/>
                  <a:gd name="connsiteX65" fmla="*/ 223097 w 432668"/>
                  <a:gd name="connsiteY65" fmla="*/ 464651 h 801244"/>
                  <a:gd name="connsiteX66" fmla="*/ 163090 w 432668"/>
                  <a:gd name="connsiteY66" fmla="*/ 436838 h 801244"/>
                  <a:gd name="connsiteX67" fmla="*/ 145373 w 432668"/>
                  <a:gd name="connsiteY67" fmla="*/ 443315 h 801244"/>
                  <a:gd name="connsiteX68" fmla="*/ 145373 w 432668"/>
                  <a:gd name="connsiteY68" fmla="*/ 443315 h 801244"/>
                  <a:gd name="connsiteX69" fmla="*/ 151850 w 432668"/>
                  <a:gd name="connsiteY69" fmla="*/ 461032 h 801244"/>
                  <a:gd name="connsiteX70" fmla="*/ 211858 w 432668"/>
                  <a:gd name="connsiteY70" fmla="*/ 488845 h 801244"/>
                  <a:gd name="connsiteX71" fmla="*/ 229574 w 432668"/>
                  <a:gd name="connsiteY71" fmla="*/ 482368 h 801244"/>
                  <a:gd name="connsiteX72" fmla="*/ 200713 w 432668"/>
                  <a:gd name="connsiteY72" fmla="*/ 544566 h 801244"/>
                  <a:gd name="connsiteX73" fmla="*/ 200713 w 432668"/>
                  <a:gd name="connsiteY73" fmla="*/ 544566 h 801244"/>
                  <a:gd name="connsiteX74" fmla="*/ 194236 w 432668"/>
                  <a:gd name="connsiteY74" fmla="*/ 526849 h 801244"/>
                  <a:gd name="connsiteX75" fmla="*/ 134229 w 432668"/>
                  <a:gd name="connsiteY75" fmla="*/ 499036 h 801244"/>
                  <a:gd name="connsiteX76" fmla="*/ 116512 w 432668"/>
                  <a:gd name="connsiteY76" fmla="*/ 505513 h 801244"/>
                  <a:gd name="connsiteX77" fmla="*/ 116512 w 432668"/>
                  <a:gd name="connsiteY77" fmla="*/ 505513 h 801244"/>
                  <a:gd name="connsiteX78" fmla="*/ 122989 w 432668"/>
                  <a:gd name="connsiteY78" fmla="*/ 523230 h 801244"/>
                  <a:gd name="connsiteX79" fmla="*/ 182997 w 432668"/>
                  <a:gd name="connsiteY79" fmla="*/ 551043 h 801244"/>
                  <a:gd name="connsiteX80" fmla="*/ 200713 w 432668"/>
                  <a:gd name="connsiteY80" fmla="*/ 544566 h 801244"/>
                  <a:gd name="connsiteX81" fmla="*/ 171948 w 432668"/>
                  <a:gd name="connsiteY81" fmla="*/ 606859 h 801244"/>
                  <a:gd name="connsiteX82" fmla="*/ 171948 w 432668"/>
                  <a:gd name="connsiteY82" fmla="*/ 606859 h 801244"/>
                  <a:gd name="connsiteX83" fmla="*/ 165471 w 432668"/>
                  <a:gd name="connsiteY83" fmla="*/ 589143 h 801244"/>
                  <a:gd name="connsiteX84" fmla="*/ 105463 w 432668"/>
                  <a:gd name="connsiteY84" fmla="*/ 561330 h 801244"/>
                  <a:gd name="connsiteX85" fmla="*/ 87747 w 432668"/>
                  <a:gd name="connsiteY85" fmla="*/ 567807 h 801244"/>
                  <a:gd name="connsiteX86" fmla="*/ 87747 w 432668"/>
                  <a:gd name="connsiteY86" fmla="*/ 567807 h 801244"/>
                  <a:gd name="connsiteX87" fmla="*/ 94224 w 432668"/>
                  <a:gd name="connsiteY87" fmla="*/ 585523 h 801244"/>
                  <a:gd name="connsiteX88" fmla="*/ 154231 w 432668"/>
                  <a:gd name="connsiteY88" fmla="*/ 613336 h 801244"/>
                  <a:gd name="connsiteX89" fmla="*/ 171948 w 432668"/>
                  <a:gd name="connsiteY89" fmla="*/ 606859 h 801244"/>
                  <a:gd name="connsiteX90" fmla="*/ 143087 w 432668"/>
                  <a:gd name="connsiteY90" fmla="*/ 669058 h 801244"/>
                  <a:gd name="connsiteX91" fmla="*/ 143087 w 432668"/>
                  <a:gd name="connsiteY91" fmla="*/ 669058 h 801244"/>
                  <a:gd name="connsiteX92" fmla="*/ 136610 w 432668"/>
                  <a:gd name="connsiteY92" fmla="*/ 651341 h 801244"/>
                  <a:gd name="connsiteX93" fmla="*/ 76603 w 432668"/>
                  <a:gd name="connsiteY93" fmla="*/ 623528 h 801244"/>
                  <a:gd name="connsiteX94" fmla="*/ 58886 w 432668"/>
                  <a:gd name="connsiteY94" fmla="*/ 630005 h 801244"/>
                  <a:gd name="connsiteX95" fmla="*/ 58886 w 432668"/>
                  <a:gd name="connsiteY95" fmla="*/ 630005 h 801244"/>
                  <a:gd name="connsiteX96" fmla="*/ 65363 w 432668"/>
                  <a:gd name="connsiteY96" fmla="*/ 647722 h 801244"/>
                  <a:gd name="connsiteX97" fmla="*/ 125371 w 432668"/>
                  <a:gd name="connsiteY97" fmla="*/ 675535 h 801244"/>
                  <a:gd name="connsiteX98" fmla="*/ 143087 w 432668"/>
                  <a:gd name="connsiteY98" fmla="*/ 669058 h 801244"/>
                  <a:gd name="connsiteX99" fmla="*/ 114226 w 432668"/>
                  <a:gd name="connsiteY99" fmla="*/ 731256 h 801244"/>
                  <a:gd name="connsiteX100" fmla="*/ 114226 w 432668"/>
                  <a:gd name="connsiteY100" fmla="*/ 731256 h 801244"/>
                  <a:gd name="connsiteX101" fmla="*/ 107749 w 432668"/>
                  <a:gd name="connsiteY101" fmla="*/ 713539 h 801244"/>
                  <a:gd name="connsiteX102" fmla="*/ 47742 w 432668"/>
                  <a:gd name="connsiteY102" fmla="*/ 685726 h 801244"/>
                  <a:gd name="connsiteX103" fmla="*/ 30025 w 432668"/>
                  <a:gd name="connsiteY103" fmla="*/ 692203 h 801244"/>
                  <a:gd name="connsiteX104" fmla="*/ 30025 w 432668"/>
                  <a:gd name="connsiteY104" fmla="*/ 692203 h 801244"/>
                  <a:gd name="connsiteX105" fmla="*/ 36502 w 432668"/>
                  <a:gd name="connsiteY105" fmla="*/ 709920 h 801244"/>
                  <a:gd name="connsiteX106" fmla="*/ 96510 w 432668"/>
                  <a:gd name="connsiteY106" fmla="*/ 737733 h 801244"/>
                  <a:gd name="connsiteX107" fmla="*/ 114226 w 432668"/>
                  <a:gd name="connsiteY107" fmla="*/ 731256 h 801244"/>
                  <a:gd name="connsiteX108" fmla="*/ 85461 w 432668"/>
                  <a:gd name="connsiteY108" fmla="*/ 793549 h 801244"/>
                  <a:gd name="connsiteX109" fmla="*/ 85461 w 432668"/>
                  <a:gd name="connsiteY109" fmla="*/ 793549 h 801244"/>
                  <a:gd name="connsiteX110" fmla="*/ 78984 w 432668"/>
                  <a:gd name="connsiteY110" fmla="*/ 775833 h 801244"/>
                  <a:gd name="connsiteX111" fmla="*/ 18976 w 432668"/>
                  <a:gd name="connsiteY111" fmla="*/ 748020 h 801244"/>
                  <a:gd name="connsiteX112" fmla="*/ 1260 w 432668"/>
                  <a:gd name="connsiteY112" fmla="*/ 754497 h 801244"/>
                  <a:gd name="connsiteX113" fmla="*/ 1260 w 432668"/>
                  <a:gd name="connsiteY113" fmla="*/ 754497 h 801244"/>
                  <a:gd name="connsiteX114" fmla="*/ 7737 w 432668"/>
                  <a:gd name="connsiteY114" fmla="*/ 772213 h 801244"/>
                  <a:gd name="connsiteX115" fmla="*/ 67744 w 432668"/>
                  <a:gd name="connsiteY115" fmla="*/ 800026 h 801244"/>
                  <a:gd name="connsiteX116" fmla="*/ 85461 w 432668"/>
                  <a:gd name="connsiteY116" fmla="*/ 793549 h 801244"/>
                  <a:gd name="connsiteX117" fmla="*/ 413692 w 432668"/>
                  <a:gd name="connsiteY117" fmla="*/ 53266 h 801244"/>
                  <a:gd name="connsiteX118" fmla="*/ 353685 w 432668"/>
                  <a:gd name="connsiteY118" fmla="*/ 25453 h 801244"/>
                  <a:gd name="connsiteX119" fmla="*/ 347208 w 432668"/>
                  <a:gd name="connsiteY119" fmla="*/ 7737 h 801244"/>
                  <a:gd name="connsiteX120" fmla="*/ 347208 w 432668"/>
                  <a:gd name="connsiteY120" fmla="*/ 7737 h 801244"/>
                  <a:gd name="connsiteX121" fmla="*/ 364924 w 432668"/>
                  <a:gd name="connsiteY121" fmla="*/ 1260 h 801244"/>
                  <a:gd name="connsiteX122" fmla="*/ 424932 w 432668"/>
                  <a:gd name="connsiteY122" fmla="*/ 29073 h 801244"/>
                  <a:gd name="connsiteX123" fmla="*/ 431409 w 432668"/>
                  <a:gd name="connsiteY123" fmla="*/ 46789 h 801244"/>
                  <a:gd name="connsiteX124" fmla="*/ 431409 w 432668"/>
                  <a:gd name="connsiteY124" fmla="*/ 46789 h 801244"/>
                  <a:gd name="connsiteX125" fmla="*/ 413692 w 432668"/>
                  <a:gd name="connsiteY125" fmla="*/ 53266 h 801244"/>
                  <a:gd name="connsiteX126" fmla="*/ 402548 w 432668"/>
                  <a:gd name="connsiteY126" fmla="*/ 108988 h 801244"/>
                  <a:gd name="connsiteX127" fmla="*/ 402548 w 432668"/>
                  <a:gd name="connsiteY127" fmla="*/ 108988 h 801244"/>
                  <a:gd name="connsiteX128" fmla="*/ 396071 w 432668"/>
                  <a:gd name="connsiteY128" fmla="*/ 91271 h 801244"/>
                  <a:gd name="connsiteX129" fmla="*/ 336064 w 432668"/>
                  <a:gd name="connsiteY129" fmla="*/ 63458 h 801244"/>
                  <a:gd name="connsiteX130" fmla="*/ 318347 w 432668"/>
                  <a:gd name="connsiteY130" fmla="*/ 69935 h 801244"/>
                  <a:gd name="connsiteX131" fmla="*/ 318347 w 432668"/>
                  <a:gd name="connsiteY131" fmla="*/ 69935 h 801244"/>
                  <a:gd name="connsiteX132" fmla="*/ 324824 w 432668"/>
                  <a:gd name="connsiteY132" fmla="*/ 87652 h 801244"/>
                  <a:gd name="connsiteX133" fmla="*/ 384832 w 432668"/>
                  <a:gd name="connsiteY133" fmla="*/ 115465 h 801244"/>
                  <a:gd name="connsiteX134" fmla="*/ 402548 w 432668"/>
                  <a:gd name="connsiteY134" fmla="*/ 108988 h 801244"/>
                  <a:gd name="connsiteX135" fmla="*/ 373687 w 432668"/>
                  <a:gd name="connsiteY135" fmla="*/ 171281 h 801244"/>
                  <a:gd name="connsiteX136" fmla="*/ 373687 w 432668"/>
                  <a:gd name="connsiteY136" fmla="*/ 171281 h 801244"/>
                  <a:gd name="connsiteX137" fmla="*/ 367210 w 432668"/>
                  <a:gd name="connsiteY137" fmla="*/ 153565 h 801244"/>
                  <a:gd name="connsiteX138" fmla="*/ 307203 w 432668"/>
                  <a:gd name="connsiteY138" fmla="*/ 125752 h 801244"/>
                  <a:gd name="connsiteX139" fmla="*/ 289486 w 432668"/>
                  <a:gd name="connsiteY139" fmla="*/ 132229 h 801244"/>
                  <a:gd name="connsiteX140" fmla="*/ 289486 w 432668"/>
                  <a:gd name="connsiteY140" fmla="*/ 132229 h 801244"/>
                  <a:gd name="connsiteX141" fmla="*/ 295963 w 432668"/>
                  <a:gd name="connsiteY141" fmla="*/ 149945 h 801244"/>
                  <a:gd name="connsiteX142" fmla="*/ 355971 w 432668"/>
                  <a:gd name="connsiteY142" fmla="*/ 177758 h 801244"/>
                  <a:gd name="connsiteX143" fmla="*/ 373687 w 432668"/>
                  <a:gd name="connsiteY143" fmla="*/ 171281 h 801244"/>
                  <a:gd name="connsiteX144" fmla="*/ 344922 w 432668"/>
                  <a:gd name="connsiteY144" fmla="*/ 233479 h 801244"/>
                  <a:gd name="connsiteX145" fmla="*/ 344922 w 432668"/>
                  <a:gd name="connsiteY145" fmla="*/ 233479 h 801244"/>
                  <a:gd name="connsiteX146" fmla="*/ 338445 w 432668"/>
                  <a:gd name="connsiteY146" fmla="*/ 215763 h 801244"/>
                  <a:gd name="connsiteX147" fmla="*/ 278437 w 432668"/>
                  <a:gd name="connsiteY147" fmla="*/ 187950 h 801244"/>
                  <a:gd name="connsiteX148" fmla="*/ 260721 w 432668"/>
                  <a:gd name="connsiteY148" fmla="*/ 194427 h 801244"/>
                  <a:gd name="connsiteX149" fmla="*/ 260721 w 432668"/>
                  <a:gd name="connsiteY149" fmla="*/ 194427 h 801244"/>
                  <a:gd name="connsiteX150" fmla="*/ 267198 w 432668"/>
                  <a:gd name="connsiteY150" fmla="*/ 212143 h 801244"/>
                  <a:gd name="connsiteX151" fmla="*/ 327205 w 432668"/>
                  <a:gd name="connsiteY151" fmla="*/ 239956 h 801244"/>
                  <a:gd name="connsiteX152" fmla="*/ 344922 w 432668"/>
                  <a:gd name="connsiteY152" fmla="*/ 233479 h 801244"/>
                  <a:gd name="connsiteX153" fmla="*/ 316061 w 432668"/>
                  <a:gd name="connsiteY153" fmla="*/ 295678 h 801244"/>
                  <a:gd name="connsiteX154" fmla="*/ 316061 w 432668"/>
                  <a:gd name="connsiteY154" fmla="*/ 295678 h 801244"/>
                  <a:gd name="connsiteX155" fmla="*/ 309584 w 432668"/>
                  <a:gd name="connsiteY155" fmla="*/ 277961 h 801244"/>
                  <a:gd name="connsiteX156" fmla="*/ 249577 w 432668"/>
                  <a:gd name="connsiteY156" fmla="*/ 250148 h 801244"/>
                  <a:gd name="connsiteX157" fmla="*/ 231860 w 432668"/>
                  <a:gd name="connsiteY157" fmla="*/ 256625 h 801244"/>
                  <a:gd name="connsiteX158" fmla="*/ 231860 w 432668"/>
                  <a:gd name="connsiteY158" fmla="*/ 256625 h 801244"/>
                  <a:gd name="connsiteX159" fmla="*/ 238337 w 432668"/>
                  <a:gd name="connsiteY159" fmla="*/ 274342 h 801244"/>
                  <a:gd name="connsiteX160" fmla="*/ 298345 w 432668"/>
                  <a:gd name="connsiteY160" fmla="*/ 302155 h 801244"/>
                  <a:gd name="connsiteX161" fmla="*/ 316061 w 432668"/>
                  <a:gd name="connsiteY161" fmla="*/ 295678 h 801244"/>
                  <a:gd name="connsiteX162" fmla="*/ 287200 w 432668"/>
                  <a:gd name="connsiteY162" fmla="*/ 357971 h 801244"/>
                  <a:gd name="connsiteX163" fmla="*/ 287200 w 432668"/>
                  <a:gd name="connsiteY163" fmla="*/ 357971 h 801244"/>
                  <a:gd name="connsiteX164" fmla="*/ 280723 w 432668"/>
                  <a:gd name="connsiteY164" fmla="*/ 340255 h 801244"/>
                  <a:gd name="connsiteX165" fmla="*/ 220716 w 432668"/>
                  <a:gd name="connsiteY165" fmla="*/ 312442 h 801244"/>
                  <a:gd name="connsiteX166" fmla="*/ 202999 w 432668"/>
                  <a:gd name="connsiteY166" fmla="*/ 318919 h 801244"/>
                  <a:gd name="connsiteX167" fmla="*/ 202999 w 432668"/>
                  <a:gd name="connsiteY167" fmla="*/ 318919 h 801244"/>
                  <a:gd name="connsiteX168" fmla="*/ 209476 w 432668"/>
                  <a:gd name="connsiteY168" fmla="*/ 336635 h 801244"/>
                  <a:gd name="connsiteX169" fmla="*/ 269484 w 432668"/>
                  <a:gd name="connsiteY169" fmla="*/ 364448 h 801244"/>
                  <a:gd name="connsiteX170" fmla="*/ 287200 w 432668"/>
                  <a:gd name="connsiteY170" fmla="*/ 357971 h 801244"/>
                  <a:gd name="connsiteX171" fmla="*/ 258435 w 432668"/>
                  <a:gd name="connsiteY171" fmla="*/ 420169 h 801244"/>
                  <a:gd name="connsiteX172" fmla="*/ 258435 w 432668"/>
                  <a:gd name="connsiteY172" fmla="*/ 420169 h 801244"/>
                  <a:gd name="connsiteX173" fmla="*/ 251958 w 432668"/>
                  <a:gd name="connsiteY173" fmla="*/ 402453 h 801244"/>
                  <a:gd name="connsiteX174" fmla="*/ 191950 w 432668"/>
                  <a:gd name="connsiteY174" fmla="*/ 374640 h 801244"/>
                  <a:gd name="connsiteX175" fmla="*/ 174234 w 432668"/>
                  <a:gd name="connsiteY175" fmla="*/ 381117 h 801244"/>
                  <a:gd name="connsiteX176" fmla="*/ 174234 w 432668"/>
                  <a:gd name="connsiteY176" fmla="*/ 381117 h 801244"/>
                  <a:gd name="connsiteX177" fmla="*/ 180711 w 432668"/>
                  <a:gd name="connsiteY177" fmla="*/ 398833 h 801244"/>
                  <a:gd name="connsiteX178" fmla="*/ 240718 w 432668"/>
                  <a:gd name="connsiteY178" fmla="*/ 426646 h 801244"/>
                  <a:gd name="connsiteX179" fmla="*/ 258435 w 432668"/>
                  <a:gd name="connsiteY179" fmla="*/ 420169 h 801244"/>
                  <a:gd name="connsiteX180" fmla="*/ 229574 w 432668"/>
                  <a:gd name="connsiteY180" fmla="*/ 482368 h 801244"/>
                  <a:gd name="connsiteX181" fmla="*/ 229574 w 432668"/>
                  <a:gd name="connsiteY181" fmla="*/ 482368 h 801244"/>
                  <a:gd name="connsiteX182" fmla="*/ 223097 w 432668"/>
                  <a:gd name="connsiteY182" fmla="*/ 464651 h 801244"/>
                  <a:gd name="connsiteX183" fmla="*/ 163090 w 432668"/>
                  <a:gd name="connsiteY183" fmla="*/ 436838 h 801244"/>
                  <a:gd name="connsiteX184" fmla="*/ 145373 w 432668"/>
                  <a:gd name="connsiteY184" fmla="*/ 443315 h 801244"/>
                  <a:gd name="connsiteX185" fmla="*/ 145373 w 432668"/>
                  <a:gd name="connsiteY185" fmla="*/ 443315 h 801244"/>
                  <a:gd name="connsiteX186" fmla="*/ 151850 w 432668"/>
                  <a:gd name="connsiteY186" fmla="*/ 461032 h 801244"/>
                  <a:gd name="connsiteX187" fmla="*/ 211858 w 432668"/>
                  <a:gd name="connsiteY187" fmla="*/ 488845 h 801244"/>
                  <a:gd name="connsiteX188" fmla="*/ 229574 w 432668"/>
                  <a:gd name="connsiteY188" fmla="*/ 482368 h 801244"/>
                  <a:gd name="connsiteX189" fmla="*/ 200713 w 432668"/>
                  <a:gd name="connsiteY189" fmla="*/ 544566 h 801244"/>
                  <a:gd name="connsiteX190" fmla="*/ 200713 w 432668"/>
                  <a:gd name="connsiteY190" fmla="*/ 544566 h 801244"/>
                  <a:gd name="connsiteX191" fmla="*/ 194236 w 432668"/>
                  <a:gd name="connsiteY191" fmla="*/ 526849 h 801244"/>
                  <a:gd name="connsiteX192" fmla="*/ 134229 w 432668"/>
                  <a:gd name="connsiteY192" fmla="*/ 499036 h 801244"/>
                  <a:gd name="connsiteX193" fmla="*/ 116512 w 432668"/>
                  <a:gd name="connsiteY193" fmla="*/ 505513 h 801244"/>
                  <a:gd name="connsiteX194" fmla="*/ 116512 w 432668"/>
                  <a:gd name="connsiteY194" fmla="*/ 505513 h 801244"/>
                  <a:gd name="connsiteX195" fmla="*/ 122989 w 432668"/>
                  <a:gd name="connsiteY195" fmla="*/ 523230 h 801244"/>
                  <a:gd name="connsiteX196" fmla="*/ 182997 w 432668"/>
                  <a:gd name="connsiteY196" fmla="*/ 551043 h 801244"/>
                  <a:gd name="connsiteX197" fmla="*/ 200713 w 432668"/>
                  <a:gd name="connsiteY197" fmla="*/ 544566 h 801244"/>
                  <a:gd name="connsiteX198" fmla="*/ 171948 w 432668"/>
                  <a:gd name="connsiteY198" fmla="*/ 606859 h 801244"/>
                  <a:gd name="connsiteX199" fmla="*/ 171948 w 432668"/>
                  <a:gd name="connsiteY199" fmla="*/ 606859 h 801244"/>
                  <a:gd name="connsiteX200" fmla="*/ 165471 w 432668"/>
                  <a:gd name="connsiteY200" fmla="*/ 589143 h 801244"/>
                  <a:gd name="connsiteX201" fmla="*/ 105463 w 432668"/>
                  <a:gd name="connsiteY201" fmla="*/ 561330 h 801244"/>
                  <a:gd name="connsiteX202" fmla="*/ 87747 w 432668"/>
                  <a:gd name="connsiteY202" fmla="*/ 567807 h 801244"/>
                  <a:gd name="connsiteX203" fmla="*/ 87747 w 432668"/>
                  <a:gd name="connsiteY203" fmla="*/ 567807 h 801244"/>
                  <a:gd name="connsiteX204" fmla="*/ 94224 w 432668"/>
                  <a:gd name="connsiteY204" fmla="*/ 585523 h 801244"/>
                  <a:gd name="connsiteX205" fmla="*/ 154231 w 432668"/>
                  <a:gd name="connsiteY205" fmla="*/ 613336 h 801244"/>
                  <a:gd name="connsiteX206" fmla="*/ 171948 w 432668"/>
                  <a:gd name="connsiteY206" fmla="*/ 606859 h 801244"/>
                  <a:gd name="connsiteX207" fmla="*/ 143087 w 432668"/>
                  <a:gd name="connsiteY207" fmla="*/ 669058 h 801244"/>
                  <a:gd name="connsiteX208" fmla="*/ 143087 w 432668"/>
                  <a:gd name="connsiteY208" fmla="*/ 669058 h 801244"/>
                  <a:gd name="connsiteX209" fmla="*/ 136610 w 432668"/>
                  <a:gd name="connsiteY209" fmla="*/ 651341 h 801244"/>
                  <a:gd name="connsiteX210" fmla="*/ 76603 w 432668"/>
                  <a:gd name="connsiteY210" fmla="*/ 623528 h 801244"/>
                  <a:gd name="connsiteX211" fmla="*/ 58886 w 432668"/>
                  <a:gd name="connsiteY211" fmla="*/ 630005 h 801244"/>
                  <a:gd name="connsiteX212" fmla="*/ 58886 w 432668"/>
                  <a:gd name="connsiteY212" fmla="*/ 630005 h 801244"/>
                  <a:gd name="connsiteX213" fmla="*/ 65363 w 432668"/>
                  <a:gd name="connsiteY213" fmla="*/ 647722 h 801244"/>
                  <a:gd name="connsiteX214" fmla="*/ 125371 w 432668"/>
                  <a:gd name="connsiteY214" fmla="*/ 675535 h 801244"/>
                  <a:gd name="connsiteX215" fmla="*/ 143087 w 432668"/>
                  <a:gd name="connsiteY215" fmla="*/ 669058 h 801244"/>
                  <a:gd name="connsiteX216" fmla="*/ 114226 w 432668"/>
                  <a:gd name="connsiteY216" fmla="*/ 731256 h 801244"/>
                  <a:gd name="connsiteX217" fmla="*/ 114226 w 432668"/>
                  <a:gd name="connsiteY217" fmla="*/ 731256 h 801244"/>
                  <a:gd name="connsiteX218" fmla="*/ 107749 w 432668"/>
                  <a:gd name="connsiteY218" fmla="*/ 713539 h 801244"/>
                  <a:gd name="connsiteX219" fmla="*/ 47742 w 432668"/>
                  <a:gd name="connsiteY219" fmla="*/ 685726 h 801244"/>
                  <a:gd name="connsiteX220" fmla="*/ 30025 w 432668"/>
                  <a:gd name="connsiteY220" fmla="*/ 692203 h 801244"/>
                  <a:gd name="connsiteX221" fmla="*/ 30025 w 432668"/>
                  <a:gd name="connsiteY221" fmla="*/ 692203 h 801244"/>
                  <a:gd name="connsiteX222" fmla="*/ 36502 w 432668"/>
                  <a:gd name="connsiteY222" fmla="*/ 709920 h 801244"/>
                  <a:gd name="connsiteX223" fmla="*/ 96510 w 432668"/>
                  <a:gd name="connsiteY223" fmla="*/ 737733 h 801244"/>
                  <a:gd name="connsiteX224" fmla="*/ 114226 w 432668"/>
                  <a:gd name="connsiteY224" fmla="*/ 731256 h 801244"/>
                  <a:gd name="connsiteX225" fmla="*/ 85461 w 432668"/>
                  <a:gd name="connsiteY225" fmla="*/ 793549 h 801244"/>
                  <a:gd name="connsiteX226" fmla="*/ 85461 w 432668"/>
                  <a:gd name="connsiteY226" fmla="*/ 793549 h 801244"/>
                  <a:gd name="connsiteX227" fmla="*/ 78984 w 432668"/>
                  <a:gd name="connsiteY227" fmla="*/ 775833 h 801244"/>
                  <a:gd name="connsiteX228" fmla="*/ 18976 w 432668"/>
                  <a:gd name="connsiteY228" fmla="*/ 748020 h 801244"/>
                  <a:gd name="connsiteX229" fmla="*/ 1260 w 432668"/>
                  <a:gd name="connsiteY229" fmla="*/ 754497 h 801244"/>
                  <a:gd name="connsiteX230" fmla="*/ 1260 w 432668"/>
                  <a:gd name="connsiteY230" fmla="*/ 754497 h 801244"/>
                  <a:gd name="connsiteX231" fmla="*/ 7737 w 432668"/>
                  <a:gd name="connsiteY231" fmla="*/ 772213 h 801244"/>
                  <a:gd name="connsiteX232" fmla="*/ 67744 w 432668"/>
                  <a:gd name="connsiteY232" fmla="*/ 800026 h 801244"/>
                  <a:gd name="connsiteX233" fmla="*/ 85461 w 432668"/>
                  <a:gd name="connsiteY233" fmla="*/ 793549 h 80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</a:cxnLst>
                <a:rect l="l" t="t" r="r" b="b"/>
                <a:pathLst>
                  <a:path w="432668" h="801244">
                    <a:moveTo>
                      <a:pt x="413692" y="53266"/>
                    </a:moveTo>
                    <a:lnTo>
                      <a:pt x="353685" y="25453"/>
                    </a:lnTo>
                    <a:cubicBezTo>
                      <a:pt x="347017" y="22310"/>
                      <a:pt x="344065" y="14404"/>
                      <a:pt x="347208" y="7737"/>
                    </a:cubicBezTo>
                    <a:lnTo>
                      <a:pt x="347208" y="7737"/>
                    </a:lnTo>
                    <a:cubicBezTo>
                      <a:pt x="350351" y="1069"/>
                      <a:pt x="358257" y="-1883"/>
                      <a:pt x="364924" y="1260"/>
                    </a:cubicBezTo>
                    <a:lnTo>
                      <a:pt x="424932" y="29073"/>
                    </a:lnTo>
                    <a:cubicBezTo>
                      <a:pt x="431599" y="32216"/>
                      <a:pt x="434552" y="40122"/>
                      <a:pt x="431409" y="46789"/>
                    </a:cubicBezTo>
                    <a:lnTo>
                      <a:pt x="431409" y="46789"/>
                    </a:lnTo>
                    <a:cubicBezTo>
                      <a:pt x="428266" y="53457"/>
                      <a:pt x="420360" y="56410"/>
                      <a:pt x="413692" y="53266"/>
                    </a:cubicBezTo>
                    <a:close/>
                    <a:moveTo>
                      <a:pt x="402548" y="108988"/>
                    </a:moveTo>
                    <a:lnTo>
                      <a:pt x="402548" y="108988"/>
                    </a:lnTo>
                    <a:cubicBezTo>
                      <a:pt x="405691" y="102320"/>
                      <a:pt x="402739" y="94319"/>
                      <a:pt x="396071" y="91271"/>
                    </a:cubicBezTo>
                    <a:lnTo>
                      <a:pt x="336064" y="63458"/>
                    </a:lnTo>
                    <a:cubicBezTo>
                      <a:pt x="329396" y="60315"/>
                      <a:pt x="321395" y="63268"/>
                      <a:pt x="318347" y="69935"/>
                    </a:cubicBezTo>
                    <a:lnTo>
                      <a:pt x="318347" y="69935"/>
                    </a:lnTo>
                    <a:cubicBezTo>
                      <a:pt x="315204" y="76603"/>
                      <a:pt x="318157" y="84604"/>
                      <a:pt x="324824" y="87652"/>
                    </a:cubicBezTo>
                    <a:lnTo>
                      <a:pt x="384832" y="115465"/>
                    </a:lnTo>
                    <a:cubicBezTo>
                      <a:pt x="391499" y="118608"/>
                      <a:pt x="399405" y="115750"/>
                      <a:pt x="402548" y="108988"/>
                    </a:cubicBezTo>
                    <a:close/>
                    <a:moveTo>
                      <a:pt x="373687" y="171281"/>
                    </a:moveTo>
                    <a:lnTo>
                      <a:pt x="373687" y="171281"/>
                    </a:lnTo>
                    <a:cubicBezTo>
                      <a:pt x="376831" y="164614"/>
                      <a:pt x="373878" y="156613"/>
                      <a:pt x="367210" y="153565"/>
                    </a:cubicBezTo>
                    <a:lnTo>
                      <a:pt x="307203" y="125752"/>
                    </a:lnTo>
                    <a:cubicBezTo>
                      <a:pt x="300535" y="122608"/>
                      <a:pt x="292534" y="125561"/>
                      <a:pt x="289486" y="132229"/>
                    </a:cubicBezTo>
                    <a:lnTo>
                      <a:pt x="289486" y="132229"/>
                    </a:lnTo>
                    <a:cubicBezTo>
                      <a:pt x="286343" y="138896"/>
                      <a:pt x="289296" y="146897"/>
                      <a:pt x="295963" y="149945"/>
                    </a:cubicBezTo>
                    <a:lnTo>
                      <a:pt x="355971" y="177758"/>
                    </a:lnTo>
                    <a:cubicBezTo>
                      <a:pt x="362638" y="180806"/>
                      <a:pt x="370639" y="177949"/>
                      <a:pt x="373687" y="171281"/>
                    </a:cubicBezTo>
                    <a:close/>
                    <a:moveTo>
                      <a:pt x="344922" y="233479"/>
                    </a:moveTo>
                    <a:lnTo>
                      <a:pt x="344922" y="233479"/>
                    </a:lnTo>
                    <a:cubicBezTo>
                      <a:pt x="348065" y="226812"/>
                      <a:pt x="345112" y="218811"/>
                      <a:pt x="338445" y="215763"/>
                    </a:cubicBezTo>
                    <a:lnTo>
                      <a:pt x="278437" y="187950"/>
                    </a:lnTo>
                    <a:cubicBezTo>
                      <a:pt x="271770" y="184807"/>
                      <a:pt x="263769" y="187759"/>
                      <a:pt x="260721" y="194427"/>
                    </a:cubicBezTo>
                    <a:lnTo>
                      <a:pt x="260721" y="194427"/>
                    </a:lnTo>
                    <a:cubicBezTo>
                      <a:pt x="257578" y="201094"/>
                      <a:pt x="260530" y="209095"/>
                      <a:pt x="267198" y="212143"/>
                    </a:cubicBezTo>
                    <a:lnTo>
                      <a:pt x="327205" y="239956"/>
                    </a:lnTo>
                    <a:cubicBezTo>
                      <a:pt x="333873" y="243100"/>
                      <a:pt x="341779" y="240147"/>
                      <a:pt x="344922" y="233479"/>
                    </a:cubicBezTo>
                    <a:close/>
                    <a:moveTo>
                      <a:pt x="316061" y="295678"/>
                    </a:moveTo>
                    <a:lnTo>
                      <a:pt x="316061" y="295678"/>
                    </a:lnTo>
                    <a:cubicBezTo>
                      <a:pt x="319204" y="289010"/>
                      <a:pt x="316252" y="281009"/>
                      <a:pt x="309584" y="277961"/>
                    </a:cubicBezTo>
                    <a:lnTo>
                      <a:pt x="249577" y="250148"/>
                    </a:lnTo>
                    <a:cubicBezTo>
                      <a:pt x="242909" y="247005"/>
                      <a:pt x="234908" y="249958"/>
                      <a:pt x="231860" y="256625"/>
                    </a:cubicBezTo>
                    <a:lnTo>
                      <a:pt x="231860" y="256625"/>
                    </a:lnTo>
                    <a:cubicBezTo>
                      <a:pt x="228717" y="263293"/>
                      <a:pt x="231670" y="271294"/>
                      <a:pt x="238337" y="274342"/>
                    </a:cubicBezTo>
                    <a:lnTo>
                      <a:pt x="298345" y="302155"/>
                    </a:lnTo>
                    <a:cubicBezTo>
                      <a:pt x="305012" y="305298"/>
                      <a:pt x="312918" y="302345"/>
                      <a:pt x="316061" y="295678"/>
                    </a:cubicBezTo>
                    <a:close/>
                    <a:moveTo>
                      <a:pt x="287200" y="357971"/>
                    </a:moveTo>
                    <a:lnTo>
                      <a:pt x="287200" y="357971"/>
                    </a:lnTo>
                    <a:cubicBezTo>
                      <a:pt x="290344" y="351304"/>
                      <a:pt x="287391" y="343303"/>
                      <a:pt x="280723" y="340255"/>
                    </a:cubicBezTo>
                    <a:lnTo>
                      <a:pt x="220716" y="312442"/>
                    </a:lnTo>
                    <a:cubicBezTo>
                      <a:pt x="214048" y="309298"/>
                      <a:pt x="206047" y="312251"/>
                      <a:pt x="202999" y="318919"/>
                    </a:cubicBezTo>
                    <a:lnTo>
                      <a:pt x="202999" y="318919"/>
                    </a:lnTo>
                    <a:cubicBezTo>
                      <a:pt x="199856" y="325586"/>
                      <a:pt x="202809" y="333587"/>
                      <a:pt x="209476" y="336635"/>
                    </a:cubicBezTo>
                    <a:lnTo>
                      <a:pt x="269484" y="364448"/>
                    </a:lnTo>
                    <a:cubicBezTo>
                      <a:pt x="276151" y="367496"/>
                      <a:pt x="284152" y="364639"/>
                      <a:pt x="287200" y="357971"/>
                    </a:cubicBezTo>
                    <a:close/>
                    <a:moveTo>
                      <a:pt x="258435" y="420169"/>
                    </a:moveTo>
                    <a:lnTo>
                      <a:pt x="258435" y="420169"/>
                    </a:lnTo>
                    <a:cubicBezTo>
                      <a:pt x="261578" y="413502"/>
                      <a:pt x="258625" y="405501"/>
                      <a:pt x="251958" y="402453"/>
                    </a:cubicBezTo>
                    <a:lnTo>
                      <a:pt x="191950" y="374640"/>
                    </a:lnTo>
                    <a:cubicBezTo>
                      <a:pt x="185283" y="371497"/>
                      <a:pt x="177282" y="374449"/>
                      <a:pt x="174234" y="381117"/>
                    </a:cubicBezTo>
                    <a:lnTo>
                      <a:pt x="174234" y="381117"/>
                    </a:lnTo>
                    <a:cubicBezTo>
                      <a:pt x="171091" y="387784"/>
                      <a:pt x="174043" y="395785"/>
                      <a:pt x="180711" y="398833"/>
                    </a:cubicBezTo>
                    <a:lnTo>
                      <a:pt x="240718" y="426646"/>
                    </a:lnTo>
                    <a:cubicBezTo>
                      <a:pt x="247386" y="429790"/>
                      <a:pt x="255292" y="426837"/>
                      <a:pt x="258435" y="420169"/>
                    </a:cubicBezTo>
                    <a:close/>
                    <a:moveTo>
                      <a:pt x="229574" y="482368"/>
                    </a:moveTo>
                    <a:lnTo>
                      <a:pt x="229574" y="482368"/>
                    </a:lnTo>
                    <a:cubicBezTo>
                      <a:pt x="232717" y="475700"/>
                      <a:pt x="229765" y="467699"/>
                      <a:pt x="223097" y="464651"/>
                    </a:cubicBezTo>
                    <a:lnTo>
                      <a:pt x="163090" y="436838"/>
                    </a:lnTo>
                    <a:cubicBezTo>
                      <a:pt x="156422" y="433695"/>
                      <a:pt x="148421" y="436648"/>
                      <a:pt x="145373" y="443315"/>
                    </a:cubicBezTo>
                    <a:lnTo>
                      <a:pt x="145373" y="443315"/>
                    </a:lnTo>
                    <a:cubicBezTo>
                      <a:pt x="142230" y="449983"/>
                      <a:pt x="145183" y="457984"/>
                      <a:pt x="151850" y="461032"/>
                    </a:cubicBezTo>
                    <a:lnTo>
                      <a:pt x="211858" y="488845"/>
                    </a:lnTo>
                    <a:cubicBezTo>
                      <a:pt x="218525" y="491988"/>
                      <a:pt x="226431" y="489035"/>
                      <a:pt x="229574" y="482368"/>
                    </a:cubicBezTo>
                    <a:close/>
                    <a:moveTo>
                      <a:pt x="200713" y="544566"/>
                    </a:moveTo>
                    <a:lnTo>
                      <a:pt x="200713" y="544566"/>
                    </a:lnTo>
                    <a:cubicBezTo>
                      <a:pt x="203857" y="537898"/>
                      <a:pt x="200904" y="529897"/>
                      <a:pt x="194236" y="526849"/>
                    </a:cubicBezTo>
                    <a:lnTo>
                      <a:pt x="134229" y="499036"/>
                    </a:lnTo>
                    <a:cubicBezTo>
                      <a:pt x="127561" y="495893"/>
                      <a:pt x="119560" y="498846"/>
                      <a:pt x="116512" y="505513"/>
                    </a:cubicBezTo>
                    <a:lnTo>
                      <a:pt x="116512" y="505513"/>
                    </a:lnTo>
                    <a:cubicBezTo>
                      <a:pt x="113369" y="512181"/>
                      <a:pt x="116322" y="520182"/>
                      <a:pt x="122989" y="523230"/>
                    </a:cubicBezTo>
                    <a:lnTo>
                      <a:pt x="182997" y="551043"/>
                    </a:lnTo>
                    <a:cubicBezTo>
                      <a:pt x="189664" y="554186"/>
                      <a:pt x="197665" y="551329"/>
                      <a:pt x="200713" y="544566"/>
                    </a:cubicBezTo>
                    <a:close/>
                    <a:moveTo>
                      <a:pt x="171948" y="606859"/>
                    </a:moveTo>
                    <a:lnTo>
                      <a:pt x="171948" y="606859"/>
                    </a:lnTo>
                    <a:cubicBezTo>
                      <a:pt x="175091" y="600192"/>
                      <a:pt x="172138" y="592191"/>
                      <a:pt x="165471" y="589143"/>
                    </a:cubicBezTo>
                    <a:lnTo>
                      <a:pt x="105463" y="561330"/>
                    </a:lnTo>
                    <a:cubicBezTo>
                      <a:pt x="98796" y="558187"/>
                      <a:pt x="90795" y="561139"/>
                      <a:pt x="87747" y="567807"/>
                    </a:cubicBezTo>
                    <a:lnTo>
                      <a:pt x="87747" y="567807"/>
                    </a:lnTo>
                    <a:cubicBezTo>
                      <a:pt x="84604" y="574474"/>
                      <a:pt x="87556" y="582475"/>
                      <a:pt x="94224" y="585523"/>
                    </a:cubicBezTo>
                    <a:lnTo>
                      <a:pt x="154231" y="613336"/>
                    </a:lnTo>
                    <a:cubicBezTo>
                      <a:pt x="160899" y="616384"/>
                      <a:pt x="168805" y="613527"/>
                      <a:pt x="171948" y="606859"/>
                    </a:cubicBezTo>
                    <a:close/>
                    <a:moveTo>
                      <a:pt x="143087" y="669058"/>
                    </a:moveTo>
                    <a:lnTo>
                      <a:pt x="143087" y="669058"/>
                    </a:lnTo>
                    <a:cubicBezTo>
                      <a:pt x="146230" y="662390"/>
                      <a:pt x="143278" y="654389"/>
                      <a:pt x="136610" y="651341"/>
                    </a:cubicBezTo>
                    <a:lnTo>
                      <a:pt x="76603" y="623528"/>
                    </a:lnTo>
                    <a:cubicBezTo>
                      <a:pt x="69935" y="620385"/>
                      <a:pt x="61934" y="623338"/>
                      <a:pt x="58886" y="630005"/>
                    </a:cubicBezTo>
                    <a:lnTo>
                      <a:pt x="58886" y="630005"/>
                    </a:lnTo>
                    <a:cubicBezTo>
                      <a:pt x="55743" y="636673"/>
                      <a:pt x="58696" y="644674"/>
                      <a:pt x="65363" y="647722"/>
                    </a:cubicBezTo>
                    <a:lnTo>
                      <a:pt x="125371" y="675535"/>
                    </a:lnTo>
                    <a:cubicBezTo>
                      <a:pt x="132038" y="678678"/>
                      <a:pt x="139944" y="675725"/>
                      <a:pt x="143087" y="669058"/>
                    </a:cubicBezTo>
                    <a:close/>
                    <a:moveTo>
                      <a:pt x="114226" y="731256"/>
                    </a:moveTo>
                    <a:lnTo>
                      <a:pt x="114226" y="731256"/>
                    </a:lnTo>
                    <a:cubicBezTo>
                      <a:pt x="117370" y="724588"/>
                      <a:pt x="114417" y="716587"/>
                      <a:pt x="107749" y="713539"/>
                    </a:cubicBezTo>
                    <a:lnTo>
                      <a:pt x="47742" y="685726"/>
                    </a:lnTo>
                    <a:cubicBezTo>
                      <a:pt x="41074" y="682583"/>
                      <a:pt x="33073" y="685536"/>
                      <a:pt x="30025" y="692203"/>
                    </a:cubicBezTo>
                    <a:lnTo>
                      <a:pt x="30025" y="692203"/>
                    </a:lnTo>
                    <a:cubicBezTo>
                      <a:pt x="26882" y="698871"/>
                      <a:pt x="29835" y="706872"/>
                      <a:pt x="36502" y="709920"/>
                    </a:cubicBezTo>
                    <a:lnTo>
                      <a:pt x="96510" y="737733"/>
                    </a:lnTo>
                    <a:cubicBezTo>
                      <a:pt x="103273" y="740876"/>
                      <a:pt x="111178" y="738019"/>
                      <a:pt x="114226" y="731256"/>
                    </a:cubicBezTo>
                    <a:close/>
                    <a:moveTo>
                      <a:pt x="85461" y="793549"/>
                    </a:moveTo>
                    <a:lnTo>
                      <a:pt x="85461" y="793549"/>
                    </a:lnTo>
                    <a:cubicBezTo>
                      <a:pt x="88604" y="786882"/>
                      <a:pt x="85651" y="778881"/>
                      <a:pt x="78984" y="775833"/>
                    </a:cubicBezTo>
                    <a:lnTo>
                      <a:pt x="18976" y="748020"/>
                    </a:lnTo>
                    <a:cubicBezTo>
                      <a:pt x="12309" y="744877"/>
                      <a:pt x="4308" y="747829"/>
                      <a:pt x="1260" y="754497"/>
                    </a:cubicBezTo>
                    <a:lnTo>
                      <a:pt x="1260" y="754497"/>
                    </a:lnTo>
                    <a:cubicBezTo>
                      <a:pt x="-1883" y="761164"/>
                      <a:pt x="1069" y="769165"/>
                      <a:pt x="7737" y="772213"/>
                    </a:cubicBezTo>
                    <a:lnTo>
                      <a:pt x="67744" y="800026"/>
                    </a:lnTo>
                    <a:cubicBezTo>
                      <a:pt x="74412" y="803074"/>
                      <a:pt x="82318" y="800217"/>
                      <a:pt x="85461" y="793549"/>
                    </a:cubicBezTo>
                    <a:close/>
                    <a:moveTo>
                      <a:pt x="413692" y="53266"/>
                    </a:moveTo>
                    <a:lnTo>
                      <a:pt x="353685" y="25453"/>
                    </a:lnTo>
                    <a:cubicBezTo>
                      <a:pt x="347017" y="22310"/>
                      <a:pt x="344065" y="14404"/>
                      <a:pt x="347208" y="7737"/>
                    </a:cubicBezTo>
                    <a:lnTo>
                      <a:pt x="347208" y="7737"/>
                    </a:lnTo>
                    <a:cubicBezTo>
                      <a:pt x="350351" y="1069"/>
                      <a:pt x="358257" y="-1883"/>
                      <a:pt x="364924" y="1260"/>
                    </a:cubicBezTo>
                    <a:lnTo>
                      <a:pt x="424932" y="29073"/>
                    </a:lnTo>
                    <a:cubicBezTo>
                      <a:pt x="431599" y="32216"/>
                      <a:pt x="434552" y="40122"/>
                      <a:pt x="431409" y="46789"/>
                    </a:cubicBezTo>
                    <a:lnTo>
                      <a:pt x="431409" y="46789"/>
                    </a:lnTo>
                    <a:cubicBezTo>
                      <a:pt x="428266" y="53457"/>
                      <a:pt x="420360" y="56410"/>
                      <a:pt x="413692" y="53266"/>
                    </a:cubicBezTo>
                    <a:close/>
                    <a:moveTo>
                      <a:pt x="402548" y="108988"/>
                    </a:moveTo>
                    <a:lnTo>
                      <a:pt x="402548" y="108988"/>
                    </a:lnTo>
                    <a:cubicBezTo>
                      <a:pt x="405691" y="102320"/>
                      <a:pt x="402739" y="94319"/>
                      <a:pt x="396071" y="91271"/>
                    </a:cubicBezTo>
                    <a:lnTo>
                      <a:pt x="336064" y="63458"/>
                    </a:lnTo>
                    <a:cubicBezTo>
                      <a:pt x="329396" y="60315"/>
                      <a:pt x="321395" y="63268"/>
                      <a:pt x="318347" y="69935"/>
                    </a:cubicBezTo>
                    <a:lnTo>
                      <a:pt x="318347" y="69935"/>
                    </a:lnTo>
                    <a:cubicBezTo>
                      <a:pt x="315204" y="76603"/>
                      <a:pt x="318157" y="84604"/>
                      <a:pt x="324824" y="87652"/>
                    </a:cubicBezTo>
                    <a:lnTo>
                      <a:pt x="384832" y="115465"/>
                    </a:lnTo>
                    <a:cubicBezTo>
                      <a:pt x="391499" y="118608"/>
                      <a:pt x="399405" y="115750"/>
                      <a:pt x="402548" y="108988"/>
                    </a:cubicBezTo>
                    <a:close/>
                    <a:moveTo>
                      <a:pt x="373687" y="171281"/>
                    </a:moveTo>
                    <a:lnTo>
                      <a:pt x="373687" y="171281"/>
                    </a:lnTo>
                    <a:cubicBezTo>
                      <a:pt x="376831" y="164614"/>
                      <a:pt x="373878" y="156613"/>
                      <a:pt x="367210" y="153565"/>
                    </a:cubicBezTo>
                    <a:lnTo>
                      <a:pt x="307203" y="125752"/>
                    </a:lnTo>
                    <a:cubicBezTo>
                      <a:pt x="300535" y="122608"/>
                      <a:pt x="292534" y="125561"/>
                      <a:pt x="289486" y="132229"/>
                    </a:cubicBezTo>
                    <a:lnTo>
                      <a:pt x="289486" y="132229"/>
                    </a:lnTo>
                    <a:cubicBezTo>
                      <a:pt x="286343" y="138896"/>
                      <a:pt x="289296" y="146897"/>
                      <a:pt x="295963" y="149945"/>
                    </a:cubicBezTo>
                    <a:lnTo>
                      <a:pt x="355971" y="177758"/>
                    </a:lnTo>
                    <a:cubicBezTo>
                      <a:pt x="362638" y="180806"/>
                      <a:pt x="370639" y="177949"/>
                      <a:pt x="373687" y="171281"/>
                    </a:cubicBezTo>
                    <a:close/>
                    <a:moveTo>
                      <a:pt x="344922" y="233479"/>
                    </a:moveTo>
                    <a:lnTo>
                      <a:pt x="344922" y="233479"/>
                    </a:lnTo>
                    <a:cubicBezTo>
                      <a:pt x="348065" y="226812"/>
                      <a:pt x="345112" y="218811"/>
                      <a:pt x="338445" y="215763"/>
                    </a:cubicBezTo>
                    <a:lnTo>
                      <a:pt x="278437" y="187950"/>
                    </a:lnTo>
                    <a:cubicBezTo>
                      <a:pt x="271770" y="184807"/>
                      <a:pt x="263769" y="187759"/>
                      <a:pt x="260721" y="194427"/>
                    </a:cubicBezTo>
                    <a:lnTo>
                      <a:pt x="260721" y="194427"/>
                    </a:lnTo>
                    <a:cubicBezTo>
                      <a:pt x="257578" y="201094"/>
                      <a:pt x="260530" y="209095"/>
                      <a:pt x="267198" y="212143"/>
                    </a:cubicBezTo>
                    <a:lnTo>
                      <a:pt x="327205" y="239956"/>
                    </a:lnTo>
                    <a:cubicBezTo>
                      <a:pt x="333873" y="243100"/>
                      <a:pt x="341779" y="240147"/>
                      <a:pt x="344922" y="233479"/>
                    </a:cubicBezTo>
                    <a:close/>
                    <a:moveTo>
                      <a:pt x="316061" y="295678"/>
                    </a:moveTo>
                    <a:lnTo>
                      <a:pt x="316061" y="295678"/>
                    </a:lnTo>
                    <a:cubicBezTo>
                      <a:pt x="319204" y="289010"/>
                      <a:pt x="316252" y="281009"/>
                      <a:pt x="309584" y="277961"/>
                    </a:cubicBezTo>
                    <a:lnTo>
                      <a:pt x="249577" y="250148"/>
                    </a:lnTo>
                    <a:cubicBezTo>
                      <a:pt x="242909" y="247005"/>
                      <a:pt x="234908" y="249958"/>
                      <a:pt x="231860" y="256625"/>
                    </a:cubicBezTo>
                    <a:lnTo>
                      <a:pt x="231860" y="256625"/>
                    </a:lnTo>
                    <a:cubicBezTo>
                      <a:pt x="228717" y="263293"/>
                      <a:pt x="231670" y="271294"/>
                      <a:pt x="238337" y="274342"/>
                    </a:cubicBezTo>
                    <a:lnTo>
                      <a:pt x="298345" y="302155"/>
                    </a:lnTo>
                    <a:cubicBezTo>
                      <a:pt x="305012" y="305298"/>
                      <a:pt x="312918" y="302345"/>
                      <a:pt x="316061" y="295678"/>
                    </a:cubicBezTo>
                    <a:close/>
                    <a:moveTo>
                      <a:pt x="287200" y="357971"/>
                    </a:moveTo>
                    <a:lnTo>
                      <a:pt x="287200" y="357971"/>
                    </a:lnTo>
                    <a:cubicBezTo>
                      <a:pt x="290344" y="351304"/>
                      <a:pt x="287391" y="343303"/>
                      <a:pt x="280723" y="340255"/>
                    </a:cubicBezTo>
                    <a:lnTo>
                      <a:pt x="220716" y="312442"/>
                    </a:lnTo>
                    <a:cubicBezTo>
                      <a:pt x="214048" y="309298"/>
                      <a:pt x="206047" y="312251"/>
                      <a:pt x="202999" y="318919"/>
                    </a:cubicBezTo>
                    <a:lnTo>
                      <a:pt x="202999" y="318919"/>
                    </a:lnTo>
                    <a:cubicBezTo>
                      <a:pt x="199856" y="325586"/>
                      <a:pt x="202809" y="333587"/>
                      <a:pt x="209476" y="336635"/>
                    </a:cubicBezTo>
                    <a:lnTo>
                      <a:pt x="269484" y="364448"/>
                    </a:lnTo>
                    <a:cubicBezTo>
                      <a:pt x="276151" y="367496"/>
                      <a:pt x="284152" y="364639"/>
                      <a:pt x="287200" y="357971"/>
                    </a:cubicBezTo>
                    <a:close/>
                    <a:moveTo>
                      <a:pt x="258435" y="420169"/>
                    </a:moveTo>
                    <a:lnTo>
                      <a:pt x="258435" y="420169"/>
                    </a:lnTo>
                    <a:cubicBezTo>
                      <a:pt x="261578" y="413502"/>
                      <a:pt x="258625" y="405501"/>
                      <a:pt x="251958" y="402453"/>
                    </a:cubicBezTo>
                    <a:lnTo>
                      <a:pt x="191950" y="374640"/>
                    </a:lnTo>
                    <a:cubicBezTo>
                      <a:pt x="185283" y="371497"/>
                      <a:pt x="177282" y="374449"/>
                      <a:pt x="174234" y="381117"/>
                    </a:cubicBezTo>
                    <a:lnTo>
                      <a:pt x="174234" y="381117"/>
                    </a:lnTo>
                    <a:cubicBezTo>
                      <a:pt x="171091" y="387784"/>
                      <a:pt x="174043" y="395785"/>
                      <a:pt x="180711" y="398833"/>
                    </a:cubicBezTo>
                    <a:lnTo>
                      <a:pt x="240718" y="426646"/>
                    </a:lnTo>
                    <a:cubicBezTo>
                      <a:pt x="247386" y="429790"/>
                      <a:pt x="255292" y="426837"/>
                      <a:pt x="258435" y="420169"/>
                    </a:cubicBezTo>
                    <a:close/>
                    <a:moveTo>
                      <a:pt x="229574" y="482368"/>
                    </a:moveTo>
                    <a:lnTo>
                      <a:pt x="229574" y="482368"/>
                    </a:lnTo>
                    <a:cubicBezTo>
                      <a:pt x="232717" y="475700"/>
                      <a:pt x="229765" y="467699"/>
                      <a:pt x="223097" y="464651"/>
                    </a:cubicBezTo>
                    <a:lnTo>
                      <a:pt x="163090" y="436838"/>
                    </a:lnTo>
                    <a:cubicBezTo>
                      <a:pt x="156422" y="433695"/>
                      <a:pt x="148421" y="436648"/>
                      <a:pt x="145373" y="443315"/>
                    </a:cubicBezTo>
                    <a:lnTo>
                      <a:pt x="145373" y="443315"/>
                    </a:lnTo>
                    <a:cubicBezTo>
                      <a:pt x="142230" y="449983"/>
                      <a:pt x="145183" y="457984"/>
                      <a:pt x="151850" y="461032"/>
                    </a:cubicBezTo>
                    <a:lnTo>
                      <a:pt x="211858" y="488845"/>
                    </a:lnTo>
                    <a:cubicBezTo>
                      <a:pt x="218525" y="491988"/>
                      <a:pt x="226431" y="489035"/>
                      <a:pt x="229574" y="482368"/>
                    </a:cubicBezTo>
                    <a:close/>
                    <a:moveTo>
                      <a:pt x="200713" y="544566"/>
                    </a:moveTo>
                    <a:lnTo>
                      <a:pt x="200713" y="544566"/>
                    </a:lnTo>
                    <a:cubicBezTo>
                      <a:pt x="203857" y="537898"/>
                      <a:pt x="200904" y="529897"/>
                      <a:pt x="194236" y="526849"/>
                    </a:cubicBezTo>
                    <a:lnTo>
                      <a:pt x="134229" y="499036"/>
                    </a:lnTo>
                    <a:cubicBezTo>
                      <a:pt x="127561" y="495893"/>
                      <a:pt x="119560" y="498846"/>
                      <a:pt x="116512" y="505513"/>
                    </a:cubicBezTo>
                    <a:lnTo>
                      <a:pt x="116512" y="505513"/>
                    </a:lnTo>
                    <a:cubicBezTo>
                      <a:pt x="113369" y="512181"/>
                      <a:pt x="116322" y="520182"/>
                      <a:pt x="122989" y="523230"/>
                    </a:cubicBezTo>
                    <a:lnTo>
                      <a:pt x="182997" y="551043"/>
                    </a:lnTo>
                    <a:cubicBezTo>
                      <a:pt x="189664" y="554186"/>
                      <a:pt x="197665" y="551329"/>
                      <a:pt x="200713" y="544566"/>
                    </a:cubicBezTo>
                    <a:close/>
                    <a:moveTo>
                      <a:pt x="171948" y="606859"/>
                    </a:moveTo>
                    <a:lnTo>
                      <a:pt x="171948" y="606859"/>
                    </a:lnTo>
                    <a:cubicBezTo>
                      <a:pt x="175091" y="600192"/>
                      <a:pt x="172138" y="592191"/>
                      <a:pt x="165471" y="589143"/>
                    </a:cubicBezTo>
                    <a:lnTo>
                      <a:pt x="105463" y="561330"/>
                    </a:lnTo>
                    <a:cubicBezTo>
                      <a:pt x="98796" y="558187"/>
                      <a:pt x="90795" y="561139"/>
                      <a:pt x="87747" y="567807"/>
                    </a:cubicBezTo>
                    <a:lnTo>
                      <a:pt x="87747" y="567807"/>
                    </a:lnTo>
                    <a:cubicBezTo>
                      <a:pt x="84604" y="574474"/>
                      <a:pt x="87556" y="582475"/>
                      <a:pt x="94224" y="585523"/>
                    </a:cubicBezTo>
                    <a:lnTo>
                      <a:pt x="154231" y="613336"/>
                    </a:lnTo>
                    <a:cubicBezTo>
                      <a:pt x="160899" y="616384"/>
                      <a:pt x="168805" y="613527"/>
                      <a:pt x="171948" y="606859"/>
                    </a:cubicBezTo>
                    <a:close/>
                    <a:moveTo>
                      <a:pt x="143087" y="669058"/>
                    </a:moveTo>
                    <a:lnTo>
                      <a:pt x="143087" y="669058"/>
                    </a:lnTo>
                    <a:cubicBezTo>
                      <a:pt x="146230" y="662390"/>
                      <a:pt x="143278" y="654389"/>
                      <a:pt x="136610" y="651341"/>
                    </a:cubicBezTo>
                    <a:lnTo>
                      <a:pt x="76603" y="623528"/>
                    </a:lnTo>
                    <a:cubicBezTo>
                      <a:pt x="69935" y="620385"/>
                      <a:pt x="61934" y="623338"/>
                      <a:pt x="58886" y="630005"/>
                    </a:cubicBezTo>
                    <a:lnTo>
                      <a:pt x="58886" y="630005"/>
                    </a:lnTo>
                    <a:cubicBezTo>
                      <a:pt x="55743" y="636673"/>
                      <a:pt x="58696" y="644674"/>
                      <a:pt x="65363" y="647722"/>
                    </a:cubicBezTo>
                    <a:lnTo>
                      <a:pt x="125371" y="675535"/>
                    </a:lnTo>
                    <a:cubicBezTo>
                      <a:pt x="132038" y="678678"/>
                      <a:pt x="139944" y="675725"/>
                      <a:pt x="143087" y="669058"/>
                    </a:cubicBezTo>
                    <a:close/>
                    <a:moveTo>
                      <a:pt x="114226" y="731256"/>
                    </a:moveTo>
                    <a:lnTo>
                      <a:pt x="114226" y="731256"/>
                    </a:lnTo>
                    <a:cubicBezTo>
                      <a:pt x="117370" y="724588"/>
                      <a:pt x="114417" y="716587"/>
                      <a:pt x="107749" y="713539"/>
                    </a:cubicBezTo>
                    <a:lnTo>
                      <a:pt x="47742" y="685726"/>
                    </a:lnTo>
                    <a:cubicBezTo>
                      <a:pt x="41074" y="682583"/>
                      <a:pt x="33073" y="685536"/>
                      <a:pt x="30025" y="692203"/>
                    </a:cubicBezTo>
                    <a:lnTo>
                      <a:pt x="30025" y="692203"/>
                    </a:lnTo>
                    <a:cubicBezTo>
                      <a:pt x="26882" y="698871"/>
                      <a:pt x="29835" y="706872"/>
                      <a:pt x="36502" y="709920"/>
                    </a:cubicBezTo>
                    <a:lnTo>
                      <a:pt x="96510" y="737733"/>
                    </a:lnTo>
                    <a:cubicBezTo>
                      <a:pt x="103273" y="740876"/>
                      <a:pt x="111178" y="738019"/>
                      <a:pt x="114226" y="731256"/>
                    </a:cubicBezTo>
                    <a:close/>
                    <a:moveTo>
                      <a:pt x="85461" y="793549"/>
                    </a:moveTo>
                    <a:lnTo>
                      <a:pt x="85461" y="793549"/>
                    </a:lnTo>
                    <a:cubicBezTo>
                      <a:pt x="88604" y="786882"/>
                      <a:pt x="85651" y="778881"/>
                      <a:pt x="78984" y="775833"/>
                    </a:cubicBezTo>
                    <a:lnTo>
                      <a:pt x="18976" y="748020"/>
                    </a:lnTo>
                    <a:cubicBezTo>
                      <a:pt x="12309" y="744877"/>
                      <a:pt x="4308" y="747829"/>
                      <a:pt x="1260" y="754497"/>
                    </a:cubicBezTo>
                    <a:lnTo>
                      <a:pt x="1260" y="754497"/>
                    </a:lnTo>
                    <a:cubicBezTo>
                      <a:pt x="-1883" y="761164"/>
                      <a:pt x="1069" y="769165"/>
                      <a:pt x="7737" y="772213"/>
                    </a:cubicBezTo>
                    <a:lnTo>
                      <a:pt x="67744" y="800026"/>
                    </a:lnTo>
                    <a:cubicBezTo>
                      <a:pt x="74412" y="803074"/>
                      <a:pt x="82318" y="800217"/>
                      <a:pt x="85461" y="793549"/>
                    </a:cubicBezTo>
                    <a:close/>
                  </a:path>
                </a:pathLst>
              </a:custGeom>
              <a:solidFill>
                <a:srgbClr val="FF74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68" name="Graphic 812">
                <a:extLst>
                  <a:ext uri="{FF2B5EF4-FFF2-40B4-BE49-F238E27FC236}">
                    <a16:creationId xmlns:a16="http://schemas.microsoft.com/office/drawing/2014/main" id="{538C33B1-C254-491D-8198-94850BC0A5EC}"/>
                  </a:ext>
                </a:extLst>
              </p:cNvPr>
              <p:cNvGrpSpPr/>
              <p:nvPr/>
            </p:nvGrpSpPr>
            <p:grpSpPr>
              <a:xfrm>
                <a:off x="5548385" y="2869669"/>
                <a:ext cx="425503" cy="801239"/>
                <a:chOff x="5548385" y="2869669"/>
                <a:chExt cx="425503" cy="801239"/>
              </a:xfrm>
              <a:solidFill>
                <a:srgbClr val="FF7400"/>
              </a:solidFill>
            </p:grpSpPr>
            <p:sp>
              <p:nvSpPr>
                <p:cNvPr id="369" name="Freeform: Shape 368">
                  <a:extLst>
                    <a:ext uri="{FF2B5EF4-FFF2-40B4-BE49-F238E27FC236}">
                      <a16:creationId xmlns:a16="http://schemas.microsoft.com/office/drawing/2014/main" id="{A1AF53B2-402A-41D9-B20F-C9A93D4E25CB}"/>
                    </a:ext>
                  </a:extLst>
                </p:cNvPr>
                <p:cNvSpPr/>
                <p:nvPr/>
              </p:nvSpPr>
              <p:spPr>
                <a:xfrm>
                  <a:off x="5807751" y="3056359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70" name="Freeform: Shape 369">
                  <a:extLst>
                    <a:ext uri="{FF2B5EF4-FFF2-40B4-BE49-F238E27FC236}">
                      <a16:creationId xmlns:a16="http://schemas.microsoft.com/office/drawing/2014/main" id="{233AA861-777C-4950-9C2D-AAB288356B13}"/>
                    </a:ext>
                  </a:extLst>
                </p:cNvPr>
                <p:cNvSpPr/>
                <p:nvPr/>
              </p:nvSpPr>
              <p:spPr>
                <a:xfrm>
                  <a:off x="5750125" y="3180851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71" name="Freeform: Shape 370">
                  <a:extLst>
                    <a:ext uri="{FF2B5EF4-FFF2-40B4-BE49-F238E27FC236}">
                      <a16:creationId xmlns:a16="http://schemas.microsoft.com/office/drawing/2014/main" id="{E8B97BDA-3096-4FF4-965E-6DBA928CC09D}"/>
                    </a:ext>
                  </a:extLst>
                </p:cNvPr>
                <p:cNvSpPr/>
                <p:nvPr/>
              </p:nvSpPr>
              <p:spPr>
                <a:xfrm>
                  <a:off x="5778931" y="3118558"/>
                  <a:ext cx="79609" cy="54479"/>
                </a:xfrm>
                <a:custGeom>
                  <a:avLst/>
                  <a:gdLst>
                    <a:gd name="connsiteX0" fmla="*/ 7696 w 79609"/>
                    <a:gd name="connsiteY0" fmla="*/ 25453 h 54479"/>
                    <a:gd name="connsiteX1" fmla="*/ 67703 w 79609"/>
                    <a:gd name="connsiteY1" fmla="*/ 53266 h 54479"/>
                    <a:gd name="connsiteX2" fmla="*/ 79609 w 79609"/>
                    <a:gd name="connsiteY2" fmla="*/ 52885 h 54479"/>
                    <a:gd name="connsiteX3" fmla="*/ 20173 w 79609"/>
                    <a:gd name="connsiteY3" fmla="*/ 25358 h 54479"/>
                    <a:gd name="connsiteX4" fmla="*/ 13696 w 79609"/>
                    <a:gd name="connsiteY4" fmla="*/ 7642 h 54479"/>
                    <a:gd name="connsiteX5" fmla="*/ 19507 w 79609"/>
                    <a:gd name="connsiteY5" fmla="*/ 1546 h 54479"/>
                    <a:gd name="connsiteX6" fmla="*/ 18935 w 79609"/>
                    <a:gd name="connsiteY6" fmla="*/ 1260 h 54479"/>
                    <a:gd name="connsiteX7" fmla="*/ 1219 w 79609"/>
                    <a:gd name="connsiteY7" fmla="*/ 7737 h 54479"/>
                    <a:gd name="connsiteX8" fmla="*/ 7696 w 79609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09" h="54479">
                      <a:moveTo>
                        <a:pt x="7696" y="25453"/>
                      </a:moveTo>
                      <a:lnTo>
                        <a:pt x="67703" y="53266"/>
                      </a:lnTo>
                      <a:cubicBezTo>
                        <a:pt x="71704" y="55076"/>
                        <a:pt x="75990" y="54790"/>
                        <a:pt x="79609" y="52885"/>
                      </a:cubicBezTo>
                      <a:lnTo>
                        <a:pt x="20173" y="25358"/>
                      </a:lnTo>
                      <a:cubicBezTo>
                        <a:pt x="13506" y="22215"/>
                        <a:pt x="10553" y="14309"/>
                        <a:pt x="13696" y="7642"/>
                      </a:cubicBezTo>
                      <a:cubicBezTo>
                        <a:pt x="14935" y="4879"/>
                        <a:pt x="17030" y="2879"/>
                        <a:pt x="19507" y="1546"/>
                      </a:cubicBezTo>
                      <a:lnTo>
                        <a:pt x="18935" y="1260"/>
                      </a:lnTo>
                      <a:cubicBezTo>
                        <a:pt x="12268" y="-1883"/>
                        <a:pt x="4267" y="1069"/>
                        <a:pt x="1219" y="7737"/>
                      </a:cubicBezTo>
                      <a:cubicBezTo>
                        <a:pt x="-1829" y="14500"/>
                        <a:pt x="1028" y="22405"/>
                        <a:pt x="7696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72" name="Freeform: Shape 371">
                  <a:extLst>
                    <a:ext uri="{FF2B5EF4-FFF2-40B4-BE49-F238E27FC236}">
                      <a16:creationId xmlns:a16="http://schemas.microsoft.com/office/drawing/2014/main" id="{571C7288-D801-4B39-B2A7-C09E4B9ACA0C}"/>
                    </a:ext>
                  </a:extLst>
                </p:cNvPr>
                <p:cNvSpPr/>
                <p:nvPr/>
              </p:nvSpPr>
              <p:spPr>
                <a:xfrm>
                  <a:off x="5836612" y="2994161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73" name="Freeform: Shape 372">
                  <a:extLst>
                    <a:ext uri="{FF2B5EF4-FFF2-40B4-BE49-F238E27FC236}">
                      <a16:creationId xmlns:a16="http://schemas.microsoft.com/office/drawing/2014/main" id="{9A7BF0C2-B15B-4711-B2B8-4A513C2B84E3}"/>
                    </a:ext>
                  </a:extLst>
                </p:cNvPr>
                <p:cNvSpPr/>
                <p:nvPr/>
              </p:nvSpPr>
              <p:spPr>
                <a:xfrm>
                  <a:off x="5894238" y="2869669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74" name="Freeform: Shape 373">
                  <a:extLst>
                    <a:ext uri="{FF2B5EF4-FFF2-40B4-BE49-F238E27FC236}">
                      <a16:creationId xmlns:a16="http://schemas.microsoft.com/office/drawing/2014/main" id="{44D495D3-A3CD-4D87-8EE6-C02A3132A49F}"/>
                    </a:ext>
                  </a:extLst>
                </p:cNvPr>
                <p:cNvSpPr/>
                <p:nvPr/>
              </p:nvSpPr>
              <p:spPr>
                <a:xfrm>
                  <a:off x="5865418" y="2931963"/>
                  <a:ext cx="79609" cy="54480"/>
                </a:xfrm>
                <a:custGeom>
                  <a:avLst/>
                  <a:gdLst>
                    <a:gd name="connsiteX0" fmla="*/ 7696 w 79609"/>
                    <a:gd name="connsiteY0" fmla="*/ 25453 h 54480"/>
                    <a:gd name="connsiteX1" fmla="*/ 67703 w 79609"/>
                    <a:gd name="connsiteY1" fmla="*/ 53266 h 54480"/>
                    <a:gd name="connsiteX2" fmla="*/ 79609 w 79609"/>
                    <a:gd name="connsiteY2" fmla="*/ 52885 h 54480"/>
                    <a:gd name="connsiteX3" fmla="*/ 20173 w 79609"/>
                    <a:gd name="connsiteY3" fmla="*/ 25358 h 54480"/>
                    <a:gd name="connsiteX4" fmla="*/ 13696 w 79609"/>
                    <a:gd name="connsiteY4" fmla="*/ 7642 h 54480"/>
                    <a:gd name="connsiteX5" fmla="*/ 19507 w 79609"/>
                    <a:gd name="connsiteY5" fmla="*/ 1546 h 54480"/>
                    <a:gd name="connsiteX6" fmla="*/ 18935 w 79609"/>
                    <a:gd name="connsiteY6" fmla="*/ 1260 h 54480"/>
                    <a:gd name="connsiteX7" fmla="*/ 1219 w 79609"/>
                    <a:gd name="connsiteY7" fmla="*/ 7737 h 54480"/>
                    <a:gd name="connsiteX8" fmla="*/ 7696 w 79609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09" h="54480">
                      <a:moveTo>
                        <a:pt x="7696" y="25453"/>
                      </a:moveTo>
                      <a:lnTo>
                        <a:pt x="67703" y="53266"/>
                      </a:lnTo>
                      <a:cubicBezTo>
                        <a:pt x="71704" y="55076"/>
                        <a:pt x="75990" y="54790"/>
                        <a:pt x="79609" y="52885"/>
                      </a:cubicBezTo>
                      <a:lnTo>
                        <a:pt x="20173" y="25358"/>
                      </a:lnTo>
                      <a:cubicBezTo>
                        <a:pt x="13506" y="22215"/>
                        <a:pt x="10553" y="14309"/>
                        <a:pt x="13696" y="7642"/>
                      </a:cubicBezTo>
                      <a:cubicBezTo>
                        <a:pt x="14935" y="4879"/>
                        <a:pt x="17030" y="2879"/>
                        <a:pt x="19507" y="1546"/>
                      </a:cubicBezTo>
                      <a:lnTo>
                        <a:pt x="18935" y="1260"/>
                      </a:lnTo>
                      <a:cubicBezTo>
                        <a:pt x="12268" y="-1883"/>
                        <a:pt x="4267" y="1069"/>
                        <a:pt x="1219" y="7737"/>
                      </a:cubicBezTo>
                      <a:cubicBezTo>
                        <a:pt x="-1829" y="14404"/>
                        <a:pt x="1028" y="22310"/>
                        <a:pt x="7696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75" name="Freeform: Shape 374">
                  <a:extLst>
                    <a:ext uri="{FF2B5EF4-FFF2-40B4-BE49-F238E27FC236}">
                      <a16:creationId xmlns:a16="http://schemas.microsoft.com/office/drawing/2014/main" id="{A42DAEDA-7C02-4C76-8399-46B2B325A322}"/>
                    </a:ext>
                  </a:extLst>
                </p:cNvPr>
                <p:cNvSpPr/>
                <p:nvPr/>
              </p:nvSpPr>
              <p:spPr>
                <a:xfrm>
                  <a:off x="5605996" y="3491938"/>
                  <a:ext cx="79666" cy="54479"/>
                </a:xfrm>
                <a:custGeom>
                  <a:avLst/>
                  <a:gdLst>
                    <a:gd name="connsiteX0" fmla="*/ 7752 w 79666"/>
                    <a:gd name="connsiteY0" fmla="*/ 25453 h 54479"/>
                    <a:gd name="connsiteX1" fmla="*/ 67760 w 79666"/>
                    <a:gd name="connsiteY1" fmla="*/ 53266 h 54479"/>
                    <a:gd name="connsiteX2" fmla="*/ 79666 w 79666"/>
                    <a:gd name="connsiteY2" fmla="*/ 52885 h 54479"/>
                    <a:gd name="connsiteX3" fmla="*/ 20230 w 79666"/>
                    <a:gd name="connsiteY3" fmla="*/ 25358 h 54479"/>
                    <a:gd name="connsiteX4" fmla="*/ 13753 w 79666"/>
                    <a:gd name="connsiteY4" fmla="*/ 7642 h 54479"/>
                    <a:gd name="connsiteX5" fmla="*/ 19563 w 79666"/>
                    <a:gd name="connsiteY5" fmla="*/ 1546 h 54479"/>
                    <a:gd name="connsiteX6" fmla="*/ 18992 w 79666"/>
                    <a:gd name="connsiteY6" fmla="*/ 1260 h 54479"/>
                    <a:gd name="connsiteX7" fmla="*/ 1275 w 79666"/>
                    <a:gd name="connsiteY7" fmla="*/ 7737 h 54479"/>
                    <a:gd name="connsiteX8" fmla="*/ 7752 w 79666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66" h="54479">
                      <a:moveTo>
                        <a:pt x="7752" y="25453"/>
                      </a:moveTo>
                      <a:lnTo>
                        <a:pt x="67760" y="53266"/>
                      </a:lnTo>
                      <a:cubicBezTo>
                        <a:pt x="71760" y="55076"/>
                        <a:pt x="76047" y="54790"/>
                        <a:pt x="79666" y="52885"/>
                      </a:cubicBezTo>
                      <a:lnTo>
                        <a:pt x="20230" y="25358"/>
                      </a:lnTo>
                      <a:cubicBezTo>
                        <a:pt x="13563" y="22215"/>
                        <a:pt x="10610" y="14309"/>
                        <a:pt x="13753" y="7642"/>
                      </a:cubicBezTo>
                      <a:cubicBezTo>
                        <a:pt x="14991" y="4879"/>
                        <a:pt x="17087" y="2879"/>
                        <a:pt x="19563" y="1546"/>
                      </a:cubicBezTo>
                      <a:lnTo>
                        <a:pt x="18992" y="1260"/>
                      </a:lnTo>
                      <a:cubicBezTo>
                        <a:pt x="12324" y="-1883"/>
                        <a:pt x="4323" y="1069"/>
                        <a:pt x="1275" y="7737"/>
                      </a:cubicBezTo>
                      <a:cubicBezTo>
                        <a:pt x="-1868" y="14404"/>
                        <a:pt x="990" y="22405"/>
                        <a:pt x="7752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76" name="Freeform: Shape 375">
                  <a:extLst>
                    <a:ext uri="{FF2B5EF4-FFF2-40B4-BE49-F238E27FC236}">
                      <a16:creationId xmlns:a16="http://schemas.microsoft.com/office/drawing/2014/main" id="{4BFB3637-2022-4698-9A27-41CBE0A5D4E4}"/>
                    </a:ext>
                  </a:extLst>
                </p:cNvPr>
                <p:cNvSpPr/>
                <p:nvPr/>
              </p:nvSpPr>
              <p:spPr>
                <a:xfrm>
                  <a:off x="5577151" y="3554136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500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77" name="Freeform: Shape 376">
                  <a:extLst>
                    <a:ext uri="{FF2B5EF4-FFF2-40B4-BE49-F238E27FC236}">
                      <a16:creationId xmlns:a16="http://schemas.microsoft.com/office/drawing/2014/main" id="{86CA4016-0A62-4D03-A064-68CC47E4297D}"/>
                    </a:ext>
                  </a:extLst>
                </p:cNvPr>
                <p:cNvSpPr/>
                <p:nvPr/>
              </p:nvSpPr>
              <p:spPr>
                <a:xfrm>
                  <a:off x="5634777" y="3429739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78" name="Freeform: Shape 377">
                  <a:extLst>
                    <a:ext uri="{FF2B5EF4-FFF2-40B4-BE49-F238E27FC236}">
                      <a16:creationId xmlns:a16="http://schemas.microsoft.com/office/drawing/2014/main" id="{F1FA2DC2-4A76-4CFD-A966-D2CB795DB8A2}"/>
                    </a:ext>
                  </a:extLst>
                </p:cNvPr>
                <p:cNvSpPr/>
                <p:nvPr/>
              </p:nvSpPr>
              <p:spPr>
                <a:xfrm>
                  <a:off x="5548385" y="3616429"/>
                  <a:ext cx="79650" cy="54479"/>
                </a:xfrm>
                <a:custGeom>
                  <a:avLst/>
                  <a:gdLst>
                    <a:gd name="connsiteX0" fmla="*/ 20215 w 79650"/>
                    <a:gd name="connsiteY0" fmla="*/ 25358 h 54479"/>
                    <a:gd name="connsiteX1" fmla="*/ 13738 w 79650"/>
                    <a:gd name="connsiteY1" fmla="*/ 7642 h 54479"/>
                    <a:gd name="connsiteX2" fmla="*/ 19548 w 79650"/>
                    <a:gd name="connsiteY2" fmla="*/ 1546 h 54479"/>
                    <a:gd name="connsiteX3" fmla="*/ 18976 w 79650"/>
                    <a:gd name="connsiteY3" fmla="*/ 1260 h 54479"/>
                    <a:gd name="connsiteX4" fmla="*/ 1260 w 79650"/>
                    <a:gd name="connsiteY4" fmla="*/ 7737 h 54479"/>
                    <a:gd name="connsiteX5" fmla="*/ 7737 w 79650"/>
                    <a:gd name="connsiteY5" fmla="*/ 25453 h 54479"/>
                    <a:gd name="connsiteX6" fmla="*/ 67744 w 79650"/>
                    <a:gd name="connsiteY6" fmla="*/ 53266 h 54479"/>
                    <a:gd name="connsiteX7" fmla="*/ 79651 w 79650"/>
                    <a:gd name="connsiteY7" fmla="*/ 52885 h 54479"/>
                    <a:gd name="connsiteX8" fmla="*/ 20215 w 79650"/>
                    <a:gd name="connsiteY8" fmla="*/ 25358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20215" y="25358"/>
                      </a:move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79" name="Freeform: Shape 378">
                  <a:extLst>
                    <a:ext uri="{FF2B5EF4-FFF2-40B4-BE49-F238E27FC236}">
                      <a16:creationId xmlns:a16="http://schemas.microsoft.com/office/drawing/2014/main" id="{FF0DB6FA-E0C3-4197-8DE1-EF6CF441C871}"/>
                    </a:ext>
                  </a:extLst>
                </p:cNvPr>
                <p:cNvSpPr/>
                <p:nvPr/>
              </p:nvSpPr>
              <p:spPr>
                <a:xfrm>
                  <a:off x="5692483" y="3305248"/>
                  <a:ext cx="79666" cy="54479"/>
                </a:xfrm>
                <a:custGeom>
                  <a:avLst/>
                  <a:gdLst>
                    <a:gd name="connsiteX0" fmla="*/ 7752 w 79666"/>
                    <a:gd name="connsiteY0" fmla="*/ 25453 h 54479"/>
                    <a:gd name="connsiteX1" fmla="*/ 67760 w 79666"/>
                    <a:gd name="connsiteY1" fmla="*/ 53266 h 54479"/>
                    <a:gd name="connsiteX2" fmla="*/ 79666 w 79666"/>
                    <a:gd name="connsiteY2" fmla="*/ 52885 h 54479"/>
                    <a:gd name="connsiteX3" fmla="*/ 20230 w 79666"/>
                    <a:gd name="connsiteY3" fmla="*/ 25358 h 54479"/>
                    <a:gd name="connsiteX4" fmla="*/ 13753 w 79666"/>
                    <a:gd name="connsiteY4" fmla="*/ 7642 h 54479"/>
                    <a:gd name="connsiteX5" fmla="*/ 19563 w 79666"/>
                    <a:gd name="connsiteY5" fmla="*/ 1546 h 54479"/>
                    <a:gd name="connsiteX6" fmla="*/ 18992 w 79666"/>
                    <a:gd name="connsiteY6" fmla="*/ 1260 h 54479"/>
                    <a:gd name="connsiteX7" fmla="*/ 1275 w 79666"/>
                    <a:gd name="connsiteY7" fmla="*/ 7737 h 54479"/>
                    <a:gd name="connsiteX8" fmla="*/ 7752 w 79666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66" h="54479">
                      <a:moveTo>
                        <a:pt x="7752" y="25453"/>
                      </a:moveTo>
                      <a:lnTo>
                        <a:pt x="67760" y="53266"/>
                      </a:lnTo>
                      <a:cubicBezTo>
                        <a:pt x="71760" y="55076"/>
                        <a:pt x="76047" y="54790"/>
                        <a:pt x="79666" y="52885"/>
                      </a:cubicBezTo>
                      <a:lnTo>
                        <a:pt x="20230" y="25358"/>
                      </a:lnTo>
                      <a:cubicBezTo>
                        <a:pt x="13563" y="22215"/>
                        <a:pt x="10610" y="14309"/>
                        <a:pt x="13753" y="7642"/>
                      </a:cubicBezTo>
                      <a:cubicBezTo>
                        <a:pt x="14991" y="4879"/>
                        <a:pt x="17087" y="2879"/>
                        <a:pt x="19563" y="1546"/>
                      </a:cubicBezTo>
                      <a:lnTo>
                        <a:pt x="18992" y="1260"/>
                      </a:lnTo>
                      <a:cubicBezTo>
                        <a:pt x="12324" y="-1883"/>
                        <a:pt x="4323" y="1069"/>
                        <a:pt x="1275" y="7737"/>
                      </a:cubicBezTo>
                      <a:cubicBezTo>
                        <a:pt x="-1868" y="14500"/>
                        <a:pt x="990" y="22405"/>
                        <a:pt x="7752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80" name="Freeform: Shape 379">
                  <a:extLst>
                    <a:ext uri="{FF2B5EF4-FFF2-40B4-BE49-F238E27FC236}">
                      <a16:creationId xmlns:a16="http://schemas.microsoft.com/office/drawing/2014/main" id="{3408596E-6721-4740-9A2A-565165374571}"/>
                    </a:ext>
                  </a:extLst>
                </p:cNvPr>
                <p:cNvSpPr/>
                <p:nvPr/>
              </p:nvSpPr>
              <p:spPr>
                <a:xfrm>
                  <a:off x="5663638" y="3367541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81" name="Freeform: Shape 380">
                  <a:extLst>
                    <a:ext uri="{FF2B5EF4-FFF2-40B4-BE49-F238E27FC236}">
                      <a16:creationId xmlns:a16="http://schemas.microsoft.com/office/drawing/2014/main" id="{07656ACF-586C-4A86-AA8B-BCAD48707344}"/>
                    </a:ext>
                  </a:extLst>
                </p:cNvPr>
                <p:cNvSpPr/>
                <p:nvPr/>
              </p:nvSpPr>
              <p:spPr>
                <a:xfrm>
                  <a:off x="5721264" y="3243049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390" name="Group 4">
            <a:extLst>
              <a:ext uri="{FF2B5EF4-FFF2-40B4-BE49-F238E27FC236}">
                <a16:creationId xmlns:a16="http://schemas.microsoft.com/office/drawing/2014/main" id="{D09D29A8-E37D-466A-BA32-8ADE25E2F640}"/>
              </a:ext>
            </a:extLst>
          </p:cNvPr>
          <p:cNvGrpSpPr>
            <a:grpSpLocks noChangeAspect="1"/>
          </p:cNvGrpSpPr>
          <p:nvPr/>
        </p:nvGrpSpPr>
        <p:grpSpPr bwMode="auto">
          <a:xfrm rot="9688501">
            <a:off x="7120049" y="5732454"/>
            <a:ext cx="682897" cy="1412660"/>
            <a:chOff x="-24" y="1472"/>
            <a:chExt cx="612" cy="1266"/>
          </a:xfrm>
        </p:grpSpPr>
        <p:sp>
          <p:nvSpPr>
            <p:cNvPr id="391" name="AutoShape 3">
              <a:extLst>
                <a:ext uri="{FF2B5EF4-FFF2-40B4-BE49-F238E27FC236}">
                  <a16:creationId xmlns:a16="http://schemas.microsoft.com/office/drawing/2014/main" id="{91A788FC-A784-4ED8-9E24-158219D6DC9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2" name="Freeform 5">
              <a:extLst>
                <a:ext uri="{FF2B5EF4-FFF2-40B4-BE49-F238E27FC236}">
                  <a16:creationId xmlns:a16="http://schemas.microsoft.com/office/drawing/2014/main" id="{B2B9FB8B-C8EC-43EF-95A0-3753C3F6C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66"/>
              <a:ext cx="341" cy="470"/>
            </a:xfrm>
            <a:custGeom>
              <a:avLst/>
              <a:gdLst>
                <a:gd name="T0" fmla="*/ 22 w 142"/>
                <a:gd name="T1" fmla="*/ 28 h 197"/>
                <a:gd name="T2" fmla="*/ 16 w 142"/>
                <a:gd name="T3" fmla="*/ 93 h 197"/>
                <a:gd name="T4" fmla="*/ 97 w 142"/>
                <a:gd name="T5" fmla="*/ 174 h 197"/>
                <a:gd name="T6" fmla="*/ 90 w 142"/>
                <a:gd name="T7" fmla="*/ 196 h 197"/>
                <a:gd name="T8" fmla="*/ 132 w 142"/>
                <a:gd name="T9" fmla="*/ 144 h 197"/>
                <a:gd name="T10" fmla="*/ 50 w 142"/>
                <a:gd name="T11" fmla="*/ 9 h 197"/>
                <a:gd name="T12" fmla="*/ 29 w 142"/>
                <a:gd name="T13" fmla="*/ 20 h 197"/>
                <a:gd name="T14" fmla="*/ 22 w 142"/>
                <a:gd name="T1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7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3" name="Freeform 6">
              <a:extLst>
                <a:ext uri="{FF2B5EF4-FFF2-40B4-BE49-F238E27FC236}">
                  <a16:creationId xmlns:a16="http://schemas.microsoft.com/office/drawing/2014/main" id="{B8C15FDF-8C6A-40DE-A82B-57129FFBB7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273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  <a:gd name="T26" fmla="*/ 1 w 1"/>
                <a:gd name="T27" fmla="*/ 1 w 1"/>
                <a:gd name="T28" fmla="*/ 1 w 1"/>
                <a:gd name="T29" fmla="*/ 1 w 1"/>
                <a:gd name="T30" fmla="*/ 1 w 1"/>
                <a:gd name="T31" fmla="*/ 1 w 1"/>
                <a:gd name="T3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4" name="Freeform 7">
              <a:extLst>
                <a:ext uri="{FF2B5EF4-FFF2-40B4-BE49-F238E27FC236}">
                  <a16:creationId xmlns:a16="http://schemas.microsoft.com/office/drawing/2014/main" id="{332FC4F8-E003-4605-B248-5B608B877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2287"/>
              <a:ext cx="281" cy="449"/>
            </a:xfrm>
            <a:custGeom>
              <a:avLst/>
              <a:gdLst>
                <a:gd name="T0" fmla="*/ 59 w 117"/>
                <a:gd name="T1" fmla="*/ 2 h 188"/>
                <a:gd name="T2" fmla="*/ 54 w 117"/>
                <a:gd name="T3" fmla="*/ 17 h 188"/>
                <a:gd name="T4" fmla="*/ 54 w 117"/>
                <a:gd name="T5" fmla="*/ 17 h 188"/>
                <a:gd name="T6" fmla="*/ 54 w 117"/>
                <a:gd name="T7" fmla="*/ 17 h 188"/>
                <a:gd name="T8" fmla="*/ 54 w 117"/>
                <a:gd name="T9" fmla="*/ 17 h 188"/>
                <a:gd name="T10" fmla="*/ 54 w 117"/>
                <a:gd name="T11" fmla="*/ 17 h 188"/>
                <a:gd name="T12" fmla="*/ 54 w 117"/>
                <a:gd name="T13" fmla="*/ 17 h 188"/>
                <a:gd name="T14" fmla="*/ 54 w 117"/>
                <a:gd name="T15" fmla="*/ 17 h 188"/>
                <a:gd name="T16" fmla="*/ 54 w 117"/>
                <a:gd name="T17" fmla="*/ 17 h 188"/>
                <a:gd name="T18" fmla="*/ 54 w 117"/>
                <a:gd name="T19" fmla="*/ 17 h 188"/>
                <a:gd name="T20" fmla="*/ 54 w 117"/>
                <a:gd name="T21" fmla="*/ 17 h 188"/>
                <a:gd name="T22" fmla="*/ 54 w 117"/>
                <a:gd name="T23" fmla="*/ 17 h 188"/>
                <a:gd name="T24" fmla="*/ 54 w 117"/>
                <a:gd name="T25" fmla="*/ 17 h 188"/>
                <a:gd name="T26" fmla="*/ 54 w 117"/>
                <a:gd name="T27" fmla="*/ 17 h 188"/>
                <a:gd name="T28" fmla="*/ 26 w 117"/>
                <a:gd name="T29" fmla="*/ 30 h 188"/>
                <a:gd name="T30" fmla="*/ 21 w 117"/>
                <a:gd name="T31" fmla="*/ 31 h 188"/>
                <a:gd name="T32" fmla="*/ 21 w 117"/>
                <a:gd name="T33" fmla="*/ 31 h 188"/>
                <a:gd name="T34" fmla="*/ 21 w 117"/>
                <a:gd name="T35" fmla="*/ 31 h 188"/>
                <a:gd name="T36" fmla="*/ 11 w 117"/>
                <a:gd name="T37" fmla="*/ 24 h 188"/>
                <a:gd name="T38" fmla="*/ 11 w 117"/>
                <a:gd name="T39" fmla="*/ 24 h 188"/>
                <a:gd name="T40" fmla="*/ 10 w 117"/>
                <a:gd name="T41" fmla="*/ 21 h 188"/>
                <a:gd name="T42" fmla="*/ 6 w 117"/>
                <a:gd name="T43" fmla="*/ 84 h 188"/>
                <a:gd name="T44" fmla="*/ 87 w 117"/>
                <a:gd name="T45" fmla="*/ 165 h 188"/>
                <a:gd name="T46" fmla="*/ 80 w 117"/>
                <a:gd name="T47" fmla="*/ 188 h 188"/>
                <a:gd name="T48" fmla="*/ 80 w 117"/>
                <a:gd name="T49" fmla="*/ 187 h 188"/>
                <a:gd name="T50" fmla="*/ 80 w 117"/>
                <a:gd name="T51" fmla="*/ 187 h 188"/>
                <a:gd name="T52" fmla="*/ 80 w 117"/>
                <a:gd name="T53" fmla="*/ 187 h 188"/>
                <a:gd name="T54" fmla="*/ 80 w 117"/>
                <a:gd name="T55" fmla="*/ 187 h 188"/>
                <a:gd name="T56" fmla="*/ 80 w 117"/>
                <a:gd name="T57" fmla="*/ 187 h 188"/>
                <a:gd name="T58" fmla="*/ 80 w 117"/>
                <a:gd name="T59" fmla="*/ 187 h 188"/>
                <a:gd name="T60" fmla="*/ 80 w 117"/>
                <a:gd name="T61" fmla="*/ 187 h 188"/>
                <a:gd name="T62" fmla="*/ 80 w 117"/>
                <a:gd name="T63" fmla="*/ 187 h 188"/>
                <a:gd name="T64" fmla="*/ 81 w 117"/>
                <a:gd name="T65" fmla="*/ 187 h 188"/>
                <a:gd name="T66" fmla="*/ 81 w 117"/>
                <a:gd name="T67" fmla="*/ 187 h 188"/>
                <a:gd name="T68" fmla="*/ 81 w 117"/>
                <a:gd name="T69" fmla="*/ 187 h 188"/>
                <a:gd name="T70" fmla="*/ 117 w 117"/>
                <a:gd name="T71" fmla="*/ 151 h 188"/>
                <a:gd name="T72" fmla="*/ 57 w 117"/>
                <a:gd name="T73" fmla="*/ 31 h 188"/>
                <a:gd name="T74" fmla="*/ 86 w 117"/>
                <a:gd name="T75" fmla="*/ 12 h 188"/>
                <a:gd name="T76" fmla="*/ 58 w 117"/>
                <a:gd name="T7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88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dirty="0"/>
            </a:p>
          </p:txBody>
        </p:sp>
        <p:sp>
          <p:nvSpPr>
            <p:cNvPr id="395" name="Freeform 8">
              <a:extLst>
                <a:ext uri="{FF2B5EF4-FFF2-40B4-BE49-F238E27FC236}">
                  <a16:creationId xmlns:a16="http://schemas.microsoft.com/office/drawing/2014/main" id="{2AB17C06-4482-4C8D-969B-77DC97A10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" y="1467"/>
              <a:ext cx="468" cy="897"/>
            </a:xfrm>
            <a:custGeom>
              <a:avLst/>
              <a:gdLst>
                <a:gd name="T0" fmla="*/ 187 w 195"/>
                <a:gd name="T1" fmla="*/ 361 h 376"/>
                <a:gd name="T2" fmla="*/ 159 w 195"/>
                <a:gd name="T3" fmla="*/ 374 h 376"/>
                <a:gd name="T4" fmla="*/ 144 w 195"/>
                <a:gd name="T5" fmla="*/ 368 h 376"/>
                <a:gd name="T6" fmla="*/ 2 w 195"/>
                <a:gd name="T7" fmla="*/ 17 h 376"/>
                <a:gd name="T8" fmla="*/ 8 w 195"/>
                <a:gd name="T9" fmla="*/ 2 h 376"/>
                <a:gd name="T10" fmla="*/ 23 w 195"/>
                <a:gd name="T11" fmla="*/ 8 h 376"/>
                <a:gd name="T12" fmla="*/ 192 w 195"/>
                <a:gd name="T13" fmla="*/ 346 h 376"/>
                <a:gd name="T14" fmla="*/ 187 w 195"/>
                <a:gd name="T15" fmla="*/ 3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76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6" name="Freeform 9">
              <a:extLst>
                <a:ext uri="{FF2B5EF4-FFF2-40B4-BE49-F238E27FC236}">
                  <a16:creationId xmlns:a16="http://schemas.microsoft.com/office/drawing/2014/main" id="{C8D699B7-3839-4647-B3D1-1930AC3F8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1844"/>
              <a:ext cx="120" cy="222"/>
            </a:xfrm>
            <a:custGeom>
              <a:avLst/>
              <a:gdLst>
                <a:gd name="T0" fmla="*/ 35 w 50"/>
                <a:gd name="T1" fmla="*/ 42 h 93"/>
                <a:gd name="T2" fmla="*/ 45 w 50"/>
                <a:gd name="T3" fmla="*/ 90 h 93"/>
                <a:gd name="T4" fmla="*/ 16 w 50"/>
                <a:gd name="T5" fmla="*/ 51 h 93"/>
                <a:gd name="T6" fmla="*/ 6 w 50"/>
                <a:gd name="T7" fmla="*/ 3 h 93"/>
                <a:gd name="T8" fmla="*/ 35 w 5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7" name="Freeform 10">
              <a:extLst>
                <a:ext uri="{FF2B5EF4-FFF2-40B4-BE49-F238E27FC236}">
                  <a16:creationId xmlns:a16="http://schemas.microsoft.com/office/drawing/2014/main" id="{D5AC22D9-67AF-499C-839A-22003E19B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2"/>
              <a:ext cx="14" cy="26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6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8" name="Freeform 11">
              <a:extLst>
                <a:ext uri="{FF2B5EF4-FFF2-40B4-BE49-F238E27FC236}">
                  <a16:creationId xmlns:a16="http://schemas.microsoft.com/office/drawing/2014/main" id="{F0089FD2-C5BC-4495-804E-0DE4E032CB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" y="2328"/>
              <a:ext cx="103" cy="33"/>
            </a:xfrm>
            <a:custGeom>
              <a:avLst/>
              <a:gdLst>
                <a:gd name="T0" fmla="*/ 10 w 43"/>
                <a:gd name="T1" fmla="*/ 14 h 14"/>
                <a:gd name="T2" fmla="*/ 10 w 43"/>
                <a:gd name="T3" fmla="*/ 14 h 14"/>
                <a:gd name="T4" fmla="*/ 10 w 43"/>
                <a:gd name="T5" fmla="*/ 14 h 14"/>
                <a:gd name="T6" fmla="*/ 10 w 43"/>
                <a:gd name="T7" fmla="*/ 14 h 14"/>
                <a:gd name="T8" fmla="*/ 15 w 43"/>
                <a:gd name="T9" fmla="*/ 13 h 14"/>
                <a:gd name="T10" fmla="*/ 10 w 43"/>
                <a:gd name="T11" fmla="*/ 14 h 14"/>
                <a:gd name="T12" fmla="*/ 15 w 43"/>
                <a:gd name="T13" fmla="*/ 13 h 14"/>
                <a:gd name="T14" fmla="*/ 0 w 43"/>
                <a:gd name="T15" fmla="*/ 7 h 14"/>
                <a:gd name="T16" fmla="*/ 0 w 43"/>
                <a:gd name="T17" fmla="*/ 7 h 14"/>
                <a:gd name="T18" fmla="*/ 0 w 43"/>
                <a:gd name="T19" fmla="*/ 7 h 14"/>
                <a:gd name="T20" fmla="*/ 0 w 43"/>
                <a:gd name="T21" fmla="*/ 7 h 14"/>
                <a:gd name="T22" fmla="*/ 0 w 43"/>
                <a:gd name="T23" fmla="*/ 7 h 14"/>
                <a:gd name="T24" fmla="*/ 0 w 43"/>
                <a:gd name="T25" fmla="*/ 7 h 14"/>
                <a:gd name="T26" fmla="*/ 43 w 43"/>
                <a:gd name="T27" fmla="*/ 0 h 14"/>
                <a:gd name="T28" fmla="*/ 43 w 43"/>
                <a:gd name="T29" fmla="*/ 0 h 14"/>
                <a:gd name="T30" fmla="*/ 43 w 43"/>
                <a:gd name="T31" fmla="*/ 0 h 14"/>
                <a:gd name="T32" fmla="*/ 43 w 43"/>
                <a:gd name="T33" fmla="*/ 0 h 14"/>
                <a:gd name="T34" fmla="*/ 43 w 43"/>
                <a:gd name="T35" fmla="*/ 0 h 14"/>
                <a:gd name="T36" fmla="*/ 43 w 43"/>
                <a:gd name="T37" fmla="*/ 0 h 14"/>
                <a:gd name="T38" fmla="*/ 43 w 43"/>
                <a:gd name="T39" fmla="*/ 0 h 14"/>
                <a:gd name="T40" fmla="*/ 43 w 43"/>
                <a:gd name="T41" fmla="*/ 0 h 14"/>
                <a:gd name="T42" fmla="*/ 43 w 43"/>
                <a:gd name="T43" fmla="*/ 0 h 14"/>
                <a:gd name="T44" fmla="*/ 43 w 43"/>
                <a:gd name="T45" fmla="*/ 0 h 14"/>
                <a:gd name="T46" fmla="*/ 43 w 43"/>
                <a:gd name="T47" fmla="*/ 0 h 14"/>
                <a:gd name="T48" fmla="*/ 43 w 43"/>
                <a:gd name="T49" fmla="*/ 0 h 14"/>
                <a:gd name="T50" fmla="*/ 43 w 43"/>
                <a:gd name="T51" fmla="*/ 0 h 14"/>
                <a:gd name="T52" fmla="*/ 43 w 43"/>
                <a:gd name="T53" fmla="*/ 0 h 14"/>
                <a:gd name="T54" fmla="*/ 43 w 43"/>
                <a:gd name="T55" fmla="*/ 0 h 14"/>
                <a:gd name="T56" fmla="*/ 43 w 43"/>
                <a:gd name="T57" fmla="*/ 0 h 14"/>
                <a:gd name="T58" fmla="*/ 43 w 43"/>
                <a:gd name="T59" fmla="*/ 0 h 14"/>
                <a:gd name="T60" fmla="*/ 43 w 43"/>
                <a:gd name="T61" fmla="*/ 0 h 14"/>
                <a:gd name="T62" fmla="*/ 43 w 43"/>
                <a:gd name="T63" fmla="*/ 0 h 14"/>
                <a:gd name="T64" fmla="*/ 43 w 43"/>
                <a:gd name="T65" fmla="*/ 0 h 14"/>
                <a:gd name="T66" fmla="*/ 43 w 43"/>
                <a:gd name="T67" fmla="*/ 0 h 14"/>
                <a:gd name="T68" fmla="*/ 43 w 43"/>
                <a:gd name="T69" fmla="*/ 0 h 14"/>
                <a:gd name="T70" fmla="*/ 43 w 43"/>
                <a:gd name="T71" fmla="*/ 0 h 14"/>
                <a:gd name="T72" fmla="*/ 43 w 43"/>
                <a:gd name="T73" fmla="*/ 0 h 14"/>
                <a:gd name="T74" fmla="*/ 43 w 43"/>
                <a:gd name="T75" fmla="*/ 0 h 14"/>
                <a:gd name="T76" fmla="*/ 43 w 43"/>
                <a:gd name="T77" fmla="*/ 0 h 14"/>
                <a:gd name="T78" fmla="*/ 43 w 43"/>
                <a:gd name="T79" fmla="*/ 0 h 14"/>
                <a:gd name="T80" fmla="*/ 43 w 43"/>
                <a:gd name="T81" fmla="*/ 0 h 14"/>
                <a:gd name="T82" fmla="*/ 43 w 43"/>
                <a:gd name="T83" fmla="*/ 0 h 14"/>
                <a:gd name="T84" fmla="*/ 43 w 43"/>
                <a:gd name="T85" fmla="*/ 0 h 14"/>
                <a:gd name="T86" fmla="*/ 43 w 43"/>
                <a:gd name="T87" fmla="*/ 0 h 14"/>
                <a:gd name="T88" fmla="*/ 43 w 43"/>
                <a:gd name="T89" fmla="*/ 0 h 14"/>
                <a:gd name="T90" fmla="*/ 43 w 43"/>
                <a:gd name="T91" fmla="*/ 0 h 14"/>
                <a:gd name="T92" fmla="*/ 43 w 43"/>
                <a:gd name="T93" fmla="*/ 0 h 14"/>
                <a:gd name="T94" fmla="*/ 43 w 43"/>
                <a:gd name="T95" fmla="*/ 0 h 14"/>
                <a:gd name="T96" fmla="*/ 43 w 43"/>
                <a:gd name="T97" fmla="*/ 0 h 14"/>
                <a:gd name="T98" fmla="*/ 43 w 43"/>
                <a:gd name="T99" fmla="*/ 0 h 14"/>
                <a:gd name="T100" fmla="*/ 43 w 43"/>
                <a:gd name="T101" fmla="*/ 0 h 14"/>
                <a:gd name="T102" fmla="*/ 43 w 43"/>
                <a:gd name="T10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9" name="Freeform 12">
              <a:extLst>
                <a:ext uri="{FF2B5EF4-FFF2-40B4-BE49-F238E27FC236}">
                  <a16:creationId xmlns:a16="http://schemas.microsoft.com/office/drawing/2014/main" id="{1C9FE623-DB65-40DE-B09C-290324F1B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0"/>
              <a:ext cx="458" cy="891"/>
            </a:xfrm>
            <a:custGeom>
              <a:avLst/>
              <a:gdLst>
                <a:gd name="T0" fmla="*/ 11 w 191"/>
                <a:gd name="T1" fmla="*/ 0 h 374"/>
                <a:gd name="T2" fmla="*/ 6 w 191"/>
                <a:gd name="T3" fmla="*/ 1 h 374"/>
                <a:gd name="T4" fmla="*/ 6 w 191"/>
                <a:gd name="T5" fmla="*/ 1 h 374"/>
                <a:gd name="T6" fmla="*/ 0 w 191"/>
                <a:gd name="T7" fmla="*/ 12 h 374"/>
                <a:gd name="T8" fmla="*/ 0 w 191"/>
                <a:gd name="T9" fmla="*/ 16 h 374"/>
                <a:gd name="T10" fmla="*/ 142 w 191"/>
                <a:gd name="T11" fmla="*/ 367 h 374"/>
                <a:gd name="T12" fmla="*/ 142 w 191"/>
                <a:gd name="T13" fmla="*/ 367 h 374"/>
                <a:gd name="T14" fmla="*/ 142 w 191"/>
                <a:gd name="T15" fmla="*/ 367 h 374"/>
                <a:gd name="T16" fmla="*/ 142 w 191"/>
                <a:gd name="T17" fmla="*/ 367 h 374"/>
                <a:gd name="T18" fmla="*/ 142 w 191"/>
                <a:gd name="T19" fmla="*/ 367 h 374"/>
                <a:gd name="T20" fmla="*/ 152 w 191"/>
                <a:gd name="T21" fmla="*/ 374 h 374"/>
                <a:gd name="T22" fmla="*/ 152 w 191"/>
                <a:gd name="T23" fmla="*/ 374 h 374"/>
                <a:gd name="T24" fmla="*/ 152 w 191"/>
                <a:gd name="T25" fmla="*/ 374 h 374"/>
                <a:gd name="T26" fmla="*/ 157 w 191"/>
                <a:gd name="T27" fmla="*/ 373 h 374"/>
                <a:gd name="T28" fmla="*/ 157 w 191"/>
                <a:gd name="T29" fmla="*/ 373 h 374"/>
                <a:gd name="T30" fmla="*/ 185 w 191"/>
                <a:gd name="T31" fmla="*/ 360 h 374"/>
                <a:gd name="T32" fmla="*/ 185 w 191"/>
                <a:gd name="T33" fmla="*/ 360 h 374"/>
                <a:gd name="T34" fmla="*/ 185 w 191"/>
                <a:gd name="T35" fmla="*/ 360 h 374"/>
                <a:gd name="T36" fmla="*/ 185 w 191"/>
                <a:gd name="T37" fmla="*/ 360 h 374"/>
                <a:gd name="T38" fmla="*/ 185 w 191"/>
                <a:gd name="T39" fmla="*/ 360 h 374"/>
                <a:gd name="T40" fmla="*/ 185 w 191"/>
                <a:gd name="T41" fmla="*/ 360 h 374"/>
                <a:gd name="T42" fmla="*/ 185 w 191"/>
                <a:gd name="T43" fmla="*/ 360 h 374"/>
                <a:gd name="T44" fmla="*/ 185 w 191"/>
                <a:gd name="T45" fmla="*/ 360 h 374"/>
                <a:gd name="T46" fmla="*/ 185 w 191"/>
                <a:gd name="T47" fmla="*/ 360 h 374"/>
                <a:gd name="T48" fmla="*/ 185 w 191"/>
                <a:gd name="T49" fmla="*/ 360 h 374"/>
                <a:gd name="T50" fmla="*/ 185 w 191"/>
                <a:gd name="T51" fmla="*/ 360 h 374"/>
                <a:gd name="T52" fmla="*/ 185 w 191"/>
                <a:gd name="T53" fmla="*/ 360 h 374"/>
                <a:gd name="T54" fmla="*/ 185 w 191"/>
                <a:gd name="T55" fmla="*/ 360 h 374"/>
                <a:gd name="T56" fmla="*/ 185 w 191"/>
                <a:gd name="T57" fmla="*/ 360 h 374"/>
                <a:gd name="T58" fmla="*/ 185 w 191"/>
                <a:gd name="T59" fmla="*/ 360 h 374"/>
                <a:gd name="T60" fmla="*/ 185 w 191"/>
                <a:gd name="T61" fmla="*/ 360 h 374"/>
                <a:gd name="T62" fmla="*/ 185 w 191"/>
                <a:gd name="T63" fmla="*/ 360 h 374"/>
                <a:gd name="T64" fmla="*/ 185 w 191"/>
                <a:gd name="T65" fmla="*/ 360 h 374"/>
                <a:gd name="T66" fmla="*/ 185 w 191"/>
                <a:gd name="T67" fmla="*/ 360 h 374"/>
                <a:gd name="T68" fmla="*/ 185 w 191"/>
                <a:gd name="T69" fmla="*/ 360 h 374"/>
                <a:gd name="T70" fmla="*/ 185 w 191"/>
                <a:gd name="T71" fmla="*/ 360 h 374"/>
                <a:gd name="T72" fmla="*/ 185 w 191"/>
                <a:gd name="T73" fmla="*/ 360 h 374"/>
                <a:gd name="T74" fmla="*/ 185 w 191"/>
                <a:gd name="T75" fmla="*/ 360 h 374"/>
                <a:gd name="T76" fmla="*/ 185 w 191"/>
                <a:gd name="T77" fmla="*/ 360 h 374"/>
                <a:gd name="T78" fmla="*/ 185 w 191"/>
                <a:gd name="T79" fmla="*/ 360 h 374"/>
                <a:gd name="T80" fmla="*/ 185 w 191"/>
                <a:gd name="T81" fmla="*/ 360 h 374"/>
                <a:gd name="T82" fmla="*/ 185 w 191"/>
                <a:gd name="T83" fmla="*/ 360 h 374"/>
                <a:gd name="T84" fmla="*/ 191 w 191"/>
                <a:gd name="T85" fmla="*/ 349 h 374"/>
                <a:gd name="T86" fmla="*/ 168 w 191"/>
                <a:gd name="T87" fmla="*/ 360 h 374"/>
                <a:gd name="T88" fmla="*/ 163 w 191"/>
                <a:gd name="T89" fmla="*/ 361 h 374"/>
                <a:gd name="T90" fmla="*/ 153 w 191"/>
                <a:gd name="T91" fmla="*/ 354 h 374"/>
                <a:gd name="T92" fmla="*/ 108 w 191"/>
                <a:gd name="T93" fmla="*/ 242 h 374"/>
                <a:gd name="T94" fmla="*/ 88 w 191"/>
                <a:gd name="T95" fmla="*/ 208 h 374"/>
                <a:gd name="T96" fmla="*/ 76 w 191"/>
                <a:gd name="T97" fmla="*/ 162 h 374"/>
                <a:gd name="T98" fmla="*/ 11 w 191"/>
                <a:gd name="T99" fmla="*/ 3 h 374"/>
                <a:gd name="T100" fmla="*/ 11 w 191"/>
                <a:gd name="T101" fmla="*/ 0 h 374"/>
                <a:gd name="T102" fmla="*/ 11 w 191"/>
                <a:gd name="T10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7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0" name="Freeform 13">
              <a:extLst>
                <a:ext uri="{FF2B5EF4-FFF2-40B4-BE49-F238E27FC236}">
                  <a16:creationId xmlns:a16="http://schemas.microsoft.com/office/drawing/2014/main" id="{15C22619-1E36-45F7-9B70-EF421BF1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56"/>
              <a:ext cx="81" cy="191"/>
            </a:xfrm>
            <a:custGeom>
              <a:avLst/>
              <a:gdLst>
                <a:gd name="T0" fmla="*/ 2 w 34"/>
                <a:gd name="T1" fmla="*/ 0 h 80"/>
                <a:gd name="T2" fmla="*/ 14 w 34"/>
                <a:gd name="T3" fmla="*/ 46 h 80"/>
                <a:gd name="T4" fmla="*/ 34 w 34"/>
                <a:gd name="T5" fmla="*/ 80 h 80"/>
                <a:gd name="T6" fmla="*/ 2 w 3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405" name="Graphic 837">
            <a:extLst>
              <a:ext uri="{FF2B5EF4-FFF2-40B4-BE49-F238E27FC236}">
                <a16:creationId xmlns:a16="http://schemas.microsoft.com/office/drawing/2014/main" id="{BB08FC97-DCD2-4AA1-9AA4-1B3E2EC153F6}"/>
              </a:ext>
            </a:extLst>
          </p:cNvPr>
          <p:cNvGrpSpPr/>
          <p:nvPr/>
        </p:nvGrpSpPr>
        <p:grpSpPr>
          <a:xfrm>
            <a:off x="8981501" y="2034361"/>
            <a:ext cx="969490" cy="1048470"/>
            <a:chOff x="5681545" y="3195637"/>
            <a:chExt cx="2191520" cy="2054559"/>
          </a:xfrm>
        </p:grpSpPr>
        <p:grpSp>
          <p:nvGrpSpPr>
            <p:cNvPr id="406" name="Graphic 837">
              <a:extLst>
                <a:ext uri="{FF2B5EF4-FFF2-40B4-BE49-F238E27FC236}">
                  <a16:creationId xmlns:a16="http://schemas.microsoft.com/office/drawing/2014/main" id="{2323A698-4F70-4E1E-B756-199E29D1E0BD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D95AA756-36CB-41F3-BCBA-54E242761DB1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5BDE6C84-0CFA-47DF-8B75-40E38A20337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FFC000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  <p:grpSp>
          <p:nvGrpSpPr>
            <p:cNvPr id="407" name="Graphic 837">
              <a:extLst>
                <a:ext uri="{FF2B5EF4-FFF2-40B4-BE49-F238E27FC236}">
                  <a16:creationId xmlns:a16="http://schemas.microsoft.com/office/drawing/2014/main" id="{B3BE75C2-9EE6-47CE-845B-C3DCD4780F97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3E5B88B4-B8CD-4DBF-BAC5-AC33CC44BB51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EFD52EC4-F790-4489-9BB6-FF23BA7839A8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FFC000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412" name="Graphic 47">
            <a:extLst>
              <a:ext uri="{FF2B5EF4-FFF2-40B4-BE49-F238E27FC236}">
                <a16:creationId xmlns:a16="http://schemas.microsoft.com/office/drawing/2014/main" id="{545EBC52-F285-4CEC-8EDE-BB44FE0AA9DC}"/>
              </a:ext>
            </a:extLst>
          </p:cNvPr>
          <p:cNvGrpSpPr/>
          <p:nvPr/>
        </p:nvGrpSpPr>
        <p:grpSpPr>
          <a:xfrm rot="5400000">
            <a:off x="1020211" y="5939146"/>
            <a:ext cx="656054" cy="590177"/>
            <a:chOff x="6019800" y="3362325"/>
            <a:chExt cx="150832" cy="134189"/>
          </a:xfrm>
        </p:grpSpPr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13CDE6E3-117E-4BDA-A2A4-8399E3FA5521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78B7B649-2C54-4A0B-A6A0-058CC536F751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20D0EB4B-50BE-4B45-B66B-EBBD3363A970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8C2C7C10-2B3B-49F2-988D-3A83448E7FC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344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5012635" y="4694168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40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569636" y="4385853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4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033699" y="1444957"/>
            <a:ext cx="384894" cy="34330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40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9680122" y="6110938"/>
            <a:ext cx="353577" cy="315371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79420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8DFB276A-A07F-49B7-9EA4-74566C410D59}"/>
              </a:ext>
            </a:extLst>
          </p:cNvPr>
          <p:cNvSpPr/>
          <p:nvPr/>
        </p:nvSpPr>
        <p:spPr>
          <a:xfrm>
            <a:off x="-324447" y="1500657"/>
            <a:ext cx="12897395" cy="7132319"/>
          </a:xfrm>
          <a:custGeom>
            <a:avLst/>
            <a:gdLst>
              <a:gd name="connsiteX0" fmla="*/ 819697 w 4883034"/>
              <a:gd name="connsiteY0" fmla="*/ 1373366 h 3704049"/>
              <a:gd name="connsiteX1" fmla="*/ 1540301 w 4883034"/>
              <a:gd name="connsiteY1" fmla="*/ 1493569 h 3704049"/>
              <a:gd name="connsiteX2" fmla="*/ 2360735 w 4883034"/>
              <a:gd name="connsiteY2" fmla="*/ 1387831 h 3704049"/>
              <a:gd name="connsiteX3" fmla="*/ 2950339 w 4883034"/>
              <a:gd name="connsiteY3" fmla="*/ 1178393 h 3704049"/>
              <a:gd name="connsiteX4" fmla="*/ 3642625 w 4883034"/>
              <a:gd name="connsiteY4" fmla="*/ 1193673 h 3704049"/>
              <a:gd name="connsiteX5" fmla="*/ 4792496 w 4883034"/>
              <a:gd name="connsiteY5" fmla="*/ 0 h 3704049"/>
              <a:gd name="connsiteX6" fmla="*/ 4867062 w 4883034"/>
              <a:gd name="connsiteY6" fmla="*/ 2811927 h 3704049"/>
              <a:gd name="connsiteX7" fmla="*/ 4845263 w 4883034"/>
              <a:gd name="connsiteY7" fmla="*/ 2992027 h 3704049"/>
              <a:gd name="connsiteX8" fmla="*/ 4607099 w 4883034"/>
              <a:gd name="connsiteY8" fmla="*/ 3215727 h 3704049"/>
              <a:gd name="connsiteX9" fmla="*/ 3742454 w 4883034"/>
              <a:gd name="connsiteY9" fmla="*/ 3449409 h 3704049"/>
              <a:gd name="connsiteX10" fmla="*/ 464589 w 4883034"/>
              <a:gd name="connsiteY10" fmla="*/ 3373620 h 3704049"/>
              <a:gd name="connsiteX11" fmla="*/ 325032 w 4883034"/>
              <a:gd name="connsiteY11" fmla="*/ 3259122 h 3704049"/>
              <a:gd name="connsiteX12" fmla="*/ 249651 w 4883034"/>
              <a:gd name="connsiteY12" fmla="*/ 3052740 h 3704049"/>
              <a:gd name="connsiteX13" fmla="*/ 64050 w 4883034"/>
              <a:gd name="connsiteY13" fmla="*/ 2721673 h 3704049"/>
              <a:gd name="connsiteX14" fmla="*/ 4763 w 4883034"/>
              <a:gd name="connsiteY14" fmla="*/ 2632642 h 3704049"/>
              <a:gd name="connsiteX15" fmla="*/ 16784 w 4883034"/>
              <a:gd name="connsiteY15" fmla="*/ 2490232 h 3704049"/>
              <a:gd name="connsiteX16" fmla="*/ 157156 w 4883034"/>
              <a:gd name="connsiteY16" fmla="*/ 1939949 h 3704049"/>
              <a:gd name="connsiteX17" fmla="*/ 218276 w 4883034"/>
              <a:gd name="connsiteY17" fmla="*/ 1644739 h 3704049"/>
              <a:gd name="connsiteX18" fmla="*/ 819697 w 4883034"/>
              <a:gd name="connsiteY18" fmla="*/ 1373366 h 370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83034" h="3704049">
                <a:moveTo>
                  <a:pt x="819697" y="1373366"/>
                </a:moveTo>
                <a:cubicBezTo>
                  <a:pt x="1061324" y="1377848"/>
                  <a:pt x="1299488" y="1462805"/>
                  <a:pt x="1540301" y="1493569"/>
                </a:cubicBezTo>
                <a:cubicBezTo>
                  <a:pt x="1815137" y="1528611"/>
                  <a:pt x="2093641" y="1492754"/>
                  <a:pt x="2360735" y="1387831"/>
                </a:cubicBezTo>
                <a:cubicBezTo>
                  <a:pt x="2556523" y="1310820"/>
                  <a:pt x="2748644" y="1196526"/>
                  <a:pt x="2950339" y="1178393"/>
                </a:cubicBezTo>
                <a:cubicBezTo>
                  <a:pt x="3181373" y="1157613"/>
                  <a:pt x="3415666" y="1264165"/>
                  <a:pt x="3642625" y="1193673"/>
                </a:cubicBezTo>
                <a:cubicBezTo>
                  <a:pt x="4100006" y="1051468"/>
                  <a:pt x="4357933" y="262612"/>
                  <a:pt x="4792496" y="0"/>
                </a:cubicBezTo>
                <a:cubicBezTo>
                  <a:pt x="4878064" y="930246"/>
                  <a:pt x="4903123" y="1873939"/>
                  <a:pt x="4867062" y="2811927"/>
                </a:cubicBezTo>
                <a:cubicBezTo>
                  <a:pt x="4864618" y="2873251"/>
                  <a:pt x="4861765" y="2936204"/>
                  <a:pt x="4845263" y="2992027"/>
                </a:cubicBezTo>
                <a:cubicBezTo>
                  <a:pt x="4805331" y="3127510"/>
                  <a:pt x="4700816" y="3181092"/>
                  <a:pt x="4607099" y="3215727"/>
                </a:cubicBezTo>
                <a:cubicBezTo>
                  <a:pt x="4322483" y="3321260"/>
                  <a:pt x="4032367" y="3385844"/>
                  <a:pt x="3742454" y="3449409"/>
                </a:cubicBezTo>
                <a:cubicBezTo>
                  <a:pt x="2650648" y="3688388"/>
                  <a:pt x="1512186" y="3908216"/>
                  <a:pt x="464589" y="3373620"/>
                </a:cubicBezTo>
                <a:cubicBezTo>
                  <a:pt x="414064" y="3347746"/>
                  <a:pt x="361908" y="3318408"/>
                  <a:pt x="325032" y="3259122"/>
                </a:cubicBezTo>
                <a:cubicBezTo>
                  <a:pt x="289379" y="3201873"/>
                  <a:pt x="272469" y="3124047"/>
                  <a:pt x="249651" y="3052740"/>
                </a:cubicBezTo>
                <a:cubicBezTo>
                  <a:pt x="207478" y="2920313"/>
                  <a:pt x="142895" y="2805000"/>
                  <a:pt x="64050" y="2721673"/>
                </a:cubicBezTo>
                <a:cubicBezTo>
                  <a:pt x="41028" y="2697225"/>
                  <a:pt x="15154" y="2672777"/>
                  <a:pt x="4763" y="2632642"/>
                </a:cubicBezTo>
                <a:cubicBezTo>
                  <a:pt x="-6849" y="2587005"/>
                  <a:pt x="4967" y="2535869"/>
                  <a:pt x="16784" y="2490232"/>
                </a:cubicBezTo>
                <a:cubicBezTo>
                  <a:pt x="64050" y="2308910"/>
                  <a:pt x="120891" y="2127383"/>
                  <a:pt x="157156" y="1939949"/>
                </a:cubicBezTo>
                <a:cubicBezTo>
                  <a:pt x="176511" y="1840119"/>
                  <a:pt x="176307" y="1730307"/>
                  <a:pt x="218276" y="1644739"/>
                </a:cubicBezTo>
                <a:cubicBezTo>
                  <a:pt x="336849" y="1402908"/>
                  <a:pt x="644078" y="1373366"/>
                  <a:pt x="819697" y="137336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0360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sp>
        <p:nvSpPr>
          <p:cNvPr id="6755" name="TextBox 6754">
            <a:extLst>
              <a:ext uri="{FF2B5EF4-FFF2-40B4-BE49-F238E27FC236}">
                <a16:creationId xmlns:a16="http://schemas.microsoft.com/office/drawing/2014/main" id="{C83D4BE2-D008-4FDA-AD53-5C5178B699CD}"/>
              </a:ext>
            </a:extLst>
          </p:cNvPr>
          <p:cNvSpPr txBox="1"/>
          <p:nvPr/>
        </p:nvSpPr>
        <p:spPr>
          <a:xfrm>
            <a:off x="1806633" y="1410789"/>
            <a:ext cx="944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 dirty="0">
                <a:solidFill>
                  <a:srgbClr val="EDB863"/>
                </a:solidFill>
                <a:latin typeface="Berlin Sans FB Demi" panose="020E0802020502020306" pitchFamily="34" charset="0"/>
                <a:cs typeface="ARMNoklae" panose="02000506000000020004" pitchFamily="2" charset="0"/>
              </a:rPr>
              <a:t>CHAPTER ONE</a:t>
            </a:r>
            <a:r>
              <a:rPr lang="en-US" sz="6600" spc="300" dirty="0">
                <a:solidFill>
                  <a:srgbClr val="EDB863"/>
                </a:solidFill>
                <a:latin typeface="Berlin Sans FB Demi" panose="020E0802020502020306" pitchFamily="34" charset="0"/>
                <a:cs typeface="ARMNoklae" panose="02000506000000020004" pitchFamily="2" charset="0"/>
              </a:rPr>
              <a:t>  </a:t>
            </a:r>
            <a:endParaRPr lang="th-TH" sz="2400" spc="300" dirty="0">
              <a:solidFill>
                <a:srgbClr val="EDB863"/>
              </a:solidFill>
              <a:latin typeface="Berlin Sans FB Demi" panose="020E0802020502020306" pitchFamily="34" charset="0"/>
              <a:cs typeface="ARMNoklae" panose="02000506000000020004" pitchFamily="2" charset="0"/>
            </a:endParaRPr>
          </a:p>
        </p:txBody>
      </p:sp>
      <p:grpSp>
        <p:nvGrpSpPr>
          <p:cNvPr id="18686" name="Graphic 18676">
            <a:extLst>
              <a:ext uri="{FF2B5EF4-FFF2-40B4-BE49-F238E27FC236}">
                <a16:creationId xmlns:a16="http://schemas.microsoft.com/office/drawing/2014/main" id="{9E377683-8C17-4214-8AF4-C70F15BE6E44}"/>
              </a:ext>
            </a:extLst>
          </p:cNvPr>
          <p:cNvGrpSpPr/>
          <p:nvPr/>
        </p:nvGrpSpPr>
        <p:grpSpPr>
          <a:xfrm>
            <a:off x="807718" y="-1314362"/>
            <a:ext cx="545271" cy="4481594"/>
            <a:chOff x="6731507" y="2028824"/>
            <a:chExt cx="178975" cy="2065305"/>
          </a:xfrm>
        </p:grpSpPr>
        <p:grpSp>
          <p:nvGrpSpPr>
            <p:cNvPr id="18687" name="Graphic 18676">
              <a:extLst>
                <a:ext uri="{FF2B5EF4-FFF2-40B4-BE49-F238E27FC236}">
                  <a16:creationId xmlns:a16="http://schemas.microsoft.com/office/drawing/2014/main" id="{9E377683-8C17-4214-8AF4-C70F15BE6E44}"/>
                </a:ext>
              </a:extLst>
            </p:cNvPr>
            <p:cNvGrpSpPr/>
            <p:nvPr/>
          </p:nvGrpSpPr>
          <p:grpSpPr>
            <a:xfrm>
              <a:off x="6731507" y="3842384"/>
              <a:ext cx="171450" cy="251745"/>
              <a:chOff x="6731507" y="3842384"/>
              <a:chExt cx="171450" cy="251745"/>
            </a:xfrm>
          </p:grpSpPr>
          <p:sp>
            <p:nvSpPr>
              <p:cNvPr id="6752" name="Freeform: Shape 6751">
                <a:extLst>
                  <a:ext uri="{FF2B5EF4-FFF2-40B4-BE49-F238E27FC236}">
                    <a16:creationId xmlns:a16="http://schemas.microsoft.com/office/drawing/2014/main" id="{7843A706-1872-4630-86F2-9656A483F894}"/>
                  </a:ext>
                </a:extLst>
              </p:cNvPr>
              <p:cNvSpPr/>
              <p:nvPr/>
            </p:nvSpPr>
            <p:spPr>
              <a:xfrm>
                <a:off x="6731507" y="3842384"/>
                <a:ext cx="171450" cy="251745"/>
              </a:xfrm>
              <a:custGeom>
                <a:avLst/>
                <a:gdLst>
                  <a:gd name="connsiteX0" fmla="*/ 171450 w 171450"/>
                  <a:gd name="connsiteY0" fmla="*/ 667 h 251745"/>
                  <a:gd name="connsiteX1" fmla="*/ 84677 w 171450"/>
                  <a:gd name="connsiteY1" fmla="*/ 251746 h 251745"/>
                  <a:gd name="connsiteX2" fmla="*/ 0 w 171450"/>
                  <a:gd name="connsiteY2" fmla="*/ 0 h 2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251745">
                    <a:moveTo>
                      <a:pt x="171450" y="667"/>
                    </a:moveTo>
                    <a:lnTo>
                      <a:pt x="84677" y="251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53" name="Freeform: Shape 6752">
                <a:extLst>
                  <a:ext uri="{FF2B5EF4-FFF2-40B4-BE49-F238E27FC236}">
                    <a16:creationId xmlns:a16="http://schemas.microsoft.com/office/drawing/2014/main" id="{7BCB4427-1C59-42DF-8039-17E7C2275705}"/>
                  </a:ext>
                </a:extLst>
              </p:cNvPr>
              <p:cNvSpPr/>
              <p:nvPr/>
            </p:nvSpPr>
            <p:spPr>
              <a:xfrm>
                <a:off x="6779132" y="3984021"/>
                <a:ext cx="74961" cy="110108"/>
              </a:xfrm>
              <a:custGeom>
                <a:avLst/>
                <a:gdLst>
                  <a:gd name="connsiteX0" fmla="*/ 0 w 74961"/>
                  <a:gd name="connsiteY0" fmla="*/ 0 h 110108"/>
                  <a:gd name="connsiteX1" fmla="*/ 74962 w 74961"/>
                  <a:gd name="connsiteY1" fmla="*/ 286 h 110108"/>
                  <a:gd name="connsiteX2" fmla="*/ 37052 w 74961"/>
                  <a:gd name="connsiteY2" fmla="*/ 110109 h 1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61" h="110108">
                    <a:moveTo>
                      <a:pt x="0" y="0"/>
                    </a:moveTo>
                    <a:lnTo>
                      <a:pt x="74962" y="286"/>
                    </a:lnTo>
                    <a:lnTo>
                      <a:pt x="37052" y="110109"/>
                    </a:lnTo>
                    <a:close/>
                  </a:path>
                </a:pathLst>
              </a:custGeom>
              <a:solidFill>
                <a:srgbClr val="90A4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6754" name="Graphic 18676">
              <a:extLst>
                <a:ext uri="{FF2B5EF4-FFF2-40B4-BE49-F238E27FC236}">
                  <a16:creationId xmlns:a16="http://schemas.microsoft.com/office/drawing/2014/main" id="{9E377683-8C17-4214-8AF4-C70F15BE6E44}"/>
                </a:ext>
              </a:extLst>
            </p:cNvPr>
            <p:cNvGrpSpPr/>
            <p:nvPr/>
          </p:nvGrpSpPr>
          <p:grpSpPr>
            <a:xfrm>
              <a:off x="6731507" y="2028824"/>
              <a:ext cx="178975" cy="1814227"/>
              <a:chOff x="6731507" y="2028824"/>
              <a:chExt cx="178975" cy="1814227"/>
            </a:xfrm>
          </p:grpSpPr>
          <p:sp>
            <p:nvSpPr>
              <p:cNvPr id="6756" name="Freeform: Shape 6755">
                <a:extLst>
                  <a:ext uri="{FF2B5EF4-FFF2-40B4-BE49-F238E27FC236}">
                    <a16:creationId xmlns:a16="http://schemas.microsoft.com/office/drawing/2014/main" id="{A4E12470-3245-4FE4-A9AE-EE4E60956E5B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178975" cy="1814227"/>
              </a:xfrm>
              <a:custGeom>
                <a:avLst/>
                <a:gdLst>
                  <a:gd name="connsiteX0" fmla="*/ 171450 w 178975"/>
                  <a:gd name="connsiteY0" fmla="*/ 1814228 h 1814227"/>
                  <a:gd name="connsiteX1" fmla="*/ 178975 w 178975"/>
                  <a:gd name="connsiteY1" fmla="*/ 86107 h 1814227"/>
                  <a:gd name="connsiteX2" fmla="*/ 93631 w 178975"/>
                  <a:gd name="connsiteY2" fmla="*/ 1 h 1814227"/>
                  <a:gd name="connsiteX3" fmla="*/ 7525 w 178975"/>
                  <a:gd name="connsiteY3" fmla="*/ 85345 h 1814227"/>
                  <a:gd name="connsiteX4" fmla="*/ 0 w 178975"/>
                  <a:gd name="connsiteY4" fmla="*/ 1813466 h 1814227"/>
                  <a:gd name="connsiteX5" fmla="*/ 171450 w 178975"/>
                  <a:gd name="connsiteY5" fmla="*/ 1814228 h 181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5" h="1814227">
                    <a:moveTo>
                      <a:pt x="171450" y="1814228"/>
                    </a:moveTo>
                    <a:lnTo>
                      <a:pt x="178975" y="86107"/>
                    </a:lnTo>
                    <a:cubicBezTo>
                      <a:pt x="179165" y="38767"/>
                      <a:pt x="140970" y="286"/>
                      <a:pt x="93631" y="1"/>
                    </a:cubicBez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171450" y="1814228"/>
                    </a:lnTo>
                    <a:close/>
                  </a:path>
                </a:pathLst>
              </a:custGeom>
              <a:solidFill>
                <a:srgbClr val="8D74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6757" name="Freeform: Shape 6756">
                <a:extLst>
                  <a:ext uri="{FF2B5EF4-FFF2-40B4-BE49-F238E27FC236}">
                    <a16:creationId xmlns:a16="http://schemas.microsoft.com/office/drawing/2014/main" id="{1E87AC40-725A-4591-8DD9-2B285840FC6E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93630" cy="1813846"/>
              </a:xfrm>
              <a:custGeom>
                <a:avLst/>
                <a:gdLst>
                  <a:gd name="connsiteX0" fmla="*/ 93631 w 93630"/>
                  <a:gd name="connsiteY0" fmla="*/ 1 h 1813846"/>
                  <a:gd name="connsiteX1" fmla="*/ 7525 w 93630"/>
                  <a:gd name="connsiteY1" fmla="*/ 85345 h 1813846"/>
                  <a:gd name="connsiteX2" fmla="*/ 0 w 93630"/>
                  <a:gd name="connsiteY2" fmla="*/ 1813466 h 1813846"/>
                  <a:gd name="connsiteX3" fmla="*/ 85725 w 93630"/>
                  <a:gd name="connsiteY3" fmla="*/ 1813846 h 1813846"/>
                  <a:gd name="connsiteX4" fmla="*/ 93631 w 93630"/>
                  <a:gd name="connsiteY4" fmla="*/ 1 h 181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30" h="1813846">
                    <a:moveTo>
                      <a:pt x="93631" y="1"/>
                    </a:move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85725" y="1813846"/>
                    </a:lnTo>
                    <a:lnTo>
                      <a:pt x="93631" y="1"/>
                    </a:ln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19089" name="Graphic 19087">
            <a:extLst>
              <a:ext uri="{FF2B5EF4-FFF2-40B4-BE49-F238E27FC236}">
                <a16:creationId xmlns:a16="http://schemas.microsoft.com/office/drawing/2014/main" id="{AC6AD137-2315-43D9-93C1-A2A0CBEB844B}"/>
              </a:ext>
            </a:extLst>
          </p:cNvPr>
          <p:cNvSpPr/>
          <p:nvPr/>
        </p:nvSpPr>
        <p:spPr>
          <a:xfrm>
            <a:off x="5279034" y="5979942"/>
            <a:ext cx="2483129" cy="950082"/>
          </a:xfrm>
          <a:custGeom>
            <a:avLst/>
            <a:gdLst>
              <a:gd name="connsiteX0" fmla="*/ 3452743 w 3916307"/>
              <a:gd name="connsiteY0" fmla="*/ 0 h 1611218"/>
              <a:gd name="connsiteX1" fmla="*/ 3440575 w 3916307"/>
              <a:gd name="connsiteY1" fmla="*/ 338 h 1611218"/>
              <a:gd name="connsiteX2" fmla="*/ 3432125 w 3916307"/>
              <a:gd name="connsiteY2" fmla="*/ 338 h 1611218"/>
              <a:gd name="connsiteX3" fmla="*/ 3424351 w 3916307"/>
              <a:gd name="connsiteY3" fmla="*/ 338 h 1611218"/>
              <a:gd name="connsiteX4" fmla="*/ 3413535 w 3916307"/>
              <a:gd name="connsiteY4" fmla="*/ 338 h 1611218"/>
              <a:gd name="connsiteX5" fmla="*/ 3394270 w 3916307"/>
              <a:gd name="connsiteY5" fmla="*/ 11830 h 1611218"/>
              <a:gd name="connsiteX6" fmla="*/ 3391228 w 3916307"/>
              <a:gd name="connsiteY6" fmla="*/ 11830 h 1611218"/>
              <a:gd name="connsiteX7" fmla="*/ 3387848 w 3916307"/>
              <a:gd name="connsiteY7" fmla="*/ 11830 h 1611218"/>
              <a:gd name="connsiteX8" fmla="*/ 3384806 w 3916307"/>
              <a:gd name="connsiteY8" fmla="*/ 11492 h 1611218"/>
              <a:gd name="connsiteX9" fmla="*/ 3380412 w 3916307"/>
              <a:gd name="connsiteY9" fmla="*/ 11830 h 1611218"/>
              <a:gd name="connsiteX10" fmla="*/ 3372638 w 3916307"/>
              <a:gd name="connsiteY10" fmla="*/ 14196 h 1611218"/>
              <a:gd name="connsiteX11" fmla="*/ 3369596 w 3916307"/>
              <a:gd name="connsiteY11" fmla="*/ 14872 h 1611218"/>
              <a:gd name="connsiteX12" fmla="*/ 3280028 w 3916307"/>
              <a:gd name="connsiteY12" fmla="*/ 23660 h 1611218"/>
              <a:gd name="connsiteX13" fmla="*/ 3218175 w 3916307"/>
              <a:gd name="connsiteY13" fmla="*/ 36165 h 1611218"/>
              <a:gd name="connsiteX14" fmla="*/ 3201275 w 3916307"/>
              <a:gd name="connsiteY14" fmla="*/ 39545 h 1611218"/>
              <a:gd name="connsiteX15" fmla="*/ 3180658 w 3916307"/>
              <a:gd name="connsiteY15" fmla="*/ 44615 h 1611218"/>
              <a:gd name="connsiteX16" fmla="*/ 3163758 w 3916307"/>
              <a:gd name="connsiteY16" fmla="*/ 48333 h 1611218"/>
              <a:gd name="connsiteX17" fmla="*/ 3160040 w 3916307"/>
              <a:gd name="connsiteY17" fmla="*/ 49347 h 1611218"/>
              <a:gd name="connsiteX18" fmla="*/ 3126240 w 3916307"/>
              <a:gd name="connsiteY18" fmla="*/ 56783 h 1611218"/>
              <a:gd name="connsiteX19" fmla="*/ 3046812 w 3916307"/>
              <a:gd name="connsiteY19" fmla="*/ 70979 h 1611218"/>
              <a:gd name="connsiteX20" fmla="*/ 2968059 w 3916307"/>
              <a:gd name="connsiteY20" fmla="*/ 80781 h 1611218"/>
              <a:gd name="connsiteX21" fmla="*/ 2960961 w 3916307"/>
              <a:gd name="connsiteY21" fmla="*/ 81457 h 1611218"/>
              <a:gd name="connsiteX22" fmla="*/ 2917360 w 3916307"/>
              <a:gd name="connsiteY22" fmla="*/ 85851 h 1611218"/>
              <a:gd name="connsiteX23" fmla="*/ 2913642 w 3916307"/>
              <a:gd name="connsiteY23" fmla="*/ 86189 h 1611218"/>
              <a:gd name="connsiteX24" fmla="*/ 2893362 w 3916307"/>
              <a:gd name="connsiteY24" fmla="*/ 88554 h 1611218"/>
              <a:gd name="connsiteX25" fmla="*/ 2874097 w 3916307"/>
              <a:gd name="connsiteY25" fmla="*/ 90582 h 1611218"/>
              <a:gd name="connsiteX26" fmla="*/ 2834552 w 3916307"/>
              <a:gd name="connsiteY26" fmla="*/ 94976 h 1611218"/>
              <a:gd name="connsiteX27" fmla="*/ 2821032 w 3916307"/>
              <a:gd name="connsiteY27" fmla="*/ 96666 h 1611218"/>
              <a:gd name="connsiteX28" fmla="*/ 2783852 w 3916307"/>
              <a:gd name="connsiteY28" fmla="*/ 100722 h 1611218"/>
              <a:gd name="connsiteX29" fmla="*/ 2695298 w 3916307"/>
              <a:gd name="connsiteY29" fmla="*/ 109172 h 1611218"/>
              <a:gd name="connsiteX30" fmla="*/ 2661161 w 3916307"/>
              <a:gd name="connsiteY30" fmla="*/ 111876 h 1611218"/>
              <a:gd name="connsiteX31" fmla="*/ 2607758 w 3916307"/>
              <a:gd name="connsiteY31" fmla="*/ 115932 h 1611218"/>
              <a:gd name="connsiteX32" fmla="*/ 2588154 w 3916307"/>
              <a:gd name="connsiteY32" fmla="*/ 117622 h 1611218"/>
              <a:gd name="connsiteX33" fmla="*/ 2561452 w 3916307"/>
              <a:gd name="connsiteY33" fmla="*/ 119988 h 1611218"/>
              <a:gd name="connsiteX34" fmla="*/ 2521569 w 3916307"/>
              <a:gd name="connsiteY34" fmla="*/ 123706 h 1611218"/>
              <a:gd name="connsiteX35" fmla="*/ 2511091 w 3916307"/>
              <a:gd name="connsiteY35" fmla="*/ 124720 h 1611218"/>
              <a:gd name="connsiteX36" fmla="*/ 2432339 w 3916307"/>
              <a:gd name="connsiteY36" fmla="*/ 130804 h 1611218"/>
              <a:gd name="connsiteX37" fmla="*/ 2366430 w 3916307"/>
              <a:gd name="connsiteY37" fmla="*/ 133846 h 1611218"/>
              <a:gd name="connsiteX38" fmla="*/ 2344460 w 3916307"/>
              <a:gd name="connsiteY38" fmla="*/ 134860 h 1611218"/>
              <a:gd name="connsiteX39" fmla="*/ 2268749 w 3916307"/>
              <a:gd name="connsiteY39" fmla="*/ 138578 h 1611218"/>
              <a:gd name="connsiteX40" fmla="*/ 2217374 w 3916307"/>
              <a:gd name="connsiteY40" fmla="*/ 140944 h 1611218"/>
              <a:gd name="connsiteX41" fmla="*/ 2093330 w 3916307"/>
              <a:gd name="connsiteY41" fmla="*/ 145675 h 1611218"/>
              <a:gd name="connsiteX42" fmla="*/ 2051757 w 3916307"/>
              <a:gd name="connsiteY42" fmla="*/ 146689 h 1611218"/>
              <a:gd name="connsiteX43" fmla="*/ 2006804 w 3916307"/>
              <a:gd name="connsiteY43" fmla="*/ 147703 h 1611218"/>
              <a:gd name="connsiteX44" fmla="*/ 1995312 w 3916307"/>
              <a:gd name="connsiteY44" fmla="*/ 147703 h 1611218"/>
              <a:gd name="connsiteX45" fmla="*/ 1859100 w 3916307"/>
              <a:gd name="connsiteY45" fmla="*/ 149055 h 1611218"/>
              <a:gd name="connsiteX46" fmla="*/ 1826653 w 3916307"/>
              <a:gd name="connsiteY46" fmla="*/ 149393 h 1611218"/>
              <a:gd name="connsiteX47" fmla="*/ 1747900 w 3916307"/>
              <a:gd name="connsiteY47" fmla="*/ 150069 h 1611218"/>
              <a:gd name="connsiteX48" fmla="*/ 1740126 w 3916307"/>
              <a:gd name="connsiteY48" fmla="*/ 150069 h 1611218"/>
              <a:gd name="connsiteX49" fmla="*/ 1731339 w 3916307"/>
              <a:gd name="connsiteY49" fmla="*/ 150069 h 1611218"/>
              <a:gd name="connsiteX50" fmla="*/ 1690441 w 3916307"/>
              <a:gd name="connsiteY50" fmla="*/ 150407 h 1611218"/>
              <a:gd name="connsiteX51" fmla="*/ 1687061 w 3916307"/>
              <a:gd name="connsiteY51" fmla="*/ 150407 h 1611218"/>
              <a:gd name="connsiteX52" fmla="*/ 1682329 w 3916307"/>
              <a:gd name="connsiteY52" fmla="*/ 150745 h 1611218"/>
              <a:gd name="connsiteX53" fmla="*/ 1617773 w 3916307"/>
              <a:gd name="connsiteY53" fmla="*/ 152435 h 1611218"/>
              <a:gd name="connsiteX54" fmla="*/ 1613379 w 3916307"/>
              <a:gd name="connsiteY54" fmla="*/ 153111 h 1611218"/>
              <a:gd name="connsiteX55" fmla="*/ 1594451 w 3916307"/>
              <a:gd name="connsiteY55" fmla="*/ 152773 h 1611218"/>
              <a:gd name="connsiteX56" fmla="*/ 1577551 w 3916307"/>
              <a:gd name="connsiteY56" fmla="*/ 153111 h 1611218"/>
              <a:gd name="connsiteX57" fmla="*/ 1475139 w 3916307"/>
              <a:gd name="connsiteY57" fmla="*/ 154125 h 1611218"/>
              <a:gd name="connsiteX58" fmla="*/ 1397400 w 3916307"/>
              <a:gd name="connsiteY58" fmla="*/ 153449 h 1611218"/>
              <a:gd name="connsiteX59" fmla="*/ 1210828 w 3916307"/>
              <a:gd name="connsiteY59" fmla="*/ 149055 h 1611218"/>
              <a:gd name="connsiteX60" fmla="*/ 1169254 w 3916307"/>
              <a:gd name="connsiteY60" fmla="*/ 147365 h 1611218"/>
              <a:gd name="connsiteX61" fmla="*/ 1123963 w 3916307"/>
              <a:gd name="connsiteY61" fmla="*/ 145000 h 1611218"/>
              <a:gd name="connsiteX62" fmla="*/ 1079348 w 3916307"/>
              <a:gd name="connsiteY62" fmla="*/ 142972 h 1611218"/>
              <a:gd name="connsiteX63" fmla="*/ 1066166 w 3916307"/>
              <a:gd name="connsiteY63" fmla="*/ 142296 h 1611218"/>
              <a:gd name="connsiteX64" fmla="*/ 1038113 w 3916307"/>
              <a:gd name="connsiteY64" fmla="*/ 140944 h 1611218"/>
              <a:gd name="connsiteX65" fmla="*/ 974908 w 3916307"/>
              <a:gd name="connsiteY65" fmla="*/ 137902 h 1611218"/>
              <a:gd name="connsiteX66" fmla="*/ 942798 w 3916307"/>
              <a:gd name="connsiteY66" fmla="*/ 135874 h 1611218"/>
              <a:gd name="connsiteX67" fmla="*/ 855596 w 3916307"/>
              <a:gd name="connsiteY67" fmla="*/ 133508 h 1611218"/>
              <a:gd name="connsiteX68" fmla="*/ 831598 w 3916307"/>
              <a:gd name="connsiteY68" fmla="*/ 133508 h 1611218"/>
              <a:gd name="connsiteX69" fmla="*/ 754536 w 3916307"/>
              <a:gd name="connsiteY69" fmla="*/ 133846 h 1611218"/>
              <a:gd name="connsiteX70" fmla="*/ 713976 w 3916307"/>
              <a:gd name="connsiteY70" fmla="*/ 134184 h 1611218"/>
              <a:gd name="connsiteX71" fmla="*/ 634886 w 3916307"/>
              <a:gd name="connsiteY71" fmla="*/ 137902 h 1611218"/>
              <a:gd name="connsiteX72" fmla="*/ 621704 w 3916307"/>
              <a:gd name="connsiteY72" fmla="*/ 138916 h 1611218"/>
              <a:gd name="connsiteX73" fmla="*/ 590608 w 3916307"/>
              <a:gd name="connsiteY73" fmla="*/ 140606 h 1611218"/>
              <a:gd name="connsiteX74" fmla="*/ 576751 w 3916307"/>
              <a:gd name="connsiteY74" fmla="*/ 134184 h 1611218"/>
              <a:gd name="connsiteX75" fmla="*/ 573709 w 3916307"/>
              <a:gd name="connsiteY75" fmla="*/ 133508 h 1611218"/>
              <a:gd name="connsiteX76" fmla="*/ 568301 w 3916307"/>
              <a:gd name="connsiteY76" fmla="*/ 132494 h 1611218"/>
              <a:gd name="connsiteX77" fmla="*/ 557147 w 3916307"/>
              <a:gd name="connsiteY77" fmla="*/ 132832 h 1611218"/>
              <a:gd name="connsiteX78" fmla="*/ 543627 w 3916307"/>
              <a:gd name="connsiteY78" fmla="*/ 134184 h 1611218"/>
              <a:gd name="connsiteX79" fmla="*/ 539909 w 3916307"/>
              <a:gd name="connsiteY79" fmla="*/ 134184 h 1611218"/>
              <a:gd name="connsiteX80" fmla="*/ 501716 w 3916307"/>
              <a:gd name="connsiteY80" fmla="*/ 135198 h 1611218"/>
              <a:gd name="connsiteX81" fmla="*/ 493604 w 3916307"/>
              <a:gd name="connsiteY81" fmla="*/ 135198 h 1611218"/>
              <a:gd name="connsiteX82" fmla="*/ 489210 w 3916307"/>
              <a:gd name="connsiteY82" fmla="*/ 135198 h 1611218"/>
              <a:gd name="connsiteX83" fmla="*/ 485154 w 3916307"/>
              <a:gd name="connsiteY83" fmla="*/ 135198 h 1611218"/>
              <a:gd name="connsiteX84" fmla="*/ 480760 w 3916307"/>
              <a:gd name="connsiteY84" fmla="*/ 135198 h 1611218"/>
              <a:gd name="connsiteX85" fmla="*/ 458115 w 3916307"/>
              <a:gd name="connsiteY85" fmla="*/ 136212 h 1611218"/>
              <a:gd name="connsiteX86" fmla="*/ 448989 w 3916307"/>
              <a:gd name="connsiteY86" fmla="*/ 136550 h 1611218"/>
              <a:gd name="connsiteX87" fmla="*/ 361110 w 3916307"/>
              <a:gd name="connsiteY87" fmla="*/ 144662 h 1611218"/>
              <a:gd name="connsiteX88" fmla="*/ 269176 w 3916307"/>
              <a:gd name="connsiteY88" fmla="*/ 165955 h 1611218"/>
              <a:gd name="connsiteX89" fmla="*/ 264782 w 3916307"/>
              <a:gd name="connsiteY89" fmla="*/ 167983 h 1611218"/>
              <a:gd name="connsiteX90" fmla="*/ 241798 w 3916307"/>
              <a:gd name="connsiteY90" fmla="*/ 173391 h 1611218"/>
              <a:gd name="connsiteX91" fmla="*/ 231997 w 3916307"/>
              <a:gd name="connsiteY91" fmla="*/ 176095 h 1611218"/>
              <a:gd name="connsiteX92" fmla="*/ 172510 w 3916307"/>
              <a:gd name="connsiteY92" fmla="*/ 192319 h 1611218"/>
              <a:gd name="connsiteX93" fmla="*/ 95447 w 3916307"/>
              <a:gd name="connsiteY93" fmla="*/ 227470 h 1611218"/>
              <a:gd name="connsiteX94" fmla="*/ 53536 w 3916307"/>
              <a:gd name="connsiteY94" fmla="*/ 255524 h 1611218"/>
              <a:gd name="connsiteX95" fmla="*/ 37312 w 3916307"/>
              <a:gd name="connsiteY95" fmla="*/ 271409 h 1611218"/>
              <a:gd name="connsiteX96" fmla="*/ 33594 w 3916307"/>
              <a:gd name="connsiteY96" fmla="*/ 275127 h 1611218"/>
              <a:gd name="connsiteX97" fmla="*/ 21088 w 3916307"/>
              <a:gd name="connsiteY97" fmla="*/ 291013 h 1611218"/>
              <a:gd name="connsiteX98" fmla="*/ 8582 w 3916307"/>
              <a:gd name="connsiteY98" fmla="*/ 315011 h 1611218"/>
              <a:gd name="connsiteX99" fmla="*/ 1485 w 3916307"/>
              <a:gd name="connsiteY99" fmla="*/ 343064 h 1611218"/>
              <a:gd name="connsiteX100" fmla="*/ 133 w 3916307"/>
              <a:gd name="connsiteY100" fmla="*/ 362330 h 1611218"/>
              <a:gd name="connsiteX101" fmla="*/ 809 w 3916307"/>
              <a:gd name="connsiteY101" fmla="*/ 392749 h 1611218"/>
              <a:gd name="connsiteX102" fmla="*/ 12638 w 3916307"/>
              <a:gd name="connsiteY102" fmla="*/ 439392 h 1611218"/>
              <a:gd name="connsiteX103" fmla="*/ 18384 w 3916307"/>
              <a:gd name="connsiteY103" fmla="*/ 452574 h 1611218"/>
              <a:gd name="connsiteX104" fmla="*/ 20750 w 3916307"/>
              <a:gd name="connsiteY104" fmla="*/ 457982 h 1611218"/>
              <a:gd name="connsiteX105" fmla="*/ 30552 w 3916307"/>
              <a:gd name="connsiteY105" fmla="*/ 476910 h 1611218"/>
              <a:gd name="connsiteX106" fmla="*/ 58944 w 3916307"/>
              <a:gd name="connsiteY106" fmla="*/ 517469 h 1611218"/>
              <a:gd name="connsiteX107" fmla="*/ 78547 w 3916307"/>
              <a:gd name="connsiteY107" fmla="*/ 536397 h 1611218"/>
              <a:gd name="connsiteX108" fmla="*/ 96461 w 3916307"/>
              <a:gd name="connsiteY108" fmla="*/ 551607 h 1611218"/>
              <a:gd name="connsiteX109" fmla="*/ 174876 w 3916307"/>
              <a:gd name="connsiteY109" fmla="*/ 594194 h 1611218"/>
              <a:gd name="connsiteX110" fmla="*/ 191775 w 3916307"/>
              <a:gd name="connsiteY110" fmla="*/ 600278 h 1611218"/>
              <a:gd name="connsiteX111" fmla="*/ 197183 w 3916307"/>
              <a:gd name="connsiteY111" fmla="*/ 602306 h 1611218"/>
              <a:gd name="connsiteX112" fmla="*/ 201915 w 3916307"/>
              <a:gd name="connsiteY112" fmla="*/ 603996 h 1611218"/>
              <a:gd name="connsiteX113" fmla="*/ 253290 w 3916307"/>
              <a:gd name="connsiteY113" fmla="*/ 623937 h 1611218"/>
              <a:gd name="connsiteX114" fmla="*/ 277288 w 3916307"/>
              <a:gd name="connsiteY114" fmla="*/ 635429 h 1611218"/>
              <a:gd name="connsiteX115" fmla="*/ 336437 w 3916307"/>
              <a:gd name="connsiteY115" fmla="*/ 679030 h 1611218"/>
              <a:gd name="connsiteX116" fmla="*/ 368884 w 3916307"/>
              <a:gd name="connsiteY116" fmla="*/ 718238 h 1611218"/>
              <a:gd name="connsiteX117" fmla="*/ 376658 w 3916307"/>
              <a:gd name="connsiteY117" fmla="*/ 735137 h 1611218"/>
              <a:gd name="connsiteX118" fmla="*/ 377334 w 3916307"/>
              <a:gd name="connsiteY118" fmla="*/ 741559 h 1611218"/>
              <a:gd name="connsiteX119" fmla="*/ 375644 w 3916307"/>
              <a:gd name="connsiteY119" fmla="*/ 753727 h 1611218"/>
              <a:gd name="connsiteX120" fmla="*/ 365842 w 3916307"/>
              <a:gd name="connsiteY120" fmla="*/ 780767 h 1611218"/>
              <a:gd name="connsiteX121" fmla="*/ 348605 w 3916307"/>
              <a:gd name="connsiteY121" fmla="*/ 802398 h 1611218"/>
              <a:gd name="connsiteX122" fmla="*/ 303313 w 3916307"/>
              <a:gd name="connsiteY122" fmla="*/ 840929 h 1611218"/>
              <a:gd name="connsiteX123" fmla="*/ 293850 w 3916307"/>
              <a:gd name="connsiteY123" fmla="*/ 848365 h 1611218"/>
              <a:gd name="connsiteX124" fmla="*/ 286076 w 3916307"/>
              <a:gd name="connsiteY124" fmla="*/ 855125 h 1611218"/>
              <a:gd name="connsiteX125" fmla="*/ 268162 w 3916307"/>
              <a:gd name="connsiteY125" fmla="*/ 870673 h 1611218"/>
              <a:gd name="connsiteX126" fmla="*/ 260050 w 3916307"/>
              <a:gd name="connsiteY126" fmla="*/ 878109 h 1611218"/>
              <a:gd name="connsiteX127" fmla="*/ 231997 w 3916307"/>
              <a:gd name="connsiteY127" fmla="*/ 907176 h 1611218"/>
              <a:gd name="connsiteX128" fmla="*/ 206985 w 3916307"/>
              <a:gd name="connsiteY128" fmla="*/ 943680 h 1611218"/>
              <a:gd name="connsiteX129" fmla="*/ 194479 w 3916307"/>
              <a:gd name="connsiteY129" fmla="*/ 982211 h 1611218"/>
              <a:gd name="connsiteX130" fmla="*/ 193803 w 3916307"/>
              <a:gd name="connsiteY130" fmla="*/ 997083 h 1611218"/>
              <a:gd name="connsiteX131" fmla="*/ 195493 w 3916307"/>
              <a:gd name="connsiteY131" fmla="*/ 1023108 h 1611218"/>
              <a:gd name="connsiteX132" fmla="*/ 206647 w 3916307"/>
              <a:gd name="connsiteY132" fmla="*/ 1066034 h 1611218"/>
              <a:gd name="connsiteX133" fmla="*/ 252276 w 3916307"/>
              <a:gd name="connsiteY133" fmla="*/ 1144110 h 1611218"/>
              <a:gd name="connsiteX134" fmla="*/ 316495 w 3916307"/>
              <a:gd name="connsiteY134" fmla="*/ 1209343 h 1611218"/>
              <a:gd name="connsiteX135" fmla="*/ 349957 w 3916307"/>
              <a:gd name="connsiteY135" fmla="*/ 1234693 h 1611218"/>
              <a:gd name="connsiteX136" fmla="*/ 391192 w 3916307"/>
              <a:gd name="connsiteY136" fmla="*/ 1260718 h 1611218"/>
              <a:gd name="connsiteX137" fmla="*/ 420597 w 3916307"/>
              <a:gd name="connsiteY137" fmla="*/ 1275252 h 1611218"/>
              <a:gd name="connsiteX138" fmla="*/ 423301 w 3916307"/>
              <a:gd name="connsiteY138" fmla="*/ 1276604 h 1611218"/>
              <a:gd name="connsiteX139" fmla="*/ 426343 w 3916307"/>
              <a:gd name="connsiteY139" fmla="*/ 1277956 h 1611218"/>
              <a:gd name="connsiteX140" fmla="*/ 430399 w 3916307"/>
              <a:gd name="connsiteY140" fmla="*/ 1279646 h 1611218"/>
              <a:gd name="connsiteX141" fmla="*/ 472310 w 3916307"/>
              <a:gd name="connsiteY141" fmla="*/ 1297560 h 1611218"/>
              <a:gd name="connsiteX142" fmla="*/ 544641 w 3916307"/>
              <a:gd name="connsiteY142" fmla="*/ 1323247 h 1611218"/>
              <a:gd name="connsiteX143" fmla="*/ 573371 w 3916307"/>
              <a:gd name="connsiteY143" fmla="*/ 1327303 h 1611218"/>
              <a:gd name="connsiteX144" fmla="*/ 589594 w 3916307"/>
              <a:gd name="connsiteY144" fmla="*/ 1329331 h 1611218"/>
              <a:gd name="connsiteX145" fmla="*/ 621366 w 3916307"/>
              <a:gd name="connsiteY145" fmla="*/ 1333049 h 1611218"/>
              <a:gd name="connsiteX146" fmla="*/ 637252 w 3916307"/>
              <a:gd name="connsiteY146" fmla="*/ 1334739 h 1611218"/>
              <a:gd name="connsiteX147" fmla="*/ 651447 w 3916307"/>
              <a:gd name="connsiteY147" fmla="*/ 1336429 h 1611218"/>
              <a:gd name="connsiteX148" fmla="*/ 672065 w 3916307"/>
              <a:gd name="connsiteY148" fmla="*/ 1338457 h 1611218"/>
              <a:gd name="connsiteX149" fmla="*/ 721750 w 3916307"/>
              <a:gd name="connsiteY149" fmla="*/ 1342851 h 1611218"/>
              <a:gd name="connsiteX150" fmla="*/ 754536 w 3916307"/>
              <a:gd name="connsiteY150" fmla="*/ 1345555 h 1611218"/>
              <a:gd name="connsiteX151" fmla="*/ 786307 w 3916307"/>
              <a:gd name="connsiteY151" fmla="*/ 1345217 h 1611218"/>
              <a:gd name="connsiteX152" fmla="*/ 797123 w 3916307"/>
              <a:gd name="connsiteY152" fmla="*/ 1345217 h 1611218"/>
              <a:gd name="connsiteX153" fmla="*/ 801855 w 3916307"/>
              <a:gd name="connsiteY153" fmla="*/ 1345217 h 1611218"/>
              <a:gd name="connsiteX154" fmla="*/ 823486 w 3916307"/>
              <a:gd name="connsiteY154" fmla="*/ 1344879 h 1611218"/>
              <a:gd name="connsiteX155" fmla="*/ 839372 w 3916307"/>
              <a:gd name="connsiteY155" fmla="*/ 1344541 h 1611218"/>
              <a:gd name="connsiteX156" fmla="*/ 856610 w 3916307"/>
              <a:gd name="connsiteY156" fmla="*/ 1344203 h 1611218"/>
              <a:gd name="connsiteX157" fmla="*/ 863708 w 3916307"/>
              <a:gd name="connsiteY157" fmla="*/ 1344203 h 1611218"/>
              <a:gd name="connsiteX158" fmla="*/ 874523 w 3916307"/>
              <a:gd name="connsiteY158" fmla="*/ 1343865 h 1611218"/>
              <a:gd name="connsiteX159" fmla="*/ 885339 w 3916307"/>
              <a:gd name="connsiteY159" fmla="*/ 1343865 h 1611218"/>
              <a:gd name="connsiteX160" fmla="*/ 895479 w 3916307"/>
              <a:gd name="connsiteY160" fmla="*/ 1343865 h 1611218"/>
              <a:gd name="connsiteX161" fmla="*/ 925899 w 3916307"/>
              <a:gd name="connsiteY161" fmla="*/ 1343527 h 1611218"/>
              <a:gd name="connsiteX162" fmla="*/ 947530 w 3916307"/>
              <a:gd name="connsiteY162" fmla="*/ 1342175 h 1611218"/>
              <a:gd name="connsiteX163" fmla="*/ 968824 w 3916307"/>
              <a:gd name="connsiteY163" fmla="*/ 1339809 h 1611218"/>
              <a:gd name="connsiteX164" fmla="*/ 1012763 w 3916307"/>
              <a:gd name="connsiteY164" fmla="*/ 1333387 h 1611218"/>
              <a:gd name="connsiteX165" fmla="*/ 1023241 w 3916307"/>
              <a:gd name="connsiteY165" fmla="*/ 1331359 h 1611218"/>
              <a:gd name="connsiteX166" fmla="*/ 1034395 w 3916307"/>
              <a:gd name="connsiteY166" fmla="*/ 1329331 h 1611218"/>
              <a:gd name="connsiteX167" fmla="*/ 1043183 w 3916307"/>
              <a:gd name="connsiteY167" fmla="*/ 1327979 h 1611218"/>
              <a:gd name="connsiteX168" fmla="*/ 1065828 w 3916307"/>
              <a:gd name="connsiteY168" fmla="*/ 1325951 h 1611218"/>
              <a:gd name="connsiteX169" fmla="*/ 1109091 w 3916307"/>
              <a:gd name="connsiteY169" fmla="*/ 1317839 h 1611218"/>
              <a:gd name="connsiteX170" fmla="*/ 1125991 w 3916307"/>
              <a:gd name="connsiteY170" fmla="*/ 1315135 h 1611218"/>
              <a:gd name="connsiteX171" fmla="*/ 1131737 w 3916307"/>
              <a:gd name="connsiteY171" fmla="*/ 1314121 h 1611218"/>
              <a:gd name="connsiteX172" fmla="*/ 1149651 w 3916307"/>
              <a:gd name="connsiteY172" fmla="*/ 1310741 h 1611218"/>
              <a:gd name="connsiteX173" fmla="*/ 1154721 w 3916307"/>
              <a:gd name="connsiteY173" fmla="*/ 1309727 h 1611218"/>
              <a:gd name="connsiteX174" fmla="*/ 1177366 w 3916307"/>
              <a:gd name="connsiteY174" fmla="*/ 1305333 h 1611218"/>
              <a:gd name="connsiteX175" fmla="*/ 1181422 w 3916307"/>
              <a:gd name="connsiteY175" fmla="*/ 1304657 h 1611218"/>
              <a:gd name="connsiteX176" fmla="*/ 1206772 w 3916307"/>
              <a:gd name="connsiteY176" fmla="*/ 1300264 h 1611218"/>
              <a:gd name="connsiteX177" fmla="*/ 1213532 w 3916307"/>
              <a:gd name="connsiteY177" fmla="*/ 1299250 h 1611218"/>
              <a:gd name="connsiteX178" fmla="*/ 1220291 w 3916307"/>
              <a:gd name="connsiteY178" fmla="*/ 1298236 h 1611218"/>
              <a:gd name="connsiteX179" fmla="*/ 1234149 w 3916307"/>
              <a:gd name="connsiteY179" fmla="*/ 1295870 h 1611218"/>
              <a:gd name="connsiteX180" fmla="*/ 1247331 w 3916307"/>
              <a:gd name="connsiteY180" fmla="*/ 1293504 h 1611218"/>
              <a:gd name="connsiteX181" fmla="*/ 1254429 w 3916307"/>
              <a:gd name="connsiteY181" fmla="*/ 1292490 h 1611218"/>
              <a:gd name="connsiteX182" fmla="*/ 1323042 w 3916307"/>
              <a:gd name="connsiteY182" fmla="*/ 1277618 h 1611218"/>
              <a:gd name="connsiteX183" fmla="*/ 1337575 w 3916307"/>
              <a:gd name="connsiteY183" fmla="*/ 1275928 h 1611218"/>
              <a:gd name="connsiteX184" fmla="*/ 1357855 w 3916307"/>
              <a:gd name="connsiteY184" fmla="*/ 1273900 h 1611218"/>
              <a:gd name="connsiteX185" fmla="*/ 1374079 w 3916307"/>
              <a:gd name="connsiteY185" fmla="*/ 1272548 h 1611218"/>
              <a:gd name="connsiteX186" fmla="*/ 1391317 w 3916307"/>
              <a:gd name="connsiteY186" fmla="*/ 1271196 h 1611218"/>
              <a:gd name="connsiteX187" fmla="*/ 1398752 w 3916307"/>
              <a:gd name="connsiteY187" fmla="*/ 1270520 h 1611218"/>
              <a:gd name="connsiteX188" fmla="*/ 1403146 w 3916307"/>
              <a:gd name="connsiteY188" fmla="*/ 1270182 h 1611218"/>
              <a:gd name="connsiteX189" fmla="*/ 1423426 w 3916307"/>
              <a:gd name="connsiteY189" fmla="*/ 1268830 h 1611218"/>
              <a:gd name="connsiteX190" fmla="*/ 1496433 w 3916307"/>
              <a:gd name="connsiteY190" fmla="*/ 1274576 h 1611218"/>
              <a:gd name="connsiteX191" fmla="*/ 1568763 w 3916307"/>
              <a:gd name="connsiteY191" fmla="*/ 1289786 h 1611218"/>
              <a:gd name="connsiteX192" fmla="*/ 1602225 w 3916307"/>
              <a:gd name="connsiteY192" fmla="*/ 1298574 h 1611218"/>
              <a:gd name="connsiteX193" fmla="*/ 1643798 w 3916307"/>
              <a:gd name="connsiteY193" fmla="*/ 1311755 h 1611218"/>
              <a:gd name="connsiteX194" fmla="*/ 1715453 w 3916307"/>
              <a:gd name="connsiteY194" fmla="*/ 1341837 h 1611218"/>
              <a:gd name="connsiteX195" fmla="*/ 1763110 w 3916307"/>
              <a:gd name="connsiteY195" fmla="*/ 1374622 h 1611218"/>
              <a:gd name="connsiteX196" fmla="*/ 1809077 w 3916307"/>
              <a:gd name="connsiteY196" fmla="*/ 1412816 h 1611218"/>
              <a:gd name="connsiteX197" fmla="*/ 1817527 w 3916307"/>
              <a:gd name="connsiteY197" fmla="*/ 1421604 h 1611218"/>
              <a:gd name="connsiteX198" fmla="*/ 1829695 w 3916307"/>
              <a:gd name="connsiteY198" fmla="*/ 1433095 h 1611218"/>
              <a:gd name="connsiteX199" fmla="*/ 1832061 w 3916307"/>
              <a:gd name="connsiteY199" fmla="*/ 1435461 h 1611218"/>
              <a:gd name="connsiteX200" fmla="*/ 1839497 w 3916307"/>
              <a:gd name="connsiteY200" fmla="*/ 1442897 h 1611218"/>
              <a:gd name="connsiteX201" fmla="*/ 1846595 w 3916307"/>
              <a:gd name="connsiteY201" fmla="*/ 1450333 h 1611218"/>
              <a:gd name="connsiteX202" fmla="*/ 1859100 w 3916307"/>
              <a:gd name="connsiteY202" fmla="*/ 1460135 h 1611218"/>
              <a:gd name="connsiteX203" fmla="*/ 1866874 w 3916307"/>
              <a:gd name="connsiteY203" fmla="*/ 1467571 h 1611218"/>
              <a:gd name="connsiteX204" fmla="*/ 1893914 w 3916307"/>
              <a:gd name="connsiteY204" fmla="*/ 1495624 h 1611218"/>
              <a:gd name="connsiteX205" fmla="*/ 1923995 w 3916307"/>
              <a:gd name="connsiteY205" fmla="*/ 1531452 h 1611218"/>
              <a:gd name="connsiteX206" fmla="*/ 1940557 w 3916307"/>
              <a:gd name="connsiteY206" fmla="*/ 1564575 h 1611218"/>
              <a:gd name="connsiteX207" fmla="*/ 1949683 w 3916307"/>
              <a:gd name="connsiteY207" fmla="*/ 1586207 h 1611218"/>
              <a:gd name="connsiteX208" fmla="*/ 1953401 w 3916307"/>
              <a:gd name="connsiteY208" fmla="*/ 1596009 h 1611218"/>
              <a:gd name="connsiteX209" fmla="*/ 1956105 w 3916307"/>
              <a:gd name="connsiteY209" fmla="*/ 1600740 h 1611218"/>
              <a:gd name="connsiteX210" fmla="*/ 1965569 w 3916307"/>
              <a:gd name="connsiteY210" fmla="*/ 1609528 h 1611218"/>
              <a:gd name="connsiteX211" fmla="*/ 1971990 w 3916307"/>
              <a:gd name="connsiteY211" fmla="*/ 1611218 h 1611218"/>
              <a:gd name="connsiteX212" fmla="*/ 1979088 w 3916307"/>
              <a:gd name="connsiteY212" fmla="*/ 1609866 h 1611218"/>
              <a:gd name="connsiteX213" fmla="*/ 1979764 w 3916307"/>
              <a:gd name="connsiteY213" fmla="*/ 1600740 h 1611218"/>
              <a:gd name="connsiteX214" fmla="*/ 1980440 w 3916307"/>
              <a:gd name="connsiteY214" fmla="*/ 1548351 h 1611218"/>
              <a:gd name="connsiteX215" fmla="*/ 1977398 w 3916307"/>
              <a:gd name="connsiteY215" fmla="*/ 1537198 h 1611218"/>
              <a:gd name="connsiteX216" fmla="*/ 1980440 w 3916307"/>
              <a:gd name="connsiteY216" fmla="*/ 1536860 h 1611218"/>
              <a:gd name="connsiteX217" fmla="*/ 1980102 w 3916307"/>
              <a:gd name="connsiteY217" fmla="*/ 1519622 h 1611218"/>
              <a:gd name="connsiteX218" fmla="*/ 1988890 w 3916307"/>
              <a:gd name="connsiteY218" fmla="*/ 1506440 h 1611218"/>
              <a:gd name="connsiteX219" fmla="*/ 1987876 w 3916307"/>
              <a:gd name="connsiteY219" fmla="*/ 1498666 h 1611218"/>
              <a:gd name="connsiteX220" fmla="*/ 1989566 w 3916307"/>
              <a:gd name="connsiteY220" fmla="*/ 1493596 h 1611218"/>
              <a:gd name="connsiteX221" fmla="*/ 1993284 w 3916307"/>
              <a:gd name="connsiteY221" fmla="*/ 1486160 h 1611218"/>
              <a:gd name="connsiteX222" fmla="*/ 2004100 w 3916307"/>
              <a:gd name="connsiteY222" fmla="*/ 1463853 h 1611218"/>
              <a:gd name="connsiteX223" fmla="*/ 2005790 w 3916307"/>
              <a:gd name="connsiteY223" fmla="*/ 1460811 h 1611218"/>
              <a:gd name="connsiteX224" fmla="*/ 2016268 w 3916307"/>
              <a:gd name="connsiteY224" fmla="*/ 1441545 h 1611218"/>
              <a:gd name="connsiteX225" fmla="*/ 2031139 w 3916307"/>
              <a:gd name="connsiteY225" fmla="*/ 1418562 h 1611218"/>
              <a:gd name="connsiteX226" fmla="*/ 2045673 w 3916307"/>
              <a:gd name="connsiteY226" fmla="*/ 1398620 h 1611218"/>
              <a:gd name="connsiteX227" fmla="*/ 2062573 w 3916307"/>
              <a:gd name="connsiteY227" fmla="*/ 1379016 h 1611218"/>
              <a:gd name="connsiteX228" fmla="*/ 2089274 w 3916307"/>
              <a:gd name="connsiteY228" fmla="*/ 1352653 h 1611218"/>
              <a:gd name="connsiteX229" fmla="*/ 2121722 w 3916307"/>
              <a:gd name="connsiteY229" fmla="*/ 1325951 h 1611218"/>
              <a:gd name="connsiteX230" fmla="*/ 2176139 w 3916307"/>
              <a:gd name="connsiteY230" fmla="*/ 1302630 h 1611218"/>
              <a:gd name="connsiteX231" fmla="*/ 2205206 w 3916307"/>
              <a:gd name="connsiteY231" fmla="*/ 1293166 h 1611218"/>
              <a:gd name="connsiteX232" fmla="*/ 2350882 w 3916307"/>
              <a:gd name="connsiteY232" fmla="*/ 1312431 h 1611218"/>
              <a:gd name="connsiteX233" fmla="*/ 2355276 w 3916307"/>
              <a:gd name="connsiteY233" fmla="*/ 1313445 h 1611218"/>
              <a:gd name="connsiteX234" fmla="*/ 2358318 w 3916307"/>
              <a:gd name="connsiteY234" fmla="*/ 1314797 h 1611218"/>
              <a:gd name="connsiteX235" fmla="*/ 2370148 w 3916307"/>
              <a:gd name="connsiteY235" fmla="*/ 1318853 h 1611218"/>
              <a:gd name="connsiteX236" fmla="*/ 2387385 w 3916307"/>
              <a:gd name="connsiteY236" fmla="*/ 1325275 h 1611218"/>
              <a:gd name="connsiteX237" fmla="*/ 2405299 w 3916307"/>
              <a:gd name="connsiteY237" fmla="*/ 1331697 h 1611218"/>
              <a:gd name="connsiteX238" fmla="*/ 2415439 w 3916307"/>
              <a:gd name="connsiteY238" fmla="*/ 1335415 h 1611218"/>
              <a:gd name="connsiteX239" fmla="*/ 2431325 w 3916307"/>
              <a:gd name="connsiteY239" fmla="*/ 1341161 h 1611218"/>
              <a:gd name="connsiteX240" fmla="*/ 2446196 w 3916307"/>
              <a:gd name="connsiteY240" fmla="*/ 1346231 h 1611218"/>
              <a:gd name="connsiteX241" fmla="*/ 2466814 w 3916307"/>
              <a:gd name="connsiteY241" fmla="*/ 1353329 h 1611218"/>
              <a:gd name="connsiteX242" fmla="*/ 2476278 w 3916307"/>
              <a:gd name="connsiteY242" fmla="*/ 1356709 h 1611218"/>
              <a:gd name="connsiteX243" fmla="*/ 2489460 w 3916307"/>
              <a:gd name="connsiteY243" fmla="*/ 1361441 h 1611218"/>
              <a:gd name="connsiteX244" fmla="*/ 2516837 w 3916307"/>
              <a:gd name="connsiteY244" fmla="*/ 1371918 h 1611218"/>
              <a:gd name="connsiteX245" fmla="*/ 2526977 w 3916307"/>
              <a:gd name="connsiteY245" fmla="*/ 1375636 h 1611218"/>
              <a:gd name="connsiteX246" fmla="*/ 2542863 w 3916307"/>
              <a:gd name="connsiteY246" fmla="*/ 1381720 h 1611218"/>
              <a:gd name="connsiteX247" fmla="*/ 2563142 w 3916307"/>
              <a:gd name="connsiteY247" fmla="*/ 1389494 h 1611218"/>
              <a:gd name="connsiteX248" fmla="*/ 2573958 w 3916307"/>
              <a:gd name="connsiteY248" fmla="*/ 1393550 h 1611218"/>
              <a:gd name="connsiteX249" fmla="*/ 2580042 w 3916307"/>
              <a:gd name="connsiteY249" fmla="*/ 1395916 h 1611218"/>
              <a:gd name="connsiteX250" fmla="*/ 2588154 w 3916307"/>
              <a:gd name="connsiteY250" fmla="*/ 1398958 h 1611218"/>
              <a:gd name="connsiteX251" fmla="*/ 2596604 w 3916307"/>
              <a:gd name="connsiteY251" fmla="*/ 1402000 h 1611218"/>
              <a:gd name="connsiteX252" fmla="*/ 2619925 w 3916307"/>
              <a:gd name="connsiteY252" fmla="*/ 1410112 h 1611218"/>
              <a:gd name="connsiteX253" fmla="*/ 2652711 w 3916307"/>
              <a:gd name="connsiteY253" fmla="*/ 1420928 h 1611218"/>
              <a:gd name="connsiteX254" fmla="*/ 2666907 w 3916307"/>
              <a:gd name="connsiteY254" fmla="*/ 1425659 h 1611218"/>
              <a:gd name="connsiteX255" fmla="*/ 2685496 w 3916307"/>
              <a:gd name="connsiteY255" fmla="*/ 1431743 h 1611218"/>
              <a:gd name="connsiteX256" fmla="*/ 2752757 w 3916307"/>
              <a:gd name="connsiteY256" fmla="*/ 1449657 h 1611218"/>
              <a:gd name="connsiteX257" fmla="*/ 2787570 w 3916307"/>
              <a:gd name="connsiteY257" fmla="*/ 1457431 h 1611218"/>
              <a:gd name="connsiteX258" fmla="*/ 2799062 w 3916307"/>
              <a:gd name="connsiteY258" fmla="*/ 1459797 h 1611218"/>
              <a:gd name="connsiteX259" fmla="*/ 2819680 w 3916307"/>
              <a:gd name="connsiteY259" fmla="*/ 1463853 h 1611218"/>
              <a:gd name="connsiteX260" fmla="*/ 2830158 w 3916307"/>
              <a:gd name="connsiteY260" fmla="*/ 1465543 h 1611218"/>
              <a:gd name="connsiteX261" fmla="*/ 2843001 w 3916307"/>
              <a:gd name="connsiteY261" fmla="*/ 1467571 h 1611218"/>
              <a:gd name="connsiteX262" fmla="*/ 2850437 w 3916307"/>
              <a:gd name="connsiteY262" fmla="*/ 1467571 h 1611218"/>
              <a:gd name="connsiteX263" fmla="*/ 2857873 w 3916307"/>
              <a:gd name="connsiteY263" fmla="*/ 1467571 h 1611218"/>
              <a:gd name="connsiteX264" fmla="*/ 2868689 w 3916307"/>
              <a:gd name="connsiteY264" fmla="*/ 1467233 h 1611218"/>
              <a:gd name="connsiteX265" fmla="*/ 2873083 w 3916307"/>
              <a:gd name="connsiteY265" fmla="*/ 1467233 h 1611218"/>
              <a:gd name="connsiteX266" fmla="*/ 2883899 w 3916307"/>
              <a:gd name="connsiteY266" fmla="*/ 1466895 h 1611218"/>
              <a:gd name="connsiteX267" fmla="*/ 2895391 w 3916307"/>
              <a:gd name="connsiteY267" fmla="*/ 1466557 h 1611218"/>
              <a:gd name="connsiteX268" fmla="*/ 2904854 w 3916307"/>
              <a:gd name="connsiteY268" fmla="*/ 1465881 h 1611218"/>
              <a:gd name="connsiteX269" fmla="*/ 2912290 w 3916307"/>
              <a:gd name="connsiteY269" fmla="*/ 1465205 h 1611218"/>
              <a:gd name="connsiteX270" fmla="*/ 2918712 w 3916307"/>
              <a:gd name="connsiteY270" fmla="*/ 1464529 h 1611218"/>
              <a:gd name="connsiteX271" fmla="*/ 2928514 w 3916307"/>
              <a:gd name="connsiteY271" fmla="*/ 1463853 h 1611218"/>
              <a:gd name="connsiteX272" fmla="*/ 2946090 w 3916307"/>
              <a:gd name="connsiteY272" fmla="*/ 1462163 h 1611218"/>
              <a:gd name="connsiteX273" fmla="*/ 2999155 w 3916307"/>
              <a:gd name="connsiteY273" fmla="*/ 1457093 h 1611218"/>
              <a:gd name="connsiteX274" fmla="*/ 3022814 w 3916307"/>
              <a:gd name="connsiteY274" fmla="*/ 1454389 h 1611218"/>
              <a:gd name="connsiteX275" fmla="*/ 3025856 w 3916307"/>
              <a:gd name="connsiteY275" fmla="*/ 1454051 h 1611218"/>
              <a:gd name="connsiteX276" fmla="*/ 3067091 w 3916307"/>
              <a:gd name="connsiteY276" fmla="*/ 1442221 h 1611218"/>
              <a:gd name="connsiteX277" fmla="*/ 3081287 w 3916307"/>
              <a:gd name="connsiteY277" fmla="*/ 1437827 h 1611218"/>
              <a:gd name="connsiteX278" fmla="*/ 3144492 w 3916307"/>
              <a:gd name="connsiteY278" fmla="*/ 1417210 h 1611218"/>
              <a:gd name="connsiteX279" fmla="*/ 3185052 w 3916307"/>
              <a:gd name="connsiteY279" fmla="*/ 1401324 h 1611218"/>
              <a:gd name="connsiteX280" fmla="*/ 3224597 w 3916307"/>
              <a:gd name="connsiteY280" fmla="*/ 1382058 h 1611218"/>
              <a:gd name="connsiteX281" fmla="*/ 3303350 w 3916307"/>
              <a:gd name="connsiteY281" fmla="*/ 1332373 h 1611218"/>
              <a:gd name="connsiteX282" fmla="*/ 3337825 w 3916307"/>
              <a:gd name="connsiteY282" fmla="*/ 1303644 h 1611218"/>
              <a:gd name="connsiteX283" fmla="*/ 3370272 w 3916307"/>
              <a:gd name="connsiteY283" fmla="*/ 1266464 h 1611218"/>
              <a:gd name="connsiteX284" fmla="*/ 3394608 w 3916307"/>
              <a:gd name="connsiteY284" fmla="*/ 1221173 h 1611218"/>
              <a:gd name="connsiteX285" fmla="*/ 3405762 w 3916307"/>
              <a:gd name="connsiteY285" fmla="*/ 1175882 h 1611218"/>
              <a:gd name="connsiteX286" fmla="*/ 3400354 w 3916307"/>
              <a:gd name="connsiteY286" fmla="*/ 1092059 h 1611218"/>
              <a:gd name="connsiteX287" fmla="*/ 3372300 w 3916307"/>
              <a:gd name="connsiteY287" fmla="*/ 1027164 h 1611218"/>
              <a:gd name="connsiteX288" fmla="*/ 3367230 w 3916307"/>
              <a:gd name="connsiteY288" fmla="*/ 1017362 h 1611218"/>
              <a:gd name="connsiteX289" fmla="*/ 3340191 w 3916307"/>
              <a:gd name="connsiteY289" fmla="*/ 964973 h 1611218"/>
              <a:gd name="connsiteX290" fmla="*/ 3336811 w 3916307"/>
              <a:gd name="connsiteY290" fmla="*/ 958552 h 1611218"/>
              <a:gd name="connsiteX291" fmla="*/ 3312137 w 3916307"/>
              <a:gd name="connsiteY291" fmla="*/ 906838 h 1611218"/>
              <a:gd name="connsiteX292" fmla="*/ 3301659 w 3916307"/>
              <a:gd name="connsiteY292" fmla="*/ 835184 h 1611218"/>
              <a:gd name="connsiteX293" fmla="*/ 3305377 w 3916307"/>
              <a:gd name="connsiteY293" fmla="*/ 797328 h 1611218"/>
              <a:gd name="connsiteX294" fmla="*/ 3317883 w 3916307"/>
              <a:gd name="connsiteY294" fmla="*/ 766909 h 1611218"/>
              <a:gd name="connsiteX295" fmla="*/ 3346275 w 3916307"/>
              <a:gd name="connsiteY295" fmla="*/ 730405 h 1611218"/>
              <a:gd name="connsiteX296" fmla="*/ 3393256 w 3916307"/>
              <a:gd name="connsiteY296" fmla="*/ 688494 h 1611218"/>
              <a:gd name="connsiteX297" fmla="*/ 3439561 w 3916307"/>
              <a:gd name="connsiteY297" fmla="*/ 657399 h 1611218"/>
              <a:gd name="connsiteX298" fmla="*/ 3452405 w 3916307"/>
              <a:gd name="connsiteY298" fmla="*/ 649287 h 1611218"/>
              <a:gd name="connsiteX299" fmla="*/ 3521356 w 3916307"/>
              <a:gd name="connsiteY299" fmla="*/ 613797 h 1611218"/>
              <a:gd name="connsiteX300" fmla="*/ 3603488 w 3916307"/>
              <a:gd name="connsiteY300" fmla="*/ 583040 h 1611218"/>
              <a:gd name="connsiteX301" fmla="*/ 3614642 w 3916307"/>
              <a:gd name="connsiteY301" fmla="*/ 579322 h 1611218"/>
              <a:gd name="connsiteX302" fmla="*/ 3632218 w 3916307"/>
              <a:gd name="connsiteY302" fmla="*/ 573238 h 1611218"/>
              <a:gd name="connsiteX303" fmla="*/ 3686973 w 3916307"/>
              <a:gd name="connsiteY303" fmla="*/ 553972 h 1611218"/>
              <a:gd name="connsiteX304" fmla="*/ 3766401 w 3916307"/>
              <a:gd name="connsiteY304" fmla="*/ 520173 h 1611218"/>
              <a:gd name="connsiteX305" fmla="*/ 3801891 w 3916307"/>
              <a:gd name="connsiteY305" fmla="*/ 500907 h 1611218"/>
              <a:gd name="connsiteX306" fmla="*/ 3841774 w 3916307"/>
              <a:gd name="connsiteY306" fmla="*/ 475558 h 1611218"/>
              <a:gd name="connsiteX307" fmla="*/ 3874222 w 3916307"/>
              <a:gd name="connsiteY307" fmla="*/ 449532 h 1611218"/>
              <a:gd name="connsiteX308" fmla="*/ 3902951 w 3916307"/>
              <a:gd name="connsiteY308" fmla="*/ 409311 h 1611218"/>
              <a:gd name="connsiteX309" fmla="*/ 3914781 w 3916307"/>
              <a:gd name="connsiteY309" fmla="*/ 316701 h 1611218"/>
              <a:gd name="connsiteX310" fmla="*/ 3909035 w 3916307"/>
              <a:gd name="connsiteY310" fmla="*/ 286957 h 1611218"/>
              <a:gd name="connsiteX311" fmla="*/ 3907345 w 3916307"/>
              <a:gd name="connsiteY311" fmla="*/ 278507 h 1611218"/>
              <a:gd name="connsiteX312" fmla="*/ 3895515 w 3916307"/>
              <a:gd name="connsiteY312" fmla="*/ 235244 h 1611218"/>
              <a:gd name="connsiteX313" fmla="*/ 3846506 w 3916307"/>
              <a:gd name="connsiteY313" fmla="*/ 155815 h 1611218"/>
              <a:gd name="connsiteX314" fmla="*/ 3782287 w 3916307"/>
              <a:gd name="connsiteY314" fmla="*/ 104102 h 1611218"/>
              <a:gd name="connsiteX315" fmla="*/ 3738686 w 3916307"/>
              <a:gd name="connsiteY315" fmla="*/ 76725 h 1611218"/>
              <a:gd name="connsiteX316" fmla="*/ 3698803 w 3916307"/>
              <a:gd name="connsiteY316" fmla="*/ 57121 h 1611218"/>
              <a:gd name="connsiteX317" fmla="*/ 3661285 w 3916307"/>
              <a:gd name="connsiteY317" fmla="*/ 43263 h 1611218"/>
              <a:gd name="connsiteX318" fmla="*/ 3652835 w 3916307"/>
              <a:gd name="connsiteY318" fmla="*/ 40559 h 1611218"/>
              <a:gd name="connsiteX319" fmla="*/ 3649455 w 3916307"/>
              <a:gd name="connsiteY319" fmla="*/ 39545 h 1611218"/>
              <a:gd name="connsiteX320" fmla="*/ 3622416 w 3916307"/>
              <a:gd name="connsiteY320" fmla="*/ 31433 h 1611218"/>
              <a:gd name="connsiteX321" fmla="*/ 3597066 w 3916307"/>
              <a:gd name="connsiteY321" fmla="*/ 25350 h 1611218"/>
              <a:gd name="connsiteX322" fmla="*/ 3519328 w 3916307"/>
              <a:gd name="connsiteY322" fmla="*/ 8788 h 1611218"/>
              <a:gd name="connsiteX323" fmla="*/ 3486880 w 3916307"/>
              <a:gd name="connsiteY323" fmla="*/ 4732 h 1611218"/>
              <a:gd name="connsiteX324" fmla="*/ 3480120 w 3916307"/>
              <a:gd name="connsiteY324" fmla="*/ 4056 h 1611218"/>
              <a:gd name="connsiteX325" fmla="*/ 3465925 w 3916307"/>
              <a:gd name="connsiteY325" fmla="*/ 2366 h 1611218"/>
              <a:gd name="connsiteX326" fmla="*/ 3452743 w 3916307"/>
              <a:gd name="connsiteY326" fmla="*/ 0 h 1611218"/>
              <a:gd name="connsiteX327" fmla="*/ 1979088 w 3916307"/>
              <a:gd name="connsiteY327" fmla="*/ 1337443 h 1611218"/>
              <a:gd name="connsiteX328" fmla="*/ 1974356 w 3916307"/>
              <a:gd name="connsiteY328" fmla="*/ 1329669 h 1611218"/>
              <a:gd name="connsiteX329" fmla="*/ 1970977 w 3916307"/>
              <a:gd name="connsiteY329" fmla="*/ 1324599 h 1611218"/>
              <a:gd name="connsiteX330" fmla="*/ 1964893 w 3916307"/>
              <a:gd name="connsiteY330" fmla="*/ 1315473 h 1611218"/>
              <a:gd name="connsiteX331" fmla="*/ 1967259 w 3916307"/>
              <a:gd name="connsiteY331" fmla="*/ 1313107 h 1611218"/>
              <a:gd name="connsiteX332" fmla="*/ 1969625 w 3916307"/>
              <a:gd name="connsiteY332" fmla="*/ 1318177 h 1611218"/>
              <a:gd name="connsiteX333" fmla="*/ 1984834 w 3916307"/>
              <a:gd name="connsiteY333" fmla="*/ 1331021 h 1611218"/>
              <a:gd name="connsiteX334" fmla="*/ 1979764 w 3916307"/>
              <a:gd name="connsiteY334" fmla="*/ 1336091 h 1611218"/>
              <a:gd name="connsiteX335" fmla="*/ 1979088 w 3916307"/>
              <a:gd name="connsiteY335" fmla="*/ 1337443 h 161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916307" h="1611218">
                <a:moveTo>
                  <a:pt x="3452743" y="0"/>
                </a:moveTo>
                <a:cubicBezTo>
                  <a:pt x="3448687" y="0"/>
                  <a:pt x="3444631" y="0"/>
                  <a:pt x="3440575" y="338"/>
                </a:cubicBezTo>
                <a:lnTo>
                  <a:pt x="3432125" y="338"/>
                </a:lnTo>
                <a:lnTo>
                  <a:pt x="3424351" y="338"/>
                </a:lnTo>
                <a:cubicBezTo>
                  <a:pt x="3420633" y="338"/>
                  <a:pt x="3416915" y="338"/>
                  <a:pt x="3413535" y="338"/>
                </a:cubicBezTo>
                <a:cubicBezTo>
                  <a:pt x="3406100" y="676"/>
                  <a:pt x="3398326" y="6760"/>
                  <a:pt x="3394270" y="11830"/>
                </a:cubicBezTo>
                <a:cubicBezTo>
                  <a:pt x="3393594" y="11830"/>
                  <a:pt x="3392242" y="11830"/>
                  <a:pt x="3391228" y="11830"/>
                </a:cubicBezTo>
                <a:lnTo>
                  <a:pt x="3387848" y="11830"/>
                </a:lnTo>
                <a:lnTo>
                  <a:pt x="3384806" y="11492"/>
                </a:lnTo>
                <a:cubicBezTo>
                  <a:pt x="3383454" y="11492"/>
                  <a:pt x="3381764" y="11492"/>
                  <a:pt x="3380412" y="11830"/>
                </a:cubicBezTo>
                <a:cubicBezTo>
                  <a:pt x="3378046" y="12168"/>
                  <a:pt x="3375680" y="13182"/>
                  <a:pt x="3372638" y="14196"/>
                </a:cubicBezTo>
                <a:lnTo>
                  <a:pt x="3369596" y="14872"/>
                </a:lnTo>
                <a:cubicBezTo>
                  <a:pt x="3342895" y="15210"/>
                  <a:pt x="3313489" y="18252"/>
                  <a:pt x="3280028" y="23660"/>
                </a:cubicBezTo>
                <a:cubicBezTo>
                  <a:pt x="3259410" y="27378"/>
                  <a:pt x="3238793" y="31771"/>
                  <a:pt x="3218175" y="36165"/>
                </a:cubicBezTo>
                <a:lnTo>
                  <a:pt x="3201275" y="39545"/>
                </a:lnTo>
                <a:lnTo>
                  <a:pt x="3180658" y="44615"/>
                </a:lnTo>
                <a:lnTo>
                  <a:pt x="3163758" y="48333"/>
                </a:lnTo>
                <a:lnTo>
                  <a:pt x="3160040" y="49347"/>
                </a:lnTo>
                <a:cubicBezTo>
                  <a:pt x="3148886" y="52051"/>
                  <a:pt x="3137394" y="54417"/>
                  <a:pt x="3126240" y="56783"/>
                </a:cubicBezTo>
                <a:cubicBezTo>
                  <a:pt x="3096497" y="63205"/>
                  <a:pt x="3066754" y="68275"/>
                  <a:pt x="3046812" y="70979"/>
                </a:cubicBezTo>
                <a:cubicBezTo>
                  <a:pt x="3020110" y="75373"/>
                  <a:pt x="2993409" y="78415"/>
                  <a:pt x="2968059" y="80781"/>
                </a:cubicBezTo>
                <a:lnTo>
                  <a:pt x="2960961" y="81457"/>
                </a:lnTo>
                <a:cubicBezTo>
                  <a:pt x="2946428" y="83147"/>
                  <a:pt x="2931894" y="84499"/>
                  <a:pt x="2917360" y="85851"/>
                </a:cubicBezTo>
                <a:lnTo>
                  <a:pt x="2913642" y="86189"/>
                </a:lnTo>
                <a:lnTo>
                  <a:pt x="2893362" y="88554"/>
                </a:lnTo>
                <a:lnTo>
                  <a:pt x="2874097" y="90582"/>
                </a:lnTo>
                <a:lnTo>
                  <a:pt x="2834552" y="94976"/>
                </a:lnTo>
                <a:lnTo>
                  <a:pt x="2821032" y="96666"/>
                </a:lnTo>
                <a:cubicBezTo>
                  <a:pt x="2808526" y="98018"/>
                  <a:pt x="2796020" y="99370"/>
                  <a:pt x="2783852" y="100722"/>
                </a:cubicBezTo>
                <a:cubicBezTo>
                  <a:pt x="2754447" y="103764"/>
                  <a:pt x="2724703" y="106468"/>
                  <a:pt x="2695298" y="109172"/>
                </a:cubicBezTo>
                <a:cubicBezTo>
                  <a:pt x="2683806" y="110186"/>
                  <a:pt x="2672314" y="110862"/>
                  <a:pt x="2661161" y="111876"/>
                </a:cubicBezTo>
                <a:cubicBezTo>
                  <a:pt x="2643247" y="113228"/>
                  <a:pt x="2625671" y="114242"/>
                  <a:pt x="2607758" y="115932"/>
                </a:cubicBezTo>
                <a:cubicBezTo>
                  <a:pt x="2601336" y="116608"/>
                  <a:pt x="2594576" y="116946"/>
                  <a:pt x="2588154" y="117622"/>
                </a:cubicBezTo>
                <a:cubicBezTo>
                  <a:pt x="2578352" y="118298"/>
                  <a:pt x="2569902" y="118974"/>
                  <a:pt x="2561452" y="119988"/>
                </a:cubicBezTo>
                <a:cubicBezTo>
                  <a:pt x="2548271" y="121340"/>
                  <a:pt x="2534751" y="122692"/>
                  <a:pt x="2521569" y="123706"/>
                </a:cubicBezTo>
                <a:lnTo>
                  <a:pt x="2511091" y="124720"/>
                </a:lnTo>
                <a:cubicBezTo>
                  <a:pt x="2483714" y="127086"/>
                  <a:pt x="2458364" y="129452"/>
                  <a:pt x="2432339" y="130804"/>
                </a:cubicBezTo>
                <a:cubicBezTo>
                  <a:pt x="2410369" y="132156"/>
                  <a:pt x="2388399" y="133170"/>
                  <a:pt x="2366430" y="133846"/>
                </a:cubicBezTo>
                <a:lnTo>
                  <a:pt x="2344460" y="134860"/>
                </a:lnTo>
                <a:cubicBezTo>
                  <a:pt x="2319111" y="135874"/>
                  <a:pt x="2294099" y="137226"/>
                  <a:pt x="2268749" y="138578"/>
                </a:cubicBezTo>
                <a:lnTo>
                  <a:pt x="2217374" y="140944"/>
                </a:lnTo>
                <a:cubicBezTo>
                  <a:pt x="2176139" y="142972"/>
                  <a:pt x="2134904" y="144324"/>
                  <a:pt x="2093330" y="145675"/>
                </a:cubicBezTo>
                <a:lnTo>
                  <a:pt x="2051757" y="146689"/>
                </a:lnTo>
                <a:lnTo>
                  <a:pt x="2006804" y="147703"/>
                </a:lnTo>
                <a:lnTo>
                  <a:pt x="1995312" y="147703"/>
                </a:lnTo>
                <a:cubicBezTo>
                  <a:pt x="1950021" y="147703"/>
                  <a:pt x="1904730" y="148379"/>
                  <a:pt x="1859100" y="149055"/>
                </a:cubicBezTo>
                <a:lnTo>
                  <a:pt x="1826653" y="149393"/>
                </a:lnTo>
                <a:cubicBezTo>
                  <a:pt x="1799275" y="149731"/>
                  <a:pt x="1773588" y="150069"/>
                  <a:pt x="1747900" y="150069"/>
                </a:cubicBezTo>
                <a:lnTo>
                  <a:pt x="1740126" y="150069"/>
                </a:lnTo>
                <a:lnTo>
                  <a:pt x="1731339" y="150069"/>
                </a:lnTo>
                <a:cubicBezTo>
                  <a:pt x="1717819" y="150069"/>
                  <a:pt x="1704299" y="150407"/>
                  <a:pt x="1690441" y="150407"/>
                </a:cubicBezTo>
                <a:lnTo>
                  <a:pt x="1687061" y="150407"/>
                </a:lnTo>
                <a:cubicBezTo>
                  <a:pt x="1685371" y="150407"/>
                  <a:pt x="1683682" y="150407"/>
                  <a:pt x="1682329" y="150745"/>
                </a:cubicBezTo>
                <a:lnTo>
                  <a:pt x="1617773" y="152435"/>
                </a:lnTo>
                <a:lnTo>
                  <a:pt x="1613379" y="153111"/>
                </a:lnTo>
                <a:lnTo>
                  <a:pt x="1594451" y="152773"/>
                </a:lnTo>
                <a:lnTo>
                  <a:pt x="1577551" y="153111"/>
                </a:lnTo>
                <a:cubicBezTo>
                  <a:pt x="1544428" y="153787"/>
                  <a:pt x="1509952" y="154125"/>
                  <a:pt x="1475139" y="154125"/>
                </a:cubicBezTo>
                <a:cubicBezTo>
                  <a:pt x="1449113" y="154125"/>
                  <a:pt x="1423088" y="153787"/>
                  <a:pt x="1397400" y="153449"/>
                </a:cubicBezTo>
                <a:cubicBezTo>
                  <a:pt x="1335210" y="152435"/>
                  <a:pt x="1273019" y="151083"/>
                  <a:pt x="1210828" y="149055"/>
                </a:cubicBezTo>
                <a:cubicBezTo>
                  <a:pt x="1196970" y="148717"/>
                  <a:pt x="1183112" y="148041"/>
                  <a:pt x="1169254" y="147365"/>
                </a:cubicBezTo>
                <a:cubicBezTo>
                  <a:pt x="1153031" y="146351"/>
                  <a:pt x="1138497" y="145675"/>
                  <a:pt x="1123963" y="145000"/>
                </a:cubicBezTo>
                <a:cubicBezTo>
                  <a:pt x="1109091" y="144662"/>
                  <a:pt x="1094220" y="143648"/>
                  <a:pt x="1079348" y="142972"/>
                </a:cubicBezTo>
                <a:lnTo>
                  <a:pt x="1066166" y="142296"/>
                </a:lnTo>
                <a:lnTo>
                  <a:pt x="1038113" y="140944"/>
                </a:lnTo>
                <a:cubicBezTo>
                  <a:pt x="1017157" y="140268"/>
                  <a:pt x="995863" y="138916"/>
                  <a:pt x="974908" y="137902"/>
                </a:cubicBezTo>
                <a:lnTo>
                  <a:pt x="942798" y="135874"/>
                </a:lnTo>
                <a:cubicBezTo>
                  <a:pt x="918463" y="134522"/>
                  <a:pt x="892437" y="133846"/>
                  <a:pt x="855596" y="133508"/>
                </a:cubicBezTo>
                <a:lnTo>
                  <a:pt x="831598" y="133508"/>
                </a:lnTo>
                <a:cubicBezTo>
                  <a:pt x="805911" y="133508"/>
                  <a:pt x="780223" y="133846"/>
                  <a:pt x="754536" y="133846"/>
                </a:cubicBezTo>
                <a:lnTo>
                  <a:pt x="713976" y="134184"/>
                </a:lnTo>
                <a:cubicBezTo>
                  <a:pt x="686599" y="134522"/>
                  <a:pt x="658207" y="136550"/>
                  <a:pt x="634886" y="137902"/>
                </a:cubicBezTo>
                <a:lnTo>
                  <a:pt x="621704" y="138916"/>
                </a:lnTo>
                <a:cubicBezTo>
                  <a:pt x="611226" y="139592"/>
                  <a:pt x="601086" y="140268"/>
                  <a:pt x="590608" y="140606"/>
                </a:cubicBezTo>
                <a:cubicBezTo>
                  <a:pt x="587228" y="136888"/>
                  <a:pt x="582159" y="134522"/>
                  <a:pt x="576751" y="134184"/>
                </a:cubicBezTo>
                <a:lnTo>
                  <a:pt x="573709" y="133508"/>
                </a:lnTo>
                <a:cubicBezTo>
                  <a:pt x="571343" y="132832"/>
                  <a:pt x="570329" y="132494"/>
                  <a:pt x="568301" y="132494"/>
                </a:cubicBezTo>
                <a:cubicBezTo>
                  <a:pt x="563907" y="132494"/>
                  <a:pt x="560865" y="132494"/>
                  <a:pt x="557147" y="132832"/>
                </a:cubicBezTo>
                <a:cubicBezTo>
                  <a:pt x="552753" y="133508"/>
                  <a:pt x="548021" y="133846"/>
                  <a:pt x="543627" y="134184"/>
                </a:cubicBezTo>
                <a:lnTo>
                  <a:pt x="539909" y="134184"/>
                </a:lnTo>
                <a:cubicBezTo>
                  <a:pt x="527065" y="134184"/>
                  <a:pt x="514222" y="134860"/>
                  <a:pt x="501716" y="135198"/>
                </a:cubicBezTo>
                <a:lnTo>
                  <a:pt x="493604" y="135198"/>
                </a:lnTo>
                <a:lnTo>
                  <a:pt x="489210" y="135198"/>
                </a:lnTo>
                <a:lnTo>
                  <a:pt x="485154" y="135198"/>
                </a:lnTo>
                <a:lnTo>
                  <a:pt x="480760" y="135198"/>
                </a:lnTo>
                <a:cubicBezTo>
                  <a:pt x="473324" y="135536"/>
                  <a:pt x="465551" y="135874"/>
                  <a:pt x="458115" y="136212"/>
                </a:cubicBezTo>
                <a:lnTo>
                  <a:pt x="448989" y="136550"/>
                </a:lnTo>
                <a:cubicBezTo>
                  <a:pt x="417893" y="137226"/>
                  <a:pt x="387136" y="140944"/>
                  <a:pt x="361110" y="144662"/>
                </a:cubicBezTo>
                <a:cubicBezTo>
                  <a:pt x="328325" y="149393"/>
                  <a:pt x="296215" y="158181"/>
                  <a:pt x="269176" y="165955"/>
                </a:cubicBezTo>
                <a:lnTo>
                  <a:pt x="264782" y="167983"/>
                </a:lnTo>
                <a:cubicBezTo>
                  <a:pt x="258360" y="169335"/>
                  <a:pt x="250248" y="171363"/>
                  <a:pt x="241798" y="173391"/>
                </a:cubicBezTo>
                <a:lnTo>
                  <a:pt x="231997" y="176095"/>
                </a:lnTo>
                <a:cubicBezTo>
                  <a:pt x="210703" y="181165"/>
                  <a:pt x="191775" y="185897"/>
                  <a:pt x="172510" y="192319"/>
                </a:cubicBezTo>
                <a:cubicBezTo>
                  <a:pt x="144456" y="201783"/>
                  <a:pt x="118431" y="213612"/>
                  <a:pt x="95447" y="227470"/>
                </a:cubicBezTo>
                <a:cubicBezTo>
                  <a:pt x="82941" y="234906"/>
                  <a:pt x="67055" y="244370"/>
                  <a:pt x="53536" y="255524"/>
                </a:cubicBezTo>
                <a:cubicBezTo>
                  <a:pt x="47790" y="260256"/>
                  <a:pt x="42382" y="265663"/>
                  <a:pt x="37312" y="271409"/>
                </a:cubicBezTo>
                <a:lnTo>
                  <a:pt x="33594" y="275127"/>
                </a:lnTo>
                <a:cubicBezTo>
                  <a:pt x="27510" y="281549"/>
                  <a:pt x="23792" y="286619"/>
                  <a:pt x="21088" y="291013"/>
                </a:cubicBezTo>
                <a:cubicBezTo>
                  <a:pt x="15680" y="299125"/>
                  <a:pt x="11624" y="306899"/>
                  <a:pt x="8582" y="315011"/>
                </a:cubicBezTo>
                <a:cubicBezTo>
                  <a:pt x="4865" y="324474"/>
                  <a:pt x="2837" y="334952"/>
                  <a:pt x="1485" y="343064"/>
                </a:cubicBezTo>
                <a:cubicBezTo>
                  <a:pt x="471" y="349486"/>
                  <a:pt x="471" y="355908"/>
                  <a:pt x="133" y="362330"/>
                </a:cubicBezTo>
                <a:cubicBezTo>
                  <a:pt x="-205" y="373822"/>
                  <a:pt x="133" y="383285"/>
                  <a:pt x="809" y="392749"/>
                </a:cubicBezTo>
                <a:cubicBezTo>
                  <a:pt x="2161" y="409311"/>
                  <a:pt x="7568" y="425535"/>
                  <a:pt x="12638" y="439392"/>
                </a:cubicBezTo>
                <a:cubicBezTo>
                  <a:pt x="14328" y="443786"/>
                  <a:pt x="16356" y="448180"/>
                  <a:pt x="18384" y="452574"/>
                </a:cubicBezTo>
                <a:lnTo>
                  <a:pt x="20750" y="457982"/>
                </a:lnTo>
                <a:cubicBezTo>
                  <a:pt x="23454" y="464404"/>
                  <a:pt x="26496" y="471164"/>
                  <a:pt x="30552" y="476910"/>
                </a:cubicBezTo>
                <a:cubicBezTo>
                  <a:pt x="37988" y="489416"/>
                  <a:pt x="47452" y="504963"/>
                  <a:pt x="58944" y="517469"/>
                </a:cubicBezTo>
                <a:cubicBezTo>
                  <a:pt x="65027" y="524229"/>
                  <a:pt x="71787" y="530313"/>
                  <a:pt x="78547" y="536397"/>
                </a:cubicBezTo>
                <a:cubicBezTo>
                  <a:pt x="84293" y="541805"/>
                  <a:pt x="90377" y="546875"/>
                  <a:pt x="96461" y="551607"/>
                </a:cubicBezTo>
                <a:cubicBezTo>
                  <a:pt x="119783" y="568844"/>
                  <a:pt x="146146" y="583040"/>
                  <a:pt x="174876" y="594194"/>
                </a:cubicBezTo>
                <a:cubicBezTo>
                  <a:pt x="180621" y="596560"/>
                  <a:pt x="186029" y="598588"/>
                  <a:pt x="191775" y="600278"/>
                </a:cubicBezTo>
                <a:lnTo>
                  <a:pt x="197183" y="602306"/>
                </a:lnTo>
                <a:lnTo>
                  <a:pt x="201915" y="603996"/>
                </a:lnTo>
                <a:cubicBezTo>
                  <a:pt x="220505" y="610417"/>
                  <a:pt x="237067" y="616501"/>
                  <a:pt x="253290" y="623937"/>
                </a:cubicBezTo>
                <a:cubicBezTo>
                  <a:pt x="261402" y="627655"/>
                  <a:pt x="269514" y="631035"/>
                  <a:pt x="277288" y="635429"/>
                </a:cubicBezTo>
                <a:cubicBezTo>
                  <a:pt x="299257" y="648273"/>
                  <a:pt x="319199" y="663145"/>
                  <a:pt x="336437" y="679030"/>
                </a:cubicBezTo>
                <a:cubicBezTo>
                  <a:pt x="349957" y="692888"/>
                  <a:pt x="360772" y="705394"/>
                  <a:pt x="368884" y="718238"/>
                </a:cubicBezTo>
                <a:cubicBezTo>
                  <a:pt x="371926" y="723646"/>
                  <a:pt x="374630" y="729391"/>
                  <a:pt x="376658" y="735137"/>
                </a:cubicBezTo>
                <a:cubicBezTo>
                  <a:pt x="376996" y="737165"/>
                  <a:pt x="377334" y="739531"/>
                  <a:pt x="377334" y="741559"/>
                </a:cubicBezTo>
                <a:cubicBezTo>
                  <a:pt x="376996" y="745953"/>
                  <a:pt x="376658" y="750009"/>
                  <a:pt x="375644" y="753727"/>
                </a:cubicBezTo>
                <a:cubicBezTo>
                  <a:pt x="372940" y="763867"/>
                  <a:pt x="369560" y="772993"/>
                  <a:pt x="365842" y="780767"/>
                </a:cubicBezTo>
                <a:cubicBezTo>
                  <a:pt x="360096" y="789554"/>
                  <a:pt x="353336" y="797328"/>
                  <a:pt x="348605" y="802398"/>
                </a:cubicBezTo>
                <a:cubicBezTo>
                  <a:pt x="334071" y="816594"/>
                  <a:pt x="316833" y="830114"/>
                  <a:pt x="303313" y="840929"/>
                </a:cubicBezTo>
                <a:lnTo>
                  <a:pt x="293850" y="848365"/>
                </a:lnTo>
                <a:lnTo>
                  <a:pt x="286076" y="855125"/>
                </a:lnTo>
                <a:cubicBezTo>
                  <a:pt x="279992" y="860195"/>
                  <a:pt x="274246" y="865265"/>
                  <a:pt x="268162" y="870673"/>
                </a:cubicBezTo>
                <a:lnTo>
                  <a:pt x="260050" y="878109"/>
                </a:lnTo>
                <a:cubicBezTo>
                  <a:pt x="250586" y="886897"/>
                  <a:pt x="241460" y="896361"/>
                  <a:pt x="231997" y="907176"/>
                </a:cubicBezTo>
                <a:cubicBezTo>
                  <a:pt x="221519" y="919682"/>
                  <a:pt x="213069" y="931850"/>
                  <a:pt x="206985" y="943680"/>
                </a:cubicBezTo>
                <a:cubicBezTo>
                  <a:pt x="200563" y="955172"/>
                  <a:pt x="196845" y="967677"/>
                  <a:pt x="194479" y="982211"/>
                </a:cubicBezTo>
                <a:cubicBezTo>
                  <a:pt x="193803" y="986943"/>
                  <a:pt x="193803" y="992013"/>
                  <a:pt x="193803" y="997083"/>
                </a:cubicBezTo>
                <a:cubicBezTo>
                  <a:pt x="194141" y="1006885"/>
                  <a:pt x="194479" y="1014997"/>
                  <a:pt x="195493" y="1023108"/>
                </a:cubicBezTo>
                <a:cubicBezTo>
                  <a:pt x="197859" y="1038656"/>
                  <a:pt x="202591" y="1054204"/>
                  <a:pt x="206647" y="1066034"/>
                </a:cubicBezTo>
                <a:cubicBezTo>
                  <a:pt x="216449" y="1095439"/>
                  <a:pt x="235039" y="1122141"/>
                  <a:pt x="252276" y="1144110"/>
                </a:cubicBezTo>
                <a:cubicBezTo>
                  <a:pt x="269514" y="1165742"/>
                  <a:pt x="290470" y="1187036"/>
                  <a:pt x="316495" y="1209343"/>
                </a:cubicBezTo>
                <a:cubicBezTo>
                  <a:pt x="328325" y="1219483"/>
                  <a:pt x="340493" y="1228271"/>
                  <a:pt x="349957" y="1234693"/>
                </a:cubicBezTo>
                <a:cubicBezTo>
                  <a:pt x="364828" y="1245171"/>
                  <a:pt x="378348" y="1253620"/>
                  <a:pt x="391192" y="1260718"/>
                </a:cubicBezTo>
                <a:cubicBezTo>
                  <a:pt x="400656" y="1266126"/>
                  <a:pt x="410795" y="1270520"/>
                  <a:pt x="420597" y="1275252"/>
                </a:cubicBezTo>
                <a:lnTo>
                  <a:pt x="423301" y="1276604"/>
                </a:lnTo>
                <a:lnTo>
                  <a:pt x="426343" y="1277956"/>
                </a:lnTo>
                <a:lnTo>
                  <a:pt x="430399" y="1279646"/>
                </a:lnTo>
                <a:cubicBezTo>
                  <a:pt x="443919" y="1286068"/>
                  <a:pt x="458115" y="1292152"/>
                  <a:pt x="472310" y="1297560"/>
                </a:cubicBezTo>
                <a:cubicBezTo>
                  <a:pt x="497322" y="1307362"/>
                  <a:pt x="520982" y="1315811"/>
                  <a:pt x="544641" y="1323247"/>
                </a:cubicBezTo>
                <a:cubicBezTo>
                  <a:pt x="554443" y="1324937"/>
                  <a:pt x="563907" y="1326289"/>
                  <a:pt x="573371" y="1327303"/>
                </a:cubicBezTo>
                <a:lnTo>
                  <a:pt x="589594" y="1329331"/>
                </a:lnTo>
                <a:cubicBezTo>
                  <a:pt x="601424" y="1331021"/>
                  <a:pt x="611226" y="1332035"/>
                  <a:pt x="621366" y="1333049"/>
                </a:cubicBezTo>
                <a:lnTo>
                  <a:pt x="637252" y="1334739"/>
                </a:lnTo>
                <a:lnTo>
                  <a:pt x="651447" y="1336429"/>
                </a:lnTo>
                <a:cubicBezTo>
                  <a:pt x="658207" y="1337105"/>
                  <a:pt x="665305" y="1338119"/>
                  <a:pt x="672065" y="1338457"/>
                </a:cubicBezTo>
                <a:lnTo>
                  <a:pt x="721750" y="1342851"/>
                </a:lnTo>
                <a:cubicBezTo>
                  <a:pt x="732566" y="1343865"/>
                  <a:pt x="743382" y="1344879"/>
                  <a:pt x="754536" y="1345555"/>
                </a:cubicBezTo>
                <a:cubicBezTo>
                  <a:pt x="766365" y="1345217"/>
                  <a:pt x="776167" y="1345217"/>
                  <a:pt x="786307" y="1345217"/>
                </a:cubicBezTo>
                <a:lnTo>
                  <a:pt x="797123" y="1345217"/>
                </a:lnTo>
                <a:lnTo>
                  <a:pt x="801855" y="1345217"/>
                </a:lnTo>
                <a:cubicBezTo>
                  <a:pt x="808953" y="1345217"/>
                  <a:pt x="816388" y="1345217"/>
                  <a:pt x="823486" y="1344879"/>
                </a:cubicBezTo>
                <a:lnTo>
                  <a:pt x="839372" y="1344541"/>
                </a:lnTo>
                <a:lnTo>
                  <a:pt x="856610" y="1344203"/>
                </a:lnTo>
                <a:lnTo>
                  <a:pt x="863708" y="1344203"/>
                </a:lnTo>
                <a:lnTo>
                  <a:pt x="874523" y="1343865"/>
                </a:lnTo>
                <a:lnTo>
                  <a:pt x="885339" y="1343865"/>
                </a:lnTo>
                <a:lnTo>
                  <a:pt x="895479" y="1343865"/>
                </a:lnTo>
                <a:cubicBezTo>
                  <a:pt x="905619" y="1343865"/>
                  <a:pt x="915759" y="1343865"/>
                  <a:pt x="925899" y="1343527"/>
                </a:cubicBezTo>
                <a:cubicBezTo>
                  <a:pt x="932996" y="1343189"/>
                  <a:pt x="940094" y="1342851"/>
                  <a:pt x="947530" y="1342175"/>
                </a:cubicBezTo>
                <a:cubicBezTo>
                  <a:pt x="954628" y="1341499"/>
                  <a:pt x="961726" y="1340823"/>
                  <a:pt x="968824" y="1339809"/>
                </a:cubicBezTo>
                <a:cubicBezTo>
                  <a:pt x="983696" y="1337781"/>
                  <a:pt x="998229" y="1335753"/>
                  <a:pt x="1012763" y="1333387"/>
                </a:cubicBezTo>
                <a:lnTo>
                  <a:pt x="1023241" y="1331359"/>
                </a:lnTo>
                <a:lnTo>
                  <a:pt x="1034395" y="1329331"/>
                </a:lnTo>
                <a:lnTo>
                  <a:pt x="1043183" y="1327979"/>
                </a:lnTo>
                <a:cubicBezTo>
                  <a:pt x="1050618" y="1327303"/>
                  <a:pt x="1058054" y="1326627"/>
                  <a:pt x="1065828" y="1325951"/>
                </a:cubicBezTo>
                <a:cubicBezTo>
                  <a:pt x="1080362" y="1323923"/>
                  <a:pt x="1094558" y="1320881"/>
                  <a:pt x="1109091" y="1317839"/>
                </a:cubicBezTo>
                <a:lnTo>
                  <a:pt x="1125991" y="1315135"/>
                </a:lnTo>
                <a:lnTo>
                  <a:pt x="1131737" y="1314121"/>
                </a:lnTo>
                <a:cubicBezTo>
                  <a:pt x="1138159" y="1312769"/>
                  <a:pt x="1143905" y="1311755"/>
                  <a:pt x="1149651" y="1310741"/>
                </a:cubicBezTo>
                <a:lnTo>
                  <a:pt x="1154721" y="1309727"/>
                </a:lnTo>
                <a:cubicBezTo>
                  <a:pt x="1163170" y="1308038"/>
                  <a:pt x="1170268" y="1306348"/>
                  <a:pt x="1177366" y="1305333"/>
                </a:cubicBezTo>
                <a:lnTo>
                  <a:pt x="1181422" y="1304657"/>
                </a:lnTo>
                <a:lnTo>
                  <a:pt x="1206772" y="1300264"/>
                </a:lnTo>
                <a:lnTo>
                  <a:pt x="1213532" y="1299250"/>
                </a:lnTo>
                <a:lnTo>
                  <a:pt x="1220291" y="1298236"/>
                </a:lnTo>
                <a:lnTo>
                  <a:pt x="1234149" y="1295870"/>
                </a:lnTo>
                <a:lnTo>
                  <a:pt x="1247331" y="1293504"/>
                </a:lnTo>
                <a:lnTo>
                  <a:pt x="1254429" y="1292490"/>
                </a:lnTo>
                <a:cubicBezTo>
                  <a:pt x="1277413" y="1288096"/>
                  <a:pt x="1300396" y="1283026"/>
                  <a:pt x="1323042" y="1277618"/>
                </a:cubicBezTo>
                <a:cubicBezTo>
                  <a:pt x="1328112" y="1276942"/>
                  <a:pt x="1332844" y="1276604"/>
                  <a:pt x="1337575" y="1275928"/>
                </a:cubicBezTo>
                <a:cubicBezTo>
                  <a:pt x="1344335" y="1274914"/>
                  <a:pt x="1351095" y="1274238"/>
                  <a:pt x="1357855" y="1273900"/>
                </a:cubicBezTo>
                <a:lnTo>
                  <a:pt x="1374079" y="1272548"/>
                </a:lnTo>
                <a:lnTo>
                  <a:pt x="1391317" y="1271196"/>
                </a:lnTo>
                <a:lnTo>
                  <a:pt x="1398752" y="1270520"/>
                </a:lnTo>
                <a:lnTo>
                  <a:pt x="1403146" y="1270182"/>
                </a:lnTo>
                <a:cubicBezTo>
                  <a:pt x="1409906" y="1269506"/>
                  <a:pt x="1416666" y="1269168"/>
                  <a:pt x="1423426" y="1268830"/>
                </a:cubicBezTo>
                <a:cubicBezTo>
                  <a:pt x="1451479" y="1268830"/>
                  <a:pt x="1474801" y="1270520"/>
                  <a:pt x="1496433" y="1274576"/>
                </a:cubicBezTo>
                <a:cubicBezTo>
                  <a:pt x="1517388" y="1278294"/>
                  <a:pt x="1540372" y="1283026"/>
                  <a:pt x="1568763" y="1289786"/>
                </a:cubicBezTo>
                <a:cubicBezTo>
                  <a:pt x="1579917" y="1292490"/>
                  <a:pt x="1591071" y="1295532"/>
                  <a:pt x="1602225" y="1298574"/>
                </a:cubicBezTo>
                <a:cubicBezTo>
                  <a:pt x="1616421" y="1302292"/>
                  <a:pt x="1630278" y="1306686"/>
                  <a:pt x="1643798" y="1311755"/>
                </a:cubicBezTo>
                <a:cubicBezTo>
                  <a:pt x="1669824" y="1321219"/>
                  <a:pt x="1692807" y="1330007"/>
                  <a:pt x="1715453" y="1341837"/>
                </a:cubicBezTo>
                <a:cubicBezTo>
                  <a:pt x="1734043" y="1352315"/>
                  <a:pt x="1750604" y="1365158"/>
                  <a:pt x="1763110" y="1374622"/>
                </a:cubicBezTo>
                <a:cubicBezTo>
                  <a:pt x="1777306" y="1385438"/>
                  <a:pt x="1793868" y="1398620"/>
                  <a:pt x="1809077" y="1412816"/>
                </a:cubicBezTo>
                <a:lnTo>
                  <a:pt x="1817527" y="1421604"/>
                </a:lnTo>
                <a:cubicBezTo>
                  <a:pt x="1821583" y="1425659"/>
                  <a:pt x="1825639" y="1429377"/>
                  <a:pt x="1829695" y="1433095"/>
                </a:cubicBezTo>
                <a:lnTo>
                  <a:pt x="1832061" y="1435461"/>
                </a:lnTo>
                <a:lnTo>
                  <a:pt x="1839497" y="1442897"/>
                </a:lnTo>
                <a:lnTo>
                  <a:pt x="1846595" y="1450333"/>
                </a:lnTo>
                <a:lnTo>
                  <a:pt x="1859100" y="1460135"/>
                </a:lnTo>
                <a:lnTo>
                  <a:pt x="1866874" y="1467571"/>
                </a:lnTo>
                <a:cubicBezTo>
                  <a:pt x="1876000" y="1476697"/>
                  <a:pt x="1885126" y="1486160"/>
                  <a:pt x="1893914" y="1495624"/>
                </a:cubicBezTo>
                <a:cubicBezTo>
                  <a:pt x="1903716" y="1506102"/>
                  <a:pt x="1914870" y="1517932"/>
                  <a:pt x="1923995" y="1531452"/>
                </a:cubicBezTo>
                <a:cubicBezTo>
                  <a:pt x="1930079" y="1542267"/>
                  <a:pt x="1935149" y="1553759"/>
                  <a:pt x="1940557" y="1564575"/>
                </a:cubicBezTo>
                <a:cubicBezTo>
                  <a:pt x="1944613" y="1573025"/>
                  <a:pt x="1947317" y="1579447"/>
                  <a:pt x="1949683" y="1586207"/>
                </a:cubicBezTo>
                <a:cubicBezTo>
                  <a:pt x="1950697" y="1589587"/>
                  <a:pt x="1952049" y="1592629"/>
                  <a:pt x="1953401" y="1596009"/>
                </a:cubicBezTo>
                <a:cubicBezTo>
                  <a:pt x="1954077" y="1597699"/>
                  <a:pt x="1955091" y="1599388"/>
                  <a:pt x="1956105" y="1600740"/>
                </a:cubicBezTo>
                <a:cubicBezTo>
                  <a:pt x="1959485" y="1606486"/>
                  <a:pt x="1962865" y="1608176"/>
                  <a:pt x="1965569" y="1609528"/>
                </a:cubicBezTo>
                <a:cubicBezTo>
                  <a:pt x="1967597" y="1610542"/>
                  <a:pt x="1969625" y="1611218"/>
                  <a:pt x="1971990" y="1611218"/>
                </a:cubicBezTo>
                <a:cubicBezTo>
                  <a:pt x="1974356" y="1611218"/>
                  <a:pt x="1977060" y="1610880"/>
                  <a:pt x="1979088" y="1609866"/>
                </a:cubicBezTo>
                <a:lnTo>
                  <a:pt x="1979764" y="1600740"/>
                </a:lnTo>
                <a:cubicBezTo>
                  <a:pt x="1980102" y="1583165"/>
                  <a:pt x="1980440" y="1565927"/>
                  <a:pt x="1980440" y="1548351"/>
                </a:cubicBezTo>
                <a:lnTo>
                  <a:pt x="1977398" y="1537198"/>
                </a:lnTo>
                <a:cubicBezTo>
                  <a:pt x="1977398" y="1537198"/>
                  <a:pt x="1980440" y="1536860"/>
                  <a:pt x="1980440" y="1536860"/>
                </a:cubicBezTo>
                <a:cubicBezTo>
                  <a:pt x="1980440" y="1530776"/>
                  <a:pt x="1980102" y="1525030"/>
                  <a:pt x="1980102" y="1519622"/>
                </a:cubicBezTo>
                <a:cubicBezTo>
                  <a:pt x="1979764" y="1514214"/>
                  <a:pt x="1983144" y="1509144"/>
                  <a:pt x="1988890" y="1506440"/>
                </a:cubicBezTo>
                <a:lnTo>
                  <a:pt x="1987876" y="1498666"/>
                </a:lnTo>
                <a:lnTo>
                  <a:pt x="1989566" y="1493596"/>
                </a:lnTo>
                <a:lnTo>
                  <a:pt x="1993284" y="1486160"/>
                </a:lnTo>
                <a:lnTo>
                  <a:pt x="2004100" y="1463853"/>
                </a:lnTo>
                <a:lnTo>
                  <a:pt x="2005790" y="1460811"/>
                </a:lnTo>
                <a:cubicBezTo>
                  <a:pt x="2009170" y="1454389"/>
                  <a:pt x="2012550" y="1447967"/>
                  <a:pt x="2016268" y="1441545"/>
                </a:cubicBezTo>
                <a:cubicBezTo>
                  <a:pt x="2020662" y="1433433"/>
                  <a:pt x="2025732" y="1425997"/>
                  <a:pt x="2031139" y="1418562"/>
                </a:cubicBezTo>
                <a:cubicBezTo>
                  <a:pt x="2035871" y="1411802"/>
                  <a:pt x="2040603" y="1405380"/>
                  <a:pt x="2045673" y="1398620"/>
                </a:cubicBezTo>
                <a:cubicBezTo>
                  <a:pt x="2051081" y="1391860"/>
                  <a:pt x="2056827" y="1385438"/>
                  <a:pt x="2062573" y="1379016"/>
                </a:cubicBezTo>
                <a:cubicBezTo>
                  <a:pt x="2070685" y="1370228"/>
                  <a:pt x="2079811" y="1361103"/>
                  <a:pt x="2089274" y="1352653"/>
                </a:cubicBezTo>
                <a:cubicBezTo>
                  <a:pt x="2098738" y="1344203"/>
                  <a:pt x="2109892" y="1334401"/>
                  <a:pt x="2121722" y="1325951"/>
                </a:cubicBezTo>
                <a:cubicBezTo>
                  <a:pt x="2138284" y="1316149"/>
                  <a:pt x="2155521" y="1310065"/>
                  <a:pt x="2176139" y="1302630"/>
                </a:cubicBezTo>
                <a:cubicBezTo>
                  <a:pt x="2185603" y="1299250"/>
                  <a:pt x="2195405" y="1296208"/>
                  <a:pt x="2205206" y="1293166"/>
                </a:cubicBezTo>
                <a:cubicBezTo>
                  <a:pt x="2248132" y="1293504"/>
                  <a:pt x="2294437" y="1299588"/>
                  <a:pt x="2350882" y="1312431"/>
                </a:cubicBezTo>
                <a:lnTo>
                  <a:pt x="2355276" y="1313445"/>
                </a:lnTo>
                <a:lnTo>
                  <a:pt x="2358318" y="1314797"/>
                </a:lnTo>
                <a:lnTo>
                  <a:pt x="2370148" y="1318853"/>
                </a:lnTo>
                <a:cubicBezTo>
                  <a:pt x="2375894" y="1320881"/>
                  <a:pt x="2381639" y="1322909"/>
                  <a:pt x="2387385" y="1325275"/>
                </a:cubicBezTo>
                <a:lnTo>
                  <a:pt x="2405299" y="1331697"/>
                </a:lnTo>
                <a:lnTo>
                  <a:pt x="2415439" y="1335415"/>
                </a:lnTo>
                <a:lnTo>
                  <a:pt x="2431325" y="1341161"/>
                </a:lnTo>
                <a:lnTo>
                  <a:pt x="2446196" y="1346231"/>
                </a:lnTo>
                <a:lnTo>
                  <a:pt x="2466814" y="1353329"/>
                </a:lnTo>
                <a:lnTo>
                  <a:pt x="2476278" y="1356709"/>
                </a:lnTo>
                <a:lnTo>
                  <a:pt x="2489460" y="1361441"/>
                </a:lnTo>
                <a:cubicBezTo>
                  <a:pt x="2497233" y="1364482"/>
                  <a:pt x="2507035" y="1368200"/>
                  <a:pt x="2516837" y="1371918"/>
                </a:cubicBezTo>
                <a:lnTo>
                  <a:pt x="2526977" y="1375636"/>
                </a:lnTo>
                <a:lnTo>
                  <a:pt x="2542863" y="1381720"/>
                </a:lnTo>
                <a:lnTo>
                  <a:pt x="2563142" y="1389494"/>
                </a:lnTo>
                <a:lnTo>
                  <a:pt x="2573958" y="1393550"/>
                </a:lnTo>
                <a:lnTo>
                  <a:pt x="2580042" y="1395916"/>
                </a:lnTo>
                <a:lnTo>
                  <a:pt x="2588154" y="1398958"/>
                </a:lnTo>
                <a:lnTo>
                  <a:pt x="2596604" y="1402000"/>
                </a:lnTo>
                <a:cubicBezTo>
                  <a:pt x="2604378" y="1404704"/>
                  <a:pt x="2612151" y="1407408"/>
                  <a:pt x="2619925" y="1410112"/>
                </a:cubicBezTo>
                <a:cubicBezTo>
                  <a:pt x="2629727" y="1413492"/>
                  <a:pt x="2641219" y="1417210"/>
                  <a:pt x="2652711" y="1420928"/>
                </a:cubicBezTo>
                <a:lnTo>
                  <a:pt x="2666907" y="1425659"/>
                </a:lnTo>
                <a:lnTo>
                  <a:pt x="2685496" y="1431743"/>
                </a:lnTo>
                <a:cubicBezTo>
                  <a:pt x="2706452" y="1438503"/>
                  <a:pt x="2727408" y="1443573"/>
                  <a:pt x="2752757" y="1449657"/>
                </a:cubicBezTo>
                <a:cubicBezTo>
                  <a:pt x="2765263" y="1452699"/>
                  <a:pt x="2776417" y="1455065"/>
                  <a:pt x="2787570" y="1457431"/>
                </a:cubicBezTo>
                <a:lnTo>
                  <a:pt x="2799062" y="1459797"/>
                </a:lnTo>
                <a:cubicBezTo>
                  <a:pt x="2805822" y="1461149"/>
                  <a:pt x="2812920" y="1462501"/>
                  <a:pt x="2819680" y="1463853"/>
                </a:cubicBezTo>
                <a:lnTo>
                  <a:pt x="2830158" y="1465543"/>
                </a:lnTo>
                <a:lnTo>
                  <a:pt x="2843001" y="1467571"/>
                </a:lnTo>
                <a:lnTo>
                  <a:pt x="2850437" y="1467571"/>
                </a:lnTo>
                <a:lnTo>
                  <a:pt x="2857873" y="1467571"/>
                </a:lnTo>
                <a:cubicBezTo>
                  <a:pt x="2861591" y="1467571"/>
                  <a:pt x="2864971" y="1467233"/>
                  <a:pt x="2868689" y="1467233"/>
                </a:cubicBezTo>
                <a:lnTo>
                  <a:pt x="2873083" y="1467233"/>
                </a:lnTo>
                <a:lnTo>
                  <a:pt x="2883899" y="1466895"/>
                </a:lnTo>
                <a:lnTo>
                  <a:pt x="2895391" y="1466557"/>
                </a:lnTo>
                <a:lnTo>
                  <a:pt x="2904854" y="1465881"/>
                </a:lnTo>
                <a:lnTo>
                  <a:pt x="2912290" y="1465205"/>
                </a:lnTo>
                <a:lnTo>
                  <a:pt x="2918712" y="1464529"/>
                </a:lnTo>
                <a:cubicBezTo>
                  <a:pt x="2922092" y="1464529"/>
                  <a:pt x="2925472" y="1464191"/>
                  <a:pt x="2928514" y="1463853"/>
                </a:cubicBezTo>
                <a:lnTo>
                  <a:pt x="2946090" y="1462163"/>
                </a:lnTo>
                <a:cubicBezTo>
                  <a:pt x="2964341" y="1460473"/>
                  <a:pt x="2981917" y="1458783"/>
                  <a:pt x="2999155" y="1457093"/>
                </a:cubicBezTo>
                <a:lnTo>
                  <a:pt x="3022814" y="1454389"/>
                </a:lnTo>
                <a:lnTo>
                  <a:pt x="3025856" y="1454051"/>
                </a:lnTo>
                <a:cubicBezTo>
                  <a:pt x="3039376" y="1450671"/>
                  <a:pt x="3052896" y="1446615"/>
                  <a:pt x="3067091" y="1442221"/>
                </a:cubicBezTo>
                <a:lnTo>
                  <a:pt x="3081287" y="1437827"/>
                </a:lnTo>
                <a:cubicBezTo>
                  <a:pt x="3102581" y="1431067"/>
                  <a:pt x="3123537" y="1424646"/>
                  <a:pt x="3144492" y="1417210"/>
                </a:cubicBezTo>
                <a:cubicBezTo>
                  <a:pt x="3158350" y="1412478"/>
                  <a:pt x="3171870" y="1407408"/>
                  <a:pt x="3185052" y="1401324"/>
                </a:cubicBezTo>
                <a:cubicBezTo>
                  <a:pt x="3198233" y="1395240"/>
                  <a:pt x="3211415" y="1388818"/>
                  <a:pt x="3224597" y="1382058"/>
                </a:cubicBezTo>
                <a:cubicBezTo>
                  <a:pt x="3255016" y="1366172"/>
                  <a:pt x="3280704" y="1349949"/>
                  <a:pt x="3303350" y="1332373"/>
                </a:cubicBezTo>
                <a:cubicBezTo>
                  <a:pt x="3317207" y="1321557"/>
                  <a:pt x="3328023" y="1313107"/>
                  <a:pt x="3337825" y="1303644"/>
                </a:cubicBezTo>
                <a:cubicBezTo>
                  <a:pt x="3352021" y="1289786"/>
                  <a:pt x="3361822" y="1278294"/>
                  <a:pt x="3370272" y="1266464"/>
                </a:cubicBezTo>
                <a:cubicBezTo>
                  <a:pt x="3381426" y="1251254"/>
                  <a:pt x="3389538" y="1236045"/>
                  <a:pt x="3394608" y="1221173"/>
                </a:cubicBezTo>
                <a:cubicBezTo>
                  <a:pt x="3400016" y="1205287"/>
                  <a:pt x="3403734" y="1190077"/>
                  <a:pt x="3405762" y="1175882"/>
                </a:cubicBezTo>
                <a:cubicBezTo>
                  <a:pt x="3410156" y="1145800"/>
                  <a:pt x="3408465" y="1116733"/>
                  <a:pt x="3400354" y="1092059"/>
                </a:cubicBezTo>
                <a:cubicBezTo>
                  <a:pt x="3392580" y="1068062"/>
                  <a:pt x="3381764" y="1045754"/>
                  <a:pt x="3372300" y="1027164"/>
                </a:cubicBezTo>
                <a:lnTo>
                  <a:pt x="3367230" y="1017362"/>
                </a:lnTo>
                <a:cubicBezTo>
                  <a:pt x="3358442" y="999787"/>
                  <a:pt x="3349655" y="982211"/>
                  <a:pt x="3340191" y="964973"/>
                </a:cubicBezTo>
                <a:lnTo>
                  <a:pt x="3336811" y="958552"/>
                </a:lnTo>
                <a:cubicBezTo>
                  <a:pt x="3327009" y="940638"/>
                  <a:pt x="3317883" y="924414"/>
                  <a:pt x="3312137" y="906838"/>
                </a:cubicBezTo>
                <a:cubicBezTo>
                  <a:pt x="3305715" y="883179"/>
                  <a:pt x="3302335" y="859857"/>
                  <a:pt x="3301659" y="835184"/>
                </a:cubicBezTo>
                <a:cubicBezTo>
                  <a:pt x="3301659" y="821326"/>
                  <a:pt x="3303011" y="809158"/>
                  <a:pt x="3305377" y="797328"/>
                </a:cubicBezTo>
                <a:cubicBezTo>
                  <a:pt x="3308419" y="787188"/>
                  <a:pt x="3312475" y="777049"/>
                  <a:pt x="3317883" y="766909"/>
                </a:cubicBezTo>
                <a:cubicBezTo>
                  <a:pt x="3324981" y="755079"/>
                  <a:pt x="3334107" y="743587"/>
                  <a:pt x="3346275" y="730405"/>
                </a:cubicBezTo>
                <a:cubicBezTo>
                  <a:pt x="3362836" y="713844"/>
                  <a:pt x="3377708" y="700324"/>
                  <a:pt x="3393256" y="688494"/>
                </a:cubicBezTo>
                <a:cubicBezTo>
                  <a:pt x="3407452" y="677340"/>
                  <a:pt x="3423337" y="667539"/>
                  <a:pt x="3439561" y="657399"/>
                </a:cubicBezTo>
                <a:lnTo>
                  <a:pt x="3452405" y="649287"/>
                </a:lnTo>
                <a:cubicBezTo>
                  <a:pt x="3477079" y="634753"/>
                  <a:pt x="3499386" y="622923"/>
                  <a:pt x="3521356" y="613797"/>
                </a:cubicBezTo>
                <a:cubicBezTo>
                  <a:pt x="3548057" y="602644"/>
                  <a:pt x="3576111" y="592504"/>
                  <a:pt x="3603488" y="583040"/>
                </a:cubicBezTo>
                <a:lnTo>
                  <a:pt x="3614642" y="579322"/>
                </a:lnTo>
                <a:lnTo>
                  <a:pt x="3632218" y="573238"/>
                </a:lnTo>
                <a:cubicBezTo>
                  <a:pt x="3650469" y="567154"/>
                  <a:pt x="3668721" y="560732"/>
                  <a:pt x="3686973" y="553972"/>
                </a:cubicBezTo>
                <a:cubicBezTo>
                  <a:pt x="3715702" y="543157"/>
                  <a:pt x="3741728" y="532341"/>
                  <a:pt x="3766401" y="520173"/>
                </a:cubicBezTo>
                <a:cubicBezTo>
                  <a:pt x="3778569" y="514427"/>
                  <a:pt x="3790399" y="507667"/>
                  <a:pt x="3801891" y="500907"/>
                </a:cubicBezTo>
                <a:cubicBezTo>
                  <a:pt x="3818114" y="491444"/>
                  <a:pt x="3830282" y="483670"/>
                  <a:pt x="3841774" y="475558"/>
                </a:cubicBezTo>
                <a:cubicBezTo>
                  <a:pt x="3853604" y="466770"/>
                  <a:pt x="3864420" y="458658"/>
                  <a:pt x="3874222" y="449532"/>
                </a:cubicBezTo>
                <a:cubicBezTo>
                  <a:pt x="3888079" y="436012"/>
                  <a:pt x="3896867" y="423507"/>
                  <a:pt x="3902951" y="409311"/>
                </a:cubicBezTo>
                <a:cubicBezTo>
                  <a:pt x="3914781" y="381257"/>
                  <a:pt x="3918837" y="349148"/>
                  <a:pt x="3914781" y="316701"/>
                </a:cubicBezTo>
                <a:cubicBezTo>
                  <a:pt x="3913429" y="306899"/>
                  <a:pt x="3911401" y="297097"/>
                  <a:pt x="3909035" y="286957"/>
                </a:cubicBezTo>
                <a:lnTo>
                  <a:pt x="3907345" y="278507"/>
                </a:lnTo>
                <a:cubicBezTo>
                  <a:pt x="3903965" y="262283"/>
                  <a:pt x="3900247" y="248426"/>
                  <a:pt x="3895515" y="235244"/>
                </a:cubicBezTo>
                <a:cubicBezTo>
                  <a:pt x="3885037" y="205500"/>
                  <a:pt x="3868138" y="178123"/>
                  <a:pt x="3846506" y="155815"/>
                </a:cubicBezTo>
                <a:cubicBezTo>
                  <a:pt x="3827578" y="136212"/>
                  <a:pt x="3804257" y="119312"/>
                  <a:pt x="3782287" y="104102"/>
                </a:cubicBezTo>
                <a:cubicBezTo>
                  <a:pt x="3766401" y="92948"/>
                  <a:pt x="3751868" y="84161"/>
                  <a:pt x="3738686" y="76725"/>
                </a:cubicBezTo>
                <a:cubicBezTo>
                  <a:pt x="3725504" y="69627"/>
                  <a:pt x="3712322" y="63205"/>
                  <a:pt x="3698803" y="57121"/>
                </a:cubicBezTo>
                <a:cubicBezTo>
                  <a:pt x="3687311" y="51713"/>
                  <a:pt x="3675481" y="47657"/>
                  <a:pt x="3661285" y="43263"/>
                </a:cubicBezTo>
                <a:lnTo>
                  <a:pt x="3652835" y="40559"/>
                </a:lnTo>
                <a:lnTo>
                  <a:pt x="3649455" y="39545"/>
                </a:lnTo>
                <a:cubicBezTo>
                  <a:pt x="3640668" y="36503"/>
                  <a:pt x="3631542" y="33799"/>
                  <a:pt x="3622416" y="31433"/>
                </a:cubicBezTo>
                <a:lnTo>
                  <a:pt x="3597066" y="25350"/>
                </a:lnTo>
                <a:cubicBezTo>
                  <a:pt x="3572731" y="18928"/>
                  <a:pt x="3546367" y="12844"/>
                  <a:pt x="3519328" y="8788"/>
                </a:cubicBezTo>
                <a:cubicBezTo>
                  <a:pt x="3508512" y="7098"/>
                  <a:pt x="3497358" y="5746"/>
                  <a:pt x="3486880" y="4732"/>
                </a:cubicBezTo>
                <a:lnTo>
                  <a:pt x="3480120" y="4056"/>
                </a:lnTo>
                <a:cubicBezTo>
                  <a:pt x="3475388" y="3380"/>
                  <a:pt x="3470657" y="2704"/>
                  <a:pt x="3465925" y="2366"/>
                </a:cubicBezTo>
                <a:cubicBezTo>
                  <a:pt x="3460517" y="0"/>
                  <a:pt x="3456799" y="0"/>
                  <a:pt x="3452743" y="0"/>
                </a:cubicBezTo>
                <a:moveTo>
                  <a:pt x="1979088" y="1337443"/>
                </a:moveTo>
                <a:lnTo>
                  <a:pt x="1974356" y="1329669"/>
                </a:lnTo>
                <a:lnTo>
                  <a:pt x="1970977" y="1324599"/>
                </a:lnTo>
                <a:cubicBezTo>
                  <a:pt x="1968949" y="1321557"/>
                  <a:pt x="1966921" y="1318515"/>
                  <a:pt x="1964893" y="1315473"/>
                </a:cubicBezTo>
                <a:lnTo>
                  <a:pt x="1967259" y="1313107"/>
                </a:lnTo>
                <a:cubicBezTo>
                  <a:pt x="1968611" y="1315473"/>
                  <a:pt x="1969286" y="1316825"/>
                  <a:pt x="1969625" y="1318177"/>
                </a:cubicBezTo>
                <a:cubicBezTo>
                  <a:pt x="1972328" y="1324599"/>
                  <a:pt x="1978074" y="1329331"/>
                  <a:pt x="1984834" y="1331021"/>
                </a:cubicBezTo>
                <a:cubicBezTo>
                  <a:pt x="1983144" y="1331697"/>
                  <a:pt x="1981454" y="1333725"/>
                  <a:pt x="1979764" y="1336091"/>
                </a:cubicBezTo>
                <a:lnTo>
                  <a:pt x="1979088" y="1337443"/>
                </a:lnTo>
                <a:close/>
              </a:path>
            </a:pathLst>
          </a:custGeom>
          <a:solidFill>
            <a:srgbClr val="C6C4B0"/>
          </a:solidFill>
          <a:ln w="33748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19211" name="Graphic 19209">
            <a:extLst>
              <a:ext uri="{FF2B5EF4-FFF2-40B4-BE49-F238E27FC236}">
                <a16:creationId xmlns:a16="http://schemas.microsoft.com/office/drawing/2014/main" id="{3994023D-35DD-47DD-A374-668B765813EC}"/>
              </a:ext>
            </a:extLst>
          </p:cNvPr>
          <p:cNvGrpSpPr/>
          <p:nvPr/>
        </p:nvGrpSpPr>
        <p:grpSpPr>
          <a:xfrm>
            <a:off x="4716673" y="2653682"/>
            <a:ext cx="2988115" cy="3927889"/>
            <a:chOff x="5438757" y="2547937"/>
            <a:chExt cx="1312574" cy="1765412"/>
          </a:xfrm>
        </p:grpSpPr>
        <p:grpSp>
          <p:nvGrpSpPr>
            <p:cNvPr id="19212" name="Graphic 19209">
              <a:extLst>
                <a:ext uri="{FF2B5EF4-FFF2-40B4-BE49-F238E27FC236}">
                  <a16:creationId xmlns:a16="http://schemas.microsoft.com/office/drawing/2014/main" id="{3994023D-35DD-47DD-A374-668B765813EC}"/>
                </a:ext>
              </a:extLst>
            </p:cNvPr>
            <p:cNvGrpSpPr/>
            <p:nvPr/>
          </p:nvGrpSpPr>
          <p:grpSpPr>
            <a:xfrm>
              <a:off x="5438775" y="2547937"/>
              <a:ext cx="1312557" cy="1765412"/>
              <a:chOff x="5438775" y="2547937"/>
              <a:chExt cx="1312557" cy="1765412"/>
            </a:xfrm>
          </p:grpSpPr>
          <p:sp>
            <p:nvSpPr>
              <p:cNvPr id="19213" name="Freeform: Shape 19212">
                <a:extLst>
                  <a:ext uri="{FF2B5EF4-FFF2-40B4-BE49-F238E27FC236}">
                    <a16:creationId xmlns:a16="http://schemas.microsoft.com/office/drawing/2014/main" id="{57052EA9-3D2D-4BDC-87FE-5F35A1F359AE}"/>
                  </a:ext>
                </a:extLst>
              </p:cNvPr>
              <p:cNvSpPr/>
              <p:nvPr/>
            </p:nvSpPr>
            <p:spPr>
              <a:xfrm>
                <a:off x="5505432" y="3128063"/>
                <a:ext cx="1245899" cy="173777"/>
              </a:xfrm>
              <a:custGeom>
                <a:avLst/>
                <a:gdLst>
                  <a:gd name="connsiteX0" fmla="*/ 2875 w 1245899"/>
                  <a:gd name="connsiteY0" fmla="*/ 123867 h 173777"/>
                  <a:gd name="connsiteX1" fmla="*/ 205186 w 1245899"/>
                  <a:gd name="connsiteY1" fmla="*/ 29855 h 173777"/>
                  <a:gd name="connsiteX2" fmla="*/ 359205 w 1245899"/>
                  <a:gd name="connsiteY2" fmla="*/ 124248 h 173777"/>
                  <a:gd name="connsiteX3" fmla="*/ 634097 w 1245899"/>
                  <a:gd name="connsiteY3" fmla="*/ 131296 h 173777"/>
                  <a:gd name="connsiteX4" fmla="*/ 825930 w 1245899"/>
                  <a:gd name="connsiteY4" fmla="*/ 18806 h 173777"/>
                  <a:gd name="connsiteX5" fmla="*/ 1062055 w 1245899"/>
                  <a:gd name="connsiteY5" fmla="*/ 64621 h 173777"/>
                  <a:gd name="connsiteX6" fmla="*/ 1245697 w 1245899"/>
                  <a:gd name="connsiteY6" fmla="*/ 45762 h 173777"/>
                  <a:gd name="connsiteX7" fmla="*/ 1243125 w 1245899"/>
                  <a:gd name="connsiteY7" fmla="*/ 44238 h 173777"/>
                  <a:gd name="connsiteX8" fmla="*/ 1031003 w 1245899"/>
                  <a:gd name="connsiteY8" fmla="*/ 42904 h 173777"/>
                  <a:gd name="connsiteX9" fmla="*/ 884890 w 1245899"/>
                  <a:gd name="connsiteY9" fmla="*/ 899 h 173777"/>
                  <a:gd name="connsiteX10" fmla="*/ 536275 w 1245899"/>
                  <a:gd name="connsiteY10" fmla="*/ 168539 h 173777"/>
                  <a:gd name="connsiteX11" fmla="*/ 205948 w 1245899"/>
                  <a:gd name="connsiteY11" fmla="*/ 26902 h 173777"/>
                  <a:gd name="connsiteX12" fmla="*/ 208 w 1245899"/>
                  <a:gd name="connsiteY12" fmla="*/ 122343 h 173777"/>
                  <a:gd name="connsiteX13" fmla="*/ 2875 w 1245899"/>
                  <a:gd name="connsiteY13" fmla="*/ 123867 h 173777"/>
                  <a:gd name="connsiteX14" fmla="*/ 2875 w 1245899"/>
                  <a:gd name="connsiteY14" fmla="*/ 123867 h 17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45899" h="173777">
                    <a:moveTo>
                      <a:pt x="2875" y="123867"/>
                    </a:moveTo>
                    <a:cubicBezTo>
                      <a:pt x="44023" y="55096"/>
                      <a:pt x="124890" y="14234"/>
                      <a:pt x="205186" y="29855"/>
                    </a:cubicBezTo>
                    <a:cubicBezTo>
                      <a:pt x="266813" y="41761"/>
                      <a:pt x="311104" y="87767"/>
                      <a:pt x="359205" y="124248"/>
                    </a:cubicBezTo>
                    <a:cubicBezTo>
                      <a:pt x="449026" y="192351"/>
                      <a:pt x="537704" y="185874"/>
                      <a:pt x="634097" y="131296"/>
                    </a:cubicBezTo>
                    <a:cubicBezTo>
                      <a:pt x="698581" y="94720"/>
                      <a:pt x="755731" y="44714"/>
                      <a:pt x="825930" y="18806"/>
                    </a:cubicBezTo>
                    <a:cubicBezTo>
                      <a:pt x="918323" y="-15198"/>
                      <a:pt x="983188" y="21663"/>
                      <a:pt x="1062055" y="64621"/>
                    </a:cubicBezTo>
                    <a:cubicBezTo>
                      <a:pt x="1119872" y="96149"/>
                      <a:pt x="1207502" y="115389"/>
                      <a:pt x="1245697" y="45762"/>
                    </a:cubicBezTo>
                    <a:cubicBezTo>
                      <a:pt x="1246649" y="44047"/>
                      <a:pt x="1243982" y="42523"/>
                      <a:pt x="1243125" y="44238"/>
                    </a:cubicBezTo>
                    <a:cubicBezTo>
                      <a:pt x="1195976" y="130153"/>
                      <a:pt x="1091963" y="78242"/>
                      <a:pt x="1031003" y="42904"/>
                    </a:cubicBezTo>
                    <a:cubicBezTo>
                      <a:pt x="984617" y="16044"/>
                      <a:pt x="939849" y="-4626"/>
                      <a:pt x="884890" y="899"/>
                    </a:cubicBezTo>
                    <a:cubicBezTo>
                      <a:pt x="751540" y="14424"/>
                      <a:pt x="664862" y="141869"/>
                      <a:pt x="536275" y="168539"/>
                    </a:cubicBezTo>
                    <a:cubicBezTo>
                      <a:pt x="387018" y="199590"/>
                      <a:pt x="334916" y="51477"/>
                      <a:pt x="205948" y="26902"/>
                    </a:cubicBezTo>
                    <a:cubicBezTo>
                      <a:pt x="124033" y="11281"/>
                      <a:pt x="42308" y="52048"/>
                      <a:pt x="208" y="122343"/>
                    </a:cubicBezTo>
                    <a:cubicBezTo>
                      <a:pt x="-745" y="123962"/>
                      <a:pt x="1827" y="125486"/>
                      <a:pt x="2875" y="123867"/>
                    </a:cubicBezTo>
                    <a:lnTo>
                      <a:pt x="2875" y="12386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14" name="Freeform: Shape 19213">
                <a:extLst>
                  <a:ext uri="{FF2B5EF4-FFF2-40B4-BE49-F238E27FC236}">
                    <a16:creationId xmlns:a16="http://schemas.microsoft.com/office/drawing/2014/main" id="{0209F51B-0CB6-49BC-AE45-8CF8F900EF5E}"/>
                  </a:ext>
                </a:extLst>
              </p:cNvPr>
              <p:cNvSpPr/>
              <p:nvPr/>
            </p:nvSpPr>
            <p:spPr>
              <a:xfrm>
                <a:off x="6436518" y="4175664"/>
                <a:ext cx="158037" cy="105346"/>
              </a:xfrm>
              <a:custGeom>
                <a:avLst/>
                <a:gdLst>
                  <a:gd name="connsiteX0" fmla="*/ 0 w 158037"/>
                  <a:gd name="connsiteY0" fmla="*/ 43243 h 105346"/>
                  <a:gd name="connsiteX1" fmla="*/ 36576 w 158037"/>
                  <a:gd name="connsiteY1" fmla="*/ 105346 h 105346"/>
                  <a:gd name="connsiteX2" fmla="*/ 157925 w 158037"/>
                  <a:gd name="connsiteY2" fmla="*/ 74962 h 105346"/>
                  <a:gd name="connsiteX3" fmla="*/ 102965 w 158037"/>
                  <a:gd name="connsiteY3" fmla="*/ 45053 h 105346"/>
                  <a:gd name="connsiteX4" fmla="*/ 86868 w 158037"/>
                  <a:gd name="connsiteY4" fmla="*/ 46577 h 105346"/>
                  <a:gd name="connsiteX5" fmla="*/ 66961 w 158037"/>
                  <a:gd name="connsiteY5" fmla="*/ 0 h 105346"/>
                  <a:gd name="connsiteX6" fmla="*/ 0 w 158037"/>
                  <a:gd name="connsiteY6" fmla="*/ 43243 h 10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037" h="105346">
                    <a:moveTo>
                      <a:pt x="0" y="43243"/>
                    </a:moveTo>
                    <a:lnTo>
                      <a:pt x="36576" y="105346"/>
                    </a:lnTo>
                    <a:cubicBezTo>
                      <a:pt x="36576" y="105346"/>
                      <a:pt x="156019" y="80200"/>
                      <a:pt x="157925" y="74962"/>
                    </a:cubicBezTo>
                    <a:cubicBezTo>
                      <a:pt x="159734" y="69723"/>
                      <a:pt x="139732" y="49530"/>
                      <a:pt x="102965" y="45053"/>
                    </a:cubicBezTo>
                    <a:lnTo>
                      <a:pt x="86868" y="46577"/>
                    </a:lnTo>
                    <a:lnTo>
                      <a:pt x="66961" y="0"/>
                    </a:lnTo>
                    <a:lnTo>
                      <a:pt x="0" y="432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15" name="Freeform: Shape 19214">
                <a:extLst>
                  <a:ext uri="{FF2B5EF4-FFF2-40B4-BE49-F238E27FC236}">
                    <a16:creationId xmlns:a16="http://schemas.microsoft.com/office/drawing/2014/main" id="{7BAE9FBA-1B96-441E-A086-5D39D55AF7CC}"/>
                  </a:ext>
                </a:extLst>
              </p:cNvPr>
              <p:cNvSpPr/>
              <p:nvPr/>
            </p:nvSpPr>
            <p:spPr>
              <a:xfrm>
                <a:off x="6514213" y="4218771"/>
                <a:ext cx="12027" cy="17622"/>
              </a:xfrm>
              <a:custGeom>
                <a:avLst/>
                <a:gdLst>
                  <a:gd name="connsiteX0" fmla="*/ 2982 w 12027"/>
                  <a:gd name="connsiteY0" fmla="*/ 16615 h 17622"/>
                  <a:gd name="connsiteX1" fmla="*/ 11650 w 12027"/>
                  <a:gd name="connsiteY1" fmla="*/ 2613 h 17622"/>
                  <a:gd name="connsiteX2" fmla="*/ 9554 w 12027"/>
                  <a:gd name="connsiteY2" fmla="*/ 517 h 17622"/>
                  <a:gd name="connsiteX3" fmla="*/ 125 w 12027"/>
                  <a:gd name="connsiteY3" fmla="*/ 15853 h 17622"/>
                  <a:gd name="connsiteX4" fmla="*/ 2982 w 12027"/>
                  <a:gd name="connsiteY4" fmla="*/ 16615 h 17622"/>
                  <a:gd name="connsiteX5" fmla="*/ 2982 w 12027"/>
                  <a:gd name="connsiteY5" fmla="*/ 166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27" h="17622">
                    <a:moveTo>
                      <a:pt x="2982" y="16615"/>
                    </a:moveTo>
                    <a:cubicBezTo>
                      <a:pt x="5173" y="11471"/>
                      <a:pt x="8030" y="6899"/>
                      <a:pt x="11650" y="2613"/>
                    </a:cubicBezTo>
                    <a:cubicBezTo>
                      <a:pt x="12888" y="1184"/>
                      <a:pt x="10793" y="-1007"/>
                      <a:pt x="9554" y="517"/>
                    </a:cubicBezTo>
                    <a:cubicBezTo>
                      <a:pt x="5554" y="5185"/>
                      <a:pt x="2506" y="10233"/>
                      <a:pt x="125" y="15853"/>
                    </a:cubicBezTo>
                    <a:cubicBezTo>
                      <a:pt x="-637" y="17567"/>
                      <a:pt x="2315" y="18424"/>
                      <a:pt x="2982" y="16615"/>
                    </a:cubicBezTo>
                    <a:lnTo>
                      <a:pt x="2982" y="1661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16" name="Freeform: Shape 19215">
                <a:extLst>
                  <a:ext uri="{FF2B5EF4-FFF2-40B4-BE49-F238E27FC236}">
                    <a16:creationId xmlns:a16="http://schemas.microsoft.com/office/drawing/2014/main" id="{E4FB18B4-2B6B-471F-82DE-4027873CAAFD}"/>
                  </a:ext>
                </a:extLst>
              </p:cNvPr>
              <p:cNvSpPr/>
              <p:nvPr/>
            </p:nvSpPr>
            <p:spPr>
              <a:xfrm>
                <a:off x="6501101" y="4208222"/>
                <a:ext cx="17893" cy="15259"/>
              </a:xfrm>
              <a:custGeom>
                <a:avLst/>
                <a:gdLst>
                  <a:gd name="connsiteX0" fmla="*/ 2474 w 17893"/>
                  <a:gd name="connsiteY0" fmla="*/ 14781 h 15259"/>
                  <a:gd name="connsiteX1" fmla="*/ 17142 w 17893"/>
                  <a:gd name="connsiteY1" fmla="*/ 2780 h 15259"/>
                  <a:gd name="connsiteX2" fmla="*/ 15618 w 17893"/>
                  <a:gd name="connsiteY2" fmla="*/ 208 h 15259"/>
                  <a:gd name="connsiteX3" fmla="*/ 378 w 17893"/>
                  <a:gd name="connsiteY3" fmla="*/ 12686 h 15259"/>
                  <a:gd name="connsiteX4" fmla="*/ 2474 w 17893"/>
                  <a:gd name="connsiteY4" fmla="*/ 14781 h 15259"/>
                  <a:gd name="connsiteX5" fmla="*/ 2474 w 17893"/>
                  <a:gd name="connsiteY5" fmla="*/ 14781 h 1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3" h="15259">
                    <a:moveTo>
                      <a:pt x="2474" y="14781"/>
                    </a:moveTo>
                    <a:cubicBezTo>
                      <a:pt x="6665" y="9828"/>
                      <a:pt x="11522" y="5923"/>
                      <a:pt x="17142" y="2780"/>
                    </a:cubicBezTo>
                    <a:cubicBezTo>
                      <a:pt x="18857" y="1827"/>
                      <a:pt x="17332" y="-744"/>
                      <a:pt x="15618" y="208"/>
                    </a:cubicBezTo>
                    <a:cubicBezTo>
                      <a:pt x="9713" y="3542"/>
                      <a:pt x="4759" y="7638"/>
                      <a:pt x="378" y="12686"/>
                    </a:cubicBezTo>
                    <a:cubicBezTo>
                      <a:pt x="-860" y="14115"/>
                      <a:pt x="1235" y="16210"/>
                      <a:pt x="2474" y="14781"/>
                    </a:cubicBezTo>
                    <a:lnTo>
                      <a:pt x="2474" y="1478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17" name="Freeform: Shape 19216">
                <a:extLst>
                  <a:ext uri="{FF2B5EF4-FFF2-40B4-BE49-F238E27FC236}">
                    <a16:creationId xmlns:a16="http://schemas.microsoft.com/office/drawing/2014/main" id="{1389E754-3112-4EC8-925D-E558C951DF50}"/>
                  </a:ext>
                </a:extLst>
              </p:cNvPr>
              <p:cNvSpPr/>
              <p:nvPr/>
            </p:nvSpPr>
            <p:spPr>
              <a:xfrm>
                <a:off x="6532496" y="4221645"/>
                <a:ext cx="8757" cy="18435"/>
              </a:xfrm>
              <a:custGeom>
                <a:avLst/>
                <a:gdLst>
                  <a:gd name="connsiteX0" fmla="*/ 2891 w 8757"/>
                  <a:gd name="connsiteY0" fmla="*/ 17360 h 18435"/>
                  <a:gd name="connsiteX1" fmla="*/ 8511 w 8757"/>
                  <a:gd name="connsiteY1" fmla="*/ 2215 h 18435"/>
                  <a:gd name="connsiteX2" fmla="*/ 5939 w 8757"/>
                  <a:gd name="connsiteY2" fmla="*/ 691 h 18435"/>
                  <a:gd name="connsiteX3" fmla="*/ 34 w 8757"/>
                  <a:gd name="connsiteY3" fmla="*/ 16598 h 18435"/>
                  <a:gd name="connsiteX4" fmla="*/ 2891 w 8757"/>
                  <a:gd name="connsiteY4" fmla="*/ 17360 h 18435"/>
                  <a:gd name="connsiteX5" fmla="*/ 2891 w 8757"/>
                  <a:gd name="connsiteY5" fmla="*/ 17360 h 18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57" h="18435">
                    <a:moveTo>
                      <a:pt x="2891" y="17360"/>
                    </a:moveTo>
                    <a:cubicBezTo>
                      <a:pt x="3653" y="11740"/>
                      <a:pt x="5463" y="6977"/>
                      <a:pt x="8511" y="2215"/>
                    </a:cubicBezTo>
                    <a:cubicBezTo>
                      <a:pt x="9559" y="596"/>
                      <a:pt x="6987" y="-928"/>
                      <a:pt x="5939" y="691"/>
                    </a:cubicBezTo>
                    <a:cubicBezTo>
                      <a:pt x="2796" y="5644"/>
                      <a:pt x="796" y="10788"/>
                      <a:pt x="34" y="16598"/>
                    </a:cubicBezTo>
                    <a:cubicBezTo>
                      <a:pt x="-347" y="18407"/>
                      <a:pt x="2606" y="19265"/>
                      <a:pt x="2891" y="17360"/>
                    </a:cubicBezTo>
                    <a:lnTo>
                      <a:pt x="2891" y="1736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18" name="Freeform: Shape 19217">
                <a:extLst>
                  <a:ext uri="{FF2B5EF4-FFF2-40B4-BE49-F238E27FC236}">
                    <a16:creationId xmlns:a16="http://schemas.microsoft.com/office/drawing/2014/main" id="{BC89A548-7154-4667-A96B-E348BFDB32FD}"/>
                  </a:ext>
                </a:extLst>
              </p:cNvPr>
              <p:cNvSpPr/>
              <p:nvPr/>
            </p:nvSpPr>
            <p:spPr>
              <a:xfrm>
                <a:off x="6548908" y="4222312"/>
                <a:ext cx="10666" cy="16742"/>
              </a:xfrm>
              <a:custGeom>
                <a:avLst/>
                <a:gdLst>
                  <a:gd name="connsiteX0" fmla="*/ 3053 w 10666"/>
                  <a:gd name="connsiteY0" fmla="*/ 15740 h 16742"/>
                  <a:gd name="connsiteX1" fmla="*/ 10387 w 10666"/>
                  <a:gd name="connsiteY1" fmla="*/ 2215 h 16742"/>
                  <a:gd name="connsiteX2" fmla="*/ 7815 w 10666"/>
                  <a:gd name="connsiteY2" fmla="*/ 691 h 16742"/>
                  <a:gd name="connsiteX3" fmla="*/ 100 w 10666"/>
                  <a:gd name="connsiteY3" fmla="*/ 14883 h 16742"/>
                  <a:gd name="connsiteX4" fmla="*/ 3053 w 10666"/>
                  <a:gd name="connsiteY4" fmla="*/ 15740 h 16742"/>
                  <a:gd name="connsiteX5" fmla="*/ 3053 w 10666"/>
                  <a:gd name="connsiteY5" fmla="*/ 15740 h 16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66" h="16742">
                    <a:moveTo>
                      <a:pt x="3053" y="15740"/>
                    </a:moveTo>
                    <a:cubicBezTo>
                      <a:pt x="5053" y="10978"/>
                      <a:pt x="7529" y="6501"/>
                      <a:pt x="10387" y="2215"/>
                    </a:cubicBezTo>
                    <a:cubicBezTo>
                      <a:pt x="11530" y="596"/>
                      <a:pt x="8863" y="-928"/>
                      <a:pt x="7815" y="691"/>
                    </a:cubicBezTo>
                    <a:cubicBezTo>
                      <a:pt x="4767" y="5168"/>
                      <a:pt x="2196" y="9930"/>
                      <a:pt x="100" y="14883"/>
                    </a:cubicBezTo>
                    <a:cubicBezTo>
                      <a:pt x="-567" y="16693"/>
                      <a:pt x="2291" y="17550"/>
                      <a:pt x="3053" y="15740"/>
                    </a:cubicBezTo>
                    <a:lnTo>
                      <a:pt x="3053" y="1574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19" name="Freeform: Shape 19218">
                <a:extLst>
                  <a:ext uri="{FF2B5EF4-FFF2-40B4-BE49-F238E27FC236}">
                    <a16:creationId xmlns:a16="http://schemas.microsoft.com/office/drawing/2014/main" id="{CC7A1678-BD5E-443B-8002-E62A1F03A8A2}"/>
                  </a:ext>
                </a:extLst>
              </p:cNvPr>
              <p:cNvSpPr/>
              <p:nvPr/>
            </p:nvSpPr>
            <p:spPr>
              <a:xfrm>
                <a:off x="6456094" y="4244685"/>
                <a:ext cx="51744" cy="24406"/>
              </a:xfrm>
              <a:custGeom>
                <a:avLst/>
                <a:gdLst>
                  <a:gd name="connsiteX0" fmla="*/ 2141 w 51744"/>
                  <a:gd name="connsiteY0" fmla="*/ 9560 h 24406"/>
                  <a:gd name="connsiteX1" fmla="*/ 48718 w 51744"/>
                  <a:gd name="connsiteY1" fmla="*/ 23372 h 24406"/>
                  <a:gd name="connsiteX2" fmla="*/ 51671 w 51744"/>
                  <a:gd name="connsiteY2" fmla="*/ 22610 h 24406"/>
                  <a:gd name="connsiteX3" fmla="*/ 712 w 51744"/>
                  <a:gd name="connsiteY3" fmla="*/ 6989 h 24406"/>
                  <a:gd name="connsiteX4" fmla="*/ 2141 w 51744"/>
                  <a:gd name="connsiteY4" fmla="*/ 9560 h 24406"/>
                  <a:gd name="connsiteX5" fmla="*/ 2141 w 51744"/>
                  <a:gd name="connsiteY5" fmla="*/ 9560 h 2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744" h="24406">
                    <a:moveTo>
                      <a:pt x="2141" y="9560"/>
                    </a:moveTo>
                    <a:cubicBezTo>
                      <a:pt x="18905" y="-2822"/>
                      <a:pt x="42241" y="2702"/>
                      <a:pt x="48718" y="23372"/>
                    </a:cubicBezTo>
                    <a:cubicBezTo>
                      <a:pt x="49290" y="25181"/>
                      <a:pt x="52243" y="24419"/>
                      <a:pt x="51671" y="22610"/>
                    </a:cubicBezTo>
                    <a:cubicBezTo>
                      <a:pt x="44718" y="226"/>
                      <a:pt x="19096" y="-6632"/>
                      <a:pt x="712" y="6989"/>
                    </a:cubicBezTo>
                    <a:cubicBezTo>
                      <a:pt x="-907" y="8036"/>
                      <a:pt x="522" y="10703"/>
                      <a:pt x="2141" y="9560"/>
                    </a:cubicBezTo>
                    <a:lnTo>
                      <a:pt x="2141" y="956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20" name="Freeform: Shape 19219">
                <a:extLst>
                  <a:ext uri="{FF2B5EF4-FFF2-40B4-BE49-F238E27FC236}">
                    <a16:creationId xmlns:a16="http://schemas.microsoft.com/office/drawing/2014/main" id="{11566100-2003-4B04-9BB4-5BA69D144EEF}"/>
                  </a:ext>
                </a:extLst>
              </p:cNvPr>
              <p:cNvSpPr/>
              <p:nvPr/>
            </p:nvSpPr>
            <p:spPr>
              <a:xfrm>
                <a:off x="6469473" y="4249526"/>
                <a:ext cx="125474" cy="29313"/>
              </a:xfrm>
              <a:custGeom>
                <a:avLst/>
                <a:gdLst>
                  <a:gd name="connsiteX0" fmla="*/ 1907 w 125474"/>
                  <a:gd name="connsiteY0" fmla="*/ 29294 h 29313"/>
                  <a:gd name="connsiteX1" fmla="*/ 124398 w 125474"/>
                  <a:gd name="connsiteY1" fmla="*/ 3005 h 29313"/>
                  <a:gd name="connsiteX2" fmla="*/ 123636 w 125474"/>
                  <a:gd name="connsiteY2" fmla="*/ 52 h 29313"/>
                  <a:gd name="connsiteX3" fmla="*/ 1145 w 125474"/>
                  <a:gd name="connsiteY3" fmla="*/ 26341 h 29313"/>
                  <a:gd name="connsiteX4" fmla="*/ 1907 w 125474"/>
                  <a:gd name="connsiteY4" fmla="*/ 29294 h 29313"/>
                  <a:gd name="connsiteX5" fmla="*/ 1907 w 125474"/>
                  <a:gd name="connsiteY5" fmla="*/ 29294 h 2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474" h="29313">
                    <a:moveTo>
                      <a:pt x="1907" y="29294"/>
                    </a:moveTo>
                    <a:cubicBezTo>
                      <a:pt x="43150" y="22245"/>
                      <a:pt x="83917" y="13482"/>
                      <a:pt x="124398" y="3005"/>
                    </a:cubicBezTo>
                    <a:cubicBezTo>
                      <a:pt x="126303" y="2528"/>
                      <a:pt x="125446" y="-424"/>
                      <a:pt x="123636" y="52"/>
                    </a:cubicBezTo>
                    <a:cubicBezTo>
                      <a:pt x="83155" y="10529"/>
                      <a:pt x="42388" y="19292"/>
                      <a:pt x="1145" y="26341"/>
                    </a:cubicBezTo>
                    <a:cubicBezTo>
                      <a:pt x="-856" y="26722"/>
                      <a:pt x="2" y="29579"/>
                      <a:pt x="1907" y="29294"/>
                    </a:cubicBezTo>
                    <a:lnTo>
                      <a:pt x="1907" y="2929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21" name="Freeform: Shape 19220">
                <a:extLst>
                  <a:ext uri="{FF2B5EF4-FFF2-40B4-BE49-F238E27FC236}">
                    <a16:creationId xmlns:a16="http://schemas.microsoft.com/office/drawing/2014/main" id="{71F5E3D8-A5E8-4513-BC64-C3A4E9128326}"/>
                  </a:ext>
                </a:extLst>
              </p:cNvPr>
              <p:cNvSpPr/>
              <p:nvPr/>
            </p:nvSpPr>
            <p:spPr>
              <a:xfrm>
                <a:off x="5939218" y="4176140"/>
                <a:ext cx="108706" cy="136262"/>
              </a:xfrm>
              <a:custGeom>
                <a:avLst/>
                <a:gdLst>
                  <a:gd name="connsiteX0" fmla="*/ 19717 w 108706"/>
                  <a:gd name="connsiteY0" fmla="*/ 0 h 136262"/>
                  <a:gd name="connsiteX1" fmla="*/ 0 w 108706"/>
                  <a:gd name="connsiteY1" fmla="*/ 69342 h 136262"/>
                  <a:gd name="connsiteX2" fmla="*/ 105727 w 108706"/>
                  <a:gd name="connsiteY2" fmla="*/ 136208 h 136262"/>
                  <a:gd name="connsiteX3" fmla="*/ 89535 w 108706"/>
                  <a:gd name="connsiteY3" fmla="*/ 75819 h 136262"/>
                  <a:gd name="connsiteX4" fmla="*/ 77343 w 108706"/>
                  <a:gd name="connsiteY4" fmla="*/ 65246 h 136262"/>
                  <a:gd name="connsiteX5" fmla="*/ 97345 w 108706"/>
                  <a:gd name="connsiteY5" fmla="*/ 18669 h 136262"/>
                  <a:gd name="connsiteX6" fmla="*/ 19717 w 108706"/>
                  <a:gd name="connsiteY6" fmla="*/ 0 h 13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06" h="136262">
                    <a:moveTo>
                      <a:pt x="19717" y="0"/>
                    </a:moveTo>
                    <a:lnTo>
                      <a:pt x="0" y="69342"/>
                    </a:lnTo>
                    <a:cubicBezTo>
                      <a:pt x="0" y="69342"/>
                      <a:pt x="100584" y="138493"/>
                      <a:pt x="105727" y="136208"/>
                    </a:cubicBezTo>
                    <a:cubicBezTo>
                      <a:pt x="110871" y="133921"/>
                      <a:pt x="111538" y="105442"/>
                      <a:pt x="89535" y="75819"/>
                    </a:cubicBezTo>
                    <a:lnTo>
                      <a:pt x="77343" y="65246"/>
                    </a:lnTo>
                    <a:lnTo>
                      <a:pt x="97345" y="18669"/>
                    </a:lnTo>
                    <a:lnTo>
                      <a:pt x="19717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22" name="Freeform: Shape 19221">
                <a:extLst>
                  <a:ext uri="{FF2B5EF4-FFF2-40B4-BE49-F238E27FC236}">
                    <a16:creationId xmlns:a16="http://schemas.microsoft.com/office/drawing/2014/main" id="{7B098DEC-A748-42A9-956B-6BD67E7B4D24}"/>
                  </a:ext>
                </a:extLst>
              </p:cNvPr>
              <p:cNvSpPr/>
              <p:nvPr/>
            </p:nvSpPr>
            <p:spPr>
              <a:xfrm>
                <a:off x="6000483" y="4239479"/>
                <a:ext cx="19697" cy="6671"/>
              </a:xfrm>
              <a:custGeom>
                <a:avLst/>
                <a:gdLst>
                  <a:gd name="connsiteX0" fmla="*/ 1886 w 19697"/>
                  <a:gd name="connsiteY0" fmla="*/ 6574 h 6671"/>
                  <a:gd name="connsiteX1" fmla="*/ 18269 w 19697"/>
                  <a:gd name="connsiteY1" fmla="*/ 3050 h 6671"/>
                  <a:gd name="connsiteX2" fmla="*/ 18269 w 19697"/>
                  <a:gd name="connsiteY2" fmla="*/ 2 h 6671"/>
                  <a:gd name="connsiteX3" fmla="*/ 1029 w 19697"/>
                  <a:gd name="connsiteY3" fmla="*/ 3622 h 6671"/>
                  <a:gd name="connsiteX4" fmla="*/ 1886 w 19697"/>
                  <a:gd name="connsiteY4" fmla="*/ 6574 h 6671"/>
                  <a:gd name="connsiteX5" fmla="*/ 1886 w 19697"/>
                  <a:gd name="connsiteY5" fmla="*/ 6574 h 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97" h="6671">
                    <a:moveTo>
                      <a:pt x="1886" y="6574"/>
                    </a:moveTo>
                    <a:cubicBezTo>
                      <a:pt x="7315" y="4574"/>
                      <a:pt x="12554" y="3431"/>
                      <a:pt x="18269" y="3050"/>
                    </a:cubicBezTo>
                    <a:cubicBezTo>
                      <a:pt x="20174" y="2955"/>
                      <a:pt x="20174" y="-93"/>
                      <a:pt x="18269" y="2"/>
                    </a:cubicBezTo>
                    <a:cubicBezTo>
                      <a:pt x="12268" y="383"/>
                      <a:pt x="6649" y="1526"/>
                      <a:pt x="1029" y="3622"/>
                    </a:cubicBezTo>
                    <a:cubicBezTo>
                      <a:pt x="-781" y="4288"/>
                      <a:pt x="-19" y="7241"/>
                      <a:pt x="1886" y="6574"/>
                    </a:cubicBezTo>
                    <a:lnTo>
                      <a:pt x="1886" y="657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23" name="Freeform: Shape 19222">
                <a:extLst>
                  <a:ext uri="{FF2B5EF4-FFF2-40B4-BE49-F238E27FC236}">
                    <a16:creationId xmlns:a16="http://schemas.microsoft.com/office/drawing/2014/main" id="{64C990FC-6A85-4CFF-9F35-769089A01ED8}"/>
                  </a:ext>
                </a:extLst>
              </p:cNvPr>
              <p:cNvSpPr/>
              <p:nvPr/>
            </p:nvSpPr>
            <p:spPr>
              <a:xfrm>
                <a:off x="6000833" y="4224337"/>
                <a:ext cx="22070" cy="5501"/>
              </a:xfrm>
              <a:custGeom>
                <a:avLst/>
                <a:gdLst>
                  <a:gd name="connsiteX0" fmla="*/ 1441 w 22070"/>
                  <a:gd name="connsiteY0" fmla="*/ 3143 h 5501"/>
                  <a:gd name="connsiteX1" fmla="*/ 20205 w 22070"/>
                  <a:gd name="connsiteY1" fmla="*/ 5429 h 5501"/>
                  <a:gd name="connsiteX2" fmla="*/ 20967 w 22070"/>
                  <a:gd name="connsiteY2" fmla="*/ 2476 h 5501"/>
                  <a:gd name="connsiteX3" fmla="*/ 1346 w 22070"/>
                  <a:gd name="connsiteY3" fmla="*/ 95 h 5501"/>
                  <a:gd name="connsiteX4" fmla="*/ 1441 w 22070"/>
                  <a:gd name="connsiteY4" fmla="*/ 3143 h 5501"/>
                  <a:gd name="connsiteX5" fmla="*/ 1441 w 22070"/>
                  <a:gd name="connsiteY5" fmla="*/ 3143 h 5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70" h="5501">
                    <a:moveTo>
                      <a:pt x="1441" y="3143"/>
                    </a:moveTo>
                    <a:cubicBezTo>
                      <a:pt x="7918" y="2762"/>
                      <a:pt x="14014" y="3524"/>
                      <a:pt x="20205" y="5429"/>
                    </a:cubicBezTo>
                    <a:cubicBezTo>
                      <a:pt x="22110" y="6000"/>
                      <a:pt x="22872" y="3048"/>
                      <a:pt x="20967" y="2476"/>
                    </a:cubicBezTo>
                    <a:cubicBezTo>
                      <a:pt x="14490" y="476"/>
                      <a:pt x="8108" y="-286"/>
                      <a:pt x="1346" y="95"/>
                    </a:cubicBezTo>
                    <a:cubicBezTo>
                      <a:pt x="-464" y="190"/>
                      <a:pt x="-464" y="3238"/>
                      <a:pt x="1441" y="3143"/>
                    </a:cubicBezTo>
                    <a:lnTo>
                      <a:pt x="1441" y="31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24" name="Freeform: Shape 19223">
                <a:extLst>
                  <a:ext uri="{FF2B5EF4-FFF2-40B4-BE49-F238E27FC236}">
                    <a16:creationId xmlns:a16="http://schemas.microsoft.com/office/drawing/2014/main" id="{4507768E-B69B-46D7-857A-F0D7A0204CE3}"/>
                  </a:ext>
                </a:extLst>
              </p:cNvPr>
              <p:cNvSpPr/>
              <p:nvPr/>
            </p:nvSpPr>
            <p:spPr>
              <a:xfrm>
                <a:off x="6010405" y="4252129"/>
                <a:ext cx="18117" cy="9640"/>
              </a:xfrm>
              <a:custGeom>
                <a:avLst/>
                <a:gdLst>
                  <a:gd name="connsiteX0" fmla="*/ 2155 w 18117"/>
                  <a:gd name="connsiteY0" fmla="*/ 9355 h 9640"/>
                  <a:gd name="connsiteX1" fmla="*/ 17014 w 18117"/>
                  <a:gd name="connsiteY1" fmla="*/ 2973 h 9640"/>
                  <a:gd name="connsiteX2" fmla="*/ 16252 w 18117"/>
                  <a:gd name="connsiteY2" fmla="*/ 20 h 9640"/>
                  <a:gd name="connsiteX3" fmla="*/ 631 w 18117"/>
                  <a:gd name="connsiteY3" fmla="*/ 6688 h 9640"/>
                  <a:gd name="connsiteX4" fmla="*/ 2155 w 18117"/>
                  <a:gd name="connsiteY4" fmla="*/ 9355 h 9640"/>
                  <a:gd name="connsiteX5" fmla="*/ 2155 w 18117"/>
                  <a:gd name="connsiteY5" fmla="*/ 9355 h 9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17" h="9640">
                    <a:moveTo>
                      <a:pt x="2155" y="9355"/>
                    </a:moveTo>
                    <a:cubicBezTo>
                      <a:pt x="6727" y="6116"/>
                      <a:pt x="11490" y="4021"/>
                      <a:pt x="17014" y="2973"/>
                    </a:cubicBezTo>
                    <a:cubicBezTo>
                      <a:pt x="18919" y="2592"/>
                      <a:pt x="18157" y="-266"/>
                      <a:pt x="16252" y="20"/>
                    </a:cubicBezTo>
                    <a:cubicBezTo>
                      <a:pt x="10537" y="1163"/>
                      <a:pt x="5394" y="3259"/>
                      <a:pt x="631" y="6688"/>
                    </a:cubicBezTo>
                    <a:cubicBezTo>
                      <a:pt x="-893" y="7926"/>
                      <a:pt x="631" y="10498"/>
                      <a:pt x="2155" y="9355"/>
                    </a:cubicBezTo>
                    <a:lnTo>
                      <a:pt x="2155" y="93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25" name="Freeform: Shape 19224">
                <a:extLst>
                  <a:ext uri="{FF2B5EF4-FFF2-40B4-BE49-F238E27FC236}">
                    <a16:creationId xmlns:a16="http://schemas.microsoft.com/office/drawing/2014/main" id="{81F2F172-580A-4FA0-873C-644D461E8068}"/>
                  </a:ext>
                </a:extLst>
              </p:cNvPr>
              <p:cNvSpPr/>
              <p:nvPr/>
            </p:nvSpPr>
            <p:spPr>
              <a:xfrm>
                <a:off x="6022506" y="4265941"/>
                <a:ext cx="18208" cy="7167"/>
              </a:xfrm>
              <a:custGeom>
                <a:avLst/>
                <a:gdLst>
                  <a:gd name="connsiteX0" fmla="*/ 1865 w 18208"/>
                  <a:gd name="connsiteY0" fmla="*/ 7068 h 7167"/>
                  <a:gd name="connsiteX1" fmla="*/ 17105 w 18208"/>
                  <a:gd name="connsiteY1" fmla="*/ 2972 h 7167"/>
                  <a:gd name="connsiteX2" fmla="*/ 16343 w 18208"/>
                  <a:gd name="connsiteY2" fmla="*/ 19 h 7167"/>
                  <a:gd name="connsiteX3" fmla="*/ 1103 w 18208"/>
                  <a:gd name="connsiteY3" fmla="*/ 4115 h 7167"/>
                  <a:gd name="connsiteX4" fmla="*/ 1865 w 18208"/>
                  <a:gd name="connsiteY4" fmla="*/ 7068 h 7167"/>
                  <a:gd name="connsiteX5" fmla="*/ 1865 w 18208"/>
                  <a:gd name="connsiteY5" fmla="*/ 7068 h 7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08" h="7167">
                    <a:moveTo>
                      <a:pt x="1865" y="7068"/>
                    </a:moveTo>
                    <a:cubicBezTo>
                      <a:pt x="6818" y="5163"/>
                      <a:pt x="11867" y="3830"/>
                      <a:pt x="17105" y="2972"/>
                    </a:cubicBezTo>
                    <a:cubicBezTo>
                      <a:pt x="19010" y="2686"/>
                      <a:pt x="18248" y="-266"/>
                      <a:pt x="16343" y="19"/>
                    </a:cubicBezTo>
                    <a:cubicBezTo>
                      <a:pt x="11105" y="877"/>
                      <a:pt x="6056" y="2210"/>
                      <a:pt x="1103" y="4115"/>
                    </a:cubicBezTo>
                    <a:cubicBezTo>
                      <a:pt x="-802" y="4877"/>
                      <a:pt x="-40" y="7735"/>
                      <a:pt x="1865" y="7068"/>
                    </a:cubicBezTo>
                    <a:lnTo>
                      <a:pt x="1865" y="70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26" name="Freeform: Shape 19225">
                <a:extLst>
                  <a:ext uri="{FF2B5EF4-FFF2-40B4-BE49-F238E27FC236}">
                    <a16:creationId xmlns:a16="http://schemas.microsoft.com/office/drawing/2014/main" id="{87DF268E-2E91-4665-B2AA-09514A0EB208}"/>
                  </a:ext>
                </a:extLst>
              </p:cNvPr>
              <p:cNvSpPr/>
              <p:nvPr/>
            </p:nvSpPr>
            <p:spPr>
              <a:xfrm>
                <a:off x="5947191" y="4213267"/>
                <a:ext cx="29968" cy="48396"/>
              </a:xfrm>
              <a:custGeom>
                <a:avLst/>
                <a:gdLst>
                  <a:gd name="connsiteX0" fmla="*/ 1076 w 29968"/>
                  <a:gd name="connsiteY0" fmla="*/ 2878 h 48396"/>
                  <a:gd name="connsiteX1" fmla="*/ 23174 w 29968"/>
                  <a:gd name="connsiteY1" fmla="*/ 46121 h 48396"/>
                  <a:gd name="connsiteX2" fmla="*/ 25746 w 29968"/>
                  <a:gd name="connsiteY2" fmla="*/ 47645 h 48396"/>
                  <a:gd name="connsiteX3" fmla="*/ 1838 w 29968"/>
                  <a:gd name="connsiteY3" fmla="*/ 20 h 48396"/>
                  <a:gd name="connsiteX4" fmla="*/ 1076 w 29968"/>
                  <a:gd name="connsiteY4" fmla="*/ 2878 h 48396"/>
                  <a:gd name="connsiteX5" fmla="*/ 1076 w 29968"/>
                  <a:gd name="connsiteY5" fmla="*/ 2878 h 4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68" h="48396">
                    <a:moveTo>
                      <a:pt x="1076" y="2878"/>
                    </a:moveTo>
                    <a:cubicBezTo>
                      <a:pt x="21555" y="6307"/>
                      <a:pt x="33652" y="27166"/>
                      <a:pt x="23174" y="46121"/>
                    </a:cubicBezTo>
                    <a:cubicBezTo>
                      <a:pt x="22222" y="47836"/>
                      <a:pt x="24793" y="49360"/>
                      <a:pt x="25746" y="47645"/>
                    </a:cubicBezTo>
                    <a:cubicBezTo>
                      <a:pt x="37081" y="27262"/>
                      <a:pt x="24412" y="3735"/>
                      <a:pt x="1838" y="20"/>
                    </a:cubicBezTo>
                    <a:cubicBezTo>
                      <a:pt x="28" y="-266"/>
                      <a:pt x="-829" y="2592"/>
                      <a:pt x="1076" y="2878"/>
                    </a:cubicBezTo>
                    <a:lnTo>
                      <a:pt x="1076" y="287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27" name="Freeform: Shape 19226">
                <a:extLst>
                  <a:ext uri="{FF2B5EF4-FFF2-40B4-BE49-F238E27FC236}">
                    <a16:creationId xmlns:a16="http://schemas.microsoft.com/office/drawing/2014/main" id="{B9CD4400-E651-4E56-B092-EA4C8F89C1B9}"/>
                  </a:ext>
                </a:extLst>
              </p:cNvPr>
              <p:cNvSpPr/>
              <p:nvPr/>
            </p:nvSpPr>
            <p:spPr>
              <a:xfrm>
                <a:off x="5938950" y="4239766"/>
                <a:ext cx="106400" cy="73583"/>
              </a:xfrm>
              <a:custGeom>
                <a:avLst/>
                <a:gdLst>
                  <a:gd name="connsiteX0" fmla="*/ 649 w 106400"/>
                  <a:gd name="connsiteY0" fmla="*/ 2858 h 73583"/>
                  <a:gd name="connsiteX1" fmla="*/ 104186 w 106400"/>
                  <a:gd name="connsiteY1" fmla="*/ 73343 h 73583"/>
                  <a:gd name="connsiteX2" fmla="*/ 105710 w 106400"/>
                  <a:gd name="connsiteY2" fmla="*/ 70771 h 73583"/>
                  <a:gd name="connsiteX3" fmla="*/ 2173 w 106400"/>
                  <a:gd name="connsiteY3" fmla="*/ 286 h 73583"/>
                  <a:gd name="connsiteX4" fmla="*/ 649 w 106400"/>
                  <a:gd name="connsiteY4" fmla="*/ 2858 h 73583"/>
                  <a:gd name="connsiteX5" fmla="*/ 649 w 106400"/>
                  <a:gd name="connsiteY5" fmla="*/ 2858 h 7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400" h="73583">
                    <a:moveTo>
                      <a:pt x="649" y="2858"/>
                    </a:moveTo>
                    <a:cubicBezTo>
                      <a:pt x="34177" y="27814"/>
                      <a:pt x="68657" y="51340"/>
                      <a:pt x="104186" y="73343"/>
                    </a:cubicBezTo>
                    <a:cubicBezTo>
                      <a:pt x="105805" y="74391"/>
                      <a:pt x="107329" y="71724"/>
                      <a:pt x="105710" y="70771"/>
                    </a:cubicBezTo>
                    <a:cubicBezTo>
                      <a:pt x="70181" y="48769"/>
                      <a:pt x="35701" y="25242"/>
                      <a:pt x="2173" y="286"/>
                    </a:cubicBezTo>
                    <a:cubicBezTo>
                      <a:pt x="554" y="-857"/>
                      <a:pt x="-875" y="1715"/>
                      <a:pt x="649" y="2858"/>
                    </a:cubicBezTo>
                    <a:lnTo>
                      <a:pt x="649" y="28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28" name="Freeform: Shape 19227">
                <a:extLst>
                  <a:ext uri="{FF2B5EF4-FFF2-40B4-BE49-F238E27FC236}">
                    <a16:creationId xmlns:a16="http://schemas.microsoft.com/office/drawing/2014/main" id="{F3CAFD5F-8F54-442C-A655-3E22C25BA5CD}"/>
                  </a:ext>
                </a:extLst>
              </p:cNvPr>
              <p:cNvSpPr/>
              <p:nvPr/>
            </p:nvSpPr>
            <p:spPr>
              <a:xfrm>
                <a:off x="5942742" y="3881722"/>
                <a:ext cx="282606" cy="354711"/>
              </a:xfrm>
              <a:custGeom>
                <a:avLst/>
                <a:gdLst>
                  <a:gd name="connsiteX0" fmla="*/ 92297 w 282606"/>
                  <a:gd name="connsiteY0" fmla="*/ 0 h 354711"/>
                  <a:gd name="connsiteX1" fmla="*/ 0 w 282606"/>
                  <a:gd name="connsiteY1" fmla="*/ 333375 h 354711"/>
                  <a:gd name="connsiteX2" fmla="*/ 92774 w 282606"/>
                  <a:gd name="connsiteY2" fmla="*/ 354711 h 354711"/>
                  <a:gd name="connsiteX3" fmla="*/ 282607 w 282606"/>
                  <a:gd name="connsiteY3" fmla="*/ 0 h 35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606" h="354711">
                    <a:moveTo>
                      <a:pt x="92297" y="0"/>
                    </a:moveTo>
                    <a:lnTo>
                      <a:pt x="0" y="333375"/>
                    </a:lnTo>
                    <a:lnTo>
                      <a:pt x="92774" y="354711"/>
                    </a:lnTo>
                    <a:lnTo>
                      <a:pt x="282607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29" name="Freeform: Shape 19228">
                <a:extLst>
                  <a:ext uri="{FF2B5EF4-FFF2-40B4-BE49-F238E27FC236}">
                    <a16:creationId xmlns:a16="http://schemas.microsoft.com/office/drawing/2014/main" id="{ACA21BFE-9234-4A60-9A4A-6DE0FFB1670A}"/>
                  </a:ext>
                </a:extLst>
              </p:cNvPr>
              <p:cNvSpPr/>
              <p:nvPr/>
            </p:nvSpPr>
            <p:spPr>
              <a:xfrm>
                <a:off x="6192202" y="3881722"/>
                <a:ext cx="326707" cy="354711"/>
              </a:xfrm>
              <a:custGeom>
                <a:avLst/>
                <a:gdLst>
                  <a:gd name="connsiteX0" fmla="*/ 0 w 326707"/>
                  <a:gd name="connsiteY0" fmla="*/ 0 h 354711"/>
                  <a:gd name="connsiteX1" fmla="*/ 240506 w 326707"/>
                  <a:gd name="connsiteY1" fmla="*/ 354711 h 354711"/>
                  <a:gd name="connsiteX2" fmla="*/ 326708 w 326707"/>
                  <a:gd name="connsiteY2" fmla="*/ 310420 h 354711"/>
                  <a:gd name="connsiteX3" fmla="*/ 187547 w 326707"/>
                  <a:gd name="connsiteY3" fmla="*/ 8668 h 35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6707" h="354711">
                    <a:moveTo>
                      <a:pt x="0" y="0"/>
                    </a:moveTo>
                    <a:lnTo>
                      <a:pt x="240506" y="354711"/>
                    </a:lnTo>
                    <a:lnTo>
                      <a:pt x="326708" y="310420"/>
                    </a:lnTo>
                    <a:lnTo>
                      <a:pt x="187547" y="86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30" name="Freeform: Shape 19229">
                <a:extLst>
                  <a:ext uri="{FF2B5EF4-FFF2-40B4-BE49-F238E27FC236}">
                    <a16:creationId xmlns:a16="http://schemas.microsoft.com/office/drawing/2014/main" id="{BCE8511B-2191-47DF-A098-AFBBB7808C86}"/>
                  </a:ext>
                </a:extLst>
              </p:cNvPr>
              <p:cNvSpPr/>
              <p:nvPr/>
            </p:nvSpPr>
            <p:spPr>
              <a:xfrm>
                <a:off x="6220164" y="3895120"/>
                <a:ext cx="217538" cy="327133"/>
              </a:xfrm>
              <a:custGeom>
                <a:avLst/>
                <a:gdLst>
                  <a:gd name="connsiteX0" fmla="*/ 327 w 217538"/>
                  <a:gd name="connsiteY0" fmla="*/ 3176 h 327133"/>
                  <a:gd name="connsiteX1" fmla="*/ 208830 w 217538"/>
                  <a:gd name="connsiteY1" fmla="*/ 325121 h 327133"/>
                  <a:gd name="connsiteX2" fmla="*/ 216735 w 217538"/>
                  <a:gd name="connsiteY2" fmla="*/ 320549 h 327133"/>
                  <a:gd name="connsiteX3" fmla="*/ 4042 w 217538"/>
                  <a:gd name="connsiteY3" fmla="*/ 985 h 327133"/>
                  <a:gd name="connsiteX4" fmla="*/ 327 w 217538"/>
                  <a:gd name="connsiteY4" fmla="*/ 3176 h 327133"/>
                  <a:gd name="connsiteX5" fmla="*/ 327 w 217538"/>
                  <a:gd name="connsiteY5" fmla="*/ 3176 h 32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538" h="327133">
                    <a:moveTo>
                      <a:pt x="327" y="3176"/>
                    </a:moveTo>
                    <a:cubicBezTo>
                      <a:pt x="66050" y="112809"/>
                      <a:pt x="136059" y="220060"/>
                      <a:pt x="208830" y="325121"/>
                    </a:cubicBezTo>
                    <a:cubicBezTo>
                      <a:pt x="212163" y="329883"/>
                      <a:pt x="220069" y="325311"/>
                      <a:pt x="216735" y="320549"/>
                    </a:cubicBezTo>
                    <a:cubicBezTo>
                      <a:pt x="143298" y="215679"/>
                      <a:pt x="72813" y="108999"/>
                      <a:pt x="4042" y="985"/>
                    </a:cubicBezTo>
                    <a:cubicBezTo>
                      <a:pt x="2518" y="-1301"/>
                      <a:pt x="-1101" y="795"/>
                      <a:pt x="327" y="3176"/>
                    </a:cubicBezTo>
                    <a:lnTo>
                      <a:pt x="327" y="317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31" name="Freeform: Shape 19230">
                <a:extLst>
                  <a:ext uri="{FF2B5EF4-FFF2-40B4-BE49-F238E27FC236}">
                    <a16:creationId xmlns:a16="http://schemas.microsoft.com/office/drawing/2014/main" id="{EBE7B630-EDFD-4719-8877-D8BEB51F3492}"/>
                  </a:ext>
                </a:extLst>
              </p:cNvPr>
              <p:cNvSpPr/>
              <p:nvPr/>
            </p:nvSpPr>
            <p:spPr>
              <a:xfrm>
                <a:off x="6422469" y="4179406"/>
                <a:ext cx="89148" cy="44458"/>
              </a:xfrm>
              <a:custGeom>
                <a:avLst/>
                <a:gdLst>
                  <a:gd name="connsiteX0" fmla="*/ 1096 w 89148"/>
                  <a:gd name="connsiteY0" fmla="*/ 44454 h 44458"/>
                  <a:gd name="connsiteX1" fmla="*/ 40339 w 89148"/>
                  <a:gd name="connsiteY1" fmla="*/ 30738 h 44458"/>
                  <a:gd name="connsiteX2" fmla="*/ 87487 w 89148"/>
                  <a:gd name="connsiteY2" fmla="*/ 6354 h 44458"/>
                  <a:gd name="connsiteX3" fmla="*/ 84058 w 89148"/>
                  <a:gd name="connsiteY3" fmla="*/ 448 h 44458"/>
                  <a:gd name="connsiteX4" fmla="*/ 39672 w 89148"/>
                  <a:gd name="connsiteY4" fmla="*/ 23404 h 44458"/>
                  <a:gd name="connsiteX5" fmla="*/ 334 w 89148"/>
                  <a:gd name="connsiteY5" fmla="*/ 42549 h 44458"/>
                  <a:gd name="connsiteX6" fmla="*/ 1096 w 89148"/>
                  <a:gd name="connsiteY6" fmla="*/ 44454 h 44458"/>
                  <a:gd name="connsiteX7" fmla="*/ 1096 w 89148"/>
                  <a:gd name="connsiteY7" fmla="*/ 44454 h 44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148" h="44458">
                    <a:moveTo>
                      <a:pt x="1096" y="44454"/>
                    </a:moveTo>
                    <a:cubicBezTo>
                      <a:pt x="14621" y="43977"/>
                      <a:pt x="28147" y="36262"/>
                      <a:pt x="40339" y="30738"/>
                    </a:cubicBezTo>
                    <a:cubicBezTo>
                      <a:pt x="56436" y="23404"/>
                      <a:pt x="72152" y="15117"/>
                      <a:pt x="87487" y="6354"/>
                    </a:cubicBezTo>
                    <a:cubicBezTo>
                      <a:pt x="91297" y="4163"/>
                      <a:pt x="87868" y="-1647"/>
                      <a:pt x="84058" y="448"/>
                    </a:cubicBezTo>
                    <a:cubicBezTo>
                      <a:pt x="69580" y="8640"/>
                      <a:pt x="54817" y="16355"/>
                      <a:pt x="39672" y="23404"/>
                    </a:cubicBezTo>
                    <a:cubicBezTo>
                      <a:pt x="26623" y="29500"/>
                      <a:pt x="11383" y="33309"/>
                      <a:pt x="334" y="42549"/>
                    </a:cubicBezTo>
                    <a:cubicBezTo>
                      <a:pt x="-428" y="43216"/>
                      <a:pt x="238" y="44549"/>
                      <a:pt x="1096" y="44454"/>
                    </a:cubicBezTo>
                    <a:lnTo>
                      <a:pt x="1096" y="444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32" name="Freeform: Shape 19231">
                <a:extLst>
                  <a:ext uri="{FF2B5EF4-FFF2-40B4-BE49-F238E27FC236}">
                    <a16:creationId xmlns:a16="http://schemas.microsoft.com/office/drawing/2014/main" id="{B9280122-7485-4382-B14B-9102B204139C}"/>
                  </a:ext>
                </a:extLst>
              </p:cNvPr>
              <p:cNvSpPr/>
              <p:nvPr/>
            </p:nvSpPr>
            <p:spPr>
              <a:xfrm>
                <a:off x="6025114" y="3891969"/>
                <a:ext cx="170225" cy="304368"/>
              </a:xfrm>
              <a:custGeom>
                <a:avLst/>
                <a:gdLst>
                  <a:gd name="connsiteX0" fmla="*/ 3544 w 170225"/>
                  <a:gd name="connsiteY0" fmla="*/ 303317 h 304368"/>
                  <a:gd name="connsiteX1" fmla="*/ 169851 w 170225"/>
                  <a:gd name="connsiteY1" fmla="*/ 4613 h 304368"/>
                  <a:gd name="connsiteX2" fmla="*/ 164612 w 170225"/>
                  <a:gd name="connsiteY2" fmla="*/ 1565 h 304368"/>
                  <a:gd name="connsiteX3" fmla="*/ 210 w 170225"/>
                  <a:gd name="connsiteY3" fmla="*/ 301316 h 304368"/>
                  <a:gd name="connsiteX4" fmla="*/ 3544 w 170225"/>
                  <a:gd name="connsiteY4" fmla="*/ 303317 h 304368"/>
                  <a:gd name="connsiteX5" fmla="*/ 3544 w 170225"/>
                  <a:gd name="connsiteY5" fmla="*/ 303317 h 30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225" h="304368">
                    <a:moveTo>
                      <a:pt x="3544" y="303317"/>
                    </a:moveTo>
                    <a:cubicBezTo>
                      <a:pt x="57932" y="203304"/>
                      <a:pt x="116987" y="105482"/>
                      <a:pt x="169851" y="4613"/>
                    </a:cubicBezTo>
                    <a:cubicBezTo>
                      <a:pt x="171660" y="1088"/>
                      <a:pt x="166422" y="-1960"/>
                      <a:pt x="164612" y="1565"/>
                    </a:cubicBezTo>
                    <a:cubicBezTo>
                      <a:pt x="111367" y="101863"/>
                      <a:pt x="45168" y="196922"/>
                      <a:pt x="210" y="301316"/>
                    </a:cubicBezTo>
                    <a:cubicBezTo>
                      <a:pt x="-837" y="303602"/>
                      <a:pt x="2306" y="305698"/>
                      <a:pt x="3544" y="303317"/>
                    </a:cubicBezTo>
                    <a:lnTo>
                      <a:pt x="3544" y="30331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33" name="Freeform: Shape 19232">
                <a:extLst>
                  <a:ext uri="{FF2B5EF4-FFF2-40B4-BE49-F238E27FC236}">
                    <a16:creationId xmlns:a16="http://schemas.microsoft.com/office/drawing/2014/main" id="{1D55B848-8829-48CF-B103-17A209224B76}"/>
                  </a:ext>
                </a:extLst>
              </p:cNvPr>
              <p:cNvSpPr/>
              <p:nvPr/>
            </p:nvSpPr>
            <p:spPr>
              <a:xfrm>
                <a:off x="5955579" y="4175275"/>
                <a:ext cx="99263" cy="30100"/>
              </a:xfrm>
              <a:custGeom>
                <a:avLst/>
                <a:gdLst>
                  <a:gd name="connsiteX0" fmla="*/ 5832 w 99263"/>
                  <a:gd name="connsiteY0" fmla="*/ 2675 h 30100"/>
                  <a:gd name="connsiteX1" fmla="*/ 3832 w 99263"/>
                  <a:gd name="connsiteY1" fmla="*/ 770 h 30100"/>
                  <a:gd name="connsiteX2" fmla="*/ 1641 w 99263"/>
                  <a:gd name="connsiteY2" fmla="*/ 4484 h 30100"/>
                  <a:gd name="connsiteX3" fmla="*/ 95272 w 99263"/>
                  <a:gd name="connsiteY3" fmla="*/ 29916 h 30100"/>
                  <a:gd name="connsiteX4" fmla="*/ 96987 w 99263"/>
                  <a:gd name="connsiteY4" fmla="*/ 23630 h 30100"/>
                  <a:gd name="connsiteX5" fmla="*/ 2213 w 99263"/>
                  <a:gd name="connsiteY5" fmla="*/ 8 h 30100"/>
                  <a:gd name="connsiteX6" fmla="*/ 1070 w 99263"/>
                  <a:gd name="connsiteY6" fmla="*/ 4199 h 30100"/>
                  <a:gd name="connsiteX7" fmla="*/ 3642 w 99263"/>
                  <a:gd name="connsiteY7" fmla="*/ 5342 h 30100"/>
                  <a:gd name="connsiteX8" fmla="*/ 5832 w 99263"/>
                  <a:gd name="connsiteY8" fmla="*/ 2675 h 30100"/>
                  <a:gd name="connsiteX9" fmla="*/ 5832 w 99263"/>
                  <a:gd name="connsiteY9" fmla="*/ 2675 h 3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263" h="30100">
                    <a:moveTo>
                      <a:pt x="5832" y="2675"/>
                    </a:moveTo>
                    <a:cubicBezTo>
                      <a:pt x="5166" y="2008"/>
                      <a:pt x="4499" y="1436"/>
                      <a:pt x="3832" y="770"/>
                    </a:cubicBezTo>
                    <a:cubicBezTo>
                      <a:pt x="3070" y="2008"/>
                      <a:pt x="2403" y="3246"/>
                      <a:pt x="1641" y="4484"/>
                    </a:cubicBezTo>
                    <a:cubicBezTo>
                      <a:pt x="32312" y="14486"/>
                      <a:pt x="64506" y="19915"/>
                      <a:pt x="95272" y="29916"/>
                    </a:cubicBezTo>
                    <a:cubicBezTo>
                      <a:pt x="99273" y="31250"/>
                      <a:pt x="100987" y="24963"/>
                      <a:pt x="96987" y="23630"/>
                    </a:cubicBezTo>
                    <a:cubicBezTo>
                      <a:pt x="66792" y="13628"/>
                      <a:pt x="34026" y="2294"/>
                      <a:pt x="2213" y="8"/>
                    </a:cubicBezTo>
                    <a:cubicBezTo>
                      <a:pt x="117" y="-183"/>
                      <a:pt x="-930" y="3246"/>
                      <a:pt x="1070" y="4199"/>
                    </a:cubicBezTo>
                    <a:cubicBezTo>
                      <a:pt x="1927" y="4580"/>
                      <a:pt x="2784" y="4961"/>
                      <a:pt x="3642" y="5342"/>
                    </a:cubicBezTo>
                    <a:cubicBezTo>
                      <a:pt x="5451" y="6104"/>
                      <a:pt x="7356" y="4199"/>
                      <a:pt x="5832" y="2675"/>
                    </a:cubicBezTo>
                    <a:lnTo>
                      <a:pt x="5832" y="26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34" name="Freeform: Shape 19233">
                <a:extLst>
                  <a:ext uri="{FF2B5EF4-FFF2-40B4-BE49-F238E27FC236}">
                    <a16:creationId xmlns:a16="http://schemas.microsoft.com/office/drawing/2014/main" id="{FC4F5E54-2D29-4775-B4B7-DC437269C286}"/>
                  </a:ext>
                </a:extLst>
              </p:cNvPr>
              <p:cNvSpPr/>
              <p:nvPr/>
            </p:nvSpPr>
            <p:spPr>
              <a:xfrm>
                <a:off x="6265735" y="3064518"/>
                <a:ext cx="396360" cy="404866"/>
              </a:xfrm>
              <a:custGeom>
                <a:avLst/>
                <a:gdLst>
                  <a:gd name="connsiteX0" fmla="*/ 0 w 396360"/>
                  <a:gd name="connsiteY0" fmla="*/ 259039 h 404866"/>
                  <a:gd name="connsiteX1" fmla="*/ 206788 w 396360"/>
                  <a:gd name="connsiteY1" fmla="*/ 152264 h 404866"/>
                  <a:gd name="connsiteX2" fmla="*/ 280321 w 396360"/>
                  <a:gd name="connsiteY2" fmla="*/ 78731 h 404866"/>
                  <a:gd name="connsiteX3" fmla="*/ 280321 w 396360"/>
                  <a:gd name="connsiteY3" fmla="*/ 5198 h 404866"/>
                  <a:gd name="connsiteX4" fmla="*/ 395573 w 396360"/>
                  <a:gd name="connsiteY4" fmla="*/ 27105 h 404866"/>
                  <a:gd name="connsiteX5" fmla="*/ 375666 w 396360"/>
                  <a:gd name="connsiteY5" fmla="*/ 120545 h 404866"/>
                  <a:gd name="connsiteX6" fmla="*/ 67151 w 396360"/>
                  <a:gd name="connsiteY6" fmla="*/ 404867 h 404866"/>
                  <a:gd name="connsiteX7" fmla="*/ 0 w 396360"/>
                  <a:gd name="connsiteY7" fmla="*/ 259039 h 40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6360" h="404866">
                    <a:moveTo>
                      <a:pt x="0" y="259039"/>
                    </a:moveTo>
                    <a:cubicBezTo>
                      <a:pt x="0" y="259039"/>
                      <a:pt x="94679" y="238370"/>
                      <a:pt x="206788" y="152264"/>
                    </a:cubicBezTo>
                    <a:cubicBezTo>
                      <a:pt x="239554" y="127118"/>
                      <a:pt x="280321" y="78731"/>
                      <a:pt x="280321" y="78731"/>
                    </a:cubicBezTo>
                    <a:cubicBezTo>
                      <a:pt x="280321" y="78731"/>
                      <a:pt x="260414" y="11103"/>
                      <a:pt x="280321" y="5198"/>
                    </a:cubicBezTo>
                    <a:cubicBezTo>
                      <a:pt x="300228" y="-803"/>
                      <a:pt x="395573" y="-8709"/>
                      <a:pt x="395573" y="27105"/>
                    </a:cubicBezTo>
                    <a:cubicBezTo>
                      <a:pt x="395573" y="62919"/>
                      <a:pt x="402431" y="114640"/>
                      <a:pt x="375666" y="120545"/>
                    </a:cubicBezTo>
                    <a:cubicBezTo>
                      <a:pt x="361569" y="123689"/>
                      <a:pt x="323279" y="276660"/>
                      <a:pt x="67151" y="404867"/>
                    </a:cubicBezTo>
                    <a:lnTo>
                      <a:pt x="0" y="2590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35" name="Freeform: Shape 19234">
                <a:extLst>
                  <a:ext uri="{FF2B5EF4-FFF2-40B4-BE49-F238E27FC236}">
                    <a16:creationId xmlns:a16="http://schemas.microsoft.com/office/drawing/2014/main" id="{60470710-0073-43E9-943D-71D91CA21BB5}"/>
                  </a:ext>
                </a:extLst>
              </p:cNvPr>
              <p:cNvSpPr/>
              <p:nvPr/>
            </p:nvSpPr>
            <p:spPr>
              <a:xfrm>
                <a:off x="6018752" y="3292220"/>
                <a:ext cx="380523" cy="595979"/>
              </a:xfrm>
              <a:custGeom>
                <a:avLst/>
                <a:gdLst>
                  <a:gd name="connsiteX0" fmla="*/ 149162 w 380523"/>
                  <a:gd name="connsiteY0" fmla="*/ 0 h 595979"/>
                  <a:gd name="connsiteX1" fmla="*/ 41053 w 380523"/>
                  <a:gd name="connsiteY1" fmla="*/ 84487 h 595979"/>
                  <a:gd name="connsiteX2" fmla="*/ 0 w 380523"/>
                  <a:gd name="connsiteY2" fmla="*/ 595979 h 595979"/>
                  <a:gd name="connsiteX3" fmla="*/ 380524 w 380523"/>
                  <a:gd name="connsiteY3" fmla="*/ 595979 h 595979"/>
                  <a:gd name="connsiteX4" fmla="*/ 206978 w 380523"/>
                  <a:gd name="connsiteY4" fmla="*/ 0 h 595979"/>
                  <a:gd name="connsiteX5" fmla="*/ 149162 w 380523"/>
                  <a:gd name="connsiteY5" fmla="*/ 0 h 59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0523" h="595979">
                    <a:moveTo>
                      <a:pt x="149162" y="0"/>
                    </a:moveTo>
                    <a:cubicBezTo>
                      <a:pt x="149162" y="0"/>
                      <a:pt x="68485" y="14478"/>
                      <a:pt x="41053" y="84487"/>
                    </a:cubicBezTo>
                    <a:cubicBezTo>
                      <a:pt x="13621" y="154496"/>
                      <a:pt x="0" y="595979"/>
                      <a:pt x="0" y="595979"/>
                    </a:cubicBezTo>
                    <a:lnTo>
                      <a:pt x="380524" y="595979"/>
                    </a:lnTo>
                    <a:cubicBezTo>
                      <a:pt x="380524" y="595979"/>
                      <a:pt x="367094" y="37910"/>
                      <a:pt x="206978" y="0"/>
                    </a:cubicBezTo>
                    <a:lnTo>
                      <a:pt x="149162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36" name="Freeform: Shape 19235">
                <a:extLst>
                  <a:ext uri="{FF2B5EF4-FFF2-40B4-BE49-F238E27FC236}">
                    <a16:creationId xmlns:a16="http://schemas.microsoft.com/office/drawing/2014/main" id="{F542A4F1-EC4D-4568-B575-5A39B927432F}"/>
                  </a:ext>
                </a:extLst>
              </p:cNvPr>
              <p:cNvSpPr/>
              <p:nvPr/>
            </p:nvSpPr>
            <p:spPr>
              <a:xfrm>
                <a:off x="5873481" y="2949909"/>
                <a:ext cx="102979" cy="134860"/>
              </a:xfrm>
              <a:custGeom>
                <a:avLst/>
                <a:gdLst>
                  <a:gd name="connsiteX0" fmla="*/ 102980 w 102979"/>
                  <a:gd name="connsiteY0" fmla="*/ 22842 h 134860"/>
                  <a:gd name="connsiteX1" fmla="*/ 29542 w 102979"/>
                  <a:gd name="connsiteY1" fmla="*/ 7507 h 134860"/>
                  <a:gd name="connsiteX2" fmla="*/ 2301 w 102979"/>
                  <a:gd name="connsiteY2" fmla="*/ 79706 h 134860"/>
                  <a:gd name="connsiteX3" fmla="*/ 60308 w 102979"/>
                  <a:gd name="connsiteY3" fmla="*/ 133237 h 134860"/>
                  <a:gd name="connsiteX4" fmla="*/ 98884 w 102979"/>
                  <a:gd name="connsiteY4" fmla="*/ 125617 h 13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79" h="134860">
                    <a:moveTo>
                      <a:pt x="102980" y="22842"/>
                    </a:moveTo>
                    <a:cubicBezTo>
                      <a:pt x="87835" y="-304"/>
                      <a:pt x="53164" y="-6685"/>
                      <a:pt x="29542" y="7507"/>
                    </a:cubicBezTo>
                    <a:cubicBezTo>
                      <a:pt x="5825" y="21699"/>
                      <a:pt x="-5129" y="53036"/>
                      <a:pt x="2301" y="79706"/>
                    </a:cubicBezTo>
                    <a:cubicBezTo>
                      <a:pt x="9730" y="106376"/>
                      <a:pt x="33447" y="127046"/>
                      <a:pt x="60308" y="133237"/>
                    </a:cubicBezTo>
                    <a:cubicBezTo>
                      <a:pt x="73643" y="136380"/>
                      <a:pt x="89359" y="135523"/>
                      <a:pt x="98884" y="12561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37" name="Freeform: Shape 19236">
                <a:extLst>
                  <a:ext uri="{FF2B5EF4-FFF2-40B4-BE49-F238E27FC236}">
                    <a16:creationId xmlns:a16="http://schemas.microsoft.com/office/drawing/2014/main" id="{680C5635-1586-4F44-B705-9A34CE01A3CD}"/>
                  </a:ext>
                </a:extLst>
              </p:cNvPr>
              <p:cNvSpPr/>
              <p:nvPr/>
            </p:nvSpPr>
            <p:spPr>
              <a:xfrm>
                <a:off x="5908998" y="2972886"/>
                <a:ext cx="57100" cy="90070"/>
              </a:xfrm>
              <a:custGeom>
                <a:avLst/>
                <a:gdLst>
                  <a:gd name="connsiteX0" fmla="*/ 3931 w 57100"/>
                  <a:gd name="connsiteY0" fmla="*/ 6533 h 90070"/>
                  <a:gd name="connsiteX1" fmla="*/ 49651 w 57100"/>
                  <a:gd name="connsiteY1" fmla="*/ 36156 h 90070"/>
                  <a:gd name="connsiteX2" fmla="*/ 55270 w 57100"/>
                  <a:gd name="connsiteY2" fmla="*/ 30536 h 90070"/>
                  <a:gd name="connsiteX3" fmla="*/ 2311 w 57100"/>
                  <a:gd name="connsiteY3" fmla="*/ 44347 h 90070"/>
                  <a:gd name="connsiteX4" fmla="*/ 32220 w 57100"/>
                  <a:gd name="connsiteY4" fmla="*/ 90067 h 90070"/>
                  <a:gd name="connsiteX5" fmla="*/ 33268 w 57100"/>
                  <a:gd name="connsiteY5" fmla="*/ 82257 h 90070"/>
                  <a:gd name="connsiteX6" fmla="*/ 10693 w 57100"/>
                  <a:gd name="connsiteY6" fmla="*/ 47205 h 90070"/>
                  <a:gd name="connsiteX7" fmla="*/ 51175 w 57100"/>
                  <a:gd name="connsiteY7" fmla="*/ 37489 h 90070"/>
                  <a:gd name="connsiteX8" fmla="*/ 56794 w 57100"/>
                  <a:gd name="connsiteY8" fmla="*/ 31869 h 90070"/>
                  <a:gd name="connsiteX9" fmla="*/ 4026 w 57100"/>
                  <a:gd name="connsiteY9" fmla="*/ 246 h 90070"/>
                  <a:gd name="connsiteX10" fmla="*/ 3931 w 57100"/>
                  <a:gd name="connsiteY10" fmla="*/ 6533 h 90070"/>
                  <a:gd name="connsiteX11" fmla="*/ 3931 w 57100"/>
                  <a:gd name="connsiteY11" fmla="*/ 6533 h 9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00" h="90070">
                    <a:moveTo>
                      <a:pt x="3931" y="6533"/>
                    </a:moveTo>
                    <a:cubicBezTo>
                      <a:pt x="24409" y="6152"/>
                      <a:pt x="41650" y="17296"/>
                      <a:pt x="49651" y="36156"/>
                    </a:cubicBezTo>
                    <a:cubicBezTo>
                      <a:pt x="51556" y="34251"/>
                      <a:pt x="53365" y="32441"/>
                      <a:pt x="55270" y="30536"/>
                    </a:cubicBezTo>
                    <a:cubicBezTo>
                      <a:pt x="37078" y="17391"/>
                      <a:pt x="10884" y="22440"/>
                      <a:pt x="2311" y="44347"/>
                    </a:cubicBezTo>
                    <a:cubicBezTo>
                      <a:pt x="-6071" y="65874"/>
                      <a:pt x="9360" y="89305"/>
                      <a:pt x="32220" y="90067"/>
                    </a:cubicBezTo>
                    <a:cubicBezTo>
                      <a:pt x="36697" y="90258"/>
                      <a:pt x="37649" y="83304"/>
                      <a:pt x="33268" y="82257"/>
                    </a:cubicBezTo>
                    <a:cubicBezTo>
                      <a:pt x="17551" y="78447"/>
                      <a:pt x="2978" y="65016"/>
                      <a:pt x="10693" y="47205"/>
                    </a:cubicBezTo>
                    <a:cubicBezTo>
                      <a:pt x="18028" y="30345"/>
                      <a:pt x="36792" y="27107"/>
                      <a:pt x="51175" y="37489"/>
                    </a:cubicBezTo>
                    <a:cubicBezTo>
                      <a:pt x="54889" y="40251"/>
                      <a:pt x="58128" y="35108"/>
                      <a:pt x="56794" y="31869"/>
                    </a:cubicBezTo>
                    <a:cubicBezTo>
                      <a:pt x="47841" y="10629"/>
                      <a:pt x="26981" y="-1944"/>
                      <a:pt x="4026" y="246"/>
                    </a:cubicBezTo>
                    <a:cubicBezTo>
                      <a:pt x="121" y="723"/>
                      <a:pt x="-70" y="6628"/>
                      <a:pt x="3931" y="6533"/>
                    </a:cubicBezTo>
                    <a:lnTo>
                      <a:pt x="3931" y="653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38" name="Freeform: Shape 19237">
                <a:extLst>
                  <a:ext uri="{FF2B5EF4-FFF2-40B4-BE49-F238E27FC236}">
                    <a16:creationId xmlns:a16="http://schemas.microsoft.com/office/drawing/2014/main" id="{FCDD4895-EBDD-4760-9E88-FC5DA6183569}"/>
                  </a:ext>
                </a:extLst>
              </p:cNvPr>
              <p:cNvSpPr/>
              <p:nvPr/>
            </p:nvSpPr>
            <p:spPr>
              <a:xfrm>
                <a:off x="5891589" y="2981724"/>
                <a:ext cx="80468" cy="88149"/>
              </a:xfrm>
              <a:custGeom>
                <a:avLst/>
                <a:gdLst>
                  <a:gd name="connsiteX0" fmla="*/ 38009 w 80468"/>
                  <a:gd name="connsiteY0" fmla="*/ 9601 h 88149"/>
                  <a:gd name="connsiteX1" fmla="*/ 14673 w 80468"/>
                  <a:gd name="connsiteY1" fmla="*/ 1505 h 88149"/>
                  <a:gd name="connsiteX2" fmla="*/ 195 w 80468"/>
                  <a:gd name="connsiteY2" fmla="*/ 23413 h 88149"/>
                  <a:gd name="connsiteX3" fmla="*/ 5529 w 80468"/>
                  <a:gd name="connsiteY3" fmla="*/ 50178 h 88149"/>
                  <a:gd name="connsiteX4" fmla="*/ 29627 w 80468"/>
                  <a:gd name="connsiteY4" fmla="*/ 81229 h 88149"/>
                  <a:gd name="connsiteX5" fmla="*/ 67536 w 80468"/>
                  <a:gd name="connsiteY5" fmla="*/ 84563 h 88149"/>
                  <a:gd name="connsiteX6" fmla="*/ 80395 w 80468"/>
                  <a:gd name="connsiteY6" fmla="*/ 66942 h 88149"/>
                  <a:gd name="connsiteX7" fmla="*/ 74966 w 80468"/>
                  <a:gd name="connsiteY7" fmla="*/ 48749 h 88149"/>
                  <a:gd name="connsiteX8" fmla="*/ 37056 w 80468"/>
                  <a:gd name="connsiteY8" fmla="*/ 7506 h 8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468" h="88149">
                    <a:moveTo>
                      <a:pt x="38009" y="9601"/>
                    </a:moveTo>
                    <a:cubicBezTo>
                      <a:pt x="34485" y="1124"/>
                      <a:pt x="23055" y="-2210"/>
                      <a:pt x="14673" y="1505"/>
                    </a:cubicBezTo>
                    <a:cubicBezTo>
                      <a:pt x="6291" y="5220"/>
                      <a:pt x="1147" y="14269"/>
                      <a:pt x="195" y="23413"/>
                    </a:cubicBezTo>
                    <a:cubicBezTo>
                      <a:pt x="-758" y="32557"/>
                      <a:pt x="1909" y="41701"/>
                      <a:pt x="5529" y="50178"/>
                    </a:cubicBezTo>
                    <a:cubicBezTo>
                      <a:pt x="10767" y="62370"/>
                      <a:pt x="18483" y="73990"/>
                      <a:pt x="29627" y="81229"/>
                    </a:cubicBezTo>
                    <a:cubicBezTo>
                      <a:pt x="40771" y="88468"/>
                      <a:pt x="55725" y="90754"/>
                      <a:pt x="67536" y="84563"/>
                    </a:cubicBezTo>
                    <a:cubicBezTo>
                      <a:pt x="74299" y="81039"/>
                      <a:pt x="79728" y="74467"/>
                      <a:pt x="80395" y="66942"/>
                    </a:cubicBezTo>
                    <a:cubicBezTo>
                      <a:pt x="80967" y="60560"/>
                      <a:pt x="78109" y="54274"/>
                      <a:pt x="74966" y="48749"/>
                    </a:cubicBezTo>
                    <a:cubicBezTo>
                      <a:pt x="65631" y="32366"/>
                      <a:pt x="52582" y="18174"/>
                      <a:pt x="37056" y="750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39" name="Freeform: Shape 19238">
                <a:extLst>
                  <a:ext uri="{FF2B5EF4-FFF2-40B4-BE49-F238E27FC236}">
                    <a16:creationId xmlns:a16="http://schemas.microsoft.com/office/drawing/2014/main" id="{5DEF6661-34BB-4B1F-BD2F-875F58E8706B}"/>
                  </a:ext>
                </a:extLst>
              </p:cNvPr>
              <p:cNvSpPr/>
              <p:nvPr/>
            </p:nvSpPr>
            <p:spPr>
              <a:xfrm>
                <a:off x="5852691" y="2567028"/>
                <a:ext cx="642535" cy="466111"/>
              </a:xfrm>
              <a:custGeom>
                <a:avLst/>
                <a:gdLst>
                  <a:gd name="connsiteX0" fmla="*/ 582208 w 642535"/>
                  <a:gd name="connsiteY0" fmla="*/ 466112 h 466111"/>
                  <a:gd name="connsiteX1" fmla="*/ 586970 w 642535"/>
                  <a:gd name="connsiteY1" fmla="*/ 262372 h 466111"/>
                  <a:gd name="connsiteX2" fmla="*/ 641263 w 642535"/>
                  <a:gd name="connsiteY2" fmla="*/ 180933 h 466111"/>
                  <a:gd name="connsiteX3" fmla="*/ 558681 w 642535"/>
                  <a:gd name="connsiteY3" fmla="*/ 128355 h 466111"/>
                  <a:gd name="connsiteX4" fmla="*/ 534297 w 642535"/>
                  <a:gd name="connsiteY4" fmla="*/ 22342 h 466111"/>
                  <a:gd name="connsiteX5" fmla="*/ 422759 w 642535"/>
                  <a:gd name="connsiteY5" fmla="*/ 8721 h 466111"/>
                  <a:gd name="connsiteX6" fmla="*/ 341797 w 642535"/>
                  <a:gd name="connsiteY6" fmla="*/ 90541 h 466111"/>
                  <a:gd name="connsiteX7" fmla="*/ 232069 w 642535"/>
                  <a:gd name="connsiteY7" fmla="*/ 27390 h 466111"/>
                  <a:gd name="connsiteX8" fmla="*/ 159202 w 642535"/>
                  <a:gd name="connsiteY8" fmla="*/ 130927 h 466111"/>
                  <a:gd name="connsiteX9" fmla="*/ 73192 w 642535"/>
                  <a:gd name="connsiteY9" fmla="*/ 84540 h 466111"/>
                  <a:gd name="connsiteX10" fmla="*/ 1564 w 642535"/>
                  <a:gd name="connsiteY10" fmla="*/ 151025 h 466111"/>
                  <a:gd name="connsiteX11" fmla="*/ 41378 w 642535"/>
                  <a:gd name="connsiteY11" fmla="*/ 240274 h 466111"/>
                  <a:gd name="connsiteX12" fmla="*/ 3754 w 642535"/>
                  <a:gd name="connsiteY12" fmla="*/ 283994 h 466111"/>
                  <a:gd name="connsiteX13" fmla="*/ 33377 w 642535"/>
                  <a:gd name="connsiteY13" fmla="*/ 333429 h 466111"/>
                  <a:gd name="connsiteX14" fmla="*/ 67286 w 642535"/>
                  <a:gd name="connsiteY14" fmla="*/ 343049 h 466111"/>
                  <a:gd name="connsiteX15" fmla="*/ 98719 w 642535"/>
                  <a:gd name="connsiteY15" fmla="*/ 412581 h 466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2535" h="466111">
                    <a:moveTo>
                      <a:pt x="582208" y="466112"/>
                    </a:moveTo>
                    <a:cubicBezTo>
                      <a:pt x="583065" y="415248"/>
                      <a:pt x="586113" y="313236"/>
                      <a:pt x="586970" y="262372"/>
                    </a:cubicBezTo>
                    <a:cubicBezTo>
                      <a:pt x="622689" y="255609"/>
                      <a:pt x="648692" y="216462"/>
                      <a:pt x="641263" y="180933"/>
                    </a:cubicBezTo>
                    <a:cubicBezTo>
                      <a:pt x="633738" y="145405"/>
                      <a:pt x="594114" y="120164"/>
                      <a:pt x="558681" y="128355"/>
                    </a:cubicBezTo>
                    <a:cubicBezTo>
                      <a:pt x="577159" y="93684"/>
                      <a:pt x="564777" y="47107"/>
                      <a:pt x="534297" y="22342"/>
                    </a:cubicBezTo>
                    <a:cubicBezTo>
                      <a:pt x="503817" y="-2423"/>
                      <a:pt x="459145" y="-6042"/>
                      <a:pt x="422759" y="8721"/>
                    </a:cubicBezTo>
                    <a:cubicBezTo>
                      <a:pt x="386374" y="23485"/>
                      <a:pt x="358084" y="54822"/>
                      <a:pt x="341797" y="90541"/>
                    </a:cubicBezTo>
                    <a:cubicBezTo>
                      <a:pt x="327700" y="46440"/>
                      <a:pt x="277312" y="17389"/>
                      <a:pt x="232069" y="27390"/>
                    </a:cubicBezTo>
                    <a:cubicBezTo>
                      <a:pt x="186825" y="37392"/>
                      <a:pt x="153297" y="84921"/>
                      <a:pt x="159202" y="130927"/>
                    </a:cubicBezTo>
                    <a:cubicBezTo>
                      <a:pt x="143962" y="99685"/>
                      <a:pt x="107672" y="80159"/>
                      <a:pt x="73192" y="84540"/>
                    </a:cubicBezTo>
                    <a:cubicBezTo>
                      <a:pt x="38711" y="88922"/>
                      <a:pt x="8517" y="116925"/>
                      <a:pt x="1564" y="151025"/>
                    </a:cubicBezTo>
                    <a:cubicBezTo>
                      <a:pt x="-5390" y="185124"/>
                      <a:pt x="11374" y="222653"/>
                      <a:pt x="41378" y="240274"/>
                    </a:cubicBezTo>
                    <a:cubicBezTo>
                      <a:pt x="21376" y="245037"/>
                      <a:pt x="5564" y="263515"/>
                      <a:pt x="3754" y="283994"/>
                    </a:cubicBezTo>
                    <a:cubicBezTo>
                      <a:pt x="2040" y="304473"/>
                      <a:pt x="14518" y="325332"/>
                      <a:pt x="33377" y="333429"/>
                    </a:cubicBezTo>
                    <a:cubicBezTo>
                      <a:pt x="44140" y="338096"/>
                      <a:pt x="56332" y="338763"/>
                      <a:pt x="67286" y="343049"/>
                    </a:cubicBezTo>
                    <a:cubicBezTo>
                      <a:pt x="93575" y="353241"/>
                      <a:pt x="108339" y="386102"/>
                      <a:pt x="98719" y="41258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40" name="Freeform: Shape 19239">
                <a:extLst>
                  <a:ext uri="{FF2B5EF4-FFF2-40B4-BE49-F238E27FC236}">
                    <a16:creationId xmlns:a16="http://schemas.microsoft.com/office/drawing/2014/main" id="{1990375B-689D-495B-BB95-21F77298B640}"/>
                  </a:ext>
                </a:extLst>
              </p:cNvPr>
              <p:cNvSpPr/>
              <p:nvPr/>
            </p:nvSpPr>
            <p:spPr>
              <a:xfrm>
                <a:off x="5955093" y="2727608"/>
                <a:ext cx="483667" cy="635763"/>
              </a:xfrm>
              <a:custGeom>
                <a:avLst/>
                <a:gdLst>
                  <a:gd name="connsiteX0" fmla="*/ 171958 w 483667"/>
                  <a:gd name="connsiteY0" fmla="*/ 3399 h 635763"/>
                  <a:gd name="connsiteX1" fmla="*/ 480949 w 483667"/>
                  <a:gd name="connsiteY1" fmla="*/ 161514 h 635763"/>
                  <a:gd name="connsiteX2" fmla="*/ 472662 w 483667"/>
                  <a:gd name="connsiteY2" fmla="*/ 338488 h 635763"/>
                  <a:gd name="connsiteX3" fmla="*/ 274447 w 483667"/>
                  <a:gd name="connsiteY3" fmla="*/ 524035 h 635763"/>
                  <a:gd name="connsiteX4" fmla="*/ 276066 w 483667"/>
                  <a:gd name="connsiteY4" fmla="*/ 590710 h 635763"/>
                  <a:gd name="connsiteX5" fmla="*/ 231013 w 483667"/>
                  <a:gd name="connsiteY5" fmla="*/ 635764 h 635763"/>
                  <a:gd name="connsiteX6" fmla="*/ 231013 w 483667"/>
                  <a:gd name="connsiteY6" fmla="*/ 635764 h 635763"/>
                  <a:gd name="connsiteX7" fmla="*/ 186531 w 483667"/>
                  <a:gd name="connsiteY7" fmla="*/ 583852 h 635763"/>
                  <a:gd name="connsiteX8" fmla="*/ 188626 w 483667"/>
                  <a:gd name="connsiteY8" fmla="*/ 526988 h 635763"/>
                  <a:gd name="connsiteX9" fmla="*/ 222 w 483667"/>
                  <a:gd name="connsiteY9" fmla="*/ 237428 h 635763"/>
                  <a:gd name="connsiteX10" fmla="*/ 171958 w 483667"/>
                  <a:gd name="connsiteY10" fmla="*/ 3399 h 63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3667" h="635763">
                    <a:moveTo>
                      <a:pt x="171958" y="3399"/>
                    </a:moveTo>
                    <a:cubicBezTo>
                      <a:pt x="304450" y="-10793"/>
                      <a:pt x="469423" y="15305"/>
                      <a:pt x="480949" y="161514"/>
                    </a:cubicBezTo>
                    <a:cubicBezTo>
                      <a:pt x="485330" y="217426"/>
                      <a:pt x="485616" y="279814"/>
                      <a:pt x="472662" y="338488"/>
                    </a:cubicBezTo>
                    <a:cubicBezTo>
                      <a:pt x="435800" y="506128"/>
                      <a:pt x="274447" y="524035"/>
                      <a:pt x="274447" y="524035"/>
                    </a:cubicBezTo>
                    <a:lnTo>
                      <a:pt x="276066" y="590710"/>
                    </a:lnTo>
                    <a:cubicBezTo>
                      <a:pt x="276066" y="615571"/>
                      <a:pt x="255873" y="635764"/>
                      <a:pt x="231013" y="635764"/>
                    </a:cubicBezTo>
                    <a:lnTo>
                      <a:pt x="231013" y="635764"/>
                    </a:lnTo>
                    <a:cubicBezTo>
                      <a:pt x="203390" y="635764"/>
                      <a:pt x="182340" y="611094"/>
                      <a:pt x="186531" y="583852"/>
                    </a:cubicBezTo>
                    <a:lnTo>
                      <a:pt x="188626" y="526988"/>
                    </a:lnTo>
                    <a:cubicBezTo>
                      <a:pt x="188626" y="526988"/>
                      <a:pt x="-7493" y="492031"/>
                      <a:pt x="222" y="237428"/>
                    </a:cubicBezTo>
                    <a:cubicBezTo>
                      <a:pt x="6127" y="45595"/>
                      <a:pt x="38227" y="17782"/>
                      <a:pt x="171958" y="3399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41" name="Freeform: Shape 19240">
                <a:extLst>
                  <a:ext uri="{FF2B5EF4-FFF2-40B4-BE49-F238E27FC236}">
                    <a16:creationId xmlns:a16="http://schemas.microsoft.com/office/drawing/2014/main" id="{EF83FB60-24C4-41C7-A65F-381A7323DC90}"/>
                  </a:ext>
                </a:extLst>
              </p:cNvPr>
              <p:cNvSpPr/>
              <p:nvPr/>
            </p:nvSpPr>
            <p:spPr>
              <a:xfrm>
                <a:off x="6057049" y="2902608"/>
                <a:ext cx="101193" cy="35934"/>
              </a:xfrm>
              <a:custGeom>
                <a:avLst/>
                <a:gdLst>
                  <a:gd name="connsiteX0" fmla="*/ 565 w 101193"/>
                  <a:gd name="connsiteY0" fmla="*/ 31758 h 35934"/>
                  <a:gd name="connsiteX1" fmla="*/ 10185 w 101193"/>
                  <a:gd name="connsiteY1" fmla="*/ 15089 h 35934"/>
                  <a:gd name="connsiteX2" fmla="*/ 47619 w 101193"/>
                  <a:gd name="connsiteY2" fmla="*/ 706 h 35934"/>
                  <a:gd name="connsiteX3" fmla="*/ 87528 w 101193"/>
                  <a:gd name="connsiteY3" fmla="*/ 5278 h 35934"/>
                  <a:gd name="connsiteX4" fmla="*/ 101054 w 101193"/>
                  <a:gd name="connsiteY4" fmla="*/ 18994 h 35934"/>
                  <a:gd name="connsiteX5" fmla="*/ 51619 w 101193"/>
                  <a:gd name="connsiteY5" fmla="*/ 31853 h 35934"/>
                  <a:gd name="connsiteX6" fmla="*/ 565 w 101193"/>
                  <a:gd name="connsiteY6" fmla="*/ 31758 h 35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193" h="35934">
                    <a:moveTo>
                      <a:pt x="565" y="31758"/>
                    </a:moveTo>
                    <a:cubicBezTo>
                      <a:pt x="-1435" y="28043"/>
                      <a:pt x="1899" y="21566"/>
                      <a:pt x="10185" y="15089"/>
                    </a:cubicBezTo>
                    <a:cubicBezTo>
                      <a:pt x="18472" y="8707"/>
                      <a:pt x="31902" y="2706"/>
                      <a:pt x="47619" y="706"/>
                    </a:cubicBezTo>
                    <a:cubicBezTo>
                      <a:pt x="63335" y="-1294"/>
                      <a:pt x="77908" y="1182"/>
                      <a:pt x="87528" y="5278"/>
                    </a:cubicBezTo>
                    <a:cubicBezTo>
                      <a:pt x="97244" y="9469"/>
                      <a:pt x="102102" y="14898"/>
                      <a:pt x="101054" y="18994"/>
                    </a:cubicBezTo>
                    <a:cubicBezTo>
                      <a:pt x="98577" y="27471"/>
                      <a:pt x="76575" y="28424"/>
                      <a:pt x="51619" y="31853"/>
                    </a:cubicBezTo>
                    <a:cubicBezTo>
                      <a:pt x="26568" y="34806"/>
                      <a:pt x="5042" y="39378"/>
                      <a:pt x="565" y="31758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42" name="Freeform: Shape 19241">
                <a:extLst>
                  <a:ext uri="{FF2B5EF4-FFF2-40B4-BE49-F238E27FC236}">
                    <a16:creationId xmlns:a16="http://schemas.microsoft.com/office/drawing/2014/main" id="{E7E5801D-85CA-4ED8-9851-304A6DAD2372}"/>
                  </a:ext>
                </a:extLst>
              </p:cNvPr>
              <p:cNvSpPr/>
              <p:nvPr/>
            </p:nvSpPr>
            <p:spPr>
              <a:xfrm>
                <a:off x="6303541" y="2903805"/>
                <a:ext cx="101713" cy="33903"/>
              </a:xfrm>
              <a:custGeom>
                <a:avLst/>
                <a:gdLst>
                  <a:gd name="connsiteX0" fmla="*/ 199 w 101713"/>
                  <a:gd name="connsiteY0" fmla="*/ 21131 h 33903"/>
                  <a:gd name="connsiteX1" fmla="*/ 13058 w 101713"/>
                  <a:gd name="connsiteY1" fmla="*/ 6748 h 33903"/>
                  <a:gd name="connsiteX2" fmla="*/ 52682 w 101713"/>
                  <a:gd name="connsiteY2" fmla="*/ 271 h 33903"/>
                  <a:gd name="connsiteX3" fmla="*/ 90782 w 101713"/>
                  <a:gd name="connsiteY3" fmla="*/ 12844 h 33903"/>
                  <a:gd name="connsiteX4" fmla="*/ 101259 w 101713"/>
                  <a:gd name="connsiteY4" fmla="*/ 29037 h 33903"/>
                  <a:gd name="connsiteX5" fmla="*/ 50205 w 101713"/>
                  <a:gd name="connsiteY5" fmla="*/ 31609 h 33903"/>
                  <a:gd name="connsiteX6" fmla="*/ 199 w 101713"/>
                  <a:gd name="connsiteY6" fmla="*/ 21131 h 3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713" h="33903">
                    <a:moveTo>
                      <a:pt x="199" y="21131"/>
                    </a:moveTo>
                    <a:cubicBezTo>
                      <a:pt x="-1039" y="17035"/>
                      <a:pt x="3533" y="11416"/>
                      <a:pt x="13058" y="6748"/>
                    </a:cubicBezTo>
                    <a:cubicBezTo>
                      <a:pt x="22487" y="2176"/>
                      <a:pt x="36870" y="-967"/>
                      <a:pt x="52682" y="271"/>
                    </a:cubicBezTo>
                    <a:cubicBezTo>
                      <a:pt x="68493" y="1510"/>
                      <a:pt x="82209" y="6844"/>
                      <a:pt x="90782" y="12844"/>
                    </a:cubicBezTo>
                    <a:cubicBezTo>
                      <a:pt x="99450" y="18845"/>
                      <a:pt x="103069" y="25227"/>
                      <a:pt x="101259" y="29037"/>
                    </a:cubicBezTo>
                    <a:cubicBezTo>
                      <a:pt x="97068" y="36847"/>
                      <a:pt x="75446" y="33323"/>
                      <a:pt x="50205" y="31609"/>
                    </a:cubicBezTo>
                    <a:cubicBezTo>
                      <a:pt x="25059" y="29323"/>
                      <a:pt x="3056" y="29513"/>
                      <a:pt x="199" y="2113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43" name="Freeform: Shape 19242">
                <a:extLst>
                  <a:ext uri="{FF2B5EF4-FFF2-40B4-BE49-F238E27FC236}">
                    <a16:creationId xmlns:a16="http://schemas.microsoft.com/office/drawing/2014/main" id="{0081A372-F49F-4CF3-A737-B2A7C808D150}"/>
                  </a:ext>
                </a:extLst>
              </p:cNvPr>
              <p:cNvSpPr/>
              <p:nvPr/>
            </p:nvSpPr>
            <p:spPr>
              <a:xfrm>
                <a:off x="6227407" y="2919221"/>
                <a:ext cx="62918" cy="177492"/>
              </a:xfrm>
              <a:custGeom>
                <a:avLst/>
                <a:gdLst>
                  <a:gd name="connsiteX0" fmla="*/ 20421 w 62918"/>
                  <a:gd name="connsiteY0" fmla="*/ 176403 h 177492"/>
                  <a:gd name="connsiteX1" fmla="*/ 62807 w 62918"/>
                  <a:gd name="connsiteY1" fmla="*/ 112871 h 177492"/>
                  <a:gd name="connsiteX2" fmla="*/ 59664 w 62918"/>
                  <a:gd name="connsiteY2" fmla="*/ 107442 h 177492"/>
                  <a:gd name="connsiteX3" fmla="*/ 3086 w 62918"/>
                  <a:gd name="connsiteY3" fmla="*/ 121920 h 177492"/>
                  <a:gd name="connsiteX4" fmla="*/ 12515 w 62918"/>
                  <a:gd name="connsiteY4" fmla="*/ 129159 h 177492"/>
                  <a:gd name="connsiteX5" fmla="*/ 29946 w 62918"/>
                  <a:gd name="connsiteY5" fmla="*/ 6858 h 177492"/>
                  <a:gd name="connsiteX6" fmla="*/ 15659 w 62918"/>
                  <a:gd name="connsiteY6" fmla="*/ 6858 h 177492"/>
                  <a:gd name="connsiteX7" fmla="*/ 133 w 62918"/>
                  <a:gd name="connsiteY7" fmla="*/ 125825 h 177492"/>
                  <a:gd name="connsiteX8" fmla="*/ 9563 w 62918"/>
                  <a:gd name="connsiteY8" fmla="*/ 133064 h 177492"/>
                  <a:gd name="connsiteX9" fmla="*/ 44519 w 62918"/>
                  <a:gd name="connsiteY9" fmla="*/ 129445 h 177492"/>
                  <a:gd name="connsiteX10" fmla="*/ 14992 w 62918"/>
                  <a:gd name="connsiteY10" fmla="*/ 172403 h 177492"/>
                  <a:gd name="connsiteX11" fmla="*/ 20421 w 62918"/>
                  <a:gd name="connsiteY11" fmla="*/ 176403 h 177492"/>
                  <a:gd name="connsiteX12" fmla="*/ 20421 w 62918"/>
                  <a:gd name="connsiteY12" fmla="*/ 176403 h 17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2918" h="177492">
                    <a:moveTo>
                      <a:pt x="20421" y="176403"/>
                    </a:moveTo>
                    <a:cubicBezTo>
                      <a:pt x="34232" y="159734"/>
                      <a:pt x="64998" y="136588"/>
                      <a:pt x="62807" y="112871"/>
                    </a:cubicBezTo>
                    <a:cubicBezTo>
                      <a:pt x="62617" y="110871"/>
                      <a:pt x="61760" y="108299"/>
                      <a:pt x="59664" y="107442"/>
                    </a:cubicBezTo>
                    <a:cubicBezTo>
                      <a:pt x="40709" y="99251"/>
                      <a:pt x="20231" y="113157"/>
                      <a:pt x="3086" y="121920"/>
                    </a:cubicBezTo>
                    <a:cubicBezTo>
                      <a:pt x="6229" y="124301"/>
                      <a:pt x="9372" y="126778"/>
                      <a:pt x="12515" y="129159"/>
                    </a:cubicBezTo>
                    <a:cubicBezTo>
                      <a:pt x="20326" y="88678"/>
                      <a:pt x="26136" y="47911"/>
                      <a:pt x="29946" y="6858"/>
                    </a:cubicBezTo>
                    <a:cubicBezTo>
                      <a:pt x="30803" y="-2286"/>
                      <a:pt x="16421" y="-2286"/>
                      <a:pt x="15659" y="6858"/>
                    </a:cubicBezTo>
                    <a:cubicBezTo>
                      <a:pt x="12611" y="46768"/>
                      <a:pt x="7372" y="86392"/>
                      <a:pt x="133" y="125825"/>
                    </a:cubicBezTo>
                    <a:cubicBezTo>
                      <a:pt x="-915" y="131350"/>
                      <a:pt x="4419" y="135827"/>
                      <a:pt x="9563" y="133064"/>
                    </a:cubicBezTo>
                    <a:cubicBezTo>
                      <a:pt x="20897" y="127159"/>
                      <a:pt x="50330" y="107728"/>
                      <a:pt x="44519" y="129445"/>
                    </a:cubicBezTo>
                    <a:cubicBezTo>
                      <a:pt x="40995" y="142494"/>
                      <a:pt x="22802" y="161163"/>
                      <a:pt x="14992" y="172403"/>
                    </a:cubicBezTo>
                    <a:cubicBezTo>
                      <a:pt x="12992" y="175451"/>
                      <a:pt x="17945" y="179451"/>
                      <a:pt x="20421" y="176403"/>
                    </a:cubicBezTo>
                    <a:lnTo>
                      <a:pt x="20421" y="17640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44" name="Freeform: Shape 19243">
                <a:extLst>
                  <a:ext uri="{FF2B5EF4-FFF2-40B4-BE49-F238E27FC236}">
                    <a16:creationId xmlns:a16="http://schemas.microsoft.com/office/drawing/2014/main" id="{944751AB-6793-4E37-BF5D-52A742C0299E}"/>
                  </a:ext>
                </a:extLst>
              </p:cNvPr>
              <p:cNvSpPr/>
              <p:nvPr/>
            </p:nvSpPr>
            <p:spPr>
              <a:xfrm>
                <a:off x="6032448" y="3041548"/>
                <a:ext cx="122039" cy="63003"/>
              </a:xfrm>
              <a:custGeom>
                <a:avLst/>
                <a:gdLst>
                  <a:gd name="connsiteX0" fmla="*/ 20 w 122039"/>
                  <a:gd name="connsiteY0" fmla="*/ 33598 h 63003"/>
                  <a:gd name="connsiteX1" fmla="*/ 59932 w 122039"/>
                  <a:gd name="connsiteY1" fmla="*/ 70 h 63003"/>
                  <a:gd name="connsiteX2" fmla="*/ 122035 w 122039"/>
                  <a:gd name="connsiteY2" fmla="*/ 29407 h 63003"/>
                  <a:gd name="connsiteX3" fmla="*/ 62123 w 122039"/>
                  <a:gd name="connsiteY3" fmla="*/ 62935 h 63003"/>
                  <a:gd name="connsiteX4" fmla="*/ 20 w 122039"/>
                  <a:gd name="connsiteY4" fmla="*/ 33598 h 6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39" h="63003">
                    <a:moveTo>
                      <a:pt x="20" y="33598"/>
                    </a:moveTo>
                    <a:cubicBezTo>
                      <a:pt x="-837" y="16262"/>
                      <a:pt x="26023" y="1213"/>
                      <a:pt x="59932" y="70"/>
                    </a:cubicBezTo>
                    <a:cubicBezTo>
                      <a:pt x="93936" y="-1073"/>
                      <a:pt x="121749" y="11976"/>
                      <a:pt x="122035" y="29407"/>
                    </a:cubicBezTo>
                    <a:cubicBezTo>
                      <a:pt x="122416" y="46742"/>
                      <a:pt x="95556" y="61792"/>
                      <a:pt x="62123" y="62935"/>
                    </a:cubicBezTo>
                    <a:cubicBezTo>
                      <a:pt x="28690" y="64078"/>
                      <a:pt x="877" y="50933"/>
                      <a:pt x="20" y="33598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45" name="Freeform: Shape 19244">
                <a:extLst>
                  <a:ext uri="{FF2B5EF4-FFF2-40B4-BE49-F238E27FC236}">
                    <a16:creationId xmlns:a16="http://schemas.microsoft.com/office/drawing/2014/main" id="{79436A9D-A25B-44D2-BC3F-A501B0218EB0}"/>
                  </a:ext>
                </a:extLst>
              </p:cNvPr>
              <p:cNvSpPr/>
              <p:nvPr/>
            </p:nvSpPr>
            <p:spPr>
              <a:xfrm>
                <a:off x="6172007" y="3089355"/>
                <a:ext cx="112433" cy="55640"/>
              </a:xfrm>
              <a:custGeom>
                <a:avLst/>
                <a:gdLst>
                  <a:gd name="connsiteX0" fmla="*/ 109254 w 112433"/>
                  <a:gd name="connsiteY0" fmla="*/ 23700 h 55640"/>
                  <a:gd name="connsiteX1" fmla="*/ 47151 w 112433"/>
                  <a:gd name="connsiteY1" fmla="*/ 45703 h 55640"/>
                  <a:gd name="connsiteX2" fmla="*/ 6003 w 112433"/>
                  <a:gd name="connsiteY2" fmla="*/ 1602 h 55640"/>
                  <a:gd name="connsiteX3" fmla="*/ 97 w 112433"/>
                  <a:gd name="connsiteY3" fmla="*/ 4078 h 55640"/>
                  <a:gd name="connsiteX4" fmla="*/ 112206 w 112433"/>
                  <a:gd name="connsiteY4" fmla="*/ 25414 h 55640"/>
                  <a:gd name="connsiteX5" fmla="*/ 109254 w 112433"/>
                  <a:gd name="connsiteY5" fmla="*/ 23700 h 55640"/>
                  <a:gd name="connsiteX6" fmla="*/ 109254 w 112433"/>
                  <a:gd name="connsiteY6" fmla="*/ 23700 h 55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433" h="55640">
                    <a:moveTo>
                      <a:pt x="109254" y="23700"/>
                    </a:moveTo>
                    <a:cubicBezTo>
                      <a:pt x="96681" y="45131"/>
                      <a:pt x="70296" y="53989"/>
                      <a:pt x="47151" y="45703"/>
                    </a:cubicBezTo>
                    <a:cubicBezTo>
                      <a:pt x="25910" y="38178"/>
                      <a:pt x="15528" y="20652"/>
                      <a:pt x="6003" y="1602"/>
                    </a:cubicBezTo>
                    <a:cubicBezTo>
                      <a:pt x="4288" y="-1732"/>
                      <a:pt x="-760" y="649"/>
                      <a:pt x="97" y="4078"/>
                    </a:cubicBezTo>
                    <a:cubicBezTo>
                      <a:pt x="12194" y="54656"/>
                      <a:pt x="86965" y="79040"/>
                      <a:pt x="112206" y="25414"/>
                    </a:cubicBezTo>
                    <a:cubicBezTo>
                      <a:pt x="113254" y="23414"/>
                      <a:pt x="110397" y="21700"/>
                      <a:pt x="109254" y="23700"/>
                    </a:cubicBezTo>
                    <a:lnTo>
                      <a:pt x="109254" y="2370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46" name="Freeform: Shape 19245">
                <a:extLst>
                  <a:ext uri="{FF2B5EF4-FFF2-40B4-BE49-F238E27FC236}">
                    <a16:creationId xmlns:a16="http://schemas.microsoft.com/office/drawing/2014/main" id="{AC968CB1-1148-4443-8A70-05204B2D083E}"/>
                  </a:ext>
                </a:extLst>
              </p:cNvPr>
              <p:cNvSpPr/>
              <p:nvPr/>
            </p:nvSpPr>
            <p:spPr>
              <a:xfrm>
                <a:off x="6149877" y="3089806"/>
                <a:ext cx="47192" cy="25312"/>
              </a:xfrm>
              <a:custGeom>
                <a:avLst/>
                <a:gdLst>
                  <a:gd name="connsiteX0" fmla="*/ 45658 w 47192"/>
                  <a:gd name="connsiteY0" fmla="*/ 3246 h 25312"/>
                  <a:gd name="connsiteX1" fmla="*/ 224 w 47192"/>
                  <a:gd name="connsiteY1" fmla="*/ 20296 h 25312"/>
                  <a:gd name="connsiteX2" fmla="*/ 7558 w 47192"/>
                  <a:gd name="connsiteY2" fmla="*/ 23439 h 25312"/>
                  <a:gd name="connsiteX3" fmla="*/ 43087 w 47192"/>
                  <a:gd name="connsiteY3" fmla="*/ 9247 h 25312"/>
                  <a:gd name="connsiteX4" fmla="*/ 45658 w 47192"/>
                  <a:gd name="connsiteY4" fmla="*/ 3246 h 25312"/>
                  <a:gd name="connsiteX5" fmla="*/ 45658 w 47192"/>
                  <a:gd name="connsiteY5" fmla="*/ 3246 h 25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192" h="25312">
                    <a:moveTo>
                      <a:pt x="45658" y="3246"/>
                    </a:moveTo>
                    <a:cubicBezTo>
                      <a:pt x="29275" y="-4660"/>
                      <a:pt x="6606" y="2198"/>
                      <a:pt x="224" y="20296"/>
                    </a:cubicBezTo>
                    <a:cubicBezTo>
                      <a:pt x="-1300" y="24582"/>
                      <a:pt x="5368" y="27344"/>
                      <a:pt x="7558" y="23439"/>
                    </a:cubicBezTo>
                    <a:cubicBezTo>
                      <a:pt x="14702" y="10485"/>
                      <a:pt x="28704" y="3341"/>
                      <a:pt x="43087" y="9247"/>
                    </a:cubicBezTo>
                    <a:cubicBezTo>
                      <a:pt x="46516" y="10485"/>
                      <a:pt x="48897" y="4770"/>
                      <a:pt x="45658" y="3246"/>
                    </a:cubicBezTo>
                    <a:lnTo>
                      <a:pt x="45658" y="32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47" name="Freeform: Shape 19246">
                <a:extLst>
                  <a:ext uri="{FF2B5EF4-FFF2-40B4-BE49-F238E27FC236}">
                    <a16:creationId xmlns:a16="http://schemas.microsoft.com/office/drawing/2014/main" id="{5339161F-0901-47BE-AB7F-40CE11C56750}"/>
                  </a:ext>
                </a:extLst>
              </p:cNvPr>
              <p:cNvSpPr/>
              <p:nvPr/>
            </p:nvSpPr>
            <p:spPr>
              <a:xfrm>
                <a:off x="6173488" y="3195826"/>
                <a:ext cx="58259" cy="24607"/>
              </a:xfrm>
              <a:custGeom>
                <a:avLst/>
                <a:gdLst>
                  <a:gd name="connsiteX0" fmla="*/ 54242 w 58259"/>
                  <a:gd name="connsiteY0" fmla="*/ 954 h 24607"/>
                  <a:gd name="connsiteX1" fmla="*/ 27858 w 58259"/>
                  <a:gd name="connsiteY1" fmla="*/ 16765 h 24607"/>
                  <a:gd name="connsiteX2" fmla="*/ 3950 w 58259"/>
                  <a:gd name="connsiteY2" fmla="*/ 4764 h 24607"/>
                  <a:gd name="connsiteX3" fmla="*/ 45 w 58259"/>
                  <a:gd name="connsiteY3" fmla="*/ 7812 h 24607"/>
                  <a:gd name="connsiteX4" fmla="*/ 30811 w 58259"/>
                  <a:gd name="connsiteY4" fmla="*/ 24480 h 24607"/>
                  <a:gd name="connsiteX5" fmla="*/ 58148 w 58259"/>
                  <a:gd name="connsiteY5" fmla="*/ 2668 h 24607"/>
                  <a:gd name="connsiteX6" fmla="*/ 54242 w 58259"/>
                  <a:gd name="connsiteY6" fmla="*/ 954 h 24607"/>
                  <a:gd name="connsiteX7" fmla="*/ 54242 w 58259"/>
                  <a:gd name="connsiteY7" fmla="*/ 954 h 24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59" h="24607">
                    <a:moveTo>
                      <a:pt x="54242" y="954"/>
                    </a:moveTo>
                    <a:cubicBezTo>
                      <a:pt x="48051" y="9812"/>
                      <a:pt x="39383" y="17051"/>
                      <a:pt x="27858" y="16765"/>
                    </a:cubicBezTo>
                    <a:cubicBezTo>
                      <a:pt x="17190" y="16479"/>
                      <a:pt x="12523" y="9050"/>
                      <a:pt x="3950" y="4764"/>
                    </a:cubicBezTo>
                    <a:cubicBezTo>
                      <a:pt x="1760" y="3716"/>
                      <a:pt x="-336" y="5430"/>
                      <a:pt x="45" y="7812"/>
                    </a:cubicBezTo>
                    <a:cubicBezTo>
                      <a:pt x="2141" y="20099"/>
                      <a:pt x="20048" y="25528"/>
                      <a:pt x="30811" y="24480"/>
                    </a:cubicBezTo>
                    <a:cubicBezTo>
                      <a:pt x="43289" y="23337"/>
                      <a:pt x="54528" y="14670"/>
                      <a:pt x="58148" y="2668"/>
                    </a:cubicBezTo>
                    <a:cubicBezTo>
                      <a:pt x="58910" y="192"/>
                      <a:pt x="55576" y="-951"/>
                      <a:pt x="54242" y="954"/>
                    </a:cubicBezTo>
                    <a:lnTo>
                      <a:pt x="54242" y="9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48" name="Freeform: Shape 19247">
                <a:extLst>
                  <a:ext uri="{FF2B5EF4-FFF2-40B4-BE49-F238E27FC236}">
                    <a16:creationId xmlns:a16="http://schemas.microsoft.com/office/drawing/2014/main" id="{EB98F0E2-EA14-433B-B7E2-CEF079A3B55A}"/>
                  </a:ext>
                </a:extLst>
              </p:cNvPr>
              <p:cNvSpPr/>
              <p:nvPr/>
            </p:nvSpPr>
            <p:spPr>
              <a:xfrm>
                <a:off x="6334530" y="2974466"/>
                <a:ext cx="28645" cy="28592"/>
              </a:xfrm>
              <a:custGeom>
                <a:avLst/>
                <a:gdLst>
                  <a:gd name="connsiteX0" fmla="*/ 15215 w 28645"/>
                  <a:gd name="connsiteY0" fmla="*/ 0 h 28592"/>
                  <a:gd name="connsiteX1" fmla="*/ 28645 w 28645"/>
                  <a:gd name="connsiteY1" fmla="*/ 14383 h 28592"/>
                  <a:gd name="connsiteX2" fmla="*/ 15025 w 28645"/>
                  <a:gd name="connsiteY2" fmla="*/ 28575 h 28592"/>
                  <a:gd name="connsiteX3" fmla="*/ 70 w 28645"/>
                  <a:gd name="connsiteY3" fmla="*/ 15811 h 28592"/>
                  <a:gd name="connsiteX4" fmla="*/ 11977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5215" y="0"/>
                    </a:moveTo>
                    <a:cubicBezTo>
                      <a:pt x="22454" y="476"/>
                      <a:pt x="28645" y="7144"/>
                      <a:pt x="28645" y="14383"/>
                    </a:cubicBezTo>
                    <a:cubicBezTo>
                      <a:pt x="28550" y="21622"/>
                      <a:pt x="22264" y="28194"/>
                      <a:pt x="15025" y="28575"/>
                    </a:cubicBezTo>
                    <a:cubicBezTo>
                      <a:pt x="7786" y="28956"/>
                      <a:pt x="832" y="22955"/>
                      <a:pt x="70" y="15811"/>
                    </a:cubicBezTo>
                    <a:cubicBezTo>
                      <a:pt x="-692" y="8668"/>
                      <a:pt x="4833" y="1333"/>
                      <a:pt x="11977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49" name="Freeform: Shape 19248">
                <a:extLst>
                  <a:ext uri="{FF2B5EF4-FFF2-40B4-BE49-F238E27FC236}">
                    <a16:creationId xmlns:a16="http://schemas.microsoft.com/office/drawing/2014/main" id="{B51470B4-D2C7-486C-847B-D7A3BC476956}"/>
                  </a:ext>
                </a:extLst>
              </p:cNvPr>
              <p:cNvSpPr/>
              <p:nvPr/>
            </p:nvSpPr>
            <p:spPr>
              <a:xfrm>
                <a:off x="6105715" y="2974466"/>
                <a:ext cx="28645" cy="28592"/>
              </a:xfrm>
              <a:custGeom>
                <a:avLst/>
                <a:gdLst>
                  <a:gd name="connsiteX0" fmla="*/ 13430 w 28645"/>
                  <a:gd name="connsiteY0" fmla="*/ 0 h 28592"/>
                  <a:gd name="connsiteX1" fmla="*/ 0 w 28645"/>
                  <a:gd name="connsiteY1" fmla="*/ 14383 h 28592"/>
                  <a:gd name="connsiteX2" fmla="*/ 13621 w 28645"/>
                  <a:gd name="connsiteY2" fmla="*/ 28575 h 28592"/>
                  <a:gd name="connsiteX3" fmla="*/ 28575 w 28645"/>
                  <a:gd name="connsiteY3" fmla="*/ 15811 h 28592"/>
                  <a:gd name="connsiteX4" fmla="*/ 16669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3430" y="0"/>
                    </a:moveTo>
                    <a:cubicBezTo>
                      <a:pt x="6191" y="476"/>
                      <a:pt x="0" y="7144"/>
                      <a:pt x="0" y="14383"/>
                    </a:cubicBezTo>
                    <a:cubicBezTo>
                      <a:pt x="95" y="21622"/>
                      <a:pt x="6382" y="28194"/>
                      <a:pt x="13621" y="28575"/>
                    </a:cubicBezTo>
                    <a:cubicBezTo>
                      <a:pt x="20860" y="28956"/>
                      <a:pt x="27813" y="22955"/>
                      <a:pt x="28575" y="15811"/>
                    </a:cubicBezTo>
                    <a:cubicBezTo>
                      <a:pt x="29337" y="8668"/>
                      <a:pt x="23813" y="1333"/>
                      <a:pt x="16669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50" name="Freeform: Shape 19249">
                <a:extLst>
                  <a:ext uri="{FF2B5EF4-FFF2-40B4-BE49-F238E27FC236}">
                    <a16:creationId xmlns:a16="http://schemas.microsoft.com/office/drawing/2014/main" id="{66F26BDC-F833-4ED5-97C9-5258230E488E}"/>
                  </a:ext>
                </a:extLst>
              </p:cNvPr>
              <p:cNvSpPr/>
              <p:nvPr/>
            </p:nvSpPr>
            <p:spPr>
              <a:xfrm>
                <a:off x="5949561" y="2676680"/>
                <a:ext cx="484127" cy="351320"/>
              </a:xfrm>
              <a:custGeom>
                <a:avLst/>
                <a:gdLst>
                  <a:gd name="connsiteX0" fmla="*/ 30424 w 484127"/>
                  <a:gd name="connsiteY0" fmla="*/ 351031 h 351320"/>
                  <a:gd name="connsiteX1" fmla="*/ 50998 w 484127"/>
                  <a:gd name="connsiteY1" fmla="*/ 133385 h 351320"/>
                  <a:gd name="connsiteX2" fmla="*/ 158916 w 484127"/>
                  <a:gd name="connsiteY2" fmla="*/ 170151 h 351320"/>
                  <a:gd name="connsiteX3" fmla="*/ 233688 w 484127"/>
                  <a:gd name="connsiteY3" fmla="*/ 115573 h 351320"/>
                  <a:gd name="connsiteX4" fmla="*/ 307220 w 484127"/>
                  <a:gd name="connsiteY4" fmla="*/ 171580 h 351320"/>
                  <a:gd name="connsiteX5" fmla="*/ 391326 w 484127"/>
                  <a:gd name="connsiteY5" fmla="*/ 133194 h 351320"/>
                  <a:gd name="connsiteX6" fmla="*/ 444857 w 484127"/>
                  <a:gd name="connsiteY6" fmla="*/ 170056 h 351320"/>
                  <a:gd name="connsiteX7" fmla="*/ 483814 w 484127"/>
                  <a:gd name="connsiteY7" fmla="*/ 118049 h 351320"/>
                  <a:gd name="connsiteX8" fmla="*/ 464478 w 484127"/>
                  <a:gd name="connsiteY8" fmla="*/ 79949 h 351320"/>
                  <a:gd name="connsiteX9" fmla="*/ 338082 w 484127"/>
                  <a:gd name="connsiteY9" fmla="*/ 7940 h 351320"/>
                  <a:gd name="connsiteX10" fmla="*/ 190730 w 484127"/>
                  <a:gd name="connsiteY10" fmla="*/ 4607 h 351320"/>
                  <a:gd name="connsiteX11" fmla="*/ 87764 w 484127"/>
                  <a:gd name="connsiteY11" fmla="*/ 31277 h 351320"/>
                  <a:gd name="connsiteX12" fmla="*/ 13279 w 484127"/>
                  <a:gd name="connsiteY12" fmla="*/ 104619 h 351320"/>
                  <a:gd name="connsiteX13" fmla="*/ 420 w 484127"/>
                  <a:gd name="connsiteY13" fmla="*/ 187010 h 351320"/>
                  <a:gd name="connsiteX14" fmla="*/ 2420 w 484127"/>
                  <a:gd name="connsiteY14" fmla="*/ 323885 h 351320"/>
                  <a:gd name="connsiteX15" fmla="*/ 5659 w 484127"/>
                  <a:gd name="connsiteY15" fmla="*/ 338839 h 351320"/>
                  <a:gd name="connsiteX16" fmla="*/ 30424 w 484127"/>
                  <a:gd name="connsiteY16" fmla="*/ 351031 h 35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4127" h="351320">
                    <a:moveTo>
                      <a:pt x="30424" y="351031"/>
                    </a:moveTo>
                    <a:cubicBezTo>
                      <a:pt x="45092" y="277974"/>
                      <a:pt x="69095" y="214061"/>
                      <a:pt x="50998" y="133385"/>
                    </a:cubicBezTo>
                    <a:cubicBezTo>
                      <a:pt x="74620" y="161293"/>
                      <a:pt x="126722" y="173485"/>
                      <a:pt x="158916" y="170151"/>
                    </a:cubicBezTo>
                    <a:cubicBezTo>
                      <a:pt x="191111" y="166817"/>
                      <a:pt x="220734" y="145196"/>
                      <a:pt x="233688" y="115573"/>
                    </a:cubicBezTo>
                    <a:cubicBezTo>
                      <a:pt x="245689" y="145577"/>
                      <a:pt x="275121" y="167960"/>
                      <a:pt x="307220" y="171580"/>
                    </a:cubicBezTo>
                    <a:cubicBezTo>
                      <a:pt x="339415" y="175199"/>
                      <a:pt x="372943" y="159864"/>
                      <a:pt x="391326" y="133194"/>
                    </a:cubicBezTo>
                    <a:cubicBezTo>
                      <a:pt x="396184" y="156626"/>
                      <a:pt x="421235" y="173866"/>
                      <a:pt x="444857" y="170056"/>
                    </a:cubicBezTo>
                    <a:cubicBezTo>
                      <a:pt x="468479" y="166151"/>
                      <a:pt x="486767" y="141862"/>
                      <a:pt x="483814" y="118049"/>
                    </a:cubicBezTo>
                    <a:cubicBezTo>
                      <a:pt x="482099" y="103667"/>
                      <a:pt x="473813" y="90998"/>
                      <a:pt x="464478" y="79949"/>
                    </a:cubicBezTo>
                    <a:cubicBezTo>
                      <a:pt x="432665" y="42230"/>
                      <a:pt x="386278" y="18608"/>
                      <a:pt x="338082" y="7940"/>
                    </a:cubicBezTo>
                    <a:cubicBezTo>
                      <a:pt x="289885" y="-2728"/>
                      <a:pt x="239688" y="-1394"/>
                      <a:pt x="190730" y="4607"/>
                    </a:cubicBezTo>
                    <a:cubicBezTo>
                      <a:pt x="155392" y="8893"/>
                      <a:pt x="119864" y="15751"/>
                      <a:pt x="87764" y="31277"/>
                    </a:cubicBezTo>
                    <a:cubicBezTo>
                      <a:pt x="55665" y="46802"/>
                      <a:pt x="27185" y="71853"/>
                      <a:pt x="13279" y="104619"/>
                    </a:cubicBezTo>
                    <a:cubicBezTo>
                      <a:pt x="2325" y="130337"/>
                      <a:pt x="992" y="159007"/>
                      <a:pt x="420" y="187010"/>
                    </a:cubicBezTo>
                    <a:cubicBezTo>
                      <a:pt x="-532" y="232635"/>
                      <a:pt x="134" y="278260"/>
                      <a:pt x="2420" y="323885"/>
                    </a:cubicBezTo>
                    <a:cubicBezTo>
                      <a:pt x="2706" y="329028"/>
                      <a:pt x="2992" y="334457"/>
                      <a:pt x="5659" y="338839"/>
                    </a:cubicBezTo>
                    <a:cubicBezTo>
                      <a:pt x="8326" y="343316"/>
                      <a:pt x="25757" y="353126"/>
                      <a:pt x="30424" y="35103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51" name="Freeform: Shape 19250">
                <a:extLst>
                  <a:ext uri="{FF2B5EF4-FFF2-40B4-BE49-F238E27FC236}">
                    <a16:creationId xmlns:a16="http://schemas.microsoft.com/office/drawing/2014/main" id="{F611804C-1779-42DC-BD42-9A73548AE243}"/>
                  </a:ext>
                </a:extLst>
              </p:cNvPr>
              <p:cNvSpPr/>
              <p:nvPr/>
            </p:nvSpPr>
            <p:spPr>
              <a:xfrm>
                <a:off x="5946859" y="2588183"/>
                <a:ext cx="52653" cy="60263"/>
              </a:xfrm>
              <a:custGeom>
                <a:avLst/>
                <a:gdLst>
                  <a:gd name="connsiteX0" fmla="*/ 52652 w 52653"/>
                  <a:gd name="connsiteY0" fmla="*/ 56813 h 60263"/>
                  <a:gd name="connsiteX1" fmla="*/ 36555 w 52653"/>
                  <a:gd name="connsiteY1" fmla="*/ 25000 h 60263"/>
                  <a:gd name="connsiteX2" fmla="*/ 7408 w 52653"/>
                  <a:gd name="connsiteY2" fmla="*/ 140 h 60263"/>
                  <a:gd name="connsiteX3" fmla="*/ 836 w 52653"/>
                  <a:gd name="connsiteY3" fmla="*/ 8617 h 60263"/>
                  <a:gd name="connsiteX4" fmla="*/ 25125 w 52653"/>
                  <a:gd name="connsiteY4" fmla="*/ 31858 h 60263"/>
                  <a:gd name="connsiteX5" fmla="*/ 46556 w 52653"/>
                  <a:gd name="connsiteY5" fmla="*/ 59385 h 60263"/>
                  <a:gd name="connsiteX6" fmla="*/ 52652 w 52653"/>
                  <a:gd name="connsiteY6" fmla="*/ 56813 h 60263"/>
                  <a:gd name="connsiteX7" fmla="*/ 52652 w 52653"/>
                  <a:gd name="connsiteY7" fmla="*/ 56813 h 6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653" h="60263">
                    <a:moveTo>
                      <a:pt x="52652" y="56813"/>
                    </a:moveTo>
                    <a:cubicBezTo>
                      <a:pt x="52366" y="45098"/>
                      <a:pt x="43603" y="33763"/>
                      <a:pt x="36555" y="25000"/>
                    </a:cubicBezTo>
                    <a:cubicBezTo>
                      <a:pt x="29506" y="16237"/>
                      <a:pt x="18838" y="2616"/>
                      <a:pt x="7408" y="140"/>
                    </a:cubicBezTo>
                    <a:cubicBezTo>
                      <a:pt x="2646" y="-908"/>
                      <a:pt x="-1926" y="4140"/>
                      <a:pt x="836" y="8617"/>
                    </a:cubicBezTo>
                    <a:cubicBezTo>
                      <a:pt x="6456" y="17761"/>
                      <a:pt x="17791" y="23666"/>
                      <a:pt x="25125" y="31858"/>
                    </a:cubicBezTo>
                    <a:cubicBezTo>
                      <a:pt x="32745" y="40335"/>
                      <a:pt x="37984" y="52146"/>
                      <a:pt x="46556" y="59385"/>
                    </a:cubicBezTo>
                    <a:cubicBezTo>
                      <a:pt x="48842" y="61195"/>
                      <a:pt x="52747" y="60147"/>
                      <a:pt x="52652" y="56813"/>
                    </a:cubicBezTo>
                    <a:lnTo>
                      <a:pt x="52652" y="5681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52" name="Freeform: Shape 19251">
                <a:extLst>
                  <a:ext uri="{FF2B5EF4-FFF2-40B4-BE49-F238E27FC236}">
                    <a16:creationId xmlns:a16="http://schemas.microsoft.com/office/drawing/2014/main" id="{C31C6309-69A0-476F-A180-69D75C09A492}"/>
                  </a:ext>
                </a:extLst>
              </p:cNvPr>
              <p:cNvSpPr/>
              <p:nvPr/>
            </p:nvSpPr>
            <p:spPr>
              <a:xfrm>
                <a:off x="5997729" y="2574746"/>
                <a:ext cx="14834" cy="60046"/>
              </a:xfrm>
              <a:custGeom>
                <a:avLst/>
                <a:gdLst>
                  <a:gd name="connsiteX0" fmla="*/ 8926 w 14834"/>
                  <a:gd name="connsiteY0" fmla="*/ 55868 h 60046"/>
                  <a:gd name="connsiteX1" fmla="*/ 14832 w 14834"/>
                  <a:gd name="connsiteY1" fmla="*/ 5671 h 60046"/>
                  <a:gd name="connsiteX2" fmla="*/ 3402 w 14834"/>
                  <a:gd name="connsiteY2" fmla="*/ 4147 h 60046"/>
                  <a:gd name="connsiteX3" fmla="*/ 354 w 14834"/>
                  <a:gd name="connsiteY3" fmla="*/ 55868 h 60046"/>
                  <a:gd name="connsiteX4" fmla="*/ 8926 w 14834"/>
                  <a:gd name="connsiteY4" fmla="*/ 55868 h 60046"/>
                  <a:gd name="connsiteX5" fmla="*/ 8926 w 14834"/>
                  <a:gd name="connsiteY5" fmla="*/ 55868 h 6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4" h="60046">
                    <a:moveTo>
                      <a:pt x="8926" y="55868"/>
                    </a:moveTo>
                    <a:cubicBezTo>
                      <a:pt x="9783" y="39008"/>
                      <a:pt x="14355" y="22435"/>
                      <a:pt x="14832" y="5671"/>
                    </a:cubicBezTo>
                    <a:cubicBezTo>
                      <a:pt x="15022" y="-997"/>
                      <a:pt x="5211" y="-2140"/>
                      <a:pt x="3402" y="4147"/>
                    </a:cubicBezTo>
                    <a:cubicBezTo>
                      <a:pt x="-1266" y="20149"/>
                      <a:pt x="163" y="39389"/>
                      <a:pt x="354" y="55868"/>
                    </a:cubicBezTo>
                    <a:cubicBezTo>
                      <a:pt x="354" y="61487"/>
                      <a:pt x="8640" y="61392"/>
                      <a:pt x="8926" y="55868"/>
                    </a:cubicBezTo>
                    <a:lnTo>
                      <a:pt x="8926" y="558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53" name="Freeform: Shape 19252">
                <a:extLst>
                  <a:ext uri="{FF2B5EF4-FFF2-40B4-BE49-F238E27FC236}">
                    <a16:creationId xmlns:a16="http://schemas.microsoft.com/office/drawing/2014/main" id="{3ABFD534-A5B5-4C4C-A288-DD37B989B814}"/>
                  </a:ext>
                </a:extLst>
              </p:cNvPr>
              <p:cNvSpPr/>
              <p:nvPr/>
            </p:nvSpPr>
            <p:spPr>
              <a:xfrm>
                <a:off x="6132820" y="3286378"/>
                <a:ext cx="111414" cy="80033"/>
              </a:xfrm>
              <a:custGeom>
                <a:avLst/>
                <a:gdLst>
                  <a:gd name="connsiteX0" fmla="*/ 3851 w 111414"/>
                  <a:gd name="connsiteY0" fmla="*/ 10890 h 80033"/>
                  <a:gd name="connsiteX1" fmla="*/ 56239 w 111414"/>
                  <a:gd name="connsiteY1" fmla="*/ 79947 h 80033"/>
                  <a:gd name="connsiteX2" fmla="*/ 107674 w 111414"/>
                  <a:gd name="connsiteY2" fmla="*/ 4223 h 80033"/>
                  <a:gd name="connsiteX3" fmla="*/ 96053 w 111414"/>
                  <a:gd name="connsiteY3" fmla="*/ 7461 h 80033"/>
                  <a:gd name="connsiteX4" fmla="*/ 59287 w 111414"/>
                  <a:gd name="connsiteY4" fmla="*/ 68231 h 80033"/>
                  <a:gd name="connsiteX5" fmla="*/ 9471 w 111414"/>
                  <a:gd name="connsiteY5" fmla="*/ 13272 h 80033"/>
                  <a:gd name="connsiteX6" fmla="*/ 3851 w 111414"/>
                  <a:gd name="connsiteY6" fmla="*/ 10890 h 80033"/>
                  <a:gd name="connsiteX7" fmla="*/ 3851 w 111414"/>
                  <a:gd name="connsiteY7" fmla="*/ 10890 h 8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414" h="80033">
                    <a:moveTo>
                      <a:pt x="3851" y="10890"/>
                    </a:moveTo>
                    <a:cubicBezTo>
                      <a:pt x="-11389" y="46228"/>
                      <a:pt x="21187" y="78232"/>
                      <a:pt x="56239" y="79947"/>
                    </a:cubicBezTo>
                    <a:cubicBezTo>
                      <a:pt x="99863" y="82138"/>
                      <a:pt x="120437" y="42228"/>
                      <a:pt x="107674" y="4223"/>
                    </a:cubicBezTo>
                    <a:cubicBezTo>
                      <a:pt x="105197" y="-3111"/>
                      <a:pt x="93958" y="-158"/>
                      <a:pt x="96053" y="7461"/>
                    </a:cubicBezTo>
                    <a:cubicBezTo>
                      <a:pt x="103768" y="36036"/>
                      <a:pt x="94815" y="68517"/>
                      <a:pt x="59287" y="68231"/>
                    </a:cubicBezTo>
                    <a:cubicBezTo>
                      <a:pt x="30902" y="68040"/>
                      <a:pt x="1470" y="43847"/>
                      <a:pt x="9471" y="13272"/>
                    </a:cubicBezTo>
                    <a:cubicBezTo>
                      <a:pt x="10328" y="10033"/>
                      <a:pt x="5280" y="7652"/>
                      <a:pt x="3851" y="10890"/>
                    </a:cubicBezTo>
                    <a:lnTo>
                      <a:pt x="3851" y="108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54" name="Freeform: Shape 19253">
                <a:extLst>
                  <a:ext uri="{FF2B5EF4-FFF2-40B4-BE49-F238E27FC236}">
                    <a16:creationId xmlns:a16="http://schemas.microsoft.com/office/drawing/2014/main" id="{F03095D9-92ED-4B67-93CE-C22B78E8A26E}"/>
                  </a:ext>
                </a:extLst>
              </p:cNvPr>
              <p:cNvSpPr/>
              <p:nvPr/>
            </p:nvSpPr>
            <p:spPr>
              <a:xfrm>
                <a:off x="6256743" y="3197446"/>
                <a:ext cx="374847" cy="285153"/>
              </a:xfrm>
              <a:custGeom>
                <a:avLst/>
                <a:gdLst>
                  <a:gd name="connsiteX0" fmla="*/ 8992 w 374847"/>
                  <a:gd name="connsiteY0" fmla="*/ 126111 h 285153"/>
                  <a:gd name="connsiteX1" fmla="*/ 229591 w 374847"/>
                  <a:gd name="connsiteY1" fmla="*/ 0 h 285153"/>
                  <a:gd name="connsiteX2" fmla="*/ 374847 w 374847"/>
                  <a:gd name="connsiteY2" fmla="*/ 476 h 285153"/>
                  <a:gd name="connsiteX3" fmla="*/ 87192 w 374847"/>
                  <a:gd name="connsiteY3" fmla="*/ 273653 h 285153"/>
                  <a:gd name="connsiteX4" fmla="*/ 8992 w 374847"/>
                  <a:gd name="connsiteY4" fmla="*/ 126111 h 28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847" h="285153">
                    <a:moveTo>
                      <a:pt x="8992" y="126111"/>
                    </a:moveTo>
                    <a:cubicBezTo>
                      <a:pt x="95098" y="95631"/>
                      <a:pt x="169774" y="54578"/>
                      <a:pt x="229591" y="0"/>
                    </a:cubicBezTo>
                    <a:lnTo>
                      <a:pt x="374847" y="476"/>
                    </a:lnTo>
                    <a:cubicBezTo>
                      <a:pt x="374847" y="476"/>
                      <a:pt x="318078" y="160020"/>
                      <a:pt x="87192" y="273653"/>
                    </a:cubicBezTo>
                    <a:cubicBezTo>
                      <a:pt x="-39109" y="335756"/>
                      <a:pt x="8992" y="126111"/>
                      <a:pt x="8992" y="12611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55" name="Freeform: Shape 19254">
                <a:extLst>
                  <a:ext uri="{FF2B5EF4-FFF2-40B4-BE49-F238E27FC236}">
                    <a16:creationId xmlns:a16="http://schemas.microsoft.com/office/drawing/2014/main" id="{8E0333D4-43D5-4894-A85D-014D4F2FC854}"/>
                  </a:ext>
                </a:extLst>
              </p:cNvPr>
              <p:cNvSpPr/>
              <p:nvPr/>
            </p:nvSpPr>
            <p:spPr>
              <a:xfrm>
                <a:off x="6233641" y="3287264"/>
                <a:ext cx="168016" cy="603185"/>
              </a:xfrm>
              <a:custGeom>
                <a:avLst/>
                <a:gdLst>
                  <a:gd name="connsiteX0" fmla="*/ 756 w 168016"/>
                  <a:gd name="connsiteY0" fmla="*/ 3527 h 603185"/>
                  <a:gd name="connsiteX1" fmla="*/ 103436 w 168016"/>
                  <a:gd name="connsiteY1" fmla="*/ 179359 h 603185"/>
                  <a:gd name="connsiteX2" fmla="*/ 163348 w 168016"/>
                  <a:gd name="connsiteY2" fmla="*/ 600935 h 603185"/>
                  <a:gd name="connsiteX3" fmla="*/ 168015 w 168016"/>
                  <a:gd name="connsiteY3" fmla="*/ 600935 h 603185"/>
                  <a:gd name="connsiteX4" fmla="*/ 105531 w 168016"/>
                  <a:gd name="connsiteY4" fmla="*/ 166881 h 603185"/>
                  <a:gd name="connsiteX5" fmla="*/ 3804 w 168016"/>
                  <a:gd name="connsiteY5" fmla="*/ 479 h 603185"/>
                  <a:gd name="connsiteX6" fmla="*/ 756 w 168016"/>
                  <a:gd name="connsiteY6" fmla="*/ 3527 h 603185"/>
                  <a:gd name="connsiteX7" fmla="*/ 756 w 168016"/>
                  <a:gd name="connsiteY7" fmla="*/ 3527 h 60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016" h="603185">
                    <a:moveTo>
                      <a:pt x="756" y="3527"/>
                    </a:moveTo>
                    <a:cubicBezTo>
                      <a:pt x="53239" y="49438"/>
                      <a:pt x="82671" y="113922"/>
                      <a:pt x="103436" y="179359"/>
                    </a:cubicBezTo>
                    <a:cubicBezTo>
                      <a:pt x="146489" y="315471"/>
                      <a:pt x="154681" y="459489"/>
                      <a:pt x="163348" y="600935"/>
                    </a:cubicBezTo>
                    <a:cubicBezTo>
                      <a:pt x="163539" y="603888"/>
                      <a:pt x="168111" y="603983"/>
                      <a:pt x="168015" y="600935"/>
                    </a:cubicBezTo>
                    <a:cubicBezTo>
                      <a:pt x="164015" y="456822"/>
                      <a:pt x="151347" y="304612"/>
                      <a:pt x="105531" y="166881"/>
                    </a:cubicBezTo>
                    <a:cubicBezTo>
                      <a:pt x="85053" y="105349"/>
                      <a:pt x="55906" y="41437"/>
                      <a:pt x="3804" y="479"/>
                    </a:cubicBezTo>
                    <a:cubicBezTo>
                      <a:pt x="1614" y="-1140"/>
                      <a:pt x="-1434" y="1717"/>
                      <a:pt x="756" y="3527"/>
                    </a:cubicBezTo>
                    <a:lnTo>
                      <a:pt x="756" y="352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56" name="Freeform: Shape 19255">
                <a:extLst>
                  <a:ext uri="{FF2B5EF4-FFF2-40B4-BE49-F238E27FC236}">
                    <a16:creationId xmlns:a16="http://schemas.microsoft.com/office/drawing/2014/main" id="{BDCAA841-97E7-41ED-9FD5-3DA762111A90}"/>
                  </a:ext>
                </a:extLst>
              </p:cNvPr>
              <p:cNvSpPr/>
              <p:nvPr/>
            </p:nvSpPr>
            <p:spPr>
              <a:xfrm>
                <a:off x="6264398" y="3195358"/>
                <a:ext cx="224813" cy="124440"/>
              </a:xfrm>
              <a:custGeom>
                <a:avLst/>
                <a:gdLst>
                  <a:gd name="connsiteX0" fmla="*/ 2004 w 224813"/>
                  <a:gd name="connsiteY0" fmla="*/ 124389 h 124440"/>
                  <a:gd name="connsiteX1" fmla="*/ 135163 w 224813"/>
                  <a:gd name="connsiteY1" fmla="*/ 69716 h 124440"/>
                  <a:gd name="connsiteX2" fmla="*/ 224412 w 224813"/>
                  <a:gd name="connsiteY2" fmla="*/ 4755 h 124440"/>
                  <a:gd name="connsiteX3" fmla="*/ 219555 w 224813"/>
                  <a:gd name="connsiteY3" fmla="*/ 945 h 124440"/>
                  <a:gd name="connsiteX4" fmla="*/ 1241 w 224813"/>
                  <a:gd name="connsiteY4" fmla="*/ 121151 h 124440"/>
                  <a:gd name="connsiteX5" fmla="*/ 2004 w 224813"/>
                  <a:gd name="connsiteY5" fmla="*/ 124389 h 124440"/>
                  <a:gd name="connsiteX6" fmla="*/ 2004 w 224813"/>
                  <a:gd name="connsiteY6" fmla="*/ 124389 h 12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813" h="124440">
                    <a:moveTo>
                      <a:pt x="2004" y="124389"/>
                    </a:moveTo>
                    <a:cubicBezTo>
                      <a:pt x="49057" y="113816"/>
                      <a:pt x="92777" y="92385"/>
                      <a:pt x="135163" y="69716"/>
                    </a:cubicBezTo>
                    <a:cubicBezTo>
                      <a:pt x="167072" y="52666"/>
                      <a:pt x="205362" y="37235"/>
                      <a:pt x="224412" y="4755"/>
                    </a:cubicBezTo>
                    <a:cubicBezTo>
                      <a:pt x="226127" y="1802"/>
                      <a:pt x="221936" y="-1722"/>
                      <a:pt x="219555" y="945"/>
                    </a:cubicBezTo>
                    <a:cubicBezTo>
                      <a:pt x="168120" y="60381"/>
                      <a:pt x="72679" y="94100"/>
                      <a:pt x="1241" y="121151"/>
                    </a:cubicBezTo>
                    <a:cubicBezTo>
                      <a:pt x="-854" y="121913"/>
                      <a:pt x="-92" y="124865"/>
                      <a:pt x="2004" y="124389"/>
                    </a:cubicBezTo>
                    <a:lnTo>
                      <a:pt x="2004" y="12438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57" name="Freeform: Shape 19256">
                <a:extLst>
                  <a:ext uri="{FF2B5EF4-FFF2-40B4-BE49-F238E27FC236}">
                    <a16:creationId xmlns:a16="http://schemas.microsoft.com/office/drawing/2014/main" id="{DD50B683-7722-4EB5-87D2-1FC848DA5732}"/>
                  </a:ext>
                </a:extLst>
              </p:cNvPr>
              <p:cNvSpPr/>
              <p:nvPr/>
            </p:nvSpPr>
            <p:spPr>
              <a:xfrm>
                <a:off x="5438775" y="2547937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476" cap="flat">
                <a:solidFill>
                  <a:srgbClr val="35313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58" name="Freeform: Shape 19257">
                <a:extLst>
                  <a:ext uri="{FF2B5EF4-FFF2-40B4-BE49-F238E27FC236}">
                    <a16:creationId xmlns:a16="http://schemas.microsoft.com/office/drawing/2014/main" id="{C4791F8B-1EC3-4D9B-952F-FE1A64E12451}"/>
                  </a:ext>
                </a:extLst>
              </p:cNvPr>
              <p:cNvSpPr/>
              <p:nvPr/>
            </p:nvSpPr>
            <p:spPr>
              <a:xfrm>
                <a:off x="6495260" y="3090182"/>
                <a:ext cx="58606" cy="52604"/>
              </a:xfrm>
              <a:custGeom>
                <a:avLst/>
                <a:gdLst>
                  <a:gd name="connsiteX0" fmla="*/ 49367 w 58606"/>
                  <a:gd name="connsiteY0" fmla="*/ 11348 h 52604"/>
                  <a:gd name="connsiteX1" fmla="*/ 24412 w 58606"/>
                  <a:gd name="connsiteY1" fmla="*/ 11157 h 52604"/>
                  <a:gd name="connsiteX2" fmla="*/ 17649 w 58606"/>
                  <a:gd name="connsiteY2" fmla="*/ 4014 h 52604"/>
                  <a:gd name="connsiteX3" fmla="*/ 8981 w 58606"/>
                  <a:gd name="connsiteY3" fmla="*/ 13 h 52604"/>
                  <a:gd name="connsiteX4" fmla="*/ 218 w 58606"/>
                  <a:gd name="connsiteY4" fmla="*/ 8776 h 52604"/>
                  <a:gd name="connsiteX5" fmla="*/ 2694 w 58606"/>
                  <a:gd name="connsiteY5" fmla="*/ 21730 h 52604"/>
                  <a:gd name="connsiteX6" fmla="*/ 27745 w 58606"/>
                  <a:gd name="connsiteY6" fmla="*/ 48210 h 52604"/>
                  <a:gd name="connsiteX7" fmla="*/ 44033 w 58606"/>
                  <a:gd name="connsiteY7" fmla="*/ 52591 h 52604"/>
                  <a:gd name="connsiteX8" fmla="*/ 58606 w 58606"/>
                  <a:gd name="connsiteY8" fmla="*/ 45066 h 52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606" h="52604">
                    <a:moveTo>
                      <a:pt x="49367" y="11348"/>
                    </a:moveTo>
                    <a:cubicBezTo>
                      <a:pt x="42414" y="17063"/>
                      <a:pt x="31269" y="16968"/>
                      <a:pt x="24412" y="11157"/>
                    </a:cubicBezTo>
                    <a:cubicBezTo>
                      <a:pt x="21935" y="9062"/>
                      <a:pt x="20030" y="6300"/>
                      <a:pt x="17649" y="4014"/>
                    </a:cubicBezTo>
                    <a:cubicBezTo>
                      <a:pt x="15267" y="1728"/>
                      <a:pt x="12219" y="-177"/>
                      <a:pt x="8981" y="13"/>
                    </a:cubicBezTo>
                    <a:cubicBezTo>
                      <a:pt x="4504" y="204"/>
                      <a:pt x="980" y="4395"/>
                      <a:pt x="218" y="8776"/>
                    </a:cubicBezTo>
                    <a:cubicBezTo>
                      <a:pt x="-544" y="13158"/>
                      <a:pt x="790" y="17634"/>
                      <a:pt x="2694" y="21730"/>
                    </a:cubicBezTo>
                    <a:cubicBezTo>
                      <a:pt x="7838" y="32970"/>
                      <a:pt x="16792" y="42495"/>
                      <a:pt x="27745" y="48210"/>
                    </a:cubicBezTo>
                    <a:cubicBezTo>
                      <a:pt x="32794" y="50877"/>
                      <a:pt x="38318" y="52782"/>
                      <a:pt x="44033" y="52591"/>
                    </a:cubicBezTo>
                    <a:cubicBezTo>
                      <a:pt x="49653" y="52401"/>
                      <a:pt x="55463" y="49829"/>
                      <a:pt x="58606" y="4506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59" name="Freeform: Shape 19258">
                <a:extLst>
                  <a:ext uri="{FF2B5EF4-FFF2-40B4-BE49-F238E27FC236}">
                    <a16:creationId xmlns:a16="http://schemas.microsoft.com/office/drawing/2014/main" id="{645F6DA3-7BFE-428E-8FBE-96FB13CF9207}"/>
                  </a:ext>
                </a:extLst>
              </p:cNvPr>
              <p:cNvSpPr/>
              <p:nvPr/>
            </p:nvSpPr>
            <p:spPr>
              <a:xfrm>
                <a:off x="6479906" y="3121151"/>
                <a:ext cx="269889" cy="76771"/>
              </a:xfrm>
              <a:custGeom>
                <a:avLst/>
                <a:gdLst>
                  <a:gd name="connsiteX0" fmla="*/ 9761 w 269889"/>
                  <a:gd name="connsiteY0" fmla="*/ 0 h 76771"/>
                  <a:gd name="connsiteX1" fmla="*/ 207119 w 269889"/>
                  <a:gd name="connsiteY1" fmla="*/ 10858 h 76771"/>
                  <a:gd name="connsiteX2" fmla="*/ 269889 w 269889"/>
                  <a:gd name="connsiteY2" fmla="*/ 49625 h 76771"/>
                  <a:gd name="connsiteX3" fmla="*/ 203023 w 269889"/>
                  <a:gd name="connsiteY3" fmla="*/ 76771 h 76771"/>
                  <a:gd name="connsiteX4" fmla="*/ 6428 w 269889"/>
                  <a:gd name="connsiteY4" fmla="*/ 76295 h 76771"/>
                  <a:gd name="connsiteX5" fmla="*/ 9761 w 269889"/>
                  <a:gd name="connsiteY5" fmla="*/ 0 h 76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889" h="76771">
                    <a:moveTo>
                      <a:pt x="9761" y="0"/>
                    </a:moveTo>
                    <a:lnTo>
                      <a:pt x="207119" y="10858"/>
                    </a:lnTo>
                    <a:lnTo>
                      <a:pt x="269889" y="49625"/>
                    </a:lnTo>
                    <a:lnTo>
                      <a:pt x="203023" y="76771"/>
                    </a:lnTo>
                    <a:lnTo>
                      <a:pt x="6428" y="76295"/>
                    </a:lnTo>
                    <a:cubicBezTo>
                      <a:pt x="6428" y="76200"/>
                      <a:pt x="-10051" y="33052"/>
                      <a:pt x="9761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60" name="Freeform: Shape 19259">
                <a:extLst>
                  <a:ext uri="{FF2B5EF4-FFF2-40B4-BE49-F238E27FC236}">
                    <a16:creationId xmlns:a16="http://schemas.microsoft.com/office/drawing/2014/main" id="{6A4E3109-BEE0-4328-BABC-4F2A2AAB9E9F}"/>
                  </a:ext>
                </a:extLst>
              </p:cNvPr>
              <p:cNvSpPr/>
              <p:nvPr/>
            </p:nvSpPr>
            <p:spPr>
              <a:xfrm>
                <a:off x="6682930" y="3132009"/>
                <a:ext cx="38100" cy="65912"/>
              </a:xfrm>
              <a:custGeom>
                <a:avLst/>
                <a:gdLst>
                  <a:gd name="connsiteX0" fmla="*/ 38100 w 38100"/>
                  <a:gd name="connsiteY0" fmla="*/ 20955 h 65912"/>
                  <a:gd name="connsiteX1" fmla="*/ 38100 w 38100"/>
                  <a:gd name="connsiteY1" fmla="*/ 49911 h 65912"/>
                  <a:gd name="connsiteX2" fmla="*/ 0 w 38100"/>
                  <a:gd name="connsiteY2" fmla="*/ 65913 h 65912"/>
                  <a:gd name="connsiteX3" fmla="*/ 4191 w 38100"/>
                  <a:gd name="connsiteY3" fmla="*/ 0 h 65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65912">
                    <a:moveTo>
                      <a:pt x="38100" y="20955"/>
                    </a:moveTo>
                    <a:lnTo>
                      <a:pt x="38100" y="49911"/>
                    </a:lnTo>
                    <a:lnTo>
                      <a:pt x="0" y="65913"/>
                    </a:lnTo>
                    <a:lnTo>
                      <a:pt x="4191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61" name="Freeform: Shape 19260">
                <a:extLst>
                  <a:ext uri="{FF2B5EF4-FFF2-40B4-BE49-F238E27FC236}">
                    <a16:creationId xmlns:a16="http://schemas.microsoft.com/office/drawing/2014/main" id="{D09A6568-EDCF-4C79-81B6-A5B766636F5F}"/>
                  </a:ext>
                </a:extLst>
              </p:cNvPr>
              <p:cNvSpPr/>
              <p:nvPr/>
            </p:nvSpPr>
            <p:spPr>
              <a:xfrm>
                <a:off x="6478826" y="3121056"/>
                <a:ext cx="30751" cy="75723"/>
              </a:xfrm>
              <a:custGeom>
                <a:avLst/>
                <a:gdLst>
                  <a:gd name="connsiteX0" fmla="*/ 7127 w 30751"/>
                  <a:gd name="connsiteY0" fmla="*/ 75724 h 75723"/>
                  <a:gd name="connsiteX1" fmla="*/ 30654 w 30751"/>
                  <a:gd name="connsiteY1" fmla="*/ 39719 h 75723"/>
                  <a:gd name="connsiteX2" fmla="*/ 10937 w 30751"/>
                  <a:gd name="connsiteY2" fmla="*/ 0 h 75723"/>
                  <a:gd name="connsiteX3" fmla="*/ 79 w 30751"/>
                  <a:gd name="connsiteY3" fmla="*/ 39052 h 75723"/>
                  <a:gd name="connsiteX4" fmla="*/ 7127 w 30751"/>
                  <a:gd name="connsiteY4" fmla="*/ 75724 h 7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51" h="75723">
                    <a:moveTo>
                      <a:pt x="7127" y="75724"/>
                    </a:moveTo>
                    <a:cubicBezTo>
                      <a:pt x="20272" y="68675"/>
                      <a:pt x="29416" y="54674"/>
                      <a:pt x="30654" y="39719"/>
                    </a:cubicBezTo>
                    <a:cubicBezTo>
                      <a:pt x="31797" y="24860"/>
                      <a:pt x="22748" y="9049"/>
                      <a:pt x="10937" y="0"/>
                    </a:cubicBezTo>
                    <a:cubicBezTo>
                      <a:pt x="10937" y="0"/>
                      <a:pt x="1031" y="10001"/>
                      <a:pt x="79" y="39052"/>
                    </a:cubicBezTo>
                    <a:cubicBezTo>
                      <a:pt x="-874" y="64675"/>
                      <a:pt x="7127" y="75724"/>
                      <a:pt x="7127" y="75724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62" name="Freeform: Shape 19261">
                <a:extLst>
                  <a:ext uri="{FF2B5EF4-FFF2-40B4-BE49-F238E27FC236}">
                    <a16:creationId xmlns:a16="http://schemas.microsoft.com/office/drawing/2014/main" id="{A576343D-F69C-441D-982E-F85AAD27FA06}"/>
                  </a:ext>
                </a:extLst>
              </p:cNvPr>
              <p:cNvSpPr/>
              <p:nvPr/>
            </p:nvSpPr>
            <p:spPr>
              <a:xfrm>
                <a:off x="6502336" y="3180544"/>
                <a:ext cx="182665" cy="7894"/>
              </a:xfrm>
              <a:custGeom>
                <a:avLst/>
                <a:gdLst>
                  <a:gd name="connsiteX0" fmla="*/ 857 w 182665"/>
                  <a:gd name="connsiteY0" fmla="*/ 2329 h 7894"/>
                  <a:gd name="connsiteX1" fmla="*/ 180594 w 182665"/>
                  <a:gd name="connsiteY1" fmla="*/ 7473 h 7894"/>
                  <a:gd name="connsiteX2" fmla="*/ 180594 w 182665"/>
                  <a:gd name="connsiteY2" fmla="*/ 3282 h 7894"/>
                  <a:gd name="connsiteX3" fmla="*/ 857 w 182665"/>
                  <a:gd name="connsiteY3" fmla="*/ 519 h 7894"/>
                  <a:gd name="connsiteX4" fmla="*/ 857 w 182665"/>
                  <a:gd name="connsiteY4" fmla="*/ 2329 h 7894"/>
                  <a:gd name="connsiteX5" fmla="*/ 857 w 182665"/>
                  <a:gd name="connsiteY5" fmla="*/ 2329 h 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665" h="7894">
                    <a:moveTo>
                      <a:pt x="857" y="2329"/>
                    </a:moveTo>
                    <a:cubicBezTo>
                      <a:pt x="60389" y="4329"/>
                      <a:pt x="121063" y="9378"/>
                      <a:pt x="180594" y="7473"/>
                    </a:cubicBezTo>
                    <a:cubicBezTo>
                      <a:pt x="183356" y="7377"/>
                      <a:pt x="183356" y="3377"/>
                      <a:pt x="180594" y="3282"/>
                    </a:cubicBezTo>
                    <a:cubicBezTo>
                      <a:pt x="121063" y="805"/>
                      <a:pt x="60389" y="-909"/>
                      <a:pt x="857" y="519"/>
                    </a:cubicBezTo>
                    <a:cubicBezTo>
                      <a:pt x="-286" y="519"/>
                      <a:pt x="-286" y="2234"/>
                      <a:pt x="857" y="2329"/>
                    </a:cubicBezTo>
                    <a:lnTo>
                      <a:pt x="857" y="232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63" name="Freeform: Shape 19262">
                <a:extLst>
                  <a:ext uri="{FF2B5EF4-FFF2-40B4-BE49-F238E27FC236}">
                    <a16:creationId xmlns:a16="http://schemas.microsoft.com/office/drawing/2014/main" id="{C11CE885-814C-42EF-81A1-333EF5EDA6D9}"/>
                  </a:ext>
                </a:extLst>
              </p:cNvPr>
              <p:cNvSpPr/>
              <p:nvPr/>
            </p:nvSpPr>
            <p:spPr>
              <a:xfrm>
                <a:off x="6506848" y="3148676"/>
                <a:ext cx="181606" cy="9528"/>
              </a:xfrm>
              <a:custGeom>
                <a:avLst/>
                <a:gdLst>
                  <a:gd name="connsiteX0" fmla="*/ 1108 w 181606"/>
                  <a:gd name="connsiteY0" fmla="*/ 2288 h 9528"/>
                  <a:gd name="connsiteX1" fmla="*/ 179606 w 181606"/>
                  <a:gd name="connsiteY1" fmla="*/ 9527 h 9528"/>
                  <a:gd name="connsiteX2" fmla="*/ 179606 w 181606"/>
                  <a:gd name="connsiteY2" fmla="*/ 5431 h 9528"/>
                  <a:gd name="connsiteX3" fmla="*/ 1108 w 181606"/>
                  <a:gd name="connsiteY3" fmla="*/ 2 h 9528"/>
                  <a:gd name="connsiteX4" fmla="*/ 1108 w 181606"/>
                  <a:gd name="connsiteY4" fmla="*/ 2288 h 9528"/>
                  <a:gd name="connsiteX5" fmla="*/ 1108 w 181606"/>
                  <a:gd name="connsiteY5" fmla="*/ 2288 h 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606" h="9528">
                    <a:moveTo>
                      <a:pt x="1108" y="2288"/>
                    </a:moveTo>
                    <a:cubicBezTo>
                      <a:pt x="60448" y="6574"/>
                      <a:pt x="120170" y="7622"/>
                      <a:pt x="179606" y="9527"/>
                    </a:cubicBezTo>
                    <a:cubicBezTo>
                      <a:pt x="182273" y="9622"/>
                      <a:pt x="182273" y="5527"/>
                      <a:pt x="179606" y="5431"/>
                    </a:cubicBezTo>
                    <a:cubicBezTo>
                      <a:pt x="120170" y="3050"/>
                      <a:pt x="60544" y="-93"/>
                      <a:pt x="1108" y="2"/>
                    </a:cubicBezTo>
                    <a:cubicBezTo>
                      <a:pt x="-416" y="2"/>
                      <a:pt x="-321" y="2193"/>
                      <a:pt x="1108" y="2288"/>
                    </a:cubicBezTo>
                    <a:lnTo>
                      <a:pt x="1108" y="22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64" name="Freeform: Shape 19263">
                <a:extLst>
                  <a:ext uri="{FF2B5EF4-FFF2-40B4-BE49-F238E27FC236}">
                    <a16:creationId xmlns:a16="http://schemas.microsoft.com/office/drawing/2014/main" id="{5638BCFE-BE47-4471-B4E3-8811CECA052F}"/>
                  </a:ext>
                </a:extLst>
              </p:cNvPr>
              <p:cNvSpPr/>
              <p:nvPr/>
            </p:nvSpPr>
            <p:spPr>
              <a:xfrm>
                <a:off x="6553295" y="3117341"/>
                <a:ext cx="87837" cy="64664"/>
              </a:xfrm>
              <a:custGeom>
                <a:avLst/>
                <a:gdLst>
                  <a:gd name="connsiteX0" fmla="*/ 0 w 87837"/>
                  <a:gd name="connsiteY0" fmla="*/ 0 h 64664"/>
                  <a:gd name="connsiteX1" fmla="*/ 22860 w 87837"/>
                  <a:gd name="connsiteY1" fmla="*/ 53721 h 64664"/>
                  <a:gd name="connsiteX2" fmla="*/ 32004 w 87837"/>
                  <a:gd name="connsiteY2" fmla="*/ 62865 h 64664"/>
                  <a:gd name="connsiteX3" fmla="*/ 46387 w 87837"/>
                  <a:gd name="connsiteY3" fmla="*/ 54673 h 64664"/>
                  <a:gd name="connsiteX4" fmla="*/ 49530 w 87837"/>
                  <a:gd name="connsiteY4" fmla="*/ 10954 h 64664"/>
                  <a:gd name="connsiteX5" fmla="*/ 59341 w 87837"/>
                  <a:gd name="connsiteY5" fmla="*/ 54007 h 64664"/>
                  <a:gd name="connsiteX6" fmla="*/ 69056 w 87837"/>
                  <a:gd name="connsiteY6" fmla="*/ 64579 h 64664"/>
                  <a:gd name="connsiteX7" fmla="*/ 81820 w 87837"/>
                  <a:gd name="connsiteY7" fmla="*/ 54197 h 64664"/>
                  <a:gd name="connsiteX8" fmla="*/ 86296 w 87837"/>
                  <a:gd name="connsiteY8" fmla="*/ 95 h 6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837" h="64664">
                    <a:moveTo>
                      <a:pt x="0" y="0"/>
                    </a:moveTo>
                    <a:cubicBezTo>
                      <a:pt x="3524" y="15907"/>
                      <a:pt x="14859" y="39433"/>
                      <a:pt x="22860" y="53721"/>
                    </a:cubicBezTo>
                    <a:cubicBezTo>
                      <a:pt x="25051" y="57626"/>
                      <a:pt x="27718" y="61722"/>
                      <a:pt x="32004" y="62865"/>
                    </a:cubicBezTo>
                    <a:cubicBezTo>
                      <a:pt x="37719" y="64389"/>
                      <a:pt x="43434" y="59817"/>
                      <a:pt x="46387" y="54673"/>
                    </a:cubicBezTo>
                    <a:cubicBezTo>
                      <a:pt x="54007" y="41815"/>
                      <a:pt x="51911" y="25718"/>
                      <a:pt x="49530" y="10954"/>
                    </a:cubicBezTo>
                    <a:cubicBezTo>
                      <a:pt x="50482" y="25718"/>
                      <a:pt x="53816" y="40291"/>
                      <a:pt x="59341" y="54007"/>
                    </a:cubicBezTo>
                    <a:cubicBezTo>
                      <a:pt x="61150" y="58674"/>
                      <a:pt x="64103" y="63818"/>
                      <a:pt x="69056" y="64579"/>
                    </a:cubicBezTo>
                    <a:cubicBezTo>
                      <a:pt x="74867" y="65437"/>
                      <a:pt x="79534" y="59627"/>
                      <a:pt x="81820" y="54197"/>
                    </a:cubicBezTo>
                    <a:cubicBezTo>
                      <a:pt x="86868" y="42386"/>
                      <a:pt x="89821" y="12478"/>
                      <a:pt x="86296" y="95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65" name="Freeform: Shape 19264">
                <a:extLst>
                  <a:ext uri="{FF2B5EF4-FFF2-40B4-BE49-F238E27FC236}">
                    <a16:creationId xmlns:a16="http://schemas.microsoft.com/office/drawing/2014/main" id="{D095159D-4735-4EF8-BA0E-4D5E55B8727B}"/>
                  </a:ext>
                </a:extLst>
              </p:cNvPr>
              <p:cNvSpPr/>
              <p:nvPr/>
            </p:nvSpPr>
            <p:spPr>
              <a:xfrm>
                <a:off x="6550459" y="3113844"/>
                <a:ext cx="95725" cy="72900"/>
              </a:xfrm>
              <a:custGeom>
                <a:avLst/>
                <a:gdLst>
                  <a:gd name="connsiteX0" fmla="*/ 73 w 95725"/>
                  <a:gd name="connsiteY0" fmla="*/ 4259 h 72900"/>
                  <a:gd name="connsiteX1" fmla="*/ 34363 w 95725"/>
                  <a:gd name="connsiteY1" fmla="*/ 70553 h 72900"/>
                  <a:gd name="connsiteX2" fmla="*/ 56652 w 95725"/>
                  <a:gd name="connsiteY2" fmla="*/ 13213 h 72900"/>
                  <a:gd name="connsiteX3" fmla="*/ 48174 w 95725"/>
                  <a:gd name="connsiteY3" fmla="*/ 14356 h 72900"/>
                  <a:gd name="connsiteX4" fmla="*/ 81988 w 95725"/>
                  <a:gd name="connsiteY4" fmla="*/ 69125 h 72900"/>
                  <a:gd name="connsiteX5" fmla="*/ 92751 w 95725"/>
                  <a:gd name="connsiteY5" fmla="*/ 2545 h 72900"/>
                  <a:gd name="connsiteX6" fmla="*/ 85512 w 95725"/>
                  <a:gd name="connsiteY6" fmla="*/ 3497 h 72900"/>
                  <a:gd name="connsiteX7" fmla="*/ 83798 w 95725"/>
                  <a:gd name="connsiteY7" fmla="*/ 44741 h 72900"/>
                  <a:gd name="connsiteX8" fmla="*/ 81893 w 95725"/>
                  <a:gd name="connsiteY8" fmla="*/ 51980 h 72900"/>
                  <a:gd name="connsiteX9" fmla="*/ 64367 w 95725"/>
                  <a:gd name="connsiteY9" fmla="*/ 50265 h 72900"/>
                  <a:gd name="connsiteX10" fmla="*/ 56747 w 95725"/>
                  <a:gd name="connsiteY10" fmla="*/ 14356 h 72900"/>
                  <a:gd name="connsiteX11" fmla="*/ 48270 w 95725"/>
                  <a:gd name="connsiteY11" fmla="*/ 15499 h 72900"/>
                  <a:gd name="connsiteX12" fmla="*/ 49317 w 95725"/>
                  <a:gd name="connsiteY12" fmla="*/ 46836 h 72900"/>
                  <a:gd name="connsiteX13" fmla="*/ 30553 w 95725"/>
                  <a:gd name="connsiteY13" fmla="*/ 58457 h 72900"/>
                  <a:gd name="connsiteX14" fmla="*/ 22076 w 95725"/>
                  <a:gd name="connsiteY14" fmla="*/ 46455 h 72900"/>
                  <a:gd name="connsiteX15" fmla="*/ 5693 w 95725"/>
                  <a:gd name="connsiteY15" fmla="*/ 2831 h 72900"/>
                  <a:gd name="connsiteX16" fmla="*/ 73 w 95725"/>
                  <a:gd name="connsiteY16" fmla="*/ 4259 h 72900"/>
                  <a:gd name="connsiteX17" fmla="*/ 73 w 95725"/>
                  <a:gd name="connsiteY17" fmla="*/ 4259 h 7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725" h="72900">
                    <a:moveTo>
                      <a:pt x="73" y="4259"/>
                    </a:moveTo>
                    <a:cubicBezTo>
                      <a:pt x="3693" y="23309"/>
                      <a:pt x="10741" y="65219"/>
                      <a:pt x="34363" y="70553"/>
                    </a:cubicBezTo>
                    <a:cubicBezTo>
                      <a:pt x="62367" y="76840"/>
                      <a:pt x="58842" y="27500"/>
                      <a:pt x="56652" y="13213"/>
                    </a:cubicBezTo>
                    <a:cubicBezTo>
                      <a:pt x="55890" y="8450"/>
                      <a:pt x="47793" y="9498"/>
                      <a:pt x="48174" y="14356"/>
                    </a:cubicBezTo>
                    <a:cubicBezTo>
                      <a:pt x="49317" y="27310"/>
                      <a:pt x="56366" y="88556"/>
                      <a:pt x="81988" y="69125"/>
                    </a:cubicBezTo>
                    <a:cubicBezTo>
                      <a:pt x="97228" y="57504"/>
                      <a:pt x="98085" y="18737"/>
                      <a:pt x="92751" y="2545"/>
                    </a:cubicBezTo>
                    <a:cubicBezTo>
                      <a:pt x="91513" y="-1170"/>
                      <a:pt x="84941" y="-789"/>
                      <a:pt x="85512" y="3497"/>
                    </a:cubicBezTo>
                    <a:cubicBezTo>
                      <a:pt x="87227" y="17309"/>
                      <a:pt x="86846" y="31120"/>
                      <a:pt x="83798" y="44741"/>
                    </a:cubicBezTo>
                    <a:cubicBezTo>
                      <a:pt x="83322" y="46931"/>
                      <a:pt x="83036" y="49979"/>
                      <a:pt x="81893" y="51980"/>
                    </a:cubicBezTo>
                    <a:cubicBezTo>
                      <a:pt x="73701" y="66362"/>
                      <a:pt x="67415" y="58742"/>
                      <a:pt x="64367" y="50265"/>
                    </a:cubicBezTo>
                    <a:cubicBezTo>
                      <a:pt x="60176" y="38645"/>
                      <a:pt x="57985" y="26643"/>
                      <a:pt x="56747" y="14356"/>
                    </a:cubicBezTo>
                    <a:cubicBezTo>
                      <a:pt x="53889" y="14737"/>
                      <a:pt x="51127" y="15118"/>
                      <a:pt x="48270" y="15499"/>
                    </a:cubicBezTo>
                    <a:cubicBezTo>
                      <a:pt x="49889" y="25500"/>
                      <a:pt x="51889" y="36740"/>
                      <a:pt x="49317" y="46836"/>
                    </a:cubicBezTo>
                    <a:cubicBezTo>
                      <a:pt x="47317" y="54742"/>
                      <a:pt x="39697" y="61790"/>
                      <a:pt x="30553" y="58457"/>
                    </a:cubicBezTo>
                    <a:cubicBezTo>
                      <a:pt x="27029" y="57123"/>
                      <a:pt x="23695" y="49503"/>
                      <a:pt x="22076" y="46455"/>
                    </a:cubicBezTo>
                    <a:cubicBezTo>
                      <a:pt x="14646" y="32739"/>
                      <a:pt x="9598" y="17785"/>
                      <a:pt x="5693" y="2831"/>
                    </a:cubicBezTo>
                    <a:cubicBezTo>
                      <a:pt x="4740" y="-979"/>
                      <a:pt x="-689" y="545"/>
                      <a:pt x="73" y="4259"/>
                    </a:cubicBezTo>
                    <a:lnTo>
                      <a:pt x="73" y="42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66" name="Freeform: Shape 19265">
                <a:extLst>
                  <a:ext uri="{FF2B5EF4-FFF2-40B4-BE49-F238E27FC236}">
                    <a16:creationId xmlns:a16="http://schemas.microsoft.com/office/drawing/2014/main" id="{B20E21E5-FF95-47A7-82A7-99A0195D1F63}"/>
                  </a:ext>
                </a:extLst>
              </p:cNvPr>
              <p:cNvSpPr/>
              <p:nvPr/>
            </p:nvSpPr>
            <p:spPr>
              <a:xfrm>
                <a:off x="6202870" y="3447954"/>
                <a:ext cx="95059" cy="268042"/>
              </a:xfrm>
              <a:custGeom>
                <a:avLst/>
                <a:gdLst>
                  <a:gd name="connsiteX0" fmla="*/ 0 w 95059"/>
                  <a:gd name="connsiteY0" fmla="*/ 254127 h 268042"/>
                  <a:gd name="connsiteX1" fmla="*/ 29908 w 95059"/>
                  <a:gd name="connsiteY1" fmla="*/ 58769 h 268042"/>
                  <a:gd name="connsiteX2" fmla="*/ 74486 w 95059"/>
                  <a:gd name="connsiteY2" fmla="*/ 0 h 268042"/>
                  <a:gd name="connsiteX3" fmla="*/ 95059 w 95059"/>
                  <a:gd name="connsiteY3" fmla="*/ 69152 h 268042"/>
                  <a:gd name="connsiteX4" fmla="*/ 75629 w 95059"/>
                  <a:gd name="connsiteY4" fmla="*/ 264795 h 268042"/>
                  <a:gd name="connsiteX5" fmla="*/ 0 w 95059"/>
                  <a:gd name="connsiteY5" fmla="*/ 254127 h 26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059" h="268042">
                    <a:moveTo>
                      <a:pt x="0" y="254127"/>
                    </a:moveTo>
                    <a:lnTo>
                      <a:pt x="29908" y="58769"/>
                    </a:lnTo>
                    <a:lnTo>
                      <a:pt x="74486" y="0"/>
                    </a:lnTo>
                    <a:lnTo>
                      <a:pt x="95059" y="69152"/>
                    </a:lnTo>
                    <a:lnTo>
                      <a:pt x="75629" y="264795"/>
                    </a:lnTo>
                    <a:cubicBezTo>
                      <a:pt x="75533" y="264795"/>
                      <a:pt x="30956" y="276987"/>
                      <a:pt x="0" y="254127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67" name="Freeform: Shape 19266">
                <a:extLst>
                  <a:ext uri="{FF2B5EF4-FFF2-40B4-BE49-F238E27FC236}">
                    <a16:creationId xmlns:a16="http://schemas.microsoft.com/office/drawing/2014/main" id="{E3F04543-A41B-4B06-8B02-BF11C02DF30B}"/>
                  </a:ext>
                </a:extLst>
              </p:cNvPr>
              <p:cNvSpPr/>
              <p:nvPr/>
            </p:nvSpPr>
            <p:spPr>
              <a:xfrm>
                <a:off x="6232683" y="3474909"/>
                <a:ext cx="65151" cy="42195"/>
              </a:xfrm>
              <a:custGeom>
                <a:avLst/>
                <a:gdLst>
                  <a:gd name="connsiteX0" fmla="*/ 24098 w 65151"/>
                  <a:gd name="connsiteY0" fmla="*/ 0 h 42195"/>
                  <a:gd name="connsiteX1" fmla="*/ 52959 w 65151"/>
                  <a:gd name="connsiteY1" fmla="*/ 2762 h 42195"/>
                  <a:gd name="connsiteX2" fmla="*/ 65151 w 65151"/>
                  <a:gd name="connsiteY2" fmla="*/ 42196 h 42195"/>
                  <a:gd name="connsiteX3" fmla="*/ 0 w 65151"/>
                  <a:gd name="connsiteY3" fmla="*/ 31718 h 42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151" h="42195">
                    <a:moveTo>
                      <a:pt x="24098" y="0"/>
                    </a:moveTo>
                    <a:lnTo>
                      <a:pt x="52959" y="2762"/>
                    </a:lnTo>
                    <a:lnTo>
                      <a:pt x="65151" y="42196"/>
                    </a:lnTo>
                    <a:lnTo>
                      <a:pt x="0" y="3171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68" name="Freeform: Shape 19267">
                <a:extLst>
                  <a:ext uri="{FF2B5EF4-FFF2-40B4-BE49-F238E27FC236}">
                    <a16:creationId xmlns:a16="http://schemas.microsoft.com/office/drawing/2014/main" id="{7FB121AD-92CE-4B42-8BB0-11839362FC37}"/>
                  </a:ext>
                </a:extLst>
              </p:cNvPr>
              <p:cNvSpPr/>
              <p:nvPr/>
            </p:nvSpPr>
            <p:spPr>
              <a:xfrm>
                <a:off x="6202870" y="3685663"/>
                <a:ext cx="74961" cy="31845"/>
              </a:xfrm>
              <a:custGeom>
                <a:avLst/>
                <a:gdLst>
                  <a:gd name="connsiteX0" fmla="*/ 74962 w 74961"/>
                  <a:gd name="connsiteY0" fmla="*/ 27371 h 31845"/>
                  <a:gd name="connsiteX1" fmla="*/ 41434 w 74961"/>
                  <a:gd name="connsiteY1" fmla="*/ 511 h 31845"/>
                  <a:gd name="connsiteX2" fmla="*/ 0 w 74961"/>
                  <a:gd name="connsiteY2" fmla="*/ 16322 h 31845"/>
                  <a:gd name="connsiteX3" fmla="*/ 37814 w 74961"/>
                  <a:gd name="connsiteY3" fmla="*/ 30895 h 31845"/>
                  <a:gd name="connsiteX4" fmla="*/ 74962 w 74961"/>
                  <a:gd name="connsiteY4" fmla="*/ 27371 h 3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961" h="31845">
                    <a:moveTo>
                      <a:pt x="74962" y="27371"/>
                    </a:moveTo>
                    <a:cubicBezTo>
                      <a:pt x="69247" y="13560"/>
                      <a:pt x="56102" y="3082"/>
                      <a:pt x="41434" y="511"/>
                    </a:cubicBezTo>
                    <a:cubicBezTo>
                      <a:pt x="26765" y="-2061"/>
                      <a:pt x="10192" y="5368"/>
                      <a:pt x="0" y="16322"/>
                    </a:cubicBezTo>
                    <a:cubicBezTo>
                      <a:pt x="0" y="16322"/>
                      <a:pt x="8954" y="27181"/>
                      <a:pt x="37814" y="30895"/>
                    </a:cubicBezTo>
                    <a:cubicBezTo>
                      <a:pt x="63151" y="34324"/>
                      <a:pt x="74962" y="27371"/>
                      <a:pt x="74962" y="2737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69" name="Freeform: Shape 19268">
                <a:extLst>
                  <a:ext uri="{FF2B5EF4-FFF2-40B4-BE49-F238E27FC236}">
                    <a16:creationId xmlns:a16="http://schemas.microsoft.com/office/drawing/2014/main" id="{63D46090-AA4C-43AD-B006-3CDBD7837C9E}"/>
                  </a:ext>
                </a:extLst>
              </p:cNvPr>
              <p:cNvSpPr/>
              <p:nvPr/>
            </p:nvSpPr>
            <p:spPr>
              <a:xfrm>
                <a:off x="6220774" y="3507771"/>
                <a:ext cx="29070" cy="182765"/>
              </a:xfrm>
              <a:custGeom>
                <a:avLst/>
                <a:gdLst>
                  <a:gd name="connsiteX0" fmla="*/ 2384 w 29070"/>
                  <a:gd name="connsiteY0" fmla="*/ 181928 h 182765"/>
                  <a:gd name="connsiteX1" fmla="*/ 29054 w 29070"/>
                  <a:gd name="connsiteY1" fmla="*/ 1714 h 182765"/>
                  <a:gd name="connsiteX2" fmla="*/ 25435 w 29070"/>
                  <a:gd name="connsiteY2" fmla="*/ 1714 h 182765"/>
                  <a:gd name="connsiteX3" fmla="*/ 3 w 29070"/>
                  <a:gd name="connsiteY3" fmla="*/ 181642 h 182765"/>
                  <a:gd name="connsiteX4" fmla="*/ 2384 w 29070"/>
                  <a:gd name="connsiteY4" fmla="*/ 181928 h 182765"/>
                  <a:gd name="connsiteX5" fmla="*/ 2384 w 29070"/>
                  <a:gd name="connsiteY5" fmla="*/ 181928 h 18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070" h="182765">
                    <a:moveTo>
                      <a:pt x="2384" y="181928"/>
                    </a:moveTo>
                    <a:cubicBezTo>
                      <a:pt x="12576" y="122110"/>
                      <a:pt x="21148" y="61817"/>
                      <a:pt x="29054" y="1714"/>
                    </a:cubicBezTo>
                    <a:cubicBezTo>
                      <a:pt x="29340" y="-571"/>
                      <a:pt x="25816" y="-571"/>
                      <a:pt x="25435" y="1714"/>
                    </a:cubicBezTo>
                    <a:cubicBezTo>
                      <a:pt x="17434" y="61722"/>
                      <a:pt x="7432" y="121539"/>
                      <a:pt x="3" y="181642"/>
                    </a:cubicBezTo>
                    <a:cubicBezTo>
                      <a:pt x="-92" y="182880"/>
                      <a:pt x="2194" y="183261"/>
                      <a:pt x="2384" y="181928"/>
                    </a:cubicBezTo>
                    <a:lnTo>
                      <a:pt x="2384" y="18192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70" name="Freeform: Shape 19269">
                <a:extLst>
                  <a:ext uri="{FF2B5EF4-FFF2-40B4-BE49-F238E27FC236}">
                    <a16:creationId xmlns:a16="http://schemas.microsoft.com/office/drawing/2014/main" id="{D3B5512F-F44D-498C-9410-0F81EF7CB6F8}"/>
                  </a:ext>
                </a:extLst>
              </p:cNvPr>
              <p:cNvSpPr/>
              <p:nvPr/>
            </p:nvSpPr>
            <p:spPr>
              <a:xfrm>
                <a:off x="6245444" y="3513490"/>
                <a:ext cx="29072" cy="177768"/>
              </a:xfrm>
              <a:custGeom>
                <a:avLst/>
                <a:gdLst>
                  <a:gd name="connsiteX0" fmla="*/ 2384 w 29072"/>
                  <a:gd name="connsiteY0" fmla="*/ 176970 h 177768"/>
                  <a:gd name="connsiteX1" fmla="*/ 29054 w 29072"/>
                  <a:gd name="connsiteY1" fmla="*/ 1996 h 177768"/>
                  <a:gd name="connsiteX2" fmla="*/ 25911 w 29072"/>
                  <a:gd name="connsiteY2" fmla="*/ 1138 h 177768"/>
                  <a:gd name="connsiteX3" fmla="*/ 3 w 29072"/>
                  <a:gd name="connsiteY3" fmla="*/ 176684 h 177768"/>
                  <a:gd name="connsiteX4" fmla="*/ 2384 w 29072"/>
                  <a:gd name="connsiteY4" fmla="*/ 176970 h 177768"/>
                  <a:gd name="connsiteX5" fmla="*/ 2384 w 29072"/>
                  <a:gd name="connsiteY5" fmla="*/ 176970 h 17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072" h="177768">
                    <a:moveTo>
                      <a:pt x="2384" y="176970"/>
                    </a:moveTo>
                    <a:cubicBezTo>
                      <a:pt x="12385" y="118867"/>
                      <a:pt x="19720" y="60193"/>
                      <a:pt x="29054" y="1996"/>
                    </a:cubicBezTo>
                    <a:cubicBezTo>
                      <a:pt x="29340" y="-4"/>
                      <a:pt x="26197" y="-862"/>
                      <a:pt x="25911" y="1138"/>
                    </a:cubicBezTo>
                    <a:cubicBezTo>
                      <a:pt x="17720" y="59717"/>
                      <a:pt x="7528" y="118010"/>
                      <a:pt x="3" y="176684"/>
                    </a:cubicBezTo>
                    <a:cubicBezTo>
                      <a:pt x="-92" y="177923"/>
                      <a:pt x="2099" y="178208"/>
                      <a:pt x="2384" y="176970"/>
                    </a:cubicBezTo>
                    <a:lnTo>
                      <a:pt x="2384" y="1769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71" name="Freeform: Shape 19270">
                <a:extLst>
                  <a:ext uri="{FF2B5EF4-FFF2-40B4-BE49-F238E27FC236}">
                    <a16:creationId xmlns:a16="http://schemas.microsoft.com/office/drawing/2014/main" id="{1C4C6EA7-6F12-497A-B833-D48AC692537A}"/>
                  </a:ext>
                </a:extLst>
              </p:cNvPr>
              <p:cNvSpPr/>
              <p:nvPr/>
            </p:nvSpPr>
            <p:spPr>
              <a:xfrm>
                <a:off x="6269637" y="3515581"/>
                <a:ext cx="24213" cy="190846"/>
              </a:xfrm>
              <a:custGeom>
                <a:avLst/>
                <a:gdLst>
                  <a:gd name="connsiteX0" fmla="*/ 1909 w 24213"/>
                  <a:gd name="connsiteY0" fmla="*/ 190119 h 190846"/>
                  <a:gd name="connsiteX1" fmla="*/ 24197 w 24213"/>
                  <a:gd name="connsiteY1" fmla="*/ 1714 h 190846"/>
                  <a:gd name="connsiteX2" fmla="*/ 20673 w 24213"/>
                  <a:gd name="connsiteY2" fmla="*/ 1714 h 190846"/>
                  <a:gd name="connsiteX3" fmla="*/ 4 w 24213"/>
                  <a:gd name="connsiteY3" fmla="*/ 189833 h 190846"/>
                  <a:gd name="connsiteX4" fmla="*/ 1909 w 24213"/>
                  <a:gd name="connsiteY4" fmla="*/ 190119 h 190846"/>
                  <a:gd name="connsiteX5" fmla="*/ 1909 w 24213"/>
                  <a:gd name="connsiteY5" fmla="*/ 190119 h 190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13" h="190846">
                    <a:moveTo>
                      <a:pt x="1909" y="190119"/>
                    </a:moveTo>
                    <a:cubicBezTo>
                      <a:pt x="11148" y="127635"/>
                      <a:pt x="16863" y="64484"/>
                      <a:pt x="24197" y="1714"/>
                    </a:cubicBezTo>
                    <a:cubicBezTo>
                      <a:pt x="24483" y="-571"/>
                      <a:pt x="20863" y="-571"/>
                      <a:pt x="20673" y="1714"/>
                    </a:cubicBezTo>
                    <a:cubicBezTo>
                      <a:pt x="14005" y="64389"/>
                      <a:pt x="5147" y="126968"/>
                      <a:pt x="4" y="189833"/>
                    </a:cubicBezTo>
                    <a:cubicBezTo>
                      <a:pt x="-92" y="190976"/>
                      <a:pt x="1718" y="191262"/>
                      <a:pt x="1909" y="190119"/>
                    </a:cubicBezTo>
                    <a:lnTo>
                      <a:pt x="1909" y="19011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72" name="Freeform: Shape 19271">
                <a:extLst>
                  <a:ext uri="{FF2B5EF4-FFF2-40B4-BE49-F238E27FC236}">
                    <a16:creationId xmlns:a16="http://schemas.microsoft.com/office/drawing/2014/main" id="{27B987DF-0036-4BA9-B4C8-B0A0384D5954}"/>
                  </a:ext>
                </a:extLst>
              </p:cNvPr>
              <p:cNvSpPr/>
              <p:nvPr/>
            </p:nvSpPr>
            <p:spPr>
              <a:xfrm>
                <a:off x="6176676" y="3552907"/>
                <a:ext cx="110595" cy="113645"/>
              </a:xfrm>
              <a:custGeom>
                <a:avLst/>
                <a:gdLst>
                  <a:gd name="connsiteX0" fmla="*/ 0 w 110595"/>
                  <a:gd name="connsiteY0" fmla="*/ 51733 h 113645"/>
                  <a:gd name="connsiteX1" fmla="*/ 36767 w 110595"/>
                  <a:gd name="connsiteY1" fmla="*/ 37255 h 113645"/>
                  <a:gd name="connsiteX2" fmla="*/ 43529 w 110595"/>
                  <a:gd name="connsiteY2" fmla="*/ 394 h 113645"/>
                  <a:gd name="connsiteX3" fmla="*/ 52292 w 110595"/>
                  <a:gd name="connsiteY3" fmla="*/ 37255 h 113645"/>
                  <a:gd name="connsiteX4" fmla="*/ 100775 w 110595"/>
                  <a:gd name="connsiteY4" fmla="*/ 4299 h 113645"/>
                  <a:gd name="connsiteX5" fmla="*/ 70771 w 110595"/>
                  <a:gd name="connsiteY5" fmla="*/ 49066 h 113645"/>
                  <a:gd name="connsiteX6" fmla="*/ 109538 w 110595"/>
                  <a:gd name="connsiteY6" fmla="*/ 25825 h 113645"/>
                  <a:gd name="connsiteX7" fmla="*/ 72771 w 110595"/>
                  <a:gd name="connsiteY7" fmla="*/ 70117 h 113645"/>
                  <a:gd name="connsiteX8" fmla="*/ 103727 w 110595"/>
                  <a:gd name="connsiteY8" fmla="*/ 55543 h 113645"/>
                  <a:gd name="connsiteX9" fmla="*/ 15526 w 110595"/>
                  <a:gd name="connsiteY9" fmla="*/ 113646 h 113645"/>
                  <a:gd name="connsiteX10" fmla="*/ 0 w 110595"/>
                  <a:gd name="connsiteY10" fmla="*/ 51733 h 11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0595" h="113645">
                    <a:moveTo>
                      <a:pt x="0" y="51733"/>
                    </a:moveTo>
                    <a:lnTo>
                      <a:pt x="36767" y="37255"/>
                    </a:lnTo>
                    <a:lnTo>
                      <a:pt x="43529" y="394"/>
                    </a:lnTo>
                    <a:cubicBezTo>
                      <a:pt x="58102" y="-4464"/>
                      <a:pt x="52292" y="37255"/>
                      <a:pt x="52292" y="37255"/>
                    </a:cubicBezTo>
                    <a:cubicBezTo>
                      <a:pt x="52292" y="37255"/>
                      <a:pt x="98774" y="-4464"/>
                      <a:pt x="100775" y="4299"/>
                    </a:cubicBezTo>
                    <a:cubicBezTo>
                      <a:pt x="102679" y="13062"/>
                      <a:pt x="70771" y="49066"/>
                      <a:pt x="70771" y="49066"/>
                    </a:cubicBezTo>
                    <a:cubicBezTo>
                      <a:pt x="70771" y="49066"/>
                      <a:pt x="118205" y="5823"/>
                      <a:pt x="109538" y="25825"/>
                    </a:cubicBezTo>
                    <a:cubicBezTo>
                      <a:pt x="100775" y="45923"/>
                      <a:pt x="72771" y="70117"/>
                      <a:pt x="72771" y="70117"/>
                    </a:cubicBezTo>
                    <a:cubicBezTo>
                      <a:pt x="72771" y="70117"/>
                      <a:pt x="109538" y="42018"/>
                      <a:pt x="103727" y="55543"/>
                    </a:cubicBezTo>
                    <a:cubicBezTo>
                      <a:pt x="97917" y="69069"/>
                      <a:pt x="15526" y="113646"/>
                      <a:pt x="15526" y="113646"/>
                    </a:cubicBezTo>
                    <a:lnTo>
                      <a:pt x="0" y="5173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73" name="Freeform: Shape 19272">
                <a:extLst>
                  <a:ext uri="{FF2B5EF4-FFF2-40B4-BE49-F238E27FC236}">
                    <a16:creationId xmlns:a16="http://schemas.microsoft.com/office/drawing/2014/main" id="{03B0AB1D-444A-45BF-84F7-3D4170565AE1}"/>
                  </a:ext>
                </a:extLst>
              </p:cNvPr>
              <p:cNvSpPr/>
              <p:nvPr/>
            </p:nvSpPr>
            <p:spPr>
              <a:xfrm>
                <a:off x="5955717" y="3341035"/>
                <a:ext cx="242391" cy="407830"/>
              </a:xfrm>
              <a:custGeom>
                <a:avLst/>
                <a:gdLst>
                  <a:gd name="connsiteX0" fmla="*/ 123614 w 242391"/>
                  <a:gd name="connsiteY0" fmla="*/ 6811 h 407830"/>
                  <a:gd name="connsiteX1" fmla="*/ 361 w 242391"/>
                  <a:gd name="connsiteY1" fmla="*/ 294466 h 407830"/>
                  <a:gd name="connsiteX2" fmla="*/ 85609 w 242391"/>
                  <a:gd name="connsiteY2" fmla="*/ 404098 h 407830"/>
                  <a:gd name="connsiteX3" fmla="*/ 242391 w 242391"/>
                  <a:gd name="connsiteY3" fmla="*/ 341710 h 407830"/>
                  <a:gd name="connsiteX4" fmla="*/ 214959 w 242391"/>
                  <a:gd name="connsiteY4" fmla="*/ 256461 h 407830"/>
                  <a:gd name="connsiteX5" fmla="*/ 138854 w 242391"/>
                  <a:gd name="connsiteY5" fmla="*/ 257985 h 407830"/>
                  <a:gd name="connsiteX6" fmla="*/ 224103 w 242391"/>
                  <a:gd name="connsiteY6" fmla="*/ 113395 h 407830"/>
                  <a:gd name="connsiteX7" fmla="*/ 123614 w 242391"/>
                  <a:gd name="connsiteY7" fmla="*/ 6811 h 407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391" h="407830">
                    <a:moveTo>
                      <a:pt x="123614" y="6811"/>
                    </a:moveTo>
                    <a:cubicBezTo>
                      <a:pt x="123614" y="6811"/>
                      <a:pt x="3409" y="216837"/>
                      <a:pt x="361" y="294466"/>
                    </a:cubicBezTo>
                    <a:cubicBezTo>
                      <a:pt x="-2687" y="372094"/>
                      <a:pt x="12553" y="422291"/>
                      <a:pt x="85609" y="404098"/>
                    </a:cubicBezTo>
                    <a:cubicBezTo>
                      <a:pt x="158666" y="385810"/>
                      <a:pt x="242391" y="341710"/>
                      <a:pt x="242391" y="341710"/>
                    </a:cubicBezTo>
                    <a:lnTo>
                      <a:pt x="214959" y="256461"/>
                    </a:lnTo>
                    <a:lnTo>
                      <a:pt x="138854" y="257985"/>
                    </a:lnTo>
                    <a:lnTo>
                      <a:pt x="224103" y="113395"/>
                    </a:lnTo>
                    <a:cubicBezTo>
                      <a:pt x="224103" y="113395"/>
                      <a:pt x="245439" y="-32813"/>
                      <a:pt x="123614" y="681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74" name="Freeform: Shape 19273">
                <a:extLst>
                  <a:ext uri="{FF2B5EF4-FFF2-40B4-BE49-F238E27FC236}">
                    <a16:creationId xmlns:a16="http://schemas.microsoft.com/office/drawing/2014/main" id="{8EB63579-D531-463D-9AFD-4F7D5B68C92D}"/>
                  </a:ext>
                </a:extLst>
              </p:cNvPr>
              <p:cNvSpPr/>
              <p:nvPr/>
            </p:nvSpPr>
            <p:spPr>
              <a:xfrm>
                <a:off x="5950819" y="3292497"/>
                <a:ext cx="250859" cy="461861"/>
              </a:xfrm>
              <a:custGeom>
                <a:avLst/>
                <a:gdLst>
                  <a:gd name="connsiteX0" fmla="*/ 225857 w 250859"/>
                  <a:gd name="connsiteY0" fmla="*/ 160029 h 461861"/>
                  <a:gd name="connsiteX1" fmla="*/ 140608 w 250859"/>
                  <a:gd name="connsiteY1" fmla="*/ 304618 h 461861"/>
                  <a:gd name="connsiteX2" fmla="*/ 143751 w 250859"/>
                  <a:gd name="connsiteY2" fmla="*/ 310048 h 461861"/>
                  <a:gd name="connsiteX3" fmla="*/ 217761 w 250859"/>
                  <a:gd name="connsiteY3" fmla="*/ 308524 h 461861"/>
                  <a:gd name="connsiteX4" fmla="*/ 238144 w 250859"/>
                  <a:gd name="connsiteY4" fmla="*/ 373389 h 461861"/>
                  <a:gd name="connsiteX5" fmla="*/ 239001 w 250859"/>
                  <a:gd name="connsiteY5" fmla="*/ 390343 h 461861"/>
                  <a:gd name="connsiteX6" fmla="*/ 178613 w 250859"/>
                  <a:gd name="connsiteY6" fmla="*/ 418061 h 461861"/>
                  <a:gd name="connsiteX7" fmla="*/ 10211 w 250859"/>
                  <a:gd name="connsiteY7" fmla="*/ 387676 h 461861"/>
                  <a:gd name="connsiteX8" fmla="*/ 80029 w 250859"/>
                  <a:gd name="connsiteY8" fmla="*/ 154123 h 461861"/>
                  <a:gd name="connsiteX9" fmla="*/ 190138 w 250859"/>
                  <a:gd name="connsiteY9" fmla="*/ 7248 h 461861"/>
                  <a:gd name="connsiteX10" fmla="*/ 188233 w 250859"/>
                  <a:gd name="connsiteY10" fmla="*/ 295 h 461861"/>
                  <a:gd name="connsiteX11" fmla="*/ 100889 w 250859"/>
                  <a:gd name="connsiteY11" fmla="*/ 98212 h 461861"/>
                  <a:gd name="connsiteX12" fmla="*/ 7068 w 250859"/>
                  <a:gd name="connsiteY12" fmla="*/ 311095 h 461861"/>
                  <a:gd name="connsiteX13" fmla="*/ 39738 w 250859"/>
                  <a:gd name="connsiteY13" fmla="*/ 455780 h 461861"/>
                  <a:gd name="connsiteX14" fmla="*/ 249098 w 250859"/>
                  <a:gd name="connsiteY14" fmla="*/ 393391 h 461861"/>
                  <a:gd name="connsiteX15" fmla="*/ 250717 w 250859"/>
                  <a:gd name="connsiteY15" fmla="*/ 389296 h 461861"/>
                  <a:gd name="connsiteX16" fmla="*/ 223285 w 250859"/>
                  <a:gd name="connsiteY16" fmla="*/ 304047 h 461861"/>
                  <a:gd name="connsiteX17" fmla="*/ 219761 w 250859"/>
                  <a:gd name="connsiteY17" fmla="*/ 301380 h 461861"/>
                  <a:gd name="connsiteX18" fmla="*/ 151562 w 250859"/>
                  <a:gd name="connsiteY18" fmla="*/ 302713 h 461861"/>
                  <a:gd name="connsiteX19" fmla="*/ 148990 w 250859"/>
                  <a:gd name="connsiteY19" fmla="*/ 304618 h 461861"/>
                  <a:gd name="connsiteX20" fmla="*/ 163754 w 250859"/>
                  <a:gd name="connsiteY20" fmla="*/ 279663 h 461861"/>
                  <a:gd name="connsiteX21" fmla="*/ 232143 w 250859"/>
                  <a:gd name="connsiteY21" fmla="*/ 163744 h 461861"/>
                  <a:gd name="connsiteX22" fmla="*/ 225857 w 250859"/>
                  <a:gd name="connsiteY22" fmla="*/ 160029 h 461861"/>
                  <a:gd name="connsiteX23" fmla="*/ 225857 w 250859"/>
                  <a:gd name="connsiteY23" fmla="*/ 160029 h 461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0859" h="461861">
                    <a:moveTo>
                      <a:pt x="225857" y="160029"/>
                    </a:moveTo>
                    <a:cubicBezTo>
                      <a:pt x="197472" y="208225"/>
                      <a:pt x="168993" y="256422"/>
                      <a:pt x="140608" y="304618"/>
                    </a:cubicBezTo>
                    <a:cubicBezTo>
                      <a:pt x="139275" y="307000"/>
                      <a:pt x="140989" y="310143"/>
                      <a:pt x="143751" y="310048"/>
                    </a:cubicBezTo>
                    <a:cubicBezTo>
                      <a:pt x="160039" y="309762"/>
                      <a:pt x="204045" y="300808"/>
                      <a:pt x="217761" y="308524"/>
                    </a:cubicBezTo>
                    <a:cubicBezTo>
                      <a:pt x="222618" y="311286"/>
                      <a:pt x="236525" y="361864"/>
                      <a:pt x="238144" y="373389"/>
                    </a:cubicBezTo>
                    <a:cubicBezTo>
                      <a:pt x="240525" y="390724"/>
                      <a:pt x="243669" y="382723"/>
                      <a:pt x="239001" y="390343"/>
                    </a:cubicBezTo>
                    <a:cubicBezTo>
                      <a:pt x="231572" y="402535"/>
                      <a:pt x="191186" y="412822"/>
                      <a:pt x="178613" y="418061"/>
                    </a:cubicBezTo>
                    <a:cubicBezTo>
                      <a:pt x="118701" y="443207"/>
                      <a:pt x="21165" y="483879"/>
                      <a:pt x="10211" y="387676"/>
                    </a:cubicBezTo>
                    <a:cubicBezTo>
                      <a:pt x="781" y="304809"/>
                      <a:pt x="43929" y="225942"/>
                      <a:pt x="80029" y="154123"/>
                    </a:cubicBezTo>
                    <a:cubicBezTo>
                      <a:pt x="106128" y="102117"/>
                      <a:pt x="132131" y="31346"/>
                      <a:pt x="190138" y="7248"/>
                    </a:cubicBezTo>
                    <a:cubicBezTo>
                      <a:pt x="194424" y="5533"/>
                      <a:pt x="192519" y="-1515"/>
                      <a:pt x="188233" y="295"/>
                    </a:cubicBezTo>
                    <a:cubicBezTo>
                      <a:pt x="142323" y="19345"/>
                      <a:pt x="122987" y="56968"/>
                      <a:pt x="100889" y="98212"/>
                    </a:cubicBezTo>
                    <a:cubicBezTo>
                      <a:pt x="64980" y="165268"/>
                      <a:pt x="25260" y="236705"/>
                      <a:pt x="7068" y="311095"/>
                    </a:cubicBezTo>
                    <a:cubicBezTo>
                      <a:pt x="-3219" y="353291"/>
                      <a:pt x="-9125" y="434254"/>
                      <a:pt x="39738" y="455780"/>
                    </a:cubicBezTo>
                    <a:cubicBezTo>
                      <a:pt x="97746" y="481307"/>
                      <a:pt x="198139" y="419871"/>
                      <a:pt x="249098" y="393391"/>
                    </a:cubicBezTo>
                    <a:cubicBezTo>
                      <a:pt x="250431" y="392725"/>
                      <a:pt x="251193" y="390724"/>
                      <a:pt x="250717" y="389296"/>
                    </a:cubicBezTo>
                    <a:cubicBezTo>
                      <a:pt x="241573" y="360911"/>
                      <a:pt x="232429" y="332431"/>
                      <a:pt x="223285" y="304047"/>
                    </a:cubicBezTo>
                    <a:cubicBezTo>
                      <a:pt x="222809" y="302523"/>
                      <a:pt x="221380" y="301380"/>
                      <a:pt x="219761" y="301380"/>
                    </a:cubicBezTo>
                    <a:cubicBezTo>
                      <a:pt x="202425" y="301761"/>
                      <a:pt x="166707" y="309857"/>
                      <a:pt x="151562" y="302713"/>
                    </a:cubicBezTo>
                    <a:cubicBezTo>
                      <a:pt x="138894" y="296808"/>
                      <a:pt x="149657" y="312143"/>
                      <a:pt x="148990" y="304618"/>
                    </a:cubicBezTo>
                    <a:cubicBezTo>
                      <a:pt x="148514" y="299380"/>
                      <a:pt x="161182" y="284044"/>
                      <a:pt x="163754" y="279663"/>
                    </a:cubicBezTo>
                    <a:cubicBezTo>
                      <a:pt x="186519" y="240991"/>
                      <a:pt x="209283" y="202415"/>
                      <a:pt x="232143" y="163744"/>
                    </a:cubicBezTo>
                    <a:cubicBezTo>
                      <a:pt x="234525" y="159648"/>
                      <a:pt x="228238" y="156028"/>
                      <a:pt x="225857" y="160029"/>
                    </a:cubicBezTo>
                    <a:lnTo>
                      <a:pt x="225857" y="16002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75" name="Freeform: Shape 19274">
                <a:extLst>
                  <a:ext uri="{FF2B5EF4-FFF2-40B4-BE49-F238E27FC236}">
                    <a16:creationId xmlns:a16="http://schemas.microsoft.com/office/drawing/2014/main" id="{76D6ACF7-EEBF-4F04-9A9C-8EB79BDFFCE1}"/>
                  </a:ext>
                </a:extLst>
              </p:cNvPr>
              <p:cNvSpPr/>
              <p:nvPr/>
            </p:nvSpPr>
            <p:spPr>
              <a:xfrm>
                <a:off x="6039706" y="3595876"/>
                <a:ext cx="65075" cy="11436"/>
              </a:xfrm>
              <a:custGeom>
                <a:avLst/>
                <a:gdLst>
                  <a:gd name="connsiteX0" fmla="*/ 2572 w 65075"/>
                  <a:gd name="connsiteY0" fmla="*/ 11431 h 11436"/>
                  <a:gd name="connsiteX1" fmla="*/ 62580 w 65075"/>
                  <a:gd name="connsiteY1" fmla="*/ 6859 h 11436"/>
                  <a:gd name="connsiteX2" fmla="*/ 61627 w 65075"/>
                  <a:gd name="connsiteY2" fmla="*/ 1 h 11436"/>
                  <a:gd name="connsiteX3" fmla="*/ 2572 w 65075"/>
                  <a:gd name="connsiteY3" fmla="*/ 6097 h 11436"/>
                  <a:gd name="connsiteX4" fmla="*/ 2572 w 65075"/>
                  <a:gd name="connsiteY4" fmla="*/ 11431 h 11436"/>
                  <a:gd name="connsiteX5" fmla="*/ 2572 w 65075"/>
                  <a:gd name="connsiteY5" fmla="*/ 11431 h 1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075" h="11436">
                    <a:moveTo>
                      <a:pt x="2572" y="11431"/>
                    </a:moveTo>
                    <a:cubicBezTo>
                      <a:pt x="22479" y="10479"/>
                      <a:pt x="42768" y="9621"/>
                      <a:pt x="62580" y="6859"/>
                    </a:cubicBezTo>
                    <a:cubicBezTo>
                      <a:pt x="66485" y="6288"/>
                      <a:pt x="65533" y="-94"/>
                      <a:pt x="61627" y="1"/>
                    </a:cubicBezTo>
                    <a:cubicBezTo>
                      <a:pt x="41910" y="858"/>
                      <a:pt x="22099" y="3525"/>
                      <a:pt x="2572" y="6097"/>
                    </a:cubicBezTo>
                    <a:cubicBezTo>
                      <a:pt x="-762" y="6573"/>
                      <a:pt x="-952" y="11622"/>
                      <a:pt x="2572" y="11431"/>
                    </a:cubicBezTo>
                    <a:lnTo>
                      <a:pt x="2572" y="1143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76" name="Freeform: Shape 19275">
                <a:extLst>
                  <a:ext uri="{FF2B5EF4-FFF2-40B4-BE49-F238E27FC236}">
                    <a16:creationId xmlns:a16="http://schemas.microsoft.com/office/drawing/2014/main" id="{9AEB9458-7AB8-4DB0-99D0-63DA1A9CBCD4}"/>
                  </a:ext>
                </a:extLst>
              </p:cNvPr>
              <p:cNvSpPr/>
              <p:nvPr/>
            </p:nvSpPr>
            <p:spPr>
              <a:xfrm>
                <a:off x="6148750" y="3594190"/>
                <a:ext cx="31594" cy="102069"/>
              </a:xfrm>
              <a:custGeom>
                <a:avLst/>
                <a:gdLst>
                  <a:gd name="connsiteX0" fmla="*/ 18 w 31594"/>
                  <a:gd name="connsiteY0" fmla="*/ 2449 h 102069"/>
                  <a:gd name="connsiteX1" fmla="*/ 24212 w 31594"/>
                  <a:gd name="connsiteY1" fmla="*/ 99413 h 102069"/>
                  <a:gd name="connsiteX2" fmla="*/ 31451 w 31594"/>
                  <a:gd name="connsiteY2" fmla="*/ 97413 h 102069"/>
                  <a:gd name="connsiteX3" fmla="*/ 3733 w 31594"/>
                  <a:gd name="connsiteY3" fmla="*/ 1401 h 102069"/>
                  <a:gd name="connsiteX4" fmla="*/ 18 w 31594"/>
                  <a:gd name="connsiteY4" fmla="*/ 2449 h 102069"/>
                  <a:gd name="connsiteX5" fmla="*/ 18 w 31594"/>
                  <a:gd name="connsiteY5" fmla="*/ 2449 h 10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4" h="102069">
                    <a:moveTo>
                      <a:pt x="18" y="2449"/>
                    </a:moveTo>
                    <a:cubicBezTo>
                      <a:pt x="4686" y="35024"/>
                      <a:pt x="15163" y="67790"/>
                      <a:pt x="24212" y="99413"/>
                    </a:cubicBezTo>
                    <a:cubicBezTo>
                      <a:pt x="25545" y="104080"/>
                      <a:pt x="32689" y="102080"/>
                      <a:pt x="31451" y="97413"/>
                    </a:cubicBezTo>
                    <a:cubicBezTo>
                      <a:pt x="23355" y="65504"/>
                      <a:pt x="16020" y="31976"/>
                      <a:pt x="3733" y="1401"/>
                    </a:cubicBezTo>
                    <a:cubicBezTo>
                      <a:pt x="2876" y="-980"/>
                      <a:pt x="-267" y="-123"/>
                      <a:pt x="18" y="2449"/>
                    </a:cubicBezTo>
                    <a:lnTo>
                      <a:pt x="18" y="244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77" name="Freeform: Shape 19276">
                <a:extLst>
                  <a:ext uri="{FF2B5EF4-FFF2-40B4-BE49-F238E27FC236}">
                    <a16:creationId xmlns:a16="http://schemas.microsoft.com/office/drawing/2014/main" id="{B2DF5E2E-D6EA-44BB-914C-5A8B0BCCF4D7}"/>
                  </a:ext>
                </a:extLst>
              </p:cNvPr>
              <p:cNvSpPr/>
              <p:nvPr/>
            </p:nvSpPr>
            <p:spPr>
              <a:xfrm>
                <a:off x="6015079" y="3883340"/>
                <a:ext cx="388412" cy="14330"/>
              </a:xfrm>
              <a:custGeom>
                <a:avLst/>
                <a:gdLst>
                  <a:gd name="connsiteX0" fmla="*/ 1768 w 388412"/>
                  <a:gd name="connsiteY0" fmla="*/ 4859 h 14330"/>
                  <a:gd name="connsiteX1" fmla="*/ 384197 w 388412"/>
                  <a:gd name="connsiteY1" fmla="*/ 13337 h 14330"/>
                  <a:gd name="connsiteX2" fmla="*/ 384197 w 388412"/>
                  <a:gd name="connsiteY2" fmla="*/ 4573 h 14330"/>
                  <a:gd name="connsiteX3" fmla="*/ 2435 w 388412"/>
                  <a:gd name="connsiteY3" fmla="*/ 1 h 14330"/>
                  <a:gd name="connsiteX4" fmla="*/ 1768 w 388412"/>
                  <a:gd name="connsiteY4" fmla="*/ 4859 h 14330"/>
                  <a:gd name="connsiteX5" fmla="*/ 1768 w 388412"/>
                  <a:gd name="connsiteY5" fmla="*/ 4859 h 1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412" h="14330">
                    <a:moveTo>
                      <a:pt x="1768" y="4859"/>
                    </a:moveTo>
                    <a:cubicBezTo>
                      <a:pt x="127403" y="24767"/>
                      <a:pt x="257419" y="5907"/>
                      <a:pt x="384197" y="13337"/>
                    </a:cubicBezTo>
                    <a:cubicBezTo>
                      <a:pt x="389912" y="13622"/>
                      <a:pt x="389721" y="5050"/>
                      <a:pt x="384197" y="4573"/>
                    </a:cubicBezTo>
                    <a:cubicBezTo>
                      <a:pt x="257324" y="-6380"/>
                      <a:pt x="129689" y="8384"/>
                      <a:pt x="2435" y="1"/>
                    </a:cubicBezTo>
                    <a:cubicBezTo>
                      <a:pt x="-327" y="-94"/>
                      <a:pt x="-994" y="4478"/>
                      <a:pt x="1768" y="4859"/>
                    </a:cubicBezTo>
                    <a:lnTo>
                      <a:pt x="1768" y="48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78" name="Freeform: Shape 19277">
                <a:extLst>
                  <a:ext uri="{FF2B5EF4-FFF2-40B4-BE49-F238E27FC236}">
                    <a16:creationId xmlns:a16="http://schemas.microsoft.com/office/drawing/2014/main" id="{08F43792-87A5-424D-83A0-258E224B8C28}"/>
                  </a:ext>
                </a:extLst>
              </p:cNvPr>
              <p:cNvSpPr/>
              <p:nvPr/>
            </p:nvSpPr>
            <p:spPr>
              <a:xfrm>
                <a:off x="6013980" y="3750087"/>
                <a:ext cx="9916" cy="138112"/>
              </a:xfrm>
              <a:custGeom>
                <a:avLst/>
                <a:gdLst>
                  <a:gd name="connsiteX0" fmla="*/ 7058 w 9916"/>
                  <a:gd name="connsiteY0" fmla="*/ 135255 h 138112"/>
                  <a:gd name="connsiteX1" fmla="*/ 9916 w 9916"/>
                  <a:gd name="connsiteY1" fmla="*/ 4286 h 138112"/>
                  <a:gd name="connsiteX2" fmla="*/ 1057 w 9916"/>
                  <a:gd name="connsiteY2" fmla="*/ 4286 h 138112"/>
                  <a:gd name="connsiteX3" fmla="*/ 1153 w 9916"/>
                  <a:gd name="connsiteY3" fmla="*/ 135255 h 138112"/>
                  <a:gd name="connsiteX4" fmla="*/ 7058 w 9916"/>
                  <a:gd name="connsiteY4" fmla="*/ 135255 h 138112"/>
                  <a:gd name="connsiteX5" fmla="*/ 7058 w 9916"/>
                  <a:gd name="connsiteY5" fmla="*/ 135255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16" h="138112">
                    <a:moveTo>
                      <a:pt x="7058" y="135255"/>
                    </a:moveTo>
                    <a:cubicBezTo>
                      <a:pt x="10297" y="91821"/>
                      <a:pt x="9249" y="47815"/>
                      <a:pt x="9916" y="4286"/>
                    </a:cubicBezTo>
                    <a:cubicBezTo>
                      <a:pt x="10011" y="-1429"/>
                      <a:pt x="1057" y="-1429"/>
                      <a:pt x="1057" y="4286"/>
                    </a:cubicBezTo>
                    <a:cubicBezTo>
                      <a:pt x="772" y="47815"/>
                      <a:pt x="-1229" y="91821"/>
                      <a:pt x="1153" y="135255"/>
                    </a:cubicBezTo>
                    <a:cubicBezTo>
                      <a:pt x="1248" y="139065"/>
                      <a:pt x="6772" y="139065"/>
                      <a:pt x="7058" y="135255"/>
                    </a:cubicBezTo>
                    <a:lnTo>
                      <a:pt x="7058" y="1352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9279" name="Graphic 19209">
              <a:extLst>
                <a:ext uri="{FF2B5EF4-FFF2-40B4-BE49-F238E27FC236}">
                  <a16:creationId xmlns:a16="http://schemas.microsoft.com/office/drawing/2014/main" id="{3994023D-35DD-47DD-A374-668B765813EC}"/>
                </a:ext>
              </a:extLst>
            </p:cNvPr>
            <p:cNvGrpSpPr/>
            <p:nvPr/>
          </p:nvGrpSpPr>
          <p:grpSpPr>
            <a:xfrm>
              <a:off x="5438757" y="2547937"/>
              <a:ext cx="1245899" cy="1746362"/>
              <a:chOff x="5438757" y="2547937"/>
              <a:chExt cx="1245899" cy="1746362"/>
            </a:xfrm>
          </p:grpSpPr>
          <p:sp>
            <p:nvSpPr>
              <p:cNvPr id="19280" name="Freeform: Shape 19279">
                <a:extLst>
                  <a:ext uri="{FF2B5EF4-FFF2-40B4-BE49-F238E27FC236}">
                    <a16:creationId xmlns:a16="http://schemas.microsoft.com/office/drawing/2014/main" id="{C2AEEA69-6D03-426E-9715-696EA0E03676}"/>
                  </a:ext>
                </a:extLst>
              </p:cNvPr>
              <p:cNvSpPr/>
              <p:nvPr/>
            </p:nvSpPr>
            <p:spPr>
              <a:xfrm>
                <a:off x="5438757" y="3109013"/>
                <a:ext cx="1245899" cy="173777"/>
              </a:xfrm>
              <a:custGeom>
                <a:avLst/>
                <a:gdLst>
                  <a:gd name="connsiteX0" fmla="*/ 2875 w 1245899"/>
                  <a:gd name="connsiteY0" fmla="*/ 123867 h 173777"/>
                  <a:gd name="connsiteX1" fmla="*/ 205186 w 1245899"/>
                  <a:gd name="connsiteY1" fmla="*/ 29855 h 173777"/>
                  <a:gd name="connsiteX2" fmla="*/ 359205 w 1245899"/>
                  <a:gd name="connsiteY2" fmla="*/ 124248 h 173777"/>
                  <a:gd name="connsiteX3" fmla="*/ 634097 w 1245899"/>
                  <a:gd name="connsiteY3" fmla="*/ 131296 h 173777"/>
                  <a:gd name="connsiteX4" fmla="*/ 825930 w 1245899"/>
                  <a:gd name="connsiteY4" fmla="*/ 18806 h 173777"/>
                  <a:gd name="connsiteX5" fmla="*/ 1062055 w 1245899"/>
                  <a:gd name="connsiteY5" fmla="*/ 64621 h 173777"/>
                  <a:gd name="connsiteX6" fmla="*/ 1245697 w 1245899"/>
                  <a:gd name="connsiteY6" fmla="*/ 45762 h 173777"/>
                  <a:gd name="connsiteX7" fmla="*/ 1243125 w 1245899"/>
                  <a:gd name="connsiteY7" fmla="*/ 44238 h 173777"/>
                  <a:gd name="connsiteX8" fmla="*/ 1031003 w 1245899"/>
                  <a:gd name="connsiteY8" fmla="*/ 42904 h 173777"/>
                  <a:gd name="connsiteX9" fmla="*/ 884890 w 1245899"/>
                  <a:gd name="connsiteY9" fmla="*/ 899 h 173777"/>
                  <a:gd name="connsiteX10" fmla="*/ 536275 w 1245899"/>
                  <a:gd name="connsiteY10" fmla="*/ 168539 h 173777"/>
                  <a:gd name="connsiteX11" fmla="*/ 205948 w 1245899"/>
                  <a:gd name="connsiteY11" fmla="*/ 26902 h 173777"/>
                  <a:gd name="connsiteX12" fmla="*/ 208 w 1245899"/>
                  <a:gd name="connsiteY12" fmla="*/ 122343 h 173777"/>
                  <a:gd name="connsiteX13" fmla="*/ 2875 w 1245899"/>
                  <a:gd name="connsiteY13" fmla="*/ 123867 h 173777"/>
                  <a:gd name="connsiteX14" fmla="*/ 2875 w 1245899"/>
                  <a:gd name="connsiteY14" fmla="*/ 123867 h 17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45899" h="173777">
                    <a:moveTo>
                      <a:pt x="2875" y="123867"/>
                    </a:moveTo>
                    <a:cubicBezTo>
                      <a:pt x="44023" y="55096"/>
                      <a:pt x="124890" y="14234"/>
                      <a:pt x="205186" y="29855"/>
                    </a:cubicBezTo>
                    <a:cubicBezTo>
                      <a:pt x="266813" y="41761"/>
                      <a:pt x="311104" y="87767"/>
                      <a:pt x="359205" y="124248"/>
                    </a:cubicBezTo>
                    <a:cubicBezTo>
                      <a:pt x="449026" y="192351"/>
                      <a:pt x="537704" y="185874"/>
                      <a:pt x="634097" y="131296"/>
                    </a:cubicBezTo>
                    <a:cubicBezTo>
                      <a:pt x="698581" y="94720"/>
                      <a:pt x="755731" y="44714"/>
                      <a:pt x="825930" y="18806"/>
                    </a:cubicBezTo>
                    <a:cubicBezTo>
                      <a:pt x="918323" y="-15198"/>
                      <a:pt x="983188" y="21663"/>
                      <a:pt x="1062055" y="64621"/>
                    </a:cubicBezTo>
                    <a:cubicBezTo>
                      <a:pt x="1119872" y="96149"/>
                      <a:pt x="1207502" y="115389"/>
                      <a:pt x="1245697" y="45762"/>
                    </a:cubicBezTo>
                    <a:cubicBezTo>
                      <a:pt x="1246649" y="44047"/>
                      <a:pt x="1243982" y="42523"/>
                      <a:pt x="1243125" y="44238"/>
                    </a:cubicBezTo>
                    <a:cubicBezTo>
                      <a:pt x="1195976" y="130153"/>
                      <a:pt x="1091963" y="78242"/>
                      <a:pt x="1031003" y="42904"/>
                    </a:cubicBezTo>
                    <a:cubicBezTo>
                      <a:pt x="984617" y="16044"/>
                      <a:pt x="939849" y="-4626"/>
                      <a:pt x="884890" y="899"/>
                    </a:cubicBezTo>
                    <a:cubicBezTo>
                      <a:pt x="751540" y="14424"/>
                      <a:pt x="664862" y="141869"/>
                      <a:pt x="536275" y="168539"/>
                    </a:cubicBezTo>
                    <a:cubicBezTo>
                      <a:pt x="387018" y="199590"/>
                      <a:pt x="334916" y="51477"/>
                      <a:pt x="205948" y="26902"/>
                    </a:cubicBezTo>
                    <a:cubicBezTo>
                      <a:pt x="124033" y="11281"/>
                      <a:pt x="42308" y="52048"/>
                      <a:pt x="208" y="122343"/>
                    </a:cubicBezTo>
                    <a:cubicBezTo>
                      <a:pt x="-745" y="123962"/>
                      <a:pt x="1827" y="125486"/>
                      <a:pt x="2875" y="123867"/>
                    </a:cubicBezTo>
                    <a:lnTo>
                      <a:pt x="2875" y="123867"/>
                    </a:lnTo>
                    <a:close/>
                  </a:path>
                </a:pathLst>
              </a:custGeom>
              <a:solidFill>
                <a:srgbClr val="F5D4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grpSp>
            <p:nvGrpSpPr>
              <p:cNvPr id="19281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6369843" y="4156614"/>
                <a:ext cx="158429" cy="105346"/>
                <a:chOff x="6369843" y="4156614"/>
                <a:chExt cx="158429" cy="105346"/>
              </a:xfrm>
            </p:grpSpPr>
            <p:sp>
              <p:nvSpPr>
                <p:cNvPr id="19282" name="Freeform: Shape 19281">
                  <a:extLst>
                    <a:ext uri="{FF2B5EF4-FFF2-40B4-BE49-F238E27FC236}">
                      <a16:creationId xmlns:a16="http://schemas.microsoft.com/office/drawing/2014/main" id="{8BAE8549-2BAB-4C0F-8323-707EFD6C5AB3}"/>
                    </a:ext>
                  </a:extLst>
                </p:cNvPr>
                <p:cNvSpPr/>
                <p:nvPr/>
              </p:nvSpPr>
              <p:spPr>
                <a:xfrm>
                  <a:off x="6369843" y="4156614"/>
                  <a:ext cx="158037" cy="105346"/>
                </a:xfrm>
                <a:custGeom>
                  <a:avLst/>
                  <a:gdLst>
                    <a:gd name="connsiteX0" fmla="*/ 0 w 158037"/>
                    <a:gd name="connsiteY0" fmla="*/ 43243 h 105346"/>
                    <a:gd name="connsiteX1" fmla="*/ 36576 w 158037"/>
                    <a:gd name="connsiteY1" fmla="*/ 105346 h 105346"/>
                    <a:gd name="connsiteX2" fmla="*/ 157925 w 158037"/>
                    <a:gd name="connsiteY2" fmla="*/ 74962 h 105346"/>
                    <a:gd name="connsiteX3" fmla="*/ 102965 w 158037"/>
                    <a:gd name="connsiteY3" fmla="*/ 45053 h 105346"/>
                    <a:gd name="connsiteX4" fmla="*/ 86868 w 158037"/>
                    <a:gd name="connsiteY4" fmla="*/ 46577 h 105346"/>
                    <a:gd name="connsiteX5" fmla="*/ 66961 w 158037"/>
                    <a:gd name="connsiteY5" fmla="*/ 0 h 105346"/>
                    <a:gd name="connsiteX6" fmla="*/ 0 w 158037"/>
                    <a:gd name="connsiteY6" fmla="*/ 43243 h 105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8037" h="105346">
                      <a:moveTo>
                        <a:pt x="0" y="43243"/>
                      </a:moveTo>
                      <a:lnTo>
                        <a:pt x="36576" y="105346"/>
                      </a:lnTo>
                      <a:cubicBezTo>
                        <a:pt x="36576" y="105346"/>
                        <a:pt x="156019" y="80200"/>
                        <a:pt x="157925" y="74962"/>
                      </a:cubicBezTo>
                      <a:cubicBezTo>
                        <a:pt x="159734" y="69723"/>
                        <a:pt x="139732" y="49530"/>
                        <a:pt x="102965" y="45053"/>
                      </a:cubicBezTo>
                      <a:lnTo>
                        <a:pt x="86868" y="46577"/>
                      </a:lnTo>
                      <a:lnTo>
                        <a:pt x="66961" y="0"/>
                      </a:lnTo>
                      <a:lnTo>
                        <a:pt x="0" y="43243"/>
                      </a:lnTo>
                      <a:close/>
                    </a:path>
                  </a:pathLst>
                </a:custGeom>
                <a:solidFill>
                  <a:srgbClr val="F4CB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283" name="Freeform: Shape 19282">
                  <a:extLst>
                    <a:ext uri="{FF2B5EF4-FFF2-40B4-BE49-F238E27FC236}">
                      <a16:creationId xmlns:a16="http://schemas.microsoft.com/office/drawing/2014/main" id="{88F34E59-E88B-4011-B5BA-45AEC34754C3}"/>
                    </a:ext>
                  </a:extLst>
                </p:cNvPr>
                <p:cNvSpPr/>
                <p:nvPr/>
              </p:nvSpPr>
              <p:spPr>
                <a:xfrm>
                  <a:off x="6447538" y="4199721"/>
                  <a:ext cx="12027" cy="17622"/>
                </a:xfrm>
                <a:custGeom>
                  <a:avLst/>
                  <a:gdLst>
                    <a:gd name="connsiteX0" fmla="*/ 2982 w 12027"/>
                    <a:gd name="connsiteY0" fmla="*/ 16615 h 17622"/>
                    <a:gd name="connsiteX1" fmla="*/ 11650 w 12027"/>
                    <a:gd name="connsiteY1" fmla="*/ 2613 h 17622"/>
                    <a:gd name="connsiteX2" fmla="*/ 9554 w 12027"/>
                    <a:gd name="connsiteY2" fmla="*/ 517 h 17622"/>
                    <a:gd name="connsiteX3" fmla="*/ 125 w 12027"/>
                    <a:gd name="connsiteY3" fmla="*/ 15853 h 17622"/>
                    <a:gd name="connsiteX4" fmla="*/ 2982 w 12027"/>
                    <a:gd name="connsiteY4" fmla="*/ 16615 h 17622"/>
                    <a:gd name="connsiteX5" fmla="*/ 2982 w 12027"/>
                    <a:gd name="connsiteY5" fmla="*/ 166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027" h="17622">
                      <a:moveTo>
                        <a:pt x="2982" y="16615"/>
                      </a:moveTo>
                      <a:cubicBezTo>
                        <a:pt x="5173" y="11471"/>
                        <a:pt x="8030" y="6899"/>
                        <a:pt x="11650" y="2613"/>
                      </a:cubicBezTo>
                      <a:cubicBezTo>
                        <a:pt x="12888" y="1184"/>
                        <a:pt x="10793" y="-1007"/>
                        <a:pt x="9554" y="517"/>
                      </a:cubicBezTo>
                      <a:cubicBezTo>
                        <a:pt x="5554" y="5185"/>
                        <a:pt x="2506" y="10233"/>
                        <a:pt x="125" y="15853"/>
                      </a:cubicBezTo>
                      <a:cubicBezTo>
                        <a:pt x="-637" y="17567"/>
                        <a:pt x="2315" y="18424"/>
                        <a:pt x="2982" y="16615"/>
                      </a:cubicBezTo>
                      <a:lnTo>
                        <a:pt x="2982" y="166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284" name="Freeform: Shape 19283">
                  <a:extLst>
                    <a:ext uri="{FF2B5EF4-FFF2-40B4-BE49-F238E27FC236}">
                      <a16:creationId xmlns:a16="http://schemas.microsoft.com/office/drawing/2014/main" id="{4179D661-39C0-4D87-BB48-BF3C316455EA}"/>
                    </a:ext>
                  </a:extLst>
                </p:cNvPr>
                <p:cNvSpPr/>
                <p:nvPr/>
              </p:nvSpPr>
              <p:spPr>
                <a:xfrm>
                  <a:off x="6434426" y="4189172"/>
                  <a:ext cx="17893" cy="15259"/>
                </a:xfrm>
                <a:custGeom>
                  <a:avLst/>
                  <a:gdLst>
                    <a:gd name="connsiteX0" fmla="*/ 2474 w 17893"/>
                    <a:gd name="connsiteY0" fmla="*/ 14781 h 15259"/>
                    <a:gd name="connsiteX1" fmla="*/ 17142 w 17893"/>
                    <a:gd name="connsiteY1" fmla="*/ 2780 h 15259"/>
                    <a:gd name="connsiteX2" fmla="*/ 15618 w 17893"/>
                    <a:gd name="connsiteY2" fmla="*/ 208 h 15259"/>
                    <a:gd name="connsiteX3" fmla="*/ 378 w 17893"/>
                    <a:gd name="connsiteY3" fmla="*/ 12686 h 15259"/>
                    <a:gd name="connsiteX4" fmla="*/ 2474 w 17893"/>
                    <a:gd name="connsiteY4" fmla="*/ 14781 h 15259"/>
                    <a:gd name="connsiteX5" fmla="*/ 2474 w 17893"/>
                    <a:gd name="connsiteY5" fmla="*/ 14781 h 15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3" h="15259">
                      <a:moveTo>
                        <a:pt x="2474" y="14781"/>
                      </a:moveTo>
                      <a:cubicBezTo>
                        <a:pt x="6665" y="9828"/>
                        <a:pt x="11522" y="5923"/>
                        <a:pt x="17142" y="2780"/>
                      </a:cubicBezTo>
                      <a:cubicBezTo>
                        <a:pt x="18857" y="1827"/>
                        <a:pt x="17332" y="-744"/>
                        <a:pt x="15618" y="208"/>
                      </a:cubicBezTo>
                      <a:cubicBezTo>
                        <a:pt x="9713" y="3542"/>
                        <a:pt x="4759" y="7638"/>
                        <a:pt x="378" y="12686"/>
                      </a:cubicBezTo>
                      <a:cubicBezTo>
                        <a:pt x="-860" y="14115"/>
                        <a:pt x="1235" y="16210"/>
                        <a:pt x="2474" y="14781"/>
                      </a:cubicBezTo>
                      <a:lnTo>
                        <a:pt x="2474" y="1478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285" name="Freeform: Shape 19284">
                  <a:extLst>
                    <a:ext uri="{FF2B5EF4-FFF2-40B4-BE49-F238E27FC236}">
                      <a16:creationId xmlns:a16="http://schemas.microsoft.com/office/drawing/2014/main" id="{0014A206-76C5-4EE0-9F86-8289B8A0075A}"/>
                    </a:ext>
                  </a:extLst>
                </p:cNvPr>
                <p:cNvSpPr/>
                <p:nvPr/>
              </p:nvSpPr>
              <p:spPr>
                <a:xfrm>
                  <a:off x="6465821" y="4202595"/>
                  <a:ext cx="8757" cy="18435"/>
                </a:xfrm>
                <a:custGeom>
                  <a:avLst/>
                  <a:gdLst>
                    <a:gd name="connsiteX0" fmla="*/ 2891 w 8757"/>
                    <a:gd name="connsiteY0" fmla="*/ 17360 h 18435"/>
                    <a:gd name="connsiteX1" fmla="*/ 8511 w 8757"/>
                    <a:gd name="connsiteY1" fmla="*/ 2215 h 18435"/>
                    <a:gd name="connsiteX2" fmla="*/ 5939 w 8757"/>
                    <a:gd name="connsiteY2" fmla="*/ 691 h 18435"/>
                    <a:gd name="connsiteX3" fmla="*/ 34 w 8757"/>
                    <a:gd name="connsiteY3" fmla="*/ 16598 h 18435"/>
                    <a:gd name="connsiteX4" fmla="*/ 2891 w 8757"/>
                    <a:gd name="connsiteY4" fmla="*/ 17360 h 18435"/>
                    <a:gd name="connsiteX5" fmla="*/ 2891 w 8757"/>
                    <a:gd name="connsiteY5" fmla="*/ 17360 h 18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57" h="18435">
                      <a:moveTo>
                        <a:pt x="2891" y="17360"/>
                      </a:moveTo>
                      <a:cubicBezTo>
                        <a:pt x="3653" y="11740"/>
                        <a:pt x="5463" y="6977"/>
                        <a:pt x="8511" y="2215"/>
                      </a:cubicBezTo>
                      <a:cubicBezTo>
                        <a:pt x="9559" y="596"/>
                        <a:pt x="6987" y="-928"/>
                        <a:pt x="5939" y="691"/>
                      </a:cubicBezTo>
                      <a:cubicBezTo>
                        <a:pt x="2796" y="5644"/>
                        <a:pt x="796" y="10788"/>
                        <a:pt x="34" y="16598"/>
                      </a:cubicBezTo>
                      <a:cubicBezTo>
                        <a:pt x="-347" y="18407"/>
                        <a:pt x="2606" y="19265"/>
                        <a:pt x="2891" y="17360"/>
                      </a:cubicBezTo>
                      <a:lnTo>
                        <a:pt x="2891" y="173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286" name="Freeform: Shape 19285">
                  <a:extLst>
                    <a:ext uri="{FF2B5EF4-FFF2-40B4-BE49-F238E27FC236}">
                      <a16:creationId xmlns:a16="http://schemas.microsoft.com/office/drawing/2014/main" id="{197BB923-2683-433E-A311-572704037AAD}"/>
                    </a:ext>
                  </a:extLst>
                </p:cNvPr>
                <p:cNvSpPr/>
                <p:nvPr/>
              </p:nvSpPr>
              <p:spPr>
                <a:xfrm>
                  <a:off x="6482233" y="4203262"/>
                  <a:ext cx="10666" cy="16742"/>
                </a:xfrm>
                <a:custGeom>
                  <a:avLst/>
                  <a:gdLst>
                    <a:gd name="connsiteX0" fmla="*/ 3053 w 10666"/>
                    <a:gd name="connsiteY0" fmla="*/ 15740 h 16742"/>
                    <a:gd name="connsiteX1" fmla="*/ 10387 w 10666"/>
                    <a:gd name="connsiteY1" fmla="*/ 2215 h 16742"/>
                    <a:gd name="connsiteX2" fmla="*/ 7815 w 10666"/>
                    <a:gd name="connsiteY2" fmla="*/ 691 h 16742"/>
                    <a:gd name="connsiteX3" fmla="*/ 100 w 10666"/>
                    <a:gd name="connsiteY3" fmla="*/ 14883 h 16742"/>
                    <a:gd name="connsiteX4" fmla="*/ 3053 w 10666"/>
                    <a:gd name="connsiteY4" fmla="*/ 15740 h 16742"/>
                    <a:gd name="connsiteX5" fmla="*/ 3053 w 10666"/>
                    <a:gd name="connsiteY5" fmla="*/ 15740 h 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66" h="16742">
                      <a:moveTo>
                        <a:pt x="3053" y="15740"/>
                      </a:moveTo>
                      <a:cubicBezTo>
                        <a:pt x="5053" y="10978"/>
                        <a:pt x="7529" y="6501"/>
                        <a:pt x="10387" y="2215"/>
                      </a:cubicBezTo>
                      <a:cubicBezTo>
                        <a:pt x="11530" y="596"/>
                        <a:pt x="8863" y="-928"/>
                        <a:pt x="7815" y="691"/>
                      </a:cubicBezTo>
                      <a:cubicBezTo>
                        <a:pt x="4767" y="5168"/>
                        <a:pt x="2196" y="9930"/>
                        <a:pt x="100" y="14883"/>
                      </a:cubicBezTo>
                      <a:cubicBezTo>
                        <a:pt x="-567" y="16693"/>
                        <a:pt x="2291" y="17550"/>
                        <a:pt x="3053" y="15740"/>
                      </a:cubicBezTo>
                      <a:lnTo>
                        <a:pt x="3053" y="157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287" name="Freeform: Shape 19286">
                  <a:extLst>
                    <a:ext uri="{FF2B5EF4-FFF2-40B4-BE49-F238E27FC236}">
                      <a16:creationId xmlns:a16="http://schemas.microsoft.com/office/drawing/2014/main" id="{1048E785-9D28-44F3-AFEC-A4657ACF0821}"/>
                    </a:ext>
                  </a:extLst>
                </p:cNvPr>
                <p:cNvSpPr/>
                <p:nvPr/>
              </p:nvSpPr>
              <p:spPr>
                <a:xfrm>
                  <a:off x="6389419" y="4225635"/>
                  <a:ext cx="51744" cy="24406"/>
                </a:xfrm>
                <a:custGeom>
                  <a:avLst/>
                  <a:gdLst>
                    <a:gd name="connsiteX0" fmla="*/ 2141 w 51744"/>
                    <a:gd name="connsiteY0" fmla="*/ 9560 h 24406"/>
                    <a:gd name="connsiteX1" fmla="*/ 48718 w 51744"/>
                    <a:gd name="connsiteY1" fmla="*/ 23372 h 24406"/>
                    <a:gd name="connsiteX2" fmla="*/ 51671 w 51744"/>
                    <a:gd name="connsiteY2" fmla="*/ 22610 h 24406"/>
                    <a:gd name="connsiteX3" fmla="*/ 712 w 51744"/>
                    <a:gd name="connsiteY3" fmla="*/ 6989 h 24406"/>
                    <a:gd name="connsiteX4" fmla="*/ 2141 w 51744"/>
                    <a:gd name="connsiteY4" fmla="*/ 9560 h 24406"/>
                    <a:gd name="connsiteX5" fmla="*/ 2141 w 51744"/>
                    <a:gd name="connsiteY5" fmla="*/ 9560 h 24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744" h="24406">
                      <a:moveTo>
                        <a:pt x="2141" y="9560"/>
                      </a:moveTo>
                      <a:cubicBezTo>
                        <a:pt x="18905" y="-2822"/>
                        <a:pt x="42241" y="2702"/>
                        <a:pt x="48718" y="23372"/>
                      </a:cubicBezTo>
                      <a:cubicBezTo>
                        <a:pt x="49290" y="25181"/>
                        <a:pt x="52243" y="24419"/>
                        <a:pt x="51671" y="22610"/>
                      </a:cubicBezTo>
                      <a:cubicBezTo>
                        <a:pt x="44718" y="226"/>
                        <a:pt x="19096" y="-6632"/>
                        <a:pt x="712" y="6989"/>
                      </a:cubicBezTo>
                      <a:cubicBezTo>
                        <a:pt x="-907" y="8036"/>
                        <a:pt x="522" y="10703"/>
                        <a:pt x="2141" y="9560"/>
                      </a:cubicBezTo>
                      <a:lnTo>
                        <a:pt x="2141" y="95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288" name="Freeform: Shape 19287">
                  <a:extLst>
                    <a:ext uri="{FF2B5EF4-FFF2-40B4-BE49-F238E27FC236}">
                      <a16:creationId xmlns:a16="http://schemas.microsoft.com/office/drawing/2014/main" id="{7E046855-1F32-4ED5-A560-38AD95F4C139}"/>
                    </a:ext>
                  </a:extLst>
                </p:cNvPr>
                <p:cNvSpPr/>
                <p:nvPr/>
              </p:nvSpPr>
              <p:spPr>
                <a:xfrm>
                  <a:off x="6402798" y="4230476"/>
                  <a:ext cx="125474" cy="29313"/>
                </a:xfrm>
                <a:custGeom>
                  <a:avLst/>
                  <a:gdLst>
                    <a:gd name="connsiteX0" fmla="*/ 1907 w 125474"/>
                    <a:gd name="connsiteY0" fmla="*/ 29294 h 29313"/>
                    <a:gd name="connsiteX1" fmla="*/ 124398 w 125474"/>
                    <a:gd name="connsiteY1" fmla="*/ 3005 h 29313"/>
                    <a:gd name="connsiteX2" fmla="*/ 123636 w 125474"/>
                    <a:gd name="connsiteY2" fmla="*/ 52 h 29313"/>
                    <a:gd name="connsiteX3" fmla="*/ 1145 w 125474"/>
                    <a:gd name="connsiteY3" fmla="*/ 26341 h 29313"/>
                    <a:gd name="connsiteX4" fmla="*/ 1907 w 125474"/>
                    <a:gd name="connsiteY4" fmla="*/ 29294 h 29313"/>
                    <a:gd name="connsiteX5" fmla="*/ 1907 w 125474"/>
                    <a:gd name="connsiteY5" fmla="*/ 29294 h 29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474" h="29313">
                      <a:moveTo>
                        <a:pt x="1907" y="29294"/>
                      </a:moveTo>
                      <a:cubicBezTo>
                        <a:pt x="43150" y="22245"/>
                        <a:pt x="83917" y="13482"/>
                        <a:pt x="124398" y="3005"/>
                      </a:cubicBezTo>
                      <a:cubicBezTo>
                        <a:pt x="126303" y="2528"/>
                        <a:pt x="125446" y="-424"/>
                        <a:pt x="123636" y="52"/>
                      </a:cubicBezTo>
                      <a:cubicBezTo>
                        <a:pt x="83155" y="10529"/>
                        <a:pt x="42388" y="19292"/>
                        <a:pt x="1145" y="26341"/>
                      </a:cubicBezTo>
                      <a:cubicBezTo>
                        <a:pt x="-856" y="26722"/>
                        <a:pt x="2" y="29579"/>
                        <a:pt x="1907" y="29294"/>
                      </a:cubicBezTo>
                      <a:lnTo>
                        <a:pt x="1907" y="292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9289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872275" y="4157090"/>
                <a:ext cx="108974" cy="137209"/>
                <a:chOff x="5872275" y="4157090"/>
                <a:chExt cx="108974" cy="137209"/>
              </a:xfrm>
            </p:grpSpPr>
            <p:sp>
              <p:nvSpPr>
                <p:cNvPr id="19290" name="Freeform: Shape 19289">
                  <a:extLst>
                    <a:ext uri="{FF2B5EF4-FFF2-40B4-BE49-F238E27FC236}">
                      <a16:creationId xmlns:a16="http://schemas.microsoft.com/office/drawing/2014/main" id="{26789E78-65B4-457E-8E04-B8C3F846C54C}"/>
                    </a:ext>
                  </a:extLst>
                </p:cNvPr>
                <p:cNvSpPr/>
                <p:nvPr/>
              </p:nvSpPr>
              <p:spPr>
                <a:xfrm>
                  <a:off x="5872543" y="4157090"/>
                  <a:ext cx="108706" cy="136262"/>
                </a:xfrm>
                <a:custGeom>
                  <a:avLst/>
                  <a:gdLst>
                    <a:gd name="connsiteX0" fmla="*/ 19717 w 108706"/>
                    <a:gd name="connsiteY0" fmla="*/ 0 h 136262"/>
                    <a:gd name="connsiteX1" fmla="*/ 0 w 108706"/>
                    <a:gd name="connsiteY1" fmla="*/ 69342 h 136262"/>
                    <a:gd name="connsiteX2" fmla="*/ 105727 w 108706"/>
                    <a:gd name="connsiteY2" fmla="*/ 136208 h 136262"/>
                    <a:gd name="connsiteX3" fmla="*/ 89535 w 108706"/>
                    <a:gd name="connsiteY3" fmla="*/ 75819 h 136262"/>
                    <a:gd name="connsiteX4" fmla="*/ 77343 w 108706"/>
                    <a:gd name="connsiteY4" fmla="*/ 65246 h 136262"/>
                    <a:gd name="connsiteX5" fmla="*/ 97345 w 108706"/>
                    <a:gd name="connsiteY5" fmla="*/ 18669 h 136262"/>
                    <a:gd name="connsiteX6" fmla="*/ 19717 w 108706"/>
                    <a:gd name="connsiteY6" fmla="*/ 0 h 136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706" h="136262">
                      <a:moveTo>
                        <a:pt x="19717" y="0"/>
                      </a:moveTo>
                      <a:lnTo>
                        <a:pt x="0" y="69342"/>
                      </a:lnTo>
                      <a:cubicBezTo>
                        <a:pt x="0" y="69342"/>
                        <a:pt x="100584" y="138493"/>
                        <a:pt x="105727" y="136208"/>
                      </a:cubicBezTo>
                      <a:cubicBezTo>
                        <a:pt x="110871" y="133921"/>
                        <a:pt x="111538" y="105442"/>
                        <a:pt x="89535" y="75819"/>
                      </a:cubicBezTo>
                      <a:lnTo>
                        <a:pt x="77343" y="65246"/>
                      </a:lnTo>
                      <a:lnTo>
                        <a:pt x="97345" y="18669"/>
                      </a:lnTo>
                      <a:lnTo>
                        <a:pt x="19717" y="0"/>
                      </a:lnTo>
                      <a:close/>
                    </a:path>
                  </a:pathLst>
                </a:custGeom>
                <a:solidFill>
                  <a:srgbClr val="F4CB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291" name="Freeform: Shape 19290">
                  <a:extLst>
                    <a:ext uri="{FF2B5EF4-FFF2-40B4-BE49-F238E27FC236}">
                      <a16:creationId xmlns:a16="http://schemas.microsoft.com/office/drawing/2014/main" id="{FF44F7B5-52DF-4562-9EA5-8D6BD6FDAAD4}"/>
                    </a:ext>
                  </a:extLst>
                </p:cNvPr>
                <p:cNvSpPr/>
                <p:nvPr/>
              </p:nvSpPr>
              <p:spPr>
                <a:xfrm>
                  <a:off x="5933808" y="4220429"/>
                  <a:ext cx="19697" cy="6671"/>
                </a:xfrm>
                <a:custGeom>
                  <a:avLst/>
                  <a:gdLst>
                    <a:gd name="connsiteX0" fmla="*/ 1886 w 19697"/>
                    <a:gd name="connsiteY0" fmla="*/ 6574 h 6671"/>
                    <a:gd name="connsiteX1" fmla="*/ 18269 w 19697"/>
                    <a:gd name="connsiteY1" fmla="*/ 3050 h 6671"/>
                    <a:gd name="connsiteX2" fmla="*/ 18269 w 19697"/>
                    <a:gd name="connsiteY2" fmla="*/ 2 h 6671"/>
                    <a:gd name="connsiteX3" fmla="*/ 1029 w 19697"/>
                    <a:gd name="connsiteY3" fmla="*/ 3622 h 6671"/>
                    <a:gd name="connsiteX4" fmla="*/ 1886 w 19697"/>
                    <a:gd name="connsiteY4" fmla="*/ 6574 h 6671"/>
                    <a:gd name="connsiteX5" fmla="*/ 1886 w 19697"/>
                    <a:gd name="connsiteY5" fmla="*/ 6574 h 6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697" h="6671">
                      <a:moveTo>
                        <a:pt x="1886" y="6574"/>
                      </a:moveTo>
                      <a:cubicBezTo>
                        <a:pt x="7315" y="4574"/>
                        <a:pt x="12554" y="3431"/>
                        <a:pt x="18269" y="3050"/>
                      </a:cubicBezTo>
                      <a:cubicBezTo>
                        <a:pt x="20174" y="2955"/>
                        <a:pt x="20174" y="-93"/>
                        <a:pt x="18269" y="2"/>
                      </a:cubicBezTo>
                      <a:cubicBezTo>
                        <a:pt x="12268" y="383"/>
                        <a:pt x="6649" y="1526"/>
                        <a:pt x="1029" y="3622"/>
                      </a:cubicBezTo>
                      <a:cubicBezTo>
                        <a:pt x="-781" y="4288"/>
                        <a:pt x="-19" y="7241"/>
                        <a:pt x="1886" y="6574"/>
                      </a:cubicBezTo>
                      <a:lnTo>
                        <a:pt x="1886" y="65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292" name="Freeform: Shape 19291">
                  <a:extLst>
                    <a:ext uri="{FF2B5EF4-FFF2-40B4-BE49-F238E27FC236}">
                      <a16:creationId xmlns:a16="http://schemas.microsoft.com/office/drawing/2014/main" id="{DF7A9ED3-687D-46C0-B6EE-1C456D20D81B}"/>
                    </a:ext>
                  </a:extLst>
                </p:cNvPr>
                <p:cNvSpPr/>
                <p:nvPr/>
              </p:nvSpPr>
              <p:spPr>
                <a:xfrm>
                  <a:off x="5934158" y="4205287"/>
                  <a:ext cx="22070" cy="5501"/>
                </a:xfrm>
                <a:custGeom>
                  <a:avLst/>
                  <a:gdLst>
                    <a:gd name="connsiteX0" fmla="*/ 1441 w 22070"/>
                    <a:gd name="connsiteY0" fmla="*/ 3143 h 5501"/>
                    <a:gd name="connsiteX1" fmla="*/ 20205 w 22070"/>
                    <a:gd name="connsiteY1" fmla="*/ 5429 h 5501"/>
                    <a:gd name="connsiteX2" fmla="*/ 20967 w 22070"/>
                    <a:gd name="connsiteY2" fmla="*/ 2476 h 5501"/>
                    <a:gd name="connsiteX3" fmla="*/ 1346 w 22070"/>
                    <a:gd name="connsiteY3" fmla="*/ 95 h 5501"/>
                    <a:gd name="connsiteX4" fmla="*/ 1441 w 22070"/>
                    <a:gd name="connsiteY4" fmla="*/ 3143 h 5501"/>
                    <a:gd name="connsiteX5" fmla="*/ 1441 w 22070"/>
                    <a:gd name="connsiteY5" fmla="*/ 3143 h 5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70" h="5501">
                      <a:moveTo>
                        <a:pt x="1441" y="3143"/>
                      </a:moveTo>
                      <a:cubicBezTo>
                        <a:pt x="7918" y="2762"/>
                        <a:pt x="14014" y="3524"/>
                        <a:pt x="20205" y="5429"/>
                      </a:cubicBezTo>
                      <a:cubicBezTo>
                        <a:pt x="22110" y="6000"/>
                        <a:pt x="22872" y="3048"/>
                        <a:pt x="20967" y="2476"/>
                      </a:cubicBezTo>
                      <a:cubicBezTo>
                        <a:pt x="14490" y="476"/>
                        <a:pt x="8108" y="-286"/>
                        <a:pt x="1346" y="95"/>
                      </a:cubicBezTo>
                      <a:cubicBezTo>
                        <a:pt x="-464" y="190"/>
                        <a:pt x="-464" y="3238"/>
                        <a:pt x="1441" y="3143"/>
                      </a:cubicBezTo>
                      <a:lnTo>
                        <a:pt x="1441" y="31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293" name="Freeform: Shape 19292">
                  <a:extLst>
                    <a:ext uri="{FF2B5EF4-FFF2-40B4-BE49-F238E27FC236}">
                      <a16:creationId xmlns:a16="http://schemas.microsoft.com/office/drawing/2014/main" id="{107716E7-8961-41B9-A2DD-8A33570D96B9}"/>
                    </a:ext>
                  </a:extLst>
                </p:cNvPr>
                <p:cNvSpPr/>
                <p:nvPr/>
              </p:nvSpPr>
              <p:spPr>
                <a:xfrm>
                  <a:off x="5943730" y="4233079"/>
                  <a:ext cx="18117" cy="9640"/>
                </a:xfrm>
                <a:custGeom>
                  <a:avLst/>
                  <a:gdLst>
                    <a:gd name="connsiteX0" fmla="*/ 2155 w 18117"/>
                    <a:gd name="connsiteY0" fmla="*/ 9355 h 9640"/>
                    <a:gd name="connsiteX1" fmla="*/ 17014 w 18117"/>
                    <a:gd name="connsiteY1" fmla="*/ 2973 h 9640"/>
                    <a:gd name="connsiteX2" fmla="*/ 16252 w 18117"/>
                    <a:gd name="connsiteY2" fmla="*/ 20 h 9640"/>
                    <a:gd name="connsiteX3" fmla="*/ 631 w 18117"/>
                    <a:gd name="connsiteY3" fmla="*/ 6688 h 9640"/>
                    <a:gd name="connsiteX4" fmla="*/ 2155 w 18117"/>
                    <a:gd name="connsiteY4" fmla="*/ 9355 h 9640"/>
                    <a:gd name="connsiteX5" fmla="*/ 2155 w 18117"/>
                    <a:gd name="connsiteY5" fmla="*/ 9355 h 9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117" h="9640">
                      <a:moveTo>
                        <a:pt x="2155" y="9355"/>
                      </a:moveTo>
                      <a:cubicBezTo>
                        <a:pt x="6727" y="6116"/>
                        <a:pt x="11490" y="4021"/>
                        <a:pt x="17014" y="2973"/>
                      </a:cubicBezTo>
                      <a:cubicBezTo>
                        <a:pt x="18919" y="2592"/>
                        <a:pt x="18157" y="-266"/>
                        <a:pt x="16252" y="20"/>
                      </a:cubicBezTo>
                      <a:cubicBezTo>
                        <a:pt x="10537" y="1163"/>
                        <a:pt x="5394" y="3259"/>
                        <a:pt x="631" y="6688"/>
                      </a:cubicBezTo>
                      <a:cubicBezTo>
                        <a:pt x="-893" y="7926"/>
                        <a:pt x="631" y="10498"/>
                        <a:pt x="2155" y="9355"/>
                      </a:cubicBezTo>
                      <a:lnTo>
                        <a:pt x="2155" y="93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294" name="Freeform: Shape 19293">
                  <a:extLst>
                    <a:ext uri="{FF2B5EF4-FFF2-40B4-BE49-F238E27FC236}">
                      <a16:creationId xmlns:a16="http://schemas.microsoft.com/office/drawing/2014/main" id="{CFEFD24F-7BC9-474E-A8EE-A1F5C79FC6AA}"/>
                    </a:ext>
                  </a:extLst>
                </p:cNvPr>
                <p:cNvSpPr/>
                <p:nvPr/>
              </p:nvSpPr>
              <p:spPr>
                <a:xfrm>
                  <a:off x="5955831" y="4246891"/>
                  <a:ext cx="18208" cy="7167"/>
                </a:xfrm>
                <a:custGeom>
                  <a:avLst/>
                  <a:gdLst>
                    <a:gd name="connsiteX0" fmla="*/ 1865 w 18208"/>
                    <a:gd name="connsiteY0" fmla="*/ 7068 h 7167"/>
                    <a:gd name="connsiteX1" fmla="*/ 17105 w 18208"/>
                    <a:gd name="connsiteY1" fmla="*/ 2972 h 7167"/>
                    <a:gd name="connsiteX2" fmla="*/ 16343 w 18208"/>
                    <a:gd name="connsiteY2" fmla="*/ 19 h 7167"/>
                    <a:gd name="connsiteX3" fmla="*/ 1103 w 18208"/>
                    <a:gd name="connsiteY3" fmla="*/ 4115 h 7167"/>
                    <a:gd name="connsiteX4" fmla="*/ 1865 w 18208"/>
                    <a:gd name="connsiteY4" fmla="*/ 7068 h 7167"/>
                    <a:gd name="connsiteX5" fmla="*/ 1865 w 18208"/>
                    <a:gd name="connsiteY5" fmla="*/ 7068 h 7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208" h="7167">
                      <a:moveTo>
                        <a:pt x="1865" y="7068"/>
                      </a:moveTo>
                      <a:cubicBezTo>
                        <a:pt x="6818" y="5163"/>
                        <a:pt x="11867" y="3830"/>
                        <a:pt x="17105" y="2972"/>
                      </a:cubicBezTo>
                      <a:cubicBezTo>
                        <a:pt x="19010" y="2686"/>
                        <a:pt x="18248" y="-266"/>
                        <a:pt x="16343" y="19"/>
                      </a:cubicBezTo>
                      <a:cubicBezTo>
                        <a:pt x="11105" y="877"/>
                        <a:pt x="6056" y="2210"/>
                        <a:pt x="1103" y="4115"/>
                      </a:cubicBezTo>
                      <a:cubicBezTo>
                        <a:pt x="-802" y="4877"/>
                        <a:pt x="-40" y="7735"/>
                        <a:pt x="1865" y="7068"/>
                      </a:cubicBezTo>
                      <a:lnTo>
                        <a:pt x="1865" y="70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295" name="Freeform: Shape 19294">
                  <a:extLst>
                    <a:ext uri="{FF2B5EF4-FFF2-40B4-BE49-F238E27FC236}">
                      <a16:creationId xmlns:a16="http://schemas.microsoft.com/office/drawing/2014/main" id="{24128CDF-2744-4596-AF89-85A4DA4EAA10}"/>
                    </a:ext>
                  </a:extLst>
                </p:cNvPr>
                <p:cNvSpPr/>
                <p:nvPr/>
              </p:nvSpPr>
              <p:spPr>
                <a:xfrm>
                  <a:off x="5880516" y="4194217"/>
                  <a:ext cx="29968" cy="48396"/>
                </a:xfrm>
                <a:custGeom>
                  <a:avLst/>
                  <a:gdLst>
                    <a:gd name="connsiteX0" fmla="*/ 1076 w 29968"/>
                    <a:gd name="connsiteY0" fmla="*/ 2878 h 48396"/>
                    <a:gd name="connsiteX1" fmla="*/ 23174 w 29968"/>
                    <a:gd name="connsiteY1" fmla="*/ 46121 h 48396"/>
                    <a:gd name="connsiteX2" fmla="*/ 25746 w 29968"/>
                    <a:gd name="connsiteY2" fmla="*/ 47645 h 48396"/>
                    <a:gd name="connsiteX3" fmla="*/ 1838 w 29968"/>
                    <a:gd name="connsiteY3" fmla="*/ 20 h 48396"/>
                    <a:gd name="connsiteX4" fmla="*/ 1076 w 29968"/>
                    <a:gd name="connsiteY4" fmla="*/ 2878 h 48396"/>
                    <a:gd name="connsiteX5" fmla="*/ 1076 w 29968"/>
                    <a:gd name="connsiteY5" fmla="*/ 2878 h 48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968" h="48396">
                      <a:moveTo>
                        <a:pt x="1076" y="2878"/>
                      </a:moveTo>
                      <a:cubicBezTo>
                        <a:pt x="21555" y="6307"/>
                        <a:pt x="33652" y="27166"/>
                        <a:pt x="23174" y="46121"/>
                      </a:cubicBezTo>
                      <a:cubicBezTo>
                        <a:pt x="22222" y="47836"/>
                        <a:pt x="24793" y="49360"/>
                        <a:pt x="25746" y="47645"/>
                      </a:cubicBezTo>
                      <a:cubicBezTo>
                        <a:pt x="37081" y="27262"/>
                        <a:pt x="24412" y="3735"/>
                        <a:pt x="1838" y="20"/>
                      </a:cubicBezTo>
                      <a:cubicBezTo>
                        <a:pt x="28" y="-266"/>
                        <a:pt x="-829" y="2592"/>
                        <a:pt x="1076" y="2878"/>
                      </a:cubicBezTo>
                      <a:lnTo>
                        <a:pt x="1076" y="28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296" name="Freeform: Shape 19295">
                  <a:extLst>
                    <a:ext uri="{FF2B5EF4-FFF2-40B4-BE49-F238E27FC236}">
                      <a16:creationId xmlns:a16="http://schemas.microsoft.com/office/drawing/2014/main" id="{CB7B7CDE-92CD-4EEA-B13A-0996AB510388}"/>
                    </a:ext>
                  </a:extLst>
                </p:cNvPr>
                <p:cNvSpPr/>
                <p:nvPr/>
              </p:nvSpPr>
              <p:spPr>
                <a:xfrm>
                  <a:off x="5872275" y="4220716"/>
                  <a:ext cx="106400" cy="73583"/>
                </a:xfrm>
                <a:custGeom>
                  <a:avLst/>
                  <a:gdLst>
                    <a:gd name="connsiteX0" fmla="*/ 649 w 106400"/>
                    <a:gd name="connsiteY0" fmla="*/ 2858 h 73583"/>
                    <a:gd name="connsiteX1" fmla="*/ 104186 w 106400"/>
                    <a:gd name="connsiteY1" fmla="*/ 73343 h 73583"/>
                    <a:gd name="connsiteX2" fmla="*/ 105710 w 106400"/>
                    <a:gd name="connsiteY2" fmla="*/ 70771 h 73583"/>
                    <a:gd name="connsiteX3" fmla="*/ 2173 w 106400"/>
                    <a:gd name="connsiteY3" fmla="*/ 286 h 73583"/>
                    <a:gd name="connsiteX4" fmla="*/ 649 w 106400"/>
                    <a:gd name="connsiteY4" fmla="*/ 2858 h 73583"/>
                    <a:gd name="connsiteX5" fmla="*/ 649 w 106400"/>
                    <a:gd name="connsiteY5" fmla="*/ 2858 h 73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400" h="73583">
                      <a:moveTo>
                        <a:pt x="649" y="2858"/>
                      </a:moveTo>
                      <a:cubicBezTo>
                        <a:pt x="34177" y="27814"/>
                        <a:pt x="68657" y="51340"/>
                        <a:pt x="104186" y="73343"/>
                      </a:cubicBezTo>
                      <a:cubicBezTo>
                        <a:pt x="105805" y="74391"/>
                        <a:pt x="107329" y="71724"/>
                        <a:pt x="105710" y="70771"/>
                      </a:cubicBezTo>
                      <a:cubicBezTo>
                        <a:pt x="70181" y="48769"/>
                        <a:pt x="35701" y="25242"/>
                        <a:pt x="2173" y="286"/>
                      </a:cubicBezTo>
                      <a:cubicBezTo>
                        <a:pt x="554" y="-857"/>
                        <a:pt x="-875" y="1715"/>
                        <a:pt x="649" y="2858"/>
                      </a:cubicBezTo>
                      <a:lnTo>
                        <a:pt x="649" y="28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9297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876067" y="3862672"/>
                <a:ext cx="576167" cy="354711"/>
                <a:chOff x="5876067" y="3862672"/>
                <a:chExt cx="576167" cy="354711"/>
              </a:xfrm>
            </p:grpSpPr>
            <p:sp>
              <p:nvSpPr>
                <p:cNvPr id="19298" name="Freeform: Shape 19297">
                  <a:extLst>
                    <a:ext uri="{FF2B5EF4-FFF2-40B4-BE49-F238E27FC236}">
                      <a16:creationId xmlns:a16="http://schemas.microsoft.com/office/drawing/2014/main" id="{9AC6717D-DC8C-449C-B24A-9D5CCF9E18E7}"/>
                    </a:ext>
                  </a:extLst>
                </p:cNvPr>
                <p:cNvSpPr/>
                <p:nvPr/>
              </p:nvSpPr>
              <p:spPr>
                <a:xfrm>
                  <a:off x="5876067" y="3862672"/>
                  <a:ext cx="282606" cy="354711"/>
                </a:xfrm>
                <a:custGeom>
                  <a:avLst/>
                  <a:gdLst>
                    <a:gd name="connsiteX0" fmla="*/ 92297 w 282606"/>
                    <a:gd name="connsiteY0" fmla="*/ 0 h 354711"/>
                    <a:gd name="connsiteX1" fmla="*/ 0 w 282606"/>
                    <a:gd name="connsiteY1" fmla="*/ 333375 h 354711"/>
                    <a:gd name="connsiteX2" fmla="*/ 92774 w 282606"/>
                    <a:gd name="connsiteY2" fmla="*/ 354711 h 354711"/>
                    <a:gd name="connsiteX3" fmla="*/ 282607 w 282606"/>
                    <a:gd name="connsiteY3" fmla="*/ 0 h 35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2606" h="354711">
                      <a:moveTo>
                        <a:pt x="92297" y="0"/>
                      </a:moveTo>
                      <a:lnTo>
                        <a:pt x="0" y="333375"/>
                      </a:lnTo>
                      <a:lnTo>
                        <a:pt x="92774" y="354711"/>
                      </a:lnTo>
                      <a:lnTo>
                        <a:pt x="282607" y="0"/>
                      </a:lnTo>
                      <a:close/>
                    </a:path>
                  </a:pathLst>
                </a:custGeom>
                <a:solidFill>
                  <a:srgbClr val="8D745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299" name="Freeform: Shape 19298">
                  <a:extLst>
                    <a:ext uri="{FF2B5EF4-FFF2-40B4-BE49-F238E27FC236}">
                      <a16:creationId xmlns:a16="http://schemas.microsoft.com/office/drawing/2014/main" id="{E8D3F9B2-3C77-447A-9410-60A0437E0C63}"/>
                    </a:ext>
                  </a:extLst>
                </p:cNvPr>
                <p:cNvSpPr/>
                <p:nvPr/>
              </p:nvSpPr>
              <p:spPr>
                <a:xfrm>
                  <a:off x="6125527" y="3862672"/>
                  <a:ext cx="326707" cy="354711"/>
                </a:xfrm>
                <a:custGeom>
                  <a:avLst/>
                  <a:gdLst>
                    <a:gd name="connsiteX0" fmla="*/ 0 w 326707"/>
                    <a:gd name="connsiteY0" fmla="*/ 0 h 354711"/>
                    <a:gd name="connsiteX1" fmla="*/ 240506 w 326707"/>
                    <a:gd name="connsiteY1" fmla="*/ 354711 h 354711"/>
                    <a:gd name="connsiteX2" fmla="*/ 326708 w 326707"/>
                    <a:gd name="connsiteY2" fmla="*/ 310420 h 354711"/>
                    <a:gd name="connsiteX3" fmla="*/ 187547 w 326707"/>
                    <a:gd name="connsiteY3" fmla="*/ 8668 h 35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6707" h="354711">
                      <a:moveTo>
                        <a:pt x="0" y="0"/>
                      </a:moveTo>
                      <a:lnTo>
                        <a:pt x="240506" y="354711"/>
                      </a:lnTo>
                      <a:lnTo>
                        <a:pt x="326708" y="310420"/>
                      </a:lnTo>
                      <a:lnTo>
                        <a:pt x="187547" y="8668"/>
                      </a:lnTo>
                      <a:close/>
                    </a:path>
                  </a:pathLst>
                </a:custGeom>
                <a:solidFill>
                  <a:srgbClr val="8D745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00" name="Freeform: Shape 19299">
                  <a:extLst>
                    <a:ext uri="{FF2B5EF4-FFF2-40B4-BE49-F238E27FC236}">
                      <a16:creationId xmlns:a16="http://schemas.microsoft.com/office/drawing/2014/main" id="{0C8808E6-A42A-472C-AA3E-570420D394C8}"/>
                    </a:ext>
                  </a:extLst>
                </p:cNvPr>
                <p:cNvSpPr/>
                <p:nvPr/>
              </p:nvSpPr>
              <p:spPr>
                <a:xfrm>
                  <a:off x="6153489" y="3876070"/>
                  <a:ext cx="217538" cy="327133"/>
                </a:xfrm>
                <a:custGeom>
                  <a:avLst/>
                  <a:gdLst>
                    <a:gd name="connsiteX0" fmla="*/ 327 w 217538"/>
                    <a:gd name="connsiteY0" fmla="*/ 3176 h 327133"/>
                    <a:gd name="connsiteX1" fmla="*/ 208830 w 217538"/>
                    <a:gd name="connsiteY1" fmla="*/ 325121 h 327133"/>
                    <a:gd name="connsiteX2" fmla="*/ 216735 w 217538"/>
                    <a:gd name="connsiteY2" fmla="*/ 320549 h 327133"/>
                    <a:gd name="connsiteX3" fmla="*/ 4042 w 217538"/>
                    <a:gd name="connsiteY3" fmla="*/ 985 h 327133"/>
                    <a:gd name="connsiteX4" fmla="*/ 327 w 217538"/>
                    <a:gd name="connsiteY4" fmla="*/ 3176 h 327133"/>
                    <a:gd name="connsiteX5" fmla="*/ 327 w 217538"/>
                    <a:gd name="connsiteY5" fmla="*/ 3176 h 32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7538" h="327133">
                      <a:moveTo>
                        <a:pt x="327" y="3176"/>
                      </a:moveTo>
                      <a:cubicBezTo>
                        <a:pt x="66050" y="112809"/>
                        <a:pt x="136059" y="220060"/>
                        <a:pt x="208830" y="325121"/>
                      </a:cubicBezTo>
                      <a:cubicBezTo>
                        <a:pt x="212163" y="329883"/>
                        <a:pt x="220069" y="325311"/>
                        <a:pt x="216735" y="320549"/>
                      </a:cubicBezTo>
                      <a:cubicBezTo>
                        <a:pt x="143298" y="215679"/>
                        <a:pt x="72813" y="108999"/>
                        <a:pt x="4042" y="985"/>
                      </a:cubicBezTo>
                      <a:cubicBezTo>
                        <a:pt x="2518" y="-1301"/>
                        <a:pt x="-1101" y="795"/>
                        <a:pt x="327" y="3176"/>
                      </a:cubicBezTo>
                      <a:lnTo>
                        <a:pt x="327" y="3176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01" name="Freeform: Shape 19300">
                  <a:extLst>
                    <a:ext uri="{FF2B5EF4-FFF2-40B4-BE49-F238E27FC236}">
                      <a16:creationId xmlns:a16="http://schemas.microsoft.com/office/drawing/2014/main" id="{69BA4A0F-6576-46F2-820A-29E0F8EDD500}"/>
                    </a:ext>
                  </a:extLst>
                </p:cNvPr>
                <p:cNvSpPr/>
                <p:nvPr/>
              </p:nvSpPr>
              <p:spPr>
                <a:xfrm>
                  <a:off x="6355794" y="4160356"/>
                  <a:ext cx="89148" cy="44458"/>
                </a:xfrm>
                <a:custGeom>
                  <a:avLst/>
                  <a:gdLst>
                    <a:gd name="connsiteX0" fmla="*/ 1096 w 89148"/>
                    <a:gd name="connsiteY0" fmla="*/ 44454 h 44458"/>
                    <a:gd name="connsiteX1" fmla="*/ 40339 w 89148"/>
                    <a:gd name="connsiteY1" fmla="*/ 30738 h 44458"/>
                    <a:gd name="connsiteX2" fmla="*/ 87487 w 89148"/>
                    <a:gd name="connsiteY2" fmla="*/ 6354 h 44458"/>
                    <a:gd name="connsiteX3" fmla="*/ 84058 w 89148"/>
                    <a:gd name="connsiteY3" fmla="*/ 448 h 44458"/>
                    <a:gd name="connsiteX4" fmla="*/ 39672 w 89148"/>
                    <a:gd name="connsiteY4" fmla="*/ 23404 h 44458"/>
                    <a:gd name="connsiteX5" fmla="*/ 334 w 89148"/>
                    <a:gd name="connsiteY5" fmla="*/ 42549 h 44458"/>
                    <a:gd name="connsiteX6" fmla="*/ 1096 w 89148"/>
                    <a:gd name="connsiteY6" fmla="*/ 44454 h 44458"/>
                    <a:gd name="connsiteX7" fmla="*/ 1096 w 89148"/>
                    <a:gd name="connsiteY7" fmla="*/ 44454 h 44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9148" h="44458">
                      <a:moveTo>
                        <a:pt x="1096" y="44454"/>
                      </a:moveTo>
                      <a:cubicBezTo>
                        <a:pt x="14621" y="43977"/>
                        <a:pt x="28147" y="36262"/>
                        <a:pt x="40339" y="30738"/>
                      </a:cubicBezTo>
                      <a:cubicBezTo>
                        <a:pt x="56436" y="23404"/>
                        <a:pt x="72152" y="15117"/>
                        <a:pt x="87487" y="6354"/>
                      </a:cubicBezTo>
                      <a:cubicBezTo>
                        <a:pt x="91297" y="4163"/>
                        <a:pt x="87868" y="-1647"/>
                        <a:pt x="84058" y="448"/>
                      </a:cubicBezTo>
                      <a:cubicBezTo>
                        <a:pt x="69580" y="8640"/>
                        <a:pt x="54817" y="16355"/>
                        <a:pt x="39672" y="23404"/>
                      </a:cubicBezTo>
                      <a:cubicBezTo>
                        <a:pt x="26623" y="29500"/>
                        <a:pt x="11383" y="33309"/>
                        <a:pt x="334" y="42549"/>
                      </a:cubicBezTo>
                      <a:cubicBezTo>
                        <a:pt x="-428" y="43216"/>
                        <a:pt x="238" y="44549"/>
                        <a:pt x="1096" y="44454"/>
                      </a:cubicBezTo>
                      <a:lnTo>
                        <a:pt x="1096" y="44454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02" name="Freeform: Shape 19301">
                  <a:extLst>
                    <a:ext uri="{FF2B5EF4-FFF2-40B4-BE49-F238E27FC236}">
                      <a16:creationId xmlns:a16="http://schemas.microsoft.com/office/drawing/2014/main" id="{E6CE6814-5BC0-44AD-9909-312C08BEFCEA}"/>
                    </a:ext>
                  </a:extLst>
                </p:cNvPr>
                <p:cNvSpPr/>
                <p:nvPr/>
              </p:nvSpPr>
              <p:spPr>
                <a:xfrm>
                  <a:off x="5958439" y="3872919"/>
                  <a:ext cx="170225" cy="304368"/>
                </a:xfrm>
                <a:custGeom>
                  <a:avLst/>
                  <a:gdLst>
                    <a:gd name="connsiteX0" fmla="*/ 3544 w 170225"/>
                    <a:gd name="connsiteY0" fmla="*/ 303317 h 304368"/>
                    <a:gd name="connsiteX1" fmla="*/ 169851 w 170225"/>
                    <a:gd name="connsiteY1" fmla="*/ 4613 h 304368"/>
                    <a:gd name="connsiteX2" fmla="*/ 164612 w 170225"/>
                    <a:gd name="connsiteY2" fmla="*/ 1565 h 304368"/>
                    <a:gd name="connsiteX3" fmla="*/ 210 w 170225"/>
                    <a:gd name="connsiteY3" fmla="*/ 301316 h 304368"/>
                    <a:gd name="connsiteX4" fmla="*/ 3544 w 170225"/>
                    <a:gd name="connsiteY4" fmla="*/ 303317 h 304368"/>
                    <a:gd name="connsiteX5" fmla="*/ 3544 w 170225"/>
                    <a:gd name="connsiteY5" fmla="*/ 303317 h 304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225" h="304368">
                      <a:moveTo>
                        <a:pt x="3544" y="303317"/>
                      </a:moveTo>
                      <a:cubicBezTo>
                        <a:pt x="57932" y="203304"/>
                        <a:pt x="116987" y="105482"/>
                        <a:pt x="169851" y="4613"/>
                      </a:cubicBezTo>
                      <a:cubicBezTo>
                        <a:pt x="171660" y="1088"/>
                        <a:pt x="166422" y="-1960"/>
                        <a:pt x="164612" y="1565"/>
                      </a:cubicBezTo>
                      <a:cubicBezTo>
                        <a:pt x="111367" y="101863"/>
                        <a:pt x="45168" y="196922"/>
                        <a:pt x="210" y="301316"/>
                      </a:cubicBezTo>
                      <a:cubicBezTo>
                        <a:pt x="-837" y="303602"/>
                        <a:pt x="2306" y="305698"/>
                        <a:pt x="3544" y="303317"/>
                      </a:cubicBezTo>
                      <a:lnTo>
                        <a:pt x="3544" y="303317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03" name="Freeform: Shape 19302">
                  <a:extLst>
                    <a:ext uri="{FF2B5EF4-FFF2-40B4-BE49-F238E27FC236}">
                      <a16:creationId xmlns:a16="http://schemas.microsoft.com/office/drawing/2014/main" id="{26FFC495-D1C9-41E6-A2D9-92D1391017AA}"/>
                    </a:ext>
                  </a:extLst>
                </p:cNvPr>
                <p:cNvSpPr/>
                <p:nvPr/>
              </p:nvSpPr>
              <p:spPr>
                <a:xfrm>
                  <a:off x="5888904" y="4156225"/>
                  <a:ext cx="99263" cy="30100"/>
                </a:xfrm>
                <a:custGeom>
                  <a:avLst/>
                  <a:gdLst>
                    <a:gd name="connsiteX0" fmla="*/ 5832 w 99263"/>
                    <a:gd name="connsiteY0" fmla="*/ 2675 h 30100"/>
                    <a:gd name="connsiteX1" fmla="*/ 3832 w 99263"/>
                    <a:gd name="connsiteY1" fmla="*/ 770 h 30100"/>
                    <a:gd name="connsiteX2" fmla="*/ 1641 w 99263"/>
                    <a:gd name="connsiteY2" fmla="*/ 4484 h 30100"/>
                    <a:gd name="connsiteX3" fmla="*/ 95272 w 99263"/>
                    <a:gd name="connsiteY3" fmla="*/ 29916 h 30100"/>
                    <a:gd name="connsiteX4" fmla="*/ 96987 w 99263"/>
                    <a:gd name="connsiteY4" fmla="*/ 23630 h 30100"/>
                    <a:gd name="connsiteX5" fmla="*/ 2213 w 99263"/>
                    <a:gd name="connsiteY5" fmla="*/ 8 h 30100"/>
                    <a:gd name="connsiteX6" fmla="*/ 1070 w 99263"/>
                    <a:gd name="connsiteY6" fmla="*/ 4199 h 30100"/>
                    <a:gd name="connsiteX7" fmla="*/ 3642 w 99263"/>
                    <a:gd name="connsiteY7" fmla="*/ 5342 h 30100"/>
                    <a:gd name="connsiteX8" fmla="*/ 5832 w 99263"/>
                    <a:gd name="connsiteY8" fmla="*/ 2675 h 30100"/>
                    <a:gd name="connsiteX9" fmla="*/ 5832 w 99263"/>
                    <a:gd name="connsiteY9" fmla="*/ 2675 h 3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263" h="30100">
                      <a:moveTo>
                        <a:pt x="5832" y="2675"/>
                      </a:moveTo>
                      <a:cubicBezTo>
                        <a:pt x="5166" y="2008"/>
                        <a:pt x="4499" y="1436"/>
                        <a:pt x="3832" y="770"/>
                      </a:cubicBezTo>
                      <a:cubicBezTo>
                        <a:pt x="3070" y="2008"/>
                        <a:pt x="2403" y="3246"/>
                        <a:pt x="1641" y="4484"/>
                      </a:cubicBezTo>
                      <a:cubicBezTo>
                        <a:pt x="32312" y="14486"/>
                        <a:pt x="64506" y="19915"/>
                        <a:pt x="95272" y="29916"/>
                      </a:cubicBezTo>
                      <a:cubicBezTo>
                        <a:pt x="99273" y="31250"/>
                        <a:pt x="100987" y="24963"/>
                        <a:pt x="96987" y="23630"/>
                      </a:cubicBezTo>
                      <a:cubicBezTo>
                        <a:pt x="66792" y="13628"/>
                        <a:pt x="34026" y="2294"/>
                        <a:pt x="2213" y="8"/>
                      </a:cubicBezTo>
                      <a:cubicBezTo>
                        <a:pt x="117" y="-183"/>
                        <a:pt x="-930" y="3246"/>
                        <a:pt x="1070" y="4199"/>
                      </a:cubicBezTo>
                      <a:cubicBezTo>
                        <a:pt x="1927" y="4580"/>
                        <a:pt x="2784" y="4961"/>
                        <a:pt x="3642" y="5342"/>
                      </a:cubicBezTo>
                      <a:cubicBezTo>
                        <a:pt x="5451" y="6104"/>
                        <a:pt x="7356" y="4199"/>
                        <a:pt x="5832" y="2675"/>
                      </a:cubicBezTo>
                      <a:lnTo>
                        <a:pt x="5832" y="2675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9304" name="Freeform: Shape 19303">
                <a:extLst>
                  <a:ext uri="{FF2B5EF4-FFF2-40B4-BE49-F238E27FC236}">
                    <a16:creationId xmlns:a16="http://schemas.microsoft.com/office/drawing/2014/main" id="{3CF039ED-09F4-495A-97D5-110F90741AEA}"/>
                  </a:ext>
                </a:extLst>
              </p:cNvPr>
              <p:cNvSpPr/>
              <p:nvPr/>
            </p:nvSpPr>
            <p:spPr>
              <a:xfrm>
                <a:off x="6199060" y="3045468"/>
                <a:ext cx="396360" cy="404866"/>
              </a:xfrm>
              <a:custGeom>
                <a:avLst/>
                <a:gdLst>
                  <a:gd name="connsiteX0" fmla="*/ 0 w 396360"/>
                  <a:gd name="connsiteY0" fmla="*/ 259039 h 404866"/>
                  <a:gd name="connsiteX1" fmla="*/ 206788 w 396360"/>
                  <a:gd name="connsiteY1" fmla="*/ 152264 h 404866"/>
                  <a:gd name="connsiteX2" fmla="*/ 280321 w 396360"/>
                  <a:gd name="connsiteY2" fmla="*/ 78731 h 404866"/>
                  <a:gd name="connsiteX3" fmla="*/ 280321 w 396360"/>
                  <a:gd name="connsiteY3" fmla="*/ 5198 h 404866"/>
                  <a:gd name="connsiteX4" fmla="*/ 395573 w 396360"/>
                  <a:gd name="connsiteY4" fmla="*/ 27105 h 404866"/>
                  <a:gd name="connsiteX5" fmla="*/ 375666 w 396360"/>
                  <a:gd name="connsiteY5" fmla="*/ 120545 h 404866"/>
                  <a:gd name="connsiteX6" fmla="*/ 67151 w 396360"/>
                  <a:gd name="connsiteY6" fmla="*/ 404867 h 404866"/>
                  <a:gd name="connsiteX7" fmla="*/ 0 w 396360"/>
                  <a:gd name="connsiteY7" fmla="*/ 259039 h 40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6360" h="404866">
                    <a:moveTo>
                      <a:pt x="0" y="259039"/>
                    </a:moveTo>
                    <a:cubicBezTo>
                      <a:pt x="0" y="259039"/>
                      <a:pt x="94679" y="238370"/>
                      <a:pt x="206788" y="152264"/>
                    </a:cubicBezTo>
                    <a:cubicBezTo>
                      <a:pt x="239554" y="127118"/>
                      <a:pt x="280321" y="78731"/>
                      <a:pt x="280321" y="78731"/>
                    </a:cubicBezTo>
                    <a:cubicBezTo>
                      <a:pt x="280321" y="78731"/>
                      <a:pt x="260414" y="11103"/>
                      <a:pt x="280321" y="5198"/>
                    </a:cubicBezTo>
                    <a:cubicBezTo>
                      <a:pt x="300228" y="-803"/>
                      <a:pt x="395573" y="-8709"/>
                      <a:pt x="395573" y="27105"/>
                    </a:cubicBezTo>
                    <a:cubicBezTo>
                      <a:pt x="395573" y="62919"/>
                      <a:pt x="402431" y="114640"/>
                      <a:pt x="375666" y="120545"/>
                    </a:cubicBezTo>
                    <a:cubicBezTo>
                      <a:pt x="361569" y="123689"/>
                      <a:pt x="323279" y="276660"/>
                      <a:pt x="67151" y="404867"/>
                    </a:cubicBezTo>
                    <a:lnTo>
                      <a:pt x="0" y="259039"/>
                    </a:lnTo>
                    <a:close/>
                  </a:path>
                </a:pathLst>
              </a:custGeom>
              <a:solidFill>
                <a:srgbClr val="F5D4BF"/>
              </a:solidFill>
              <a:ln w="9525" cap="flat">
                <a:solidFill>
                  <a:srgbClr val="35353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05" name="Freeform: Shape 19304">
                <a:extLst>
                  <a:ext uri="{FF2B5EF4-FFF2-40B4-BE49-F238E27FC236}">
                    <a16:creationId xmlns:a16="http://schemas.microsoft.com/office/drawing/2014/main" id="{9C3866ED-E624-47AF-95A6-D4083BE01E3D}"/>
                  </a:ext>
                </a:extLst>
              </p:cNvPr>
              <p:cNvSpPr/>
              <p:nvPr/>
            </p:nvSpPr>
            <p:spPr>
              <a:xfrm>
                <a:off x="5952077" y="3273170"/>
                <a:ext cx="380523" cy="595979"/>
              </a:xfrm>
              <a:custGeom>
                <a:avLst/>
                <a:gdLst>
                  <a:gd name="connsiteX0" fmla="*/ 149162 w 380523"/>
                  <a:gd name="connsiteY0" fmla="*/ 0 h 595979"/>
                  <a:gd name="connsiteX1" fmla="*/ 41053 w 380523"/>
                  <a:gd name="connsiteY1" fmla="*/ 84487 h 595979"/>
                  <a:gd name="connsiteX2" fmla="*/ 0 w 380523"/>
                  <a:gd name="connsiteY2" fmla="*/ 595979 h 595979"/>
                  <a:gd name="connsiteX3" fmla="*/ 380524 w 380523"/>
                  <a:gd name="connsiteY3" fmla="*/ 595979 h 595979"/>
                  <a:gd name="connsiteX4" fmla="*/ 206978 w 380523"/>
                  <a:gd name="connsiteY4" fmla="*/ 0 h 595979"/>
                  <a:gd name="connsiteX5" fmla="*/ 149162 w 380523"/>
                  <a:gd name="connsiteY5" fmla="*/ 0 h 59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0523" h="595979">
                    <a:moveTo>
                      <a:pt x="149162" y="0"/>
                    </a:moveTo>
                    <a:cubicBezTo>
                      <a:pt x="149162" y="0"/>
                      <a:pt x="68485" y="14478"/>
                      <a:pt x="41053" y="84487"/>
                    </a:cubicBezTo>
                    <a:cubicBezTo>
                      <a:pt x="13621" y="154496"/>
                      <a:pt x="0" y="595979"/>
                      <a:pt x="0" y="595979"/>
                    </a:cubicBezTo>
                    <a:lnTo>
                      <a:pt x="380524" y="595979"/>
                    </a:lnTo>
                    <a:cubicBezTo>
                      <a:pt x="380524" y="595979"/>
                      <a:pt x="367094" y="37910"/>
                      <a:pt x="206978" y="0"/>
                    </a:cubicBezTo>
                    <a:lnTo>
                      <a:pt x="149162" y="0"/>
                    </a:lnTo>
                    <a:close/>
                  </a:path>
                </a:pathLst>
              </a:custGeom>
              <a:solidFill>
                <a:srgbClr val="297D9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9306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806806" y="2930859"/>
                <a:ext cx="102979" cy="134860"/>
                <a:chOff x="5806806" y="2930859"/>
                <a:chExt cx="102979" cy="134860"/>
              </a:xfrm>
            </p:grpSpPr>
            <p:grpSp>
              <p:nvGrpSpPr>
                <p:cNvPr id="19307" name="Graphic 19209">
                  <a:extLst>
                    <a:ext uri="{FF2B5EF4-FFF2-40B4-BE49-F238E27FC236}">
                      <a16:creationId xmlns:a16="http://schemas.microsoft.com/office/drawing/2014/main" id="{3994023D-35DD-47DD-A374-668B765813EC}"/>
                    </a:ext>
                  </a:extLst>
                </p:cNvPr>
                <p:cNvGrpSpPr/>
                <p:nvPr/>
              </p:nvGrpSpPr>
              <p:grpSpPr>
                <a:xfrm>
                  <a:off x="5806806" y="2930859"/>
                  <a:ext cx="102979" cy="134860"/>
                  <a:chOff x="5806806" y="2930859"/>
                  <a:chExt cx="102979" cy="134860"/>
                </a:xfrm>
              </p:grpSpPr>
              <p:sp>
                <p:nvSpPr>
                  <p:cNvPr id="19308" name="Freeform: Shape 19307">
                    <a:extLst>
                      <a:ext uri="{FF2B5EF4-FFF2-40B4-BE49-F238E27FC236}">
                        <a16:creationId xmlns:a16="http://schemas.microsoft.com/office/drawing/2014/main" id="{C85E8B45-3D13-4098-816C-AB59E7B0A340}"/>
                      </a:ext>
                    </a:extLst>
                  </p:cNvPr>
                  <p:cNvSpPr/>
                  <p:nvPr/>
                </p:nvSpPr>
                <p:spPr>
                  <a:xfrm>
                    <a:off x="5806806" y="2930859"/>
                    <a:ext cx="102979" cy="134860"/>
                  </a:xfrm>
                  <a:custGeom>
                    <a:avLst/>
                    <a:gdLst>
                      <a:gd name="connsiteX0" fmla="*/ 102980 w 102979"/>
                      <a:gd name="connsiteY0" fmla="*/ 22842 h 134860"/>
                      <a:gd name="connsiteX1" fmla="*/ 29542 w 102979"/>
                      <a:gd name="connsiteY1" fmla="*/ 7507 h 134860"/>
                      <a:gd name="connsiteX2" fmla="*/ 2301 w 102979"/>
                      <a:gd name="connsiteY2" fmla="*/ 79706 h 134860"/>
                      <a:gd name="connsiteX3" fmla="*/ 60308 w 102979"/>
                      <a:gd name="connsiteY3" fmla="*/ 133237 h 134860"/>
                      <a:gd name="connsiteX4" fmla="*/ 98884 w 102979"/>
                      <a:gd name="connsiteY4" fmla="*/ 125617 h 134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979" h="134860">
                        <a:moveTo>
                          <a:pt x="102980" y="22842"/>
                        </a:moveTo>
                        <a:cubicBezTo>
                          <a:pt x="87835" y="-304"/>
                          <a:pt x="53164" y="-6685"/>
                          <a:pt x="29542" y="7507"/>
                        </a:cubicBezTo>
                        <a:cubicBezTo>
                          <a:pt x="5825" y="21699"/>
                          <a:pt x="-5129" y="53036"/>
                          <a:pt x="2301" y="79706"/>
                        </a:cubicBezTo>
                        <a:cubicBezTo>
                          <a:pt x="9730" y="106376"/>
                          <a:pt x="33447" y="127046"/>
                          <a:pt x="60308" y="133237"/>
                        </a:cubicBezTo>
                        <a:cubicBezTo>
                          <a:pt x="73643" y="136380"/>
                          <a:pt x="89359" y="135523"/>
                          <a:pt x="98884" y="125617"/>
                        </a:cubicBezTo>
                      </a:path>
                    </a:pathLst>
                  </a:custGeom>
                  <a:solidFill>
                    <a:srgbClr val="F5D4B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9309" name="Freeform: Shape 19308">
                    <a:extLst>
                      <a:ext uri="{FF2B5EF4-FFF2-40B4-BE49-F238E27FC236}">
                        <a16:creationId xmlns:a16="http://schemas.microsoft.com/office/drawing/2014/main" id="{83126350-6C51-48AE-A238-C37FE3AE7323}"/>
                      </a:ext>
                    </a:extLst>
                  </p:cNvPr>
                  <p:cNvSpPr/>
                  <p:nvPr/>
                </p:nvSpPr>
                <p:spPr>
                  <a:xfrm>
                    <a:off x="5842323" y="2953836"/>
                    <a:ext cx="57100" cy="90070"/>
                  </a:xfrm>
                  <a:custGeom>
                    <a:avLst/>
                    <a:gdLst>
                      <a:gd name="connsiteX0" fmla="*/ 3931 w 57100"/>
                      <a:gd name="connsiteY0" fmla="*/ 6533 h 90070"/>
                      <a:gd name="connsiteX1" fmla="*/ 49651 w 57100"/>
                      <a:gd name="connsiteY1" fmla="*/ 36156 h 90070"/>
                      <a:gd name="connsiteX2" fmla="*/ 55270 w 57100"/>
                      <a:gd name="connsiteY2" fmla="*/ 30536 h 90070"/>
                      <a:gd name="connsiteX3" fmla="*/ 2311 w 57100"/>
                      <a:gd name="connsiteY3" fmla="*/ 44347 h 90070"/>
                      <a:gd name="connsiteX4" fmla="*/ 32220 w 57100"/>
                      <a:gd name="connsiteY4" fmla="*/ 90067 h 90070"/>
                      <a:gd name="connsiteX5" fmla="*/ 33268 w 57100"/>
                      <a:gd name="connsiteY5" fmla="*/ 82257 h 90070"/>
                      <a:gd name="connsiteX6" fmla="*/ 10693 w 57100"/>
                      <a:gd name="connsiteY6" fmla="*/ 47205 h 90070"/>
                      <a:gd name="connsiteX7" fmla="*/ 51175 w 57100"/>
                      <a:gd name="connsiteY7" fmla="*/ 37489 h 90070"/>
                      <a:gd name="connsiteX8" fmla="*/ 56794 w 57100"/>
                      <a:gd name="connsiteY8" fmla="*/ 31869 h 90070"/>
                      <a:gd name="connsiteX9" fmla="*/ 4026 w 57100"/>
                      <a:gd name="connsiteY9" fmla="*/ 246 h 90070"/>
                      <a:gd name="connsiteX10" fmla="*/ 3931 w 57100"/>
                      <a:gd name="connsiteY10" fmla="*/ 6533 h 90070"/>
                      <a:gd name="connsiteX11" fmla="*/ 3931 w 57100"/>
                      <a:gd name="connsiteY11" fmla="*/ 6533 h 90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100" h="90070">
                        <a:moveTo>
                          <a:pt x="3931" y="6533"/>
                        </a:moveTo>
                        <a:cubicBezTo>
                          <a:pt x="24409" y="6152"/>
                          <a:pt x="41650" y="17296"/>
                          <a:pt x="49651" y="36156"/>
                        </a:cubicBezTo>
                        <a:cubicBezTo>
                          <a:pt x="51556" y="34251"/>
                          <a:pt x="53365" y="32441"/>
                          <a:pt x="55270" y="30536"/>
                        </a:cubicBezTo>
                        <a:cubicBezTo>
                          <a:pt x="37078" y="17391"/>
                          <a:pt x="10884" y="22440"/>
                          <a:pt x="2311" y="44347"/>
                        </a:cubicBezTo>
                        <a:cubicBezTo>
                          <a:pt x="-6071" y="65874"/>
                          <a:pt x="9360" y="89305"/>
                          <a:pt x="32220" y="90067"/>
                        </a:cubicBezTo>
                        <a:cubicBezTo>
                          <a:pt x="36697" y="90258"/>
                          <a:pt x="37649" y="83304"/>
                          <a:pt x="33268" y="82257"/>
                        </a:cubicBezTo>
                        <a:cubicBezTo>
                          <a:pt x="17551" y="78447"/>
                          <a:pt x="2978" y="65016"/>
                          <a:pt x="10693" y="47205"/>
                        </a:cubicBezTo>
                        <a:cubicBezTo>
                          <a:pt x="18028" y="30345"/>
                          <a:pt x="36792" y="27107"/>
                          <a:pt x="51175" y="37489"/>
                        </a:cubicBezTo>
                        <a:cubicBezTo>
                          <a:pt x="54889" y="40251"/>
                          <a:pt x="58128" y="35108"/>
                          <a:pt x="56794" y="31869"/>
                        </a:cubicBezTo>
                        <a:cubicBezTo>
                          <a:pt x="47841" y="10629"/>
                          <a:pt x="26981" y="-1944"/>
                          <a:pt x="4026" y="246"/>
                        </a:cubicBezTo>
                        <a:cubicBezTo>
                          <a:pt x="121" y="723"/>
                          <a:pt x="-70" y="6628"/>
                          <a:pt x="3931" y="6533"/>
                        </a:cubicBezTo>
                        <a:lnTo>
                          <a:pt x="3931" y="6533"/>
                        </a:lnTo>
                        <a:close/>
                      </a:path>
                    </a:pathLst>
                  </a:custGeom>
                  <a:solidFill>
                    <a:srgbClr val="8E5B4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19310" name="Freeform: Shape 19309">
                  <a:extLst>
                    <a:ext uri="{FF2B5EF4-FFF2-40B4-BE49-F238E27FC236}">
                      <a16:creationId xmlns:a16="http://schemas.microsoft.com/office/drawing/2014/main" id="{CBDF14E4-E8AC-4DE7-B52C-385719458BD9}"/>
                    </a:ext>
                  </a:extLst>
                </p:cNvPr>
                <p:cNvSpPr/>
                <p:nvPr/>
              </p:nvSpPr>
              <p:spPr>
                <a:xfrm>
                  <a:off x="5824914" y="2962674"/>
                  <a:ext cx="80468" cy="88149"/>
                </a:xfrm>
                <a:custGeom>
                  <a:avLst/>
                  <a:gdLst>
                    <a:gd name="connsiteX0" fmla="*/ 38009 w 80468"/>
                    <a:gd name="connsiteY0" fmla="*/ 9601 h 88149"/>
                    <a:gd name="connsiteX1" fmla="*/ 14673 w 80468"/>
                    <a:gd name="connsiteY1" fmla="*/ 1505 h 88149"/>
                    <a:gd name="connsiteX2" fmla="*/ 195 w 80468"/>
                    <a:gd name="connsiteY2" fmla="*/ 23413 h 88149"/>
                    <a:gd name="connsiteX3" fmla="*/ 5529 w 80468"/>
                    <a:gd name="connsiteY3" fmla="*/ 50178 h 88149"/>
                    <a:gd name="connsiteX4" fmla="*/ 29627 w 80468"/>
                    <a:gd name="connsiteY4" fmla="*/ 81229 h 88149"/>
                    <a:gd name="connsiteX5" fmla="*/ 67536 w 80468"/>
                    <a:gd name="connsiteY5" fmla="*/ 84563 h 88149"/>
                    <a:gd name="connsiteX6" fmla="*/ 80395 w 80468"/>
                    <a:gd name="connsiteY6" fmla="*/ 66942 h 88149"/>
                    <a:gd name="connsiteX7" fmla="*/ 74966 w 80468"/>
                    <a:gd name="connsiteY7" fmla="*/ 48749 h 88149"/>
                    <a:gd name="connsiteX8" fmla="*/ 37056 w 80468"/>
                    <a:gd name="connsiteY8" fmla="*/ 7506 h 88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468" h="88149">
                      <a:moveTo>
                        <a:pt x="38009" y="9601"/>
                      </a:moveTo>
                      <a:cubicBezTo>
                        <a:pt x="34485" y="1124"/>
                        <a:pt x="23055" y="-2210"/>
                        <a:pt x="14673" y="1505"/>
                      </a:cubicBezTo>
                      <a:cubicBezTo>
                        <a:pt x="6291" y="5220"/>
                        <a:pt x="1147" y="14269"/>
                        <a:pt x="195" y="23413"/>
                      </a:cubicBezTo>
                      <a:cubicBezTo>
                        <a:pt x="-758" y="32557"/>
                        <a:pt x="1909" y="41701"/>
                        <a:pt x="5529" y="50178"/>
                      </a:cubicBezTo>
                      <a:cubicBezTo>
                        <a:pt x="10767" y="62370"/>
                        <a:pt x="18483" y="73990"/>
                        <a:pt x="29627" y="81229"/>
                      </a:cubicBezTo>
                      <a:cubicBezTo>
                        <a:pt x="40771" y="88468"/>
                        <a:pt x="55725" y="90754"/>
                        <a:pt x="67536" y="84563"/>
                      </a:cubicBezTo>
                      <a:cubicBezTo>
                        <a:pt x="74299" y="81039"/>
                        <a:pt x="79728" y="74467"/>
                        <a:pt x="80395" y="66942"/>
                      </a:cubicBezTo>
                      <a:cubicBezTo>
                        <a:pt x="80967" y="60560"/>
                        <a:pt x="78109" y="54274"/>
                        <a:pt x="74966" y="48749"/>
                      </a:cubicBezTo>
                      <a:cubicBezTo>
                        <a:pt x="65631" y="32366"/>
                        <a:pt x="52582" y="18174"/>
                        <a:pt x="37056" y="7506"/>
                      </a:cubicBezTo>
                    </a:path>
                  </a:pathLst>
                </a:custGeom>
                <a:solidFill>
                  <a:srgbClr val="F5D4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9311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786016" y="2547978"/>
                <a:ext cx="642535" cy="796343"/>
                <a:chOff x="5786016" y="2547978"/>
                <a:chExt cx="642535" cy="796343"/>
              </a:xfrm>
            </p:grpSpPr>
            <p:sp>
              <p:nvSpPr>
                <p:cNvPr id="19312" name="Freeform: Shape 19311">
                  <a:extLst>
                    <a:ext uri="{FF2B5EF4-FFF2-40B4-BE49-F238E27FC236}">
                      <a16:creationId xmlns:a16="http://schemas.microsoft.com/office/drawing/2014/main" id="{7AFAE701-EA13-4604-84AB-B2945F02F873}"/>
                    </a:ext>
                  </a:extLst>
                </p:cNvPr>
                <p:cNvSpPr/>
                <p:nvPr/>
              </p:nvSpPr>
              <p:spPr>
                <a:xfrm>
                  <a:off x="5786016" y="2547978"/>
                  <a:ext cx="642535" cy="466111"/>
                </a:xfrm>
                <a:custGeom>
                  <a:avLst/>
                  <a:gdLst>
                    <a:gd name="connsiteX0" fmla="*/ 582208 w 642535"/>
                    <a:gd name="connsiteY0" fmla="*/ 466112 h 466111"/>
                    <a:gd name="connsiteX1" fmla="*/ 586970 w 642535"/>
                    <a:gd name="connsiteY1" fmla="*/ 262372 h 466111"/>
                    <a:gd name="connsiteX2" fmla="*/ 641263 w 642535"/>
                    <a:gd name="connsiteY2" fmla="*/ 180933 h 466111"/>
                    <a:gd name="connsiteX3" fmla="*/ 558681 w 642535"/>
                    <a:gd name="connsiteY3" fmla="*/ 128355 h 466111"/>
                    <a:gd name="connsiteX4" fmla="*/ 534297 w 642535"/>
                    <a:gd name="connsiteY4" fmla="*/ 22342 h 466111"/>
                    <a:gd name="connsiteX5" fmla="*/ 422759 w 642535"/>
                    <a:gd name="connsiteY5" fmla="*/ 8721 h 466111"/>
                    <a:gd name="connsiteX6" fmla="*/ 341797 w 642535"/>
                    <a:gd name="connsiteY6" fmla="*/ 90541 h 466111"/>
                    <a:gd name="connsiteX7" fmla="*/ 232069 w 642535"/>
                    <a:gd name="connsiteY7" fmla="*/ 27390 h 466111"/>
                    <a:gd name="connsiteX8" fmla="*/ 159202 w 642535"/>
                    <a:gd name="connsiteY8" fmla="*/ 130927 h 466111"/>
                    <a:gd name="connsiteX9" fmla="*/ 73192 w 642535"/>
                    <a:gd name="connsiteY9" fmla="*/ 84540 h 466111"/>
                    <a:gd name="connsiteX10" fmla="*/ 1564 w 642535"/>
                    <a:gd name="connsiteY10" fmla="*/ 151025 h 466111"/>
                    <a:gd name="connsiteX11" fmla="*/ 41378 w 642535"/>
                    <a:gd name="connsiteY11" fmla="*/ 240274 h 466111"/>
                    <a:gd name="connsiteX12" fmla="*/ 3754 w 642535"/>
                    <a:gd name="connsiteY12" fmla="*/ 283994 h 466111"/>
                    <a:gd name="connsiteX13" fmla="*/ 33377 w 642535"/>
                    <a:gd name="connsiteY13" fmla="*/ 333429 h 466111"/>
                    <a:gd name="connsiteX14" fmla="*/ 67286 w 642535"/>
                    <a:gd name="connsiteY14" fmla="*/ 343049 h 466111"/>
                    <a:gd name="connsiteX15" fmla="*/ 98719 w 642535"/>
                    <a:gd name="connsiteY15" fmla="*/ 412581 h 466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42535" h="466111">
                      <a:moveTo>
                        <a:pt x="582208" y="466112"/>
                      </a:moveTo>
                      <a:cubicBezTo>
                        <a:pt x="583065" y="415248"/>
                        <a:pt x="586113" y="313236"/>
                        <a:pt x="586970" y="262372"/>
                      </a:cubicBezTo>
                      <a:cubicBezTo>
                        <a:pt x="622689" y="255609"/>
                        <a:pt x="648692" y="216462"/>
                        <a:pt x="641263" y="180933"/>
                      </a:cubicBezTo>
                      <a:cubicBezTo>
                        <a:pt x="633738" y="145405"/>
                        <a:pt x="594114" y="120164"/>
                        <a:pt x="558681" y="128355"/>
                      </a:cubicBezTo>
                      <a:cubicBezTo>
                        <a:pt x="577159" y="93684"/>
                        <a:pt x="564777" y="47107"/>
                        <a:pt x="534297" y="22342"/>
                      </a:cubicBezTo>
                      <a:cubicBezTo>
                        <a:pt x="503817" y="-2423"/>
                        <a:pt x="459145" y="-6042"/>
                        <a:pt x="422759" y="8721"/>
                      </a:cubicBezTo>
                      <a:cubicBezTo>
                        <a:pt x="386374" y="23485"/>
                        <a:pt x="358084" y="54822"/>
                        <a:pt x="341797" y="90541"/>
                      </a:cubicBezTo>
                      <a:cubicBezTo>
                        <a:pt x="327700" y="46440"/>
                        <a:pt x="277312" y="17389"/>
                        <a:pt x="232069" y="27390"/>
                      </a:cubicBezTo>
                      <a:cubicBezTo>
                        <a:pt x="186825" y="37392"/>
                        <a:pt x="153297" y="84921"/>
                        <a:pt x="159202" y="130927"/>
                      </a:cubicBezTo>
                      <a:cubicBezTo>
                        <a:pt x="143962" y="99685"/>
                        <a:pt x="107672" y="80159"/>
                        <a:pt x="73192" y="84540"/>
                      </a:cubicBezTo>
                      <a:cubicBezTo>
                        <a:pt x="38711" y="88922"/>
                        <a:pt x="8517" y="116925"/>
                        <a:pt x="1564" y="151025"/>
                      </a:cubicBezTo>
                      <a:cubicBezTo>
                        <a:pt x="-5390" y="185124"/>
                        <a:pt x="11374" y="222653"/>
                        <a:pt x="41378" y="240274"/>
                      </a:cubicBezTo>
                      <a:cubicBezTo>
                        <a:pt x="21376" y="245037"/>
                        <a:pt x="5564" y="263515"/>
                        <a:pt x="3754" y="283994"/>
                      </a:cubicBezTo>
                      <a:cubicBezTo>
                        <a:pt x="2040" y="304473"/>
                        <a:pt x="14518" y="325332"/>
                        <a:pt x="33377" y="333429"/>
                      </a:cubicBezTo>
                      <a:cubicBezTo>
                        <a:pt x="44140" y="338096"/>
                        <a:pt x="56332" y="338763"/>
                        <a:pt x="67286" y="343049"/>
                      </a:cubicBezTo>
                      <a:cubicBezTo>
                        <a:pt x="93575" y="353241"/>
                        <a:pt x="108339" y="386102"/>
                        <a:pt x="98719" y="412581"/>
                      </a:cubicBezTo>
                    </a:path>
                  </a:pathLst>
                </a:custGeom>
                <a:solidFill>
                  <a:srgbClr val="40404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13" name="Freeform: Shape 19312">
                  <a:extLst>
                    <a:ext uri="{FF2B5EF4-FFF2-40B4-BE49-F238E27FC236}">
                      <a16:creationId xmlns:a16="http://schemas.microsoft.com/office/drawing/2014/main" id="{A1591B80-9B07-4474-9AD0-82034F562BF4}"/>
                    </a:ext>
                  </a:extLst>
                </p:cNvPr>
                <p:cNvSpPr/>
                <p:nvPr/>
              </p:nvSpPr>
              <p:spPr>
                <a:xfrm>
                  <a:off x="5888418" y="2708558"/>
                  <a:ext cx="483667" cy="635763"/>
                </a:xfrm>
                <a:custGeom>
                  <a:avLst/>
                  <a:gdLst>
                    <a:gd name="connsiteX0" fmla="*/ 171958 w 483667"/>
                    <a:gd name="connsiteY0" fmla="*/ 3399 h 635763"/>
                    <a:gd name="connsiteX1" fmla="*/ 480949 w 483667"/>
                    <a:gd name="connsiteY1" fmla="*/ 161514 h 635763"/>
                    <a:gd name="connsiteX2" fmla="*/ 472662 w 483667"/>
                    <a:gd name="connsiteY2" fmla="*/ 338488 h 635763"/>
                    <a:gd name="connsiteX3" fmla="*/ 274447 w 483667"/>
                    <a:gd name="connsiteY3" fmla="*/ 524035 h 635763"/>
                    <a:gd name="connsiteX4" fmla="*/ 276066 w 483667"/>
                    <a:gd name="connsiteY4" fmla="*/ 590710 h 635763"/>
                    <a:gd name="connsiteX5" fmla="*/ 231013 w 483667"/>
                    <a:gd name="connsiteY5" fmla="*/ 635764 h 635763"/>
                    <a:gd name="connsiteX6" fmla="*/ 231013 w 483667"/>
                    <a:gd name="connsiteY6" fmla="*/ 635764 h 635763"/>
                    <a:gd name="connsiteX7" fmla="*/ 186531 w 483667"/>
                    <a:gd name="connsiteY7" fmla="*/ 583852 h 635763"/>
                    <a:gd name="connsiteX8" fmla="*/ 188626 w 483667"/>
                    <a:gd name="connsiteY8" fmla="*/ 526988 h 635763"/>
                    <a:gd name="connsiteX9" fmla="*/ 222 w 483667"/>
                    <a:gd name="connsiteY9" fmla="*/ 237428 h 635763"/>
                    <a:gd name="connsiteX10" fmla="*/ 171958 w 483667"/>
                    <a:gd name="connsiteY10" fmla="*/ 3399 h 635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3667" h="635763">
                      <a:moveTo>
                        <a:pt x="171958" y="3399"/>
                      </a:moveTo>
                      <a:cubicBezTo>
                        <a:pt x="304450" y="-10793"/>
                        <a:pt x="469423" y="15305"/>
                        <a:pt x="480949" y="161514"/>
                      </a:cubicBezTo>
                      <a:cubicBezTo>
                        <a:pt x="485330" y="217426"/>
                        <a:pt x="485616" y="279814"/>
                        <a:pt x="472662" y="338488"/>
                      </a:cubicBezTo>
                      <a:cubicBezTo>
                        <a:pt x="435800" y="506128"/>
                        <a:pt x="274447" y="524035"/>
                        <a:pt x="274447" y="524035"/>
                      </a:cubicBezTo>
                      <a:lnTo>
                        <a:pt x="276066" y="590710"/>
                      </a:lnTo>
                      <a:cubicBezTo>
                        <a:pt x="276066" y="615571"/>
                        <a:pt x="255873" y="635764"/>
                        <a:pt x="231013" y="635764"/>
                      </a:cubicBezTo>
                      <a:lnTo>
                        <a:pt x="231013" y="635764"/>
                      </a:lnTo>
                      <a:cubicBezTo>
                        <a:pt x="203390" y="635764"/>
                        <a:pt x="182340" y="611094"/>
                        <a:pt x="186531" y="583852"/>
                      </a:cubicBezTo>
                      <a:lnTo>
                        <a:pt x="188626" y="526988"/>
                      </a:lnTo>
                      <a:cubicBezTo>
                        <a:pt x="188626" y="526988"/>
                        <a:pt x="-7493" y="492031"/>
                        <a:pt x="222" y="237428"/>
                      </a:cubicBezTo>
                      <a:cubicBezTo>
                        <a:pt x="6127" y="45595"/>
                        <a:pt x="38227" y="17782"/>
                        <a:pt x="171958" y="3399"/>
                      </a:cubicBezTo>
                      <a:close/>
                    </a:path>
                  </a:pathLst>
                </a:custGeom>
                <a:solidFill>
                  <a:srgbClr val="F5D4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14" name="Freeform: Shape 19313">
                  <a:extLst>
                    <a:ext uri="{FF2B5EF4-FFF2-40B4-BE49-F238E27FC236}">
                      <a16:creationId xmlns:a16="http://schemas.microsoft.com/office/drawing/2014/main" id="{CFA7C91A-0ED1-41DB-92A3-1E9812FA50AB}"/>
                    </a:ext>
                  </a:extLst>
                </p:cNvPr>
                <p:cNvSpPr/>
                <p:nvPr/>
              </p:nvSpPr>
              <p:spPr>
                <a:xfrm>
                  <a:off x="5990374" y="2883558"/>
                  <a:ext cx="101193" cy="35934"/>
                </a:xfrm>
                <a:custGeom>
                  <a:avLst/>
                  <a:gdLst>
                    <a:gd name="connsiteX0" fmla="*/ 565 w 101193"/>
                    <a:gd name="connsiteY0" fmla="*/ 31758 h 35934"/>
                    <a:gd name="connsiteX1" fmla="*/ 10185 w 101193"/>
                    <a:gd name="connsiteY1" fmla="*/ 15089 h 35934"/>
                    <a:gd name="connsiteX2" fmla="*/ 47619 w 101193"/>
                    <a:gd name="connsiteY2" fmla="*/ 706 h 35934"/>
                    <a:gd name="connsiteX3" fmla="*/ 87528 w 101193"/>
                    <a:gd name="connsiteY3" fmla="*/ 5278 h 35934"/>
                    <a:gd name="connsiteX4" fmla="*/ 101054 w 101193"/>
                    <a:gd name="connsiteY4" fmla="*/ 18994 h 35934"/>
                    <a:gd name="connsiteX5" fmla="*/ 51619 w 101193"/>
                    <a:gd name="connsiteY5" fmla="*/ 31853 h 35934"/>
                    <a:gd name="connsiteX6" fmla="*/ 565 w 101193"/>
                    <a:gd name="connsiteY6" fmla="*/ 31758 h 35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93" h="35934">
                      <a:moveTo>
                        <a:pt x="565" y="31758"/>
                      </a:moveTo>
                      <a:cubicBezTo>
                        <a:pt x="-1435" y="28043"/>
                        <a:pt x="1899" y="21566"/>
                        <a:pt x="10185" y="15089"/>
                      </a:cubicBezTo>
                      <a:cubicBezTo>
                        <a:pt x="18472" y="8707"/>
                        <a:pt x="31902" y="2706"/>
                        <a:pt x="47619" y="706"/>
                      </a:cubicBezTo>
                      <a:cubicBezTo>
                        <a:pt x="63335" y="-1294"/>
                        <a:pt x="77908" y="1182"/>
                        <a:pt x="87528" y="5278"/>
                      </a:cubicBezTo>
                      <a:cubicBezTo>
                        <a:pt x="97244" y="9469"/>
                        <a:pt x="102102" y="14898"/>
                        <a:pt x="101054" y="18994"/>
                      </a:cubicBezTo>
                      <a:cubicBezTo>
                        <a:pt x="98577" y="27471"/>
                        <a:pt x="76575" y="28424"/>
                        <a:pt x="51619" y="31853"/>
                      </a:cubicBezTo>
                      <a:cubicBezTo>
                        <a:pt x="26568" y="34806"/>
                        <a:pt x="5042" y="39378"/>
                        <a:pt x="565" y="31758"/>
                      </a:cubicBezTo>
                      <a:close/>
                    </a:path>
                  </a:pathLst>
                </a:custGeom>
                <a:solidFill>
                  <a:srgbClr val="35252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15" name="Freeform: Shape 19314">
                  <a:extLst>
                    <a:ext uri="{FF2B5EF4-FFF2-40B4-BE49-F238E27FC236}">
                      <a16:creationId xmlns:a16="http://schemas.microsoft.com/office/drawing/2014/main" id="{60344551-5C54-488A-8B0E-FBBC2DBDD934}"/>
                    </a:ext>
                  </a:extLst>
                </p:cNvPr>
                <p:cNvSpPr/>
                <p:nvPr/>
              </p:nvSpPr>
              <p:spPr>
                <a:xfrm>
                  <a:off x="6236866" y="2884755"/>
                  <a:ext cx="101713" cy="33903"/>
                </a:xfrm>
                <a:custGeom>
                  <a:avLst/>
                  <a:gdLst>
                    <a:gd name="connsiteX0" fmla="*/ 199 w 101713"/>
                    <a:gd name="connsiteY0" fmla="*/ 21131 h 33903"/>
                    <a:gd name="connsiteX1" fmla="*/ 13058 w 101713"/>
                    <a:gd name="connsiteY1" fmla="*/ 6748 h 33903"/>
                    <a:gd name="connsiteX2" fmla="*/ 52682 w 101713"/>
                    <a:gd name="connsiteY2" fmla="*/ 271 h 33903"/>
                    <a:gd name="connsiteX3" fmla="*/ 90782 w 101713"/>
                    <a:gd name="connsiteY3" fmla="*/ 12844 h 33903"/>
                    <a:gd name="connsiteX4" fmla="*/ 101259 w 101713"/>
                    <a:gd name="connsiteY4" fmla="*/ 29037 h 33903"/>
                    <a:gd name="connsiteX5" fmla="*/ 50205 w 101713"/>
                    <a:gd name="connsiteY5" fmla="*/ 31609 h 33903"/>
                    <a:gd name="connsiteX6" fmla="*/ 199 w 101713"/>
                    <a:gd name="connsiteY6" fmla="*/ 21131 h 33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713" h="33903">
                      <a:moveTo>
                        <a:pt x="199" y="21131"/>
                      </a:moveTo>
                      <a:cubicBezTo>
                        <a:pt x="-1039" y="17035"/>
                        <a:pt x="3533" y="11416"/>
                        <a:pt x="13058" y="6748"/>
                      </a:cubicBezTo>
                      <a:cubicBezTo>
                        <a:pt x="22487" y="2176"/>
                        <a:pt x="36870" y="-967"/>
                        <a:pt x="52682" y="271"/>
                      </a:cubicBezTo>
                      <a:cubicBezTo>
                        <a:pt x="68493" y="1510"/>
                        <a:pt x="82209" y="6844"/>
                        <a:pt x="90782" y="12844"/>
                      </a:cubicBezTo>
                      <a:cubicBezTo>
                        <a:pt x="99450" y="18845"/>
                        <a:pt x="103069" y="25227"/>
                        <a:pt x="101259" y="29037"/>
                      </a:cubicBezTo>
                      <a:cubicBezTo>
                        <a:pt x="97068" y="36847"/>
                        <a:pt x="75446" y="33323"/>
                        <a:pt x="50205" y="31609"/>
                      </a:cubicBezTo>
                      <a:cubicBezTo>
                        <a:pt x="25059" y="29323"/>
                        <a:pt x="3056" y="29513"/>
                        <a:pt x="199" y="21131"/>
                      </a:cubicBezTo>
                      <a:close/>
                    </a:path>
                  </a:pathLst>
                </a:custGeom>
                <a:solidFill>
                  <a:srgbClr val="35252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16" name="Freeform: Shape 19315">
                  <a:extLst>
                    <a:ext uri="{FF2B5EF4-FFF2-40B4-BE49-F238E27FC236}">
                      <a16:creationId xmlns:a16="http://schemas.microsoft.com/office/drawing/2014/main" id="{A93D41D4-66D9-40C7-A9C5-242D665ADA35}"/>
                    </a:ext>
                  </a:extLst>
                </p:cNvPr>
                <p:cNvSpPr/>
                <p:nvPr/>
              </p:nvSpPr>
              <p:spPr>
                <a:xfrm>
                  <a:off x="6160732" y="2900171"/>
                  <a:ext cx="62918" cy="177492"/>
                </a:xfrm>
                <a:custGeom>
                  <a:avLst/>
                  <a:gdLst>
                    <a:gd name="connsiteX0" fmla="*/ 20421 w 62918"/>
                    <a:gd name="connsiteY0" fmla="*/ 176403 h 177492"/>
                    <a:gd name="connsiteX1" fmla="*/ 62807 w 62918"/>
                    <a:gd name="connsiteY1" fmla="*/ 112871 h 177492"/>
                    <a:gd name="connsiteX2" fmla="*/ 59664 w 62918"/>
                    <a:gd name="connsiteY2" fmla="*/ 107442 h 177492"/>
                    <a:gd name="connsiteX3" fmla="*/ 3086 w 62918"/>
                    <a:gd name="connsiteY3" fmla="*/ 121920 h 177492"/>
                    <a:gd name="connsiteX4" fmla="*/ 12515 w 62918"/>
                    <a:gd name="connsiteY4" fmla="*/ 129159 h 177492"/>
                    <a:gd name="connsiteX5" fmla="*/ 29946 w 62918"/>
                    <a:gd name="connsiteY5" fmla="*/ 6858 h 177492"/>
                    <a:gd name="connsiteX6" fmla="*/ 15659 w 62918"/>
                    <a:gd name="connsiteY6" fmla="*/ 6858 h 177492"/>
                    <a:gd name="connsiteX7" fmla="*/ 133 w 62918"/>
                    <a:gd name="connsiteY7" fmla="*/ 125825 h 177492"/>
                    <a:gd name="connsiteX8" fmla="*/ 9563 w 62918"/>
                    <a:gd name="connsiteY8" fmla="*/ 133064 h 177492"/>
                    <a:gd name="connsiteX9" fmla="*/ 44519 w 62918"/>
                    <a:gd name="connsiteY9" fmla="*/ 129445 h 177492"/>
                    <a:gd name="connsiteX10" fmla="*/ 14992 w 62918"/>
                    <a:gd name="connsiteY10" fmla="*/ 172403 h 177492"/>
                    <a:gd name="connsiteX11" fmla="*/ 20421 w 62918"/>
                    <a:gd name="connsiteY11" fmla="*/ 176403 h 177492"/>
                    <a:gd name="connsiteX12" fmla="*/ 20421 w 62918"/>
                    <a:gd name="connsiteY12" fmla="*/ 176403 h 177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2918" h="177492">
                      <a:moveTo>
                        <a:pt x="20421" y="176403"/>
                      </a:moveTo>
                      <a:cubicBezTo>
                        <a:pt x="34232" y="159734"/>
                        <a:pt x="64998" y="136588"/>
                        <a:pt x="62807" y="112871"/>
                      </a:cubicBezTo>
                      <a:cubicBezTo>
                        <a:pt x="62617" y="110871"/>
                        <a:pt x="61760" y="108299"/>
                        <a:pt x="59664" y="107442"/>
                      </a:cubicBezTo>
                      <a:cubicBezTo>
                        <a:pt x="40709" y="99251"/>
                        <a:pt x="20231" y="113157"/>
                        <a:pt x="3086" y="121920"/>
                      </a:cubicBezTo>
                      <a:cubicBezTo>
                        <a:pt x="6229" y="124301"/>
                        <a:pt x="9372" y="126778"/>
                        <a:pt x="12515" y="129159"/>
                      </a:cubicBezTo>
                      <a:cubicBezTo>
                        <a:pt x="20326" y="88678"/>
                        <a:pt x="26136" y="47911"/>
                        <a:pt x="29946" y="6858"/>
                      </a:cubicBezTo>
                      <a:cubicBezTo>
                        <a:pt x="30803" y="-2286"/>
                        <a:pt x="16421" y="-2286"/>
                        <a:pt x="15659" y="6858"/>
                      </a:cubicBezTo>
                      <a:cubicBezTo>
                        <a:pt x="12611" y="46768"/>
                        <a:pt x="7372" y="86392"/>
                        <a:pt x="133" y="125825"/>
                      </a:cubicBezTo>
                      <a:cubicBezTo>
                        <a:pt x="-915" y="131350"/>
                        <a:pt x="4419" y="135827"/>
                        <a:pt x="9563" y="133064"/>
                      </a:cubicBezTo>
                      <a:cubicBezTo>
                        <a:pt x="20897" y="127159"/>
                        <a:pt x="50330" y="107728"/>
                        <a:pt x="44519" y="129445"/>
                      </a:cubicBezTo>
                      <a:cubicBezTo>
                        <a:pt x="40995" y="142494"/>
                        <a:pt x="22802" y="161163"/>
                        <a:pt x="14992" y="172403"/>
                      </a:cubicBezTo>
                      <a:cubicBezTo>
                        <a:pt x="12992" y="175451"/>
                        <a:pt x="17945" y="179451"/>
                        <a:pt x="20421" y="176403"/>
                      </a:cubicBezTo>
                      <a:lnTo>
                        <a:pt x="20421" y="176403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17" name="Freeform: Shape 19316">
                  <a:extLst>
                    <a:ext uri="{FF2B5EF4-FFF2-40B4-BE49-F238E27FC236}">
                      <a16:creationId xmlns:a16="http://schemas.microsoft.com/office/drawing/2014/main" id="{12C6E677-5DEC-4F41-9AAC-0E484B82362D}"/>
                    </a:ext>
                  </a:extLst>
                </p:cNvPr>
                <p:cNvSpPr/>
                <p:nvPr/>
              </p:nvSpPr>
              <p:spPr>
                <a:xfrm>
                  <a:off x="5965773" y="3022498"/>
                  <a:ext cx="122039" cy="63003"/>
                </a:xfrm>
                <a:custGeom>
                  <a:avLst/>
                  <a:gdLst>
                    <a:gd name="connsiteX0" fmla="*/ 20 w 122039"/>
                    <a:gd name="connsiteY0" fmla="*/ 33598 h 63003"/>
                    <a:gd name="connsiteX1" fmla="*/ 59932 w 122039"/>
                    <a:gd name="connsiteY1" fmla="*/ 70 h 63003"/>
                    <a:gd name="connsiteX2" fmla="*/ 122035 w 122039"/>
                    <a:gd name="connsiteY2" fmla="*/ 29407 h 63003"/>
                    <a:gd name="connsiteX3" fmla="*/ 62123 w 122039"/>
                    <a:gd name="connsiteY3" fmla="*/ 62935 h 63003"/>
                    <a:gd name="connsiteX4" fmla="*/ 20 w 122039"/>
                    <a:gd name="connsiteY4" fmla="*/ 33598 h 63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039" h="63003">
                      <a:moveTo>
                        <a:pt x="20" y="33598"/>
                      </a:moveTo>
                      <a:cubicBezTo>
                        <a:pt x="-837" y="16262"/>
                        <a:pt x="26023" y="1213"/>
                        <a:pt x="59932" y="70"/>
                      </a:cubicBezTo>
                      <a:cubicBezTo>
                        <a:pt x="93936" y="-1073"/>
                        <a:pt x="121749" y="11976"/>
                        <a:pt x="122035" y="29407"/>
                      </a:cubicBezTo>
                      <a:cubicBezTo>
                        <a:pt x="122416" y="46742"/>
                        <a:pt x="95556" y="61792"/>
                        <a:pt x="62123" y="62935"/>
                      </a:cubicBezTo>
                      <a:cubicBezTo>
                        <a:pt x="28690" y="64078"/>
                        <a:pt x="877" y="50933"/>
                        <a:pt x="20" y="33598"/>
                      </a:cubicBezTo>
                      <a:close/>
                    </a:path>
                  </a:pathLst>
                </a:custGeom>
                <a:solidFill>
                  <a:srgbClr val="F7BDB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18" name="Freeform: Shape 19317">
                  <a:extLst>
                    <a:ext uri="{FF2B5EF4-FFF2-40B4-BE49-F238E27FC236}">
                      <a16:creationId xmlns:a16="http://schemas.microsoft.com/office/drawing/2014/main" id="{47C75317-6ECA-412A-B6F7-221DFB2111BF}"/>
                    </a:ext>
                  </a:extLst>
                </p:cNvPr>
                <p:cNvSpPr/>
                <p:nvPr/>
              </p:nvSpPr>
              <p:spPr>
                <a:xfrm>
                  <a:off x="6105332" y="3070305"/>
                  <a:ext cx="112433" cy="55640"/>
                </a:xfrm>
                <a:custGeom>
                  <a:avLst/>
                  <a:gdLst>
                    <a:gd name="connsiteX0" fmla="*/ 109254 w 112433"/>
                    <a:gd name="connsiteY0" fmla="*/ 23700 h 55640"/>
                    <a:gd name="connsiteX1" fmla="*/ 47151 w 112433"/>
                    <a:gd name="connsiteY1" fmla="*/ 45703 h 55640"/>
                    <a:gd name="connsiteX2" fmla="*/ 6003 w 112433"/>
                    <a:gd name="connsiteY2" fmla="*/ 1602 h 55640"/>
                    <a:gd name="connsiteX3" fmla="*/ 97 w 112433"/>
                    <a:gd name="connsiteY3" fmla="*/ 4078 h 55640"/>
                    <a:gd name="connsiteX4" fmla="*/ 112206 w 112433"/>
                    <a:gd name="connsiteY4" fmla="*/ 25414 h 55640"/>
                    <a:gd name="connsiteX5" fmla="*/ 109254 w 112433"/>
                    <a:gd name="connsiteY5" fmla="*/ 23700 h 55640"/>
                    <a:gd name="connsiteX6" fmla="*/ 109254 w 112433"/>
                    <a:gd name="connsiteY6" fmla="*/ 23700 h 55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2433" h="55640">
                      <a:moveTo>
                        <a:pt x="109254" y="23700"/>
                      </a:moveTo>
                      <a:cubicBezTo>
                        <a:pt x="96681" y="45131"/>
                        <a:pt x="70296" y="53989"/>
                        <a:pt x="47151" y="45703"/>
                      </a:cubicBezTo>
                      <a:cubicBezTo>
                        <a:pt x="25910" y="38178"/>
                        <a:pt x="15528" y="20652"/>
                        <a:pt x="6003" y="1602"/>
                      </a:cubicBezTo>
                      <a:cubicBezTo>
                        <a:pt x="4288" y="-1732"/>
                        <a:pt x="-760" y="649"/>
                        <a:pt x="97" y="4078"/>
                      </a:cubicBezTo>
                      <a:cubicBezTo>
                        <a:pt x="12194" y="54656"/>
                        <a:pt x="86965" y="79040"/>
                        <a:pt x="112206" y="25414"/>
                      </a:cubicBezTo>
                      <a:cubicBezTo>
                        <a:pt x="113254" y="23414"/>
                        <a:pt x="110397" y="21700"/>
                        <a:pt x="109254" y="23700"/>
                      </a:cubicBezTo>
                      <a:lnTo>
                        <a:pt x="109254" y="23700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19" name="Freeform: Shape 19318">
                  <a:extLst>
                    <a:ext uri="{FF2B5EF4-FFF2-40B4-BE49-F238E27FC236}">
                      <a16:creationId xmlns:a16="http://schemas.microsoft.com/office/drawing/2014/main" id="{273D32BA-9D34-465B-B5A7-085354DB600C}"/>
                    </a:ext>
                  </a:extLst>
                </p:cNvPr>
                <p:cNvSpPr/>
                <p:nvPr/>
              </p:nvSpPr>
              <p:spPr>
                <a:xfrm>
                  <a:off x="6083202" y="3070756"/>
                  <a:ext cx="47192" cy="25312"/>
                </a:xfrm>
                <a:custGeom>
                  <a:avLst/>
                  <a:gdLst>
                    <a:gd name="connsiteX0" fmla="*/ 45658 w 47192"/>
                    <a:gd name="connsiteY0" fmla="*/ 3246 h 25312"/>
                    <a:gd name="connsiteX1" fmla="*/ 224 w 47192"/>
                    <a:gd name="connsiteY1" fmla="*/ 20296 h 25312"/>
                    <a:gd name="connsiteX2" fmla="*/ 7558 w 47192"/>
                    <a:gd name="connsiteY2" fmla="*/ 23439 h 25312"/>
                    <a:gd name="connsiteX3" fmla="*/ 43087 w 47192"/>
                    <a:gd name="connsiteY3" fmla="*/ 9247 h 25312"/>
                    <a:gd name="connsiteX4" fmla="*/ 45658 w 47192"/>
                    <a:gd name="connsiteY4" fmla="*/ 3246 h 25312"/>
                    <a:gd name="connsiteX5" fmla="*/ 45658 w 47192"/>
                    <a:gd name="connsiteY5" fmla="*/ 3246 h 25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192" h="25312">
                      <a:moveTo>
                        <a:pt x="45658" y="3246"/>
                      </a:moveTo>
                      <a:cubicBezTo>
                        <a:pt x="29275" y="-4660"/>
                        <a:pt x="6606" y="2198"/>
                        <a:pt x="224" y="20296"/>
                      </a:cubicBezTo>
                      <a:cubicBezTo>
                        <a:pt x="-1300" y="24582"/>
                        <a:pt x="5368" y="27344"/>
                        <a:pt x="7558" y="23439"/>
                      </a:cubicBezTo>
                      <a:cubicBezTo>
                        <a:pt x="14702" y="10485"/>
                        <a:pt x="28704" y="3341"/>
                        <a:pt x="43087" y="9247"/>
                      </a:cubicBezTo>
                      <a:cubicBezTo>
                        <a:pt x="46516" y="10485"/>
                        <a:pt x="48897" y="4770"/>
                        <a:pt x="45658" y="3246"/>
                      </a:cubicBezTo>
                      <a:lnTo>
                        <a:pt x="45658" y="3246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20" name="Freeform: Shape 19319">
                  <a:extLst>
                    <a:ext uri="{FF2B5EF4-FFF2-40B4-BE49-F238E27FC236}">
                      <a16:creationId xmlns:a16="http://schemas.microsoft.com/office/drawing/2014/main" id="{E32A035F-43E0-4A34-80CD-418827666471}"/>
                    </a:ext>
                  </a:extLst>
                </p:cNvPr>
                <p:cNvSpPr/>
                <p:nvPr/>
              </p:nvSpPr>
              <p:spPr>
                <a:xfrm>
                  <a:off x="6106813" y="3176776"/>
                  <a:ext cx="58259" cy="24607"/>
                </a:xfrm>
                <a:custGeom>
                  <a:avLst/>
                  <a:gdLst>
                    <a:gd name="connsiteX0" fmla="*/ 54242 w 58259"/>
                    <a:gd name="connsiteY0" fmla="*/ 954 h 24607"/>
                    <a:gd name="connsiteX1" fmla="*/ 27858 w 58259"/>
                    <a:gd name="connsiteY1" fmla="*/ 16765 h 24607"/>
                    <a:gd name="connsiteX2" fmla="*/ 3950 w 58259"/>
                    <a:gd name="connsiteY2" fmla="*/ 4764 h 24607"/>
                    <a:gd name="connsiteX3" fmla="*/ 45 w 58259"/>
                    <a:gd name="connsiteY3" fmla="*/ 7812 h 24607"/>
                    <a:gd name="connsiteX4" fmla="*/ 30811 w 58259"/>
                    <a:gd name="connsiteY4" fmla="*/ 24480 h 24607"/>
                    <a:gd name="connsiteX5" fmla="*/ 58148 w 58259"/>
                    <a:gd name="connsiteY5" fmla="*/ 2668 h 24607"/>
                    <a:gd name="connsiteX6" fmla="*/ 54242 w 58259"/>
                    <a:gd name="connsiteY6" fmla="*/ 954 h 24607"/>
                    <a:gd name="connsiteX7" fmla="*/ 54242 w 58259"/>
                    <a:gd name="connsiteY7" fmla="*/ 954 h 24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259" h="24607">
                      <a:moveTo>
                        <a:pt x="54242" y="954"/>
                      </a:moveTo>
                      <a:cubicBezTo>
                        <a:pt x="48051" y="9812"/>
                        <a:pt x="39383" y="17051"/>
                        <a:pt x="27858" y="16765"/>
                      </a:cubicBezTo>
                      <a:cubicBezTo>
                        <a:pt x="17190" y="16479"/>
                        <a:pt x="12523" y="9050"/>
                        <a:pt x="3950" y="4764"/>
                      </a:cubicBezTo>
                      <a:cubicBezTo>
                        <a:pt x="1760" y="3716"/>
                        <a:pt x="-336" y="5430"/>
                        <a:pt x="45" y="7812"/>
                      </a:cubicBezTo>
                      <a:cubicBezTo>
                        <a:pt x="2141" y="20099"/>
                        <a:pt x="20048" y="25528"/>
                        <a:pt x="30811" y="24480"/>
                      </a:cubicBezTo>
                      <a:cubicBezTo>
                        <a:pt x="43289" y="23337"/>
                        <a:pt x="54528" y="14670"/>
                        <a:pt x="58148" y="2668"/>
                      </a:cubicBezTo>
                      <a:cubicBezTo>
                        <a:pt x="58910" y="192"/>
                        <a:pt x="55576" y="-951"/>
                        <a:pt x="54242" y="954"/>
                      </a:cubicBezTo>
                      <a:lnTo>
                        <a:pt x="54242" y="954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21" name="Freeform: Shape 19320">
                  <a:extLst>
                    <a:ext uri="{FF2B5EF4-FFF2-40B4-BE49-F238E27FC236}">
                      <a16:creationId xmlns:a16="http://schemas.microsoft.com/office/drawing/2014/main" id="{ACE9616B-7C58-41AD-9BA1-5AA031601045}"/>
                    </a:ext>
                  </a:extLst>
                </p:cNvPr>
                <p:cNvSpPr/>
                <p:nvPr/>
              </p:nvSpPr>
              <p:spPr>
                <a:xfrm>
                  <a:off x="6267855" y="2955416"/>
                  <a:ext cx="28645" cy="28592"/>
                </a:xfrm>
                <a:custGeom>
                  <a:avLst/>
                  <a:gdLst>
                    <a:gd name="connsiteX0" fmla="*/ 15215 w 28645"/>
                    <a:gd name="connsiteY0" fmla="*/ 0 h 28592"/>
                    <a:gd name="connsiteX1" fmla="*/ 28645 w 28645"/>
                    <a:gd name="connsiteY1" fmla="*/ 14383 h 28592"/>
                    <a:gd name="connsiteX2" fmla="*/ 15025 w 28645"/>
                    <a:gd name="connsiteY2" fmla="*/ 28575 h 28592"/>
                    <a:gd name="connsiteX3" fmla="*/ 70 w 28645"/>
                    <a:gd name="connsiteY3" fmla="*/ 15811 h 28592"/>
                    <a:gd name="connsiteX4" fmla="*/ 11977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5215" y="0"/>
                      </a:moveTo>
                      <a:cubicBezTo>
                        <a:pt x="22454" y="476"/>
                        <a:pt x="28645" y="7144"/>
                        <a:pt x="28645" y="14383"/>
                      </a:cubicBezTo>
                      <a:cubicBezTo>
                        <a:pt x="28550" y="21622"/>
                        <a:pt x="22264" y="28194"/>
                        <a:pt x="15025" y="28575"/>
                      </a:cubicBezTo>
                      <a:cubicBezTo>
                        <a:pt x="7786" y="28956"/>
                        <a:pt x="832" y="22955"/>
                        <a:pt x="70" y="15811"/>
                      </a:cubicBezTo>
                      <a:cubicBezTo>
                        <a:pt x="-692" y="8668"/>
                        <a:pt x="4833" y="1333"/>
                        <a:pt x="11977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22" name="Freeform: Shape 19321">
                  <a:extLst>
                    <a:ext uri="{FF2B5EF4-FFF2-40B4-BE49-F238E27FC236}">
                      <a16:creationId xmlns:a16="http://schemas.microsoft.com/office/drawing/2014/main" id="{20597DCC-83CF-40E9-AEFE-58C6E50E4050}"/>
                    </a:ext>
                  </a:extLst>
                </p:cNvPr>
                <p:cNvSpPr/>
                <p:nvPr/>
              </p:nvSpPr>
              <p:spPr>
                <a:xfrm>
                  <a:off x="6039040" y="2955416"/>
                  <a:ext cx="28645" cy="28592"/>
                </a:xfrm>
                <a:custGeom>
                  <a:avLst/>
                  <a:gdLst>
                    <a:gd name="connsiteX0" fmla="*/ 13430 w 28645"/>
                    <a:gd name="connsiteY0" fmla="*/ 0 h 28592"/>
                    <a:gd name="connsiteX1" fmla="*/ 0 w 28645"/>
                    <a:gd name="connsiteY1" fmla="*/ 14383 h 28592"/>
                    <a:gd name="connsiteX2" fmla="*/ 13621 w 28645"/>
                    <a:gd name="connsiteY2" fmla="*/ 28575 h 28592"/>
                    <a:gd name="connsiteX3" fmla="*/ 28575 w 28645"/>
                    <a:gd name="connsiteY3" fmla="*/ 15811 h 28592"/>
                    <a:gd name="connsiteX4" fmla="*/ 16669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3430" y="0"/>
                      </a:moveTo>
                      <a:cubicBezTo>
                        <a:pt x="6191" y="476"/>
                        <a:pt x="0" y="7144"/>
                        <a:pt x="0" y="14383"/>
                      </a:cubicBezTo>
                      <a:cubicBezTo>
                        <a:pt x="95" y="21622"/>
                        <a:pt x="6382" y="28194"/>
                        <a:pt x="13621" y="28575"/>
                      </a:cubicBezTo>
                      <a:cubicBezTo>
                        <a:pt x="20860" y="28956"/>
                        <a:pt x="27813" y="22955"/>
                        <a:pt x="28575" y="15811"/>
                      </a:cubicBezTo>
                      <a:cubicBezTo>
                        <a:pt x="29337" y="8668"/>
                        <a:pt x="23812" y="1333"/>
                        <a:pt x="16669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9323" name="Freeform: Shape 19322">
                <a:extLst>
                  <a:ext uri="{FF2B5EF4-FFF2-40B4-BE49-F238E27FC236}">
                    <a16:creationId xmlns:a16="http://schemas.microsoft.com/office/drawing/2014/main" id="{202127C3-085D-49CC-B94E-63B2D4248A7C}"/>
                  </a:ext>
                </a:extLst>
              </p:cNvPr>
              <p:cNvSpPr/>
              <p:nvPr/>
            </p:nvSpPr>
            <p:spPr>
              <a:xfrm>
                <a:off x="5882886" y="2657630"/>
                <a:ext cx="484127" cy="351320"/>
              </a:xfrm>
              <a:custGeom>
                <a:avLst/>
                <a:gdLst>
                  <a:gd name="connsiteX0" fmla="*/ 30424 w 484127"/>
                  <a:gd name="connsiteY0" fmla="*/ 351031 h 351320"/>
                  <a:gd name="connsiteX1" fmla="*/ 50998 w 484127"/>
                  <a:gd name="connsiteY1" fmla="*/ 133385 h 351320"/>
                  <a:gd name="connsiteX2" fmla="*/ 158916 w 484127"/>
                  <a:gd name="connsiteY2" fmla="*/ 170151 h 351320"/>
                  <a:gd name="connsiteX3" fmla="*/ 233688 w 484127"/>
                  <a:gd name="connsiteY3" fmla="*/ 115573 h 351320"/>
                  <a:gd name="connsiteX4" fmla="*/ 307220 w 484127"/>
                  <a:gd name="connsiteY4" fmla="*/ 171580 h 351320"/>
                  <a:gd name="connsiteX5" fmla="*/ 391326 w 484127"/>
                  <a:gd name="connsiteY5" fmla="*/ 133194 h 351320"/>
                  <a:gd name="connsiteX6" fmla="*/ 444857 w 484127"/>
                  <a:gd name="connsiteY6" fmla="*/ 170056 h 351320"/>
                  <a:gd name="connsiteX7" fmla="*/ 483814 w 484127"/>
                  <a:gd name="connsiteY7" fmla="*/ 118049 h 351320"/>
                  <a:gd name="connsiteX8" fmla="*/ 464478 w 484127"/>
                  <a:gd name="connsiteY8" fmla="*/ 79949 h 351320"/>
                  <a:gd name="connsiteX9" fmla="*/ 338082 w 484127"/>
                  <a:gd name="connsiteY9" fmla="*/ 7940 h 351320"/>
                  <a:gd name="connsiteX10" fmla="*/ 190730 w 484127"/>
                  <a:gd name="connsiteY10" fmla="*/ 4607 h 351320"/>
                  <a:gd name="connsiteX11" fmla="*/ 87764 w 484127"/>
                  <a:gd name="connsiteY11" fmla="*/ 31277 h 351320"/>
                  <a:gd name="connsiteX12" fmla="*/ 13279 w 484127"/>
                  <a:gd name="connsiteY12" fmla="*/ 104619 h 351320"/>
                  <a:gd name="connsiteX13" fmla="*/ 420 w 484127"/>
                  <a:gd name="connsiteY13" fmla="*/ 187010 h 351320"/>
                  <a:gd name="connsiteX14" fmla="*/ 2420 w 484127"/>
                  <a:gd name="connsiteY14" fmla="*/ 323885 h 351320"/>
                  <a:gd name="connsiteX15" fmla="*/ 5659 w 484127"/>
                  <a:gd name="connsiteY15" fmla="*/ 338839 h 351320"/>
                  <a:gd name="connsiteX16" fmla="*/ 30424 w 484127"/>
                  <a:gd name="connsiteY16" fmla="*/ 351031 h 35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4127" h="351320">
                    <a:moveTo>
                      <a:pt x="30424" y="351031"/>
                    </a:moveTo>
                    <a:cubicBezTo>
                      <a:pt x="45092" y="277974"/>
                      <a:pt x="69095" y="214061"/>
                      <a:pt x="50998" y="133385"/>
                    </a:cubicBezTo>
                    <a:cubicBezTo>
                      <a:pt x="74620" y="161293"/>
                      <a:pt x="126722" y="173485"/>
                      <a:pt x="158916" y="170151"/>
                    </a:cubicBezTo>
                    <a:cubicBezTo>
                      <a:pt x="191111" y="166817"/>
                      <a:pt x="220734" y="145196"/>
                      <a:pt x="233688" y="115573"/>
                    </a:cubicBezTo>
                    <a:cubicBezTo>
                      <a:pt x="245689" y="145577"/>
                      <a:pt x="275121" y="167960"/>
                      <a:pt x="307220" y="171580"/>
                    </a:cubicBezTo>
                    <a:cubicBezTo>
                      <a:pt x="339415" y="175199"/>
                      <a:pt x="372943" y="159864"/>
                      <a:pt x="391326" y="133194"/>
                    </a:cubicBezTo>
                    <a:cubicBezTo>
                      <a:pt x="396184" y="156626"/>
                      <a:pt x="421235" y="173866"/>
                      <a:pt x="444857" y="170056"/>
                    </a:cubicBezTo>
                    <a:cubicBezTo>
                      <a:pt x="468479" y="166151"/>
                      <a:pt x="486767" y="141862"/>
                      <a:pt x="483814" y="118049"/>
                    </a:cubicBezTo>
                    <a:cubicBezTo>
                      <a:pt x="482099" y="103667"/>
                      <a:pt x="473813" y="90998"/>
                      <a:pt x="464478" y="79949"/>
                    </a:cubicBezTo>
                    <a:cubicBezTo>
                      <a:pt x="432665" y="42230"/>
                      <a:pt x="386278" y="18608"/>
                      <a:pt x="338082" y="7940"/>
                    </a:cubicBezTo>
                    <a:cubicBezTo>
                      <a:pt x="289885" y="-2728"/>
                      <a:pt x="239688" y="-1394"/>
                      <a:pt x="190730" y="4607"/>
                    </a:cubicBezTo>
                    <a:cubicBezTo>
                      <a:pt x="155392" y="8893"/>
                      <a:pt x="119864" y="15751"/>
                      <a:pt x="87764" y="31277"/>
                    </a:cubicBezTo>
                    <a:cubicBezTo>
                      <a:pt x="55665" y="46802"/>
                      <a:pt x="27185" y="71853"/>
                      <a:pt x="13279" y="104619"/>
                    </a:cubicBezTo>
                    <a:cubicBezTo>
                      <a:pt x="2325" y="130337"/>
                      <a:pt x="992" y="159007"/>
                      <a:pt x="420" y="187010"/>
                    </a:cubicBezTo>
                    <a:cubicBezTo>
                      <a:pt x="-532" y="232635"/>
                      <a:pt x="134" y="278260"/>
                      <a:pt x="2420" y="323885"/>
                    </a:cubicBezTo>
                    <a:cubicBezTo>
                      <a:pt x="2706" y="329028"/>
                      <a:pt x="2992" y="334457"/>
                      <a:pt x="5659" y="338839"/>
                    </a:cubicBezTo>
                    <a:cubicBezTo>
                      <a:pt x="8326" y="343316"/>
                      <a:pt x="25757" y="353126"/>
                      <a:pt x="30424" y="351031"/>
                    </a:cubicBezTo>
                  </a:path>
                </a:pathLst>
              </a:custGeom>
              <a:solidFill>
                <a:srgbClr val="4040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9324" name="Freeform: Shape 19323">
                <a:extLst>
                  <a:ext uri="{FF2B5EF4-FFF2-40B4-BE49-F238E27FC236}">
                    <a16:creationId xmlns:a16="http://schemas.microsoft.com/office/drawing/2014/main" id="{32D4C24C-C2B7-4620-81B4-80BE36A511FC}"/>
                  </a:ext>
                </a:extLst>
              </p:cNvPr>
              <p:cNvSpPr/>
              <p:nvPr/>
            </p:nvSpPr>
            <p:spPr>
              <a:xfrm>
                <a:off x="5880184" y="2569133"/>
                <a:ext cx="52653" cy="60263"/>
              </a:xfrm>
              <a:custGeom>
                <a:avLst/>
                <a:gdLst>
                  <a:gd name="connsiteX0" fmla="*/ 52652 w 52653"/>
                  <a:gd name="connsiteY0" fmla="*/ 56813 h 60263"/>
                  <a:gd name="connsiteX1" fmla="*/ 36555 w 52653"/>
                  <a:gd name="connsiteY1" fmla="*/ 25000 h 60263"/>
                  <a:gd name="connsiteX2" fmla="*/ 7408 w 52653"/>
                  <a:gd name="connsiteY2" fmla="*/ 140 h 60263"/>
                  <a:gd name="connsiteX3" fmla="*/ 836 w 52653"/>
                  <a:gd name="connsiteY3" fmla="*/ 8617 h 60263"/>
                  <a:gd name="connsiteX4" fmla="*/ 25125 w 52653"/>
                  <a:gd name="connsiteY4" fmla="*/ 31858 h 60263"/>
                  <a:gd name="connsiteX5" fmla="*/ 46556 w 52653"/>
                  <a:gd name="connsiteY5" fmla="*/ 59385 h 60263"/>
                  <a:gd name="connsiteX6" fmla="*/ 52652 w 52653"/>
                  <a:gd name="connsiteY6" fmla="*/ 56813 h 60263"/>
                  <a:gd name="connsiteX7" fmla="*/ 52652 w 52653"/>
                  <a:gd name="connsiteY7" fmla="*/ 56813 h 6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653" h="60263">
                    <a:moveTo>
                      <a:pt x="52652" y="56813"/>
                    </a:moveTo>
                    <a:cubicBezTo>
                      <a:pt x="52366" y="45098"/>
                      <a:pt x="43603" y="33763"/>
                      <a:pt x="36555" y="25000"/>
                    </a:cubicBezTo>
                    <a:cubicBezTo>
                      <a:pt x="29506" y="16237"/>
                      <a:pt x="18838" y="2616"/>
                      <a:pt x="7408" y="140"/>
                    </a:cubicBezTo>
                    <a:cubicBezTo>
                      <a:pt x="2646" y="-908"/>
                      <a:pt x="-1926" y="4140"/>
                      <a:pt x="836" y="8617"/>
                    </a:cubicBezTo>
                    <a:cubicBezTo>
                      <a:pt x="6456" y="17761"/>
                      <a:pt x="17791" y="23666"/>
                      <a:pt x="25125" y="31858"/>
                    </a:cubicBezTo>
                    <a:cubicBezTo>
                      <a:pt x="32745" y="40335"/>
                      <a:pt x="37984" y="52146"/>
                      <a:pt x="46556" y="59385"/>
                    </a:cubicBezTo>
                    <a:cubicBezTo>
                      <a:pt x="48842" y="61195"/>
                      <a:pt x="52747" y="60147"/>
                      <a:pt x="52652" y="56813"/>
                    </a:cubicBezTo>
                    <a:lnTo>
                      <a:pt x="52652" y="56813"/>
                    </a:lnTo>
                    <a:close/>
                  </a:path>
                </a:pathLst>
              </a:custGeom>
              <a:solidFill>
                <a:srgbClr val="F7BD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25" name="Freeform: Shape 19324">
                <a:extLst>
                  <a:ext uri="{FF2B5EF4-FFF2-40B4-BE49-F238E27FC236}">
                    <a16:creationId xmlns:a16="http://schemas.microsoft.com/office/drawing/2014/main" id="{4D399AF7-64B6-4042-B59E-D2E5F5952215}"/>
                  </a:ext>
                </a:extLst>
              </p:cNvPr>
              <p:cNvSpPr/>
              <p:nvPr/>
            </p:nvSpPr>
            <p:spPr>
              <a:xfrm>
                <a:off x="5931054" y="2555696"/>
                <a:ext cx="14834" cy="60046"/>
              </a:xfrm>
              <a:custGeom>
                <a:avLst/>
                <a:gdLst>
                  <a:gd name="connsiteX0" fmla="*/ 8926 w 14834"/>
                  <a:gd name="connsiteY0" fmla="*/ 55868 h 60046"/>
                  <a:gd name="connsiteX1" fmla="*/ 14832 w 14834"/>
                  <a:gd name="connsiteY1" fmla="*/ 5671 h 60046"/>
                  <a:gd name="connsiteX2" fmla="*/ 3402 w 14834"/>
                  <a:gd name="connsiteY2" fmla="*/ 4147 h 60046"/>
                  <a:gd name="connsiteX3" fmla="*/ 354 w 14834"/>
                  <a:gd name="connsiteY3" fmla="*/ 55868 h 60046"/>
                  <a:gd name="connsiteX4" fmla="*/ 8926 w 14834"/>
                  <a:gd name="connsiteY4" fmla="*/ 55868 h 60046"/>
                  <a:gd name="connsiteX5" fmla="*/ 8926 w 14834"/>
                  <a:gd name="connsiteY5" fmla="*/ 55868 h 6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4" h="60046">
                    <a:moveTo>
                      <a:pt x="8926" y="55868"/>
                    </a:moveTo>
                    <a:cubicBezTo>
                      <a:pt x="9783" y="39008"/>
                      <a:pt x="14355" y="22435"/>
                      <a:pt x="14832" y="5671"/>
                    </a:cubicBezTo>
                    <a:cubicBezTo>
                      <a:pt x="15022" y="-997"/>
                      <a:pt x="5211" y="-2140"/>
                      <a:pt x="3402" y="4147"/>
                    </a:cubicBezTo>
                    <a:cubicBezTo>
                      <a:pt x="-1266" y="20149"/>
                      <a:pt x="163" y="39389"/>
                      <a:pt x="354" y="55868"/>
                    </a:cubicBezTo>
                    <a:cubicBezTo>
                      <a:pt x="354" y="61487"/>
                      <a:pt x="8640" y="61392"/>
                      <a:pt x="8926" y="55868"/>
                    </a:cubicBezTo>
                    <a:lnTo>
                      <a:pt x="8926" y="55868"/>
                    </a:lnTo>
                    <a:close/>
                  </a:path>
                </a:pathLst>
              </a:custGeom>
              <a:solidFill>
                <a:srgbClr val="F7BD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26" name="Freeform: Shape 19325">
                <a:extLst>
                  <a:ext uri="{FF2B5EF4-FFF2-40B4-BE49-F238E27FC236}">
                    <a16:creationId xmlns:a16="http://schemas.microsoft.com/office/drawing/2014/main" id="{929947F9-ABE5-47B2-9F89-274B8A00153C}"/>
                  </a:ext>
                </a:extLst>
              </p:cNvPr>
              <p:cNvSpPr/>
              <p:nvPr/>
            </p:nvSpPr>
            <p:spPr>
              <a:xfrm>
                <a:off x="6066145" y="3267328"/>
                <a:ext cx="111414" cy="80033"/>
              </a:xfrm>
              <a:custGeom>
                <a:avLst/>
                <a:gdLst>
                  <a:gd name="connsiteX0" fmla="*/ 3851 w 111414"/>
                  <a:gd name="connsiteY0" fmla="*/ 10890 h 80033"/>
                  <a:gd name="connsiteX1" fmla="*/ 56239 w 111414"/>
                  <a:gd name="connsiteY1" fmla="*/ 79947 h 80033"/>
                  <a:gd name="connsiteX2" fmla="*/ 107674 w 111414"/>
                  <a:gd name="connsiteY2" fmla="*/ 4223 h 80033"/>
                  <a:gd name="connsiteX3" fmla="*/ 96053 w 111414"/>
                  <a:gd name="connsiteY3" fmla="*/ 7461 h 80033"/>
                  <a:gd name="connsiteX4" fmla="*/ 59287 w 111414"/>
                  <a:gd name="connsiteY4" fmla="*/ 68231 h 80033"/>
                  <a:gd name="connsiteX5" fmla="*/ 9471 w 111414"/>
                  <a:gd name="connsiteY5" fmla="*/ 13272 h 80033"/>
                  <a:gd name="connsiteX6" fmla="*/ 3851 w 111414"/>
                  <a:gd name="connsiteY6" fmla="*/ 10890 h 80033"/>
                  <a:gd name="connsiteX7" fmla="*/ 3851 w 111414"/>
                  <a:gd name="connsiteY7" fmla="*/ 10890 h 8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414" h="80033">
                    <a:moveTo>
                      <a:pt x="3851" y="10890"/>
                    </a:moveTo>
                    <a:cubicBezTo>
                      <a:pt x="-11389" y="46228"/>
                      <a:pt x="21187" y="78232"/>
                      <a:pt x="56239" y="79947"/>
                    </a:cubicBezTo>
                    <a:cubicBezTo>
                      <a:pt x="99863" y="82138"/>
                      <a:pt x="120437" y="42228"/>
                      <a:pt x="107674" y="4223"/>
                    </a:cubicBezTo>
                    <a:cubicBezTo>
                      <a:pt x="105197" y="-3111"/>
                      <a:pt x="93958" y="-158"/>
                      <a:pt x="96053" y="7461"/>
                    </a:cubicBezTo>
                    <a:cubicBezTo>
                      <a:pt x="103768" y="36036"/>
                      <a:pt x="94815" y="68517"/>
                      <a:pt x="59287" y="68231"/>
                    </a:cubicBezTo>
                    <a:cubicBezTo>
                      <a:pt x="30902" y="68040"/>
                      <a:pt x="1470" y="43847"/>
                      <a:pt x="9471" y="13272"/>
                    </a:cubicBezTo>
                    <a:cubicBezTo>
                      <a:pt x="10328" y="10033"/>
                      <a:pt x="5280" y="7652"/>
                      <a:pt x="3851" y="10890"/>
                    </a:cubicBezTo>
                    <a:lnTo>
                      <a:pt x="3851" y="10890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27" name="Freeform: Shape 19326">
                <a:extLst>
                  <a:ext uri="{FF2B5EF4-FFF2-40B4-BE49-F238E27FC236}">
                    <a16:creationId xmlns:a16="http://schemas.microsoft.com/office/drawing/2014/main" id="{F9B1F5A0-5AC0-44E4-81CB-DD03AB2C04F4}"/>
                  </a:ext>
                </a:extLst>
              </p:cNvPr>
              <p:cNvSpPr/>
              <p:nvPr/>
            </p:nvSpPr>
            <p:spPr>
              <a:xfrm>
                <a:off x="6190068" y="3178396"/>
                <a:ext cx="374847" cy="285153"/>
              </a:xfrm>
              <a:custGeom>
                <a:avLst/>
                <a:gdLst>
                  <a:gd name="connsiteX0" fmla="*/ 8992 w 374847"/>
                  <a:gd name="connsiteY0" fmla="*/ 126111 h 285153"/>
                  <a:gd name="connsiteX1" fmla="*/ 229591 w 374847"/>
                  <a:gd name="connsiteY1" fmla="*/ 0 h 285153"/>
                  <a:gd name="connsiteX2" fmla="*/ 374847 w 374847"/>
                  <a:gd name="connsiteY2" fmla="*/ 476 h 285153"/>
                  <a:gd name="connsiteX3" fmla="*/ 87192 w 374847"/>
                  <a:gd name="connsiteY3" fmla="*/ 273653 h 285153"/>
                  <a:gd name="connsiteX4" fmla="*/ 8992 w 374847"/>
                  <a:gd name="connsiteY4" fmla="*/ 126111 h 28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847" h="285153">
                    <a:moveTo>
                      <a:pt x="8992" y="126111"/>
                    </a:moveTo>
                    <a:cubicBezTo>
                      <a:pt x="95098" y="95631"/>
                      <a:pt x="169774" y="54578"/>
                      <a:pt x="229591" y="0"/>
                    </a:cubicBezTo>
                    <a:lnTo>
                      <a:pt x="374847" y="476"/>
                    </a:lnTo>
                    <a:cubicBezTo>
                      <a:pt x="374847" y="476"/>
                      <a:pt x="318078" y="160020"/>
                      <a:pt x="87192" y="273653"/>
                    </a:cubicBezTo>
                    <a:cubicBezTo>
                      <a:pt x="-39109" y="335756"/>
                      <a:pt x="8992" y="126111"/>
                      <a:pt x="8992" y="126111"/>
                    </a:cubicBezTo>
                    <a:close/>
                  </a:path>
                </a:pathLst>
              </a:custGeom>
              <a:solidFill>
                <a:srgbClr val="297D9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28" name="Freeform: Shape 19327">
                <a:extLst>
                  <a:ext uri="{FF2B5EF4-FFF2-40B4-BE49-F238E27FC236}">
                    <a16:creationId xmlns:a16="http://schemas.microsoft.com/office/drawing/2014/main" id="{E29A60B7-F687-41E0-8CB5-26BF45672345}"/>
                  </a:ext>
                </a:extLst>
              </p:cNvPr>
              <p:cNvSpPr/>
              <p:nvPr/>
            </p:nvSpPr>
            <p:spPr>
              <a:xfrm>
                <a:off x="6166966" y="3268214"/>
                <a:ext cx="168016" cy="603185"/>
              </a:xfrm>
              <a:custGeom>
                <a:avLst/>
                <a:gdLst>
                  <a:gd name="connsiteX0" fmla="*/ 756 w 168016"/>
                  <a:gd name="connsiteY0" fmla="*/ 3527 h 603185"/>
                  <a:gd name="connsiteX1" fmla="*/ 103436 w 168016"/>
                  <a:gd name="connsiteY1" fmla="*/ 179359 h 603185"/>
                  <a:gd name="connsiteX2" fmla="*/ 163348 w 168016"/>
                  <a:gd name="connsiteY2" fmla="*/ 600935 h 603185"/>
                  <a:gd name="connsiteX3" fmla="*/ 168015 w 168016"/>
                  <a:gd name="connsiteY3" fmla="*/ 600935 h 603185"/>
                  <a:gd name="connsiteX4" fmla="*/ 105531 w 168016"/>
                  <a:gd name="connsiteY4" fmla="*/ 166881 h 603185"/>
                  <a:gd name="connsiteX5" fmla="*/ 3804 w 168016"/>
                  <a:gd name="connsiteY5" fmla="*/ 479 h 603185"/>
                  <a:gd name="connsiteX6" fmla="*/ 756 w 168016"/>
                  <a:gd name="connsiteY6" fmla="*/ 3527 h 603185"/>
                  <a:gd name="connsiteX7" fmla="*/ 756 w 168016"/>
                  <a:gd name="connsiteY7" fmla="*/ 3527 h 60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016" h="603185">
                    <a:moveTo>
                      <a:pt x="756" y="3527"/>
                    </a:moveTo>
                    <a:cubicBezTo>
                      <a:pt x="53239" y="49438"/>
                      <a:pt x="82671" y="113922"/>
                      <a:pt x="103436" y="179359"/>
                    </a:cubicBezTo>
                    <a:cubicBezTo>
                      <a:pt x="146489" y="315471"/>
                      <a:pt x="154681" y="459489"/>
                      <a:pt x="163348" y="600935"/>
                    </a:cubicBezTo>
                    <a:cubicBezTo>
                      <a:pt x="163539" y="603888"/>
                      <a:pt x="168111" y="603983"/>
                      <a:pt x="168015" y="600935"/>
                    </a:cubicBezTo>
                    <a:cubicBezTo>
                      <a:pt x="164015" y="456822"/>
                      <a:pt x="151347" y="304612"/>
                      <a:pt x="105531" y="166881"/>
                    </a:cubicBezTo>
                    <a:cubicBezTo>
                      <a:pt x="85053" y="105349"/>
                      <a:pt x="55906" y="41437"/>
                      <a:pt x="3804" y="479"/>
                    </a:cubicBezTo>
                    <a:cubicBezTo>
                      <a:pt x="1614" y="-1140"/>
                      <a:pt x="-1434" y="1717"/>
                      <a:pt x="756" y="3527"/>
                    </a:cubicBezTo>
                    <a:lnTo>
                      <a:pt x="756" y="3527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29" name="Freeform: Shape 19328">
                <a:extLst>
                  <a:ext uri="{FF2B5EF4-FFF2-40B4-BE49-F238E27FC236}">
                    <a16:creationId xmlns:a16="http://schemas.microsoft.com/office/drawing/2014/main" id="{AA3AD9BB-1058-410F-99B1-6BCB242B3551}"/>
                  </a:ext>
                </a:extLst>
              </p:cNvPr>
              <p:cNvSpPr/>
              <p:nvPr/>
            </p:nvSpPr>
            <p:spPr>
              <a:xfrm>
                <a:off x="6197723" y="3176308"/>
                <a:ext cx="224813" cy="124440"/>
              </a:xfrm>
              <a:custGeom>
                <a:avLst/>
                <a:gdLst>
                  <a:gd name="connsiteX0" fmla="*/ 2004 w 224813"/>
                  <a:gd name="connsiteY0" fmla="*/ 124389 h 124440"/>
                  <a:gd name="connsiteX1" fmla="*/ 135163 w 224813"/>
                  <a:gd name="connsiteY1" fmla="*/ 69716 h 124440"/>
                  <a:gd name="connsiteX2" fmla="*/ 224412 w 224813"/>
                  <a:gd name="connsiteY2" fmla="*/ 4755 h 124440"/>
                  <a:gd name="connsiteX3" fmla="*/ 219555 w 224813"/>
                  <a:gd name="connsiteY3" fmla="*/ 945 h 124440"/>
                  <a:gd name="connsiteX4" fmla="*/ 1241 w 224813"/>
                  <a:gd name="connsiteY4" fmla="*/ 121151 h 124440"/>
                  <a:gd name="connsiteX5" fmla="*/ 2004 w 224813"/>
                  <a:gd name="connsiteY5" fmla="*/ 124389 h 124440"/>
                  <a:gd name="connsiteX6" fmla="*/ 2004 w 224813"/>
                  <a:gd name="connsiteY6" fmla="*/ 124389 h 12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813" h="124440">
                    <a:moveTo>
                      <a:pt x="2004" y="124389"/>
                    </a:moveTo>
                    <a:cubicBezTo>
                      <a:pt x="49057" y="113816"/>
                      <a:pt x="92777" y="92385"/>
                      <a:pt x="135163" y="69716"/>
                    </a:cubicBezTo>
                    <a:cubicBezTo>
                      <a:pt x="167072" y="52666"/>
                      <a:pt x="205362" y="37235"/>
                      <a:pt x="224412" y="4755"/>
                    </a:cubicBezTo>
                    <a:cubicBezTo>
                      <a:pt x="226127" y="1802"/>
                      <a:pt x="221936" y="-1722"/>
                      <a:pt x="219555" y="945"/>
                    </a:cubicBezTo>
                    <a:cubicBezTo>
                      <a:pt x="168120" y="60381"/>
                      <a:pt x="72679" y="94100"/>
                      <a:pt x="1241" y="121151"/>
                    </a:cubicBezTo>
                    <a:cubicBezTo>
                      <a:pt x="-854" y="121913"/>
                      <a:pt x="-92" y="124865"/>
                      <a:pt x="2004" y="124389"/>
                    </a:cubicBezTo>
                    <a:lnTo>
                      <a:pt x="2004" y="124389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30" name="Freeform: Shape 19329">
                <a:extLst>
                  <a:ext uri="{FF2B5EF4-FFF2-40B4-BE49-F238E27FC236}">
                    <a16:creationId xmlns:a16="http://schemas.microsoft.com/office/drawing/2014/main" id="{2C008D26-6F6D-4423-9355-28A0D0745A09}"/>
                  </a:ext>
                </a:extLst>
              </p:cNvPr>
              <p:cNvSpPr/>
              <p:nvPr/>
            </p:nvSpPr>
            <p:spPr>
              <a:xfrm>
                <a:off x="5438775" y="2547937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476" cap="flat">
                <a:solidFill>
                  <a:srgbClr val="56531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9331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6412151" y="3071132"/>
                <a:ext cx="270969" cy="107740"/>
                <a:chOff x="6412151" y="3071132"/>
                <a:chExt cx="270969" cy="107740"/>
              </a:xfrm>
            </p:grpSpPr>
            <p:sp>
              <p:nvSpPr>
                <p:cNvPr id="19332" name="Freeform: Shape 19331">
                  <a:extLst>
                    <a:ext uri="{FF2B5EF4-FFF2-40B4-BE49-F238E27FC236}">
                      <a16:creationId xmlns:a16="http://schemas.microsoft.com/office/drawing/2014/main" id="{C9B04198-0156-479A-A96A-72C073A569D3}"/>
                    </a:ext>
                  </a:extLst>
                </p:cNvPr>
                <p:cNvSpPr/>
                <p:nvPr/>
              </p:nvSpPr>
              <p:spPr>
                <a:xfrm>
                  <a:off x="6428585" y="3071132"/>
                  <a:ext cx="58606" cy="52604"/>
                </a:xfrm>
                <a:custGeom>
                  <a:avLst/>
                  <a:gdLst>
                    <a:gd name="connsiteX0" fmla="*/ 49367 w 58606"/>
                    <a:gd name="connsiteY0" fmla="*/ 11348 h 52604"/>
                    <a:gd name="connsiteX1" fmla="*/ 24412 w 58606"/>
                    <a:gd name="connsiteY1" fmla="*/ 11157 h 52604"/>
                    <a:gd name="connsiteX2" fmla="*/ 17649 w 58606"/>
                    <a:gd name="connsiteY2" fmla="*/ 4014 h 52604"/>
                    <a:gd name="connsiteX3" fmla="*/ 8981 w 58606"/>
                    <a:gd name="connsiteY3" fmla="*/ 13 h 52604"/>
                    <a:gd name="connsiteX4" fmla="*/ 218 w 58606"/>
                    <a:gd name="connsiteY4" fmla="*/ 8776 h 52604"/>
                    <a:gd name="connsiteX5" fmla="*/ 2694 w 58606"/>
                    <a:gd name="connsiteY5" fmla="*/ 21730 h 52604"/>
                    <a:gd name="connsiteX6" fmla="*/ 27745 w 58606"/>
                    <a:gd name="connsiteY6" fmla="*/ 48210 h 52604"/>
                    <a:gd name="connsiteX7" fmla="*/ 44033 w 58606"/>
                    <a:gd name="connsiteY7" fmla="*/ 52591 h 52604"/>
                    <a:gd name="connsiteX8" fmla="*/ 58606 w 58606"/>
                    <a:gd name="connsiteY8" fmla="*/ 45066 h 52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06" h="52604">
                      <a:moveTo>
                        <a:pt x="49367" y="11348"/>
                      </a:moveTo>
                      <a:cubicBezTo>
                        <a:pt x="42414" y="17063"/>
                        <a:pt x="31269" y="16968"/>
                        <a:pt x="24412" y="11157"/>
                      </a:cubicBezTo>
                      <a:cubicBezTo>
                        <a:pt x="21935" y="9062"/>
                        <a:pt x="20030" y="6300"/>
                        <a:pt x="17649" y="4014"/>
                      </a:cubicBezTo>
                      <a:cubicBezTo>
                        <a:pt x="15267" y="1728"/>
                        <a:pt x="12219" y="-177"/>
                        <a:pt x="8981" y="13"/>
                      </a:cubicBezTo>
                      <a:cubicBezTo>
                        <a:pt x="4504" y="204"/>
                        <a:pt x="980" y="4395"/>
                        <a:pt x="218" y="8776"/>
                      </a:cubicBezTo>
                      <a:cubicBezTo>
                        <a:pt x="-544" y="13158"/>
                        <a:pt x="790" y="17634"/>
                        <a:pt x="2694" y="21730"/>
                      </a:cubicBezTo>
                      <a:cubicBezTo>
                        <a:pt x="7838" y="32970"/>
                        <a:pt x="16792" y="42495"/>
                        <a:pt x="27745" y="48210"/>
                      </a:cubicBezTo>
                      <a:cubicBezTo>
                        <a:pt x="32794" y="50877"/>
                        <a:pt x="38318" y="52782"/>
                        <a:pt x="44033" y="52591"/>
                      </a:cubicBezTo>
                      <a:cubicBezTo>
                        <a:pt x="49653" y="52401"/>
                        <a:pt x="55463" y="49829"/>
                        <a:pt x="58606" y="45066"/>
                      </a:cubicBezTo>
                    </a:path>
                  </a:pathLst>
                </a:custGeom>
                <a:solidFill>
                  <a:srgbClr val="F5D4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33" name="Freeform: Shape 19332">
                  <a:extLst>
                    <a:ext uri="{FF2B5EF4-FFF2-40B4-BE49-F238E27FC236}">
                      <a16:creationId xmlns:a16="http://schemas.microsoft.com/office/drawing/2014/main" id="{D96AA31B-38D6-4217-AABF-14AC9BBC8A79}"/>
                    </a:ext>
                  </a:extLst>
                </p:cNvPr>
                <p:cNvSpPr/>
                <p:nvPr/>
              </p:nvSpPr>
              <p:spPr>
                <a:xfrm>
                  <a:off x="6413231" y="3102101"/>
                  <a:ext cx="269889" cy="76771"/>
                </a:xfrm>
                <a:custGeom>
                  <a:avLst/>
                  <a:gdLst>
                    <a:gd name="connsiteX0" fmla="*/ 9761 w 269889"/>
                    <a:gd name="connsiteY0" fmla="*/ 0 h 76771"/>
                    <a:gd name="connsiteX1" fmla="*/ 207119 w 269889"/>
                    <a:gd name="connsiteY1" fmla="*/ 10858 h 76771"/>
                    <a:gd name="connsiteX2" fmla="*/ 269889 w 269889"/>
                    <a:gd name="connsiteY2" fmla="*/ 49625 h 76771"/>
                    <a:gd name="connsiteX3" fmla="*/ 203024 w 269889"/>
                    <a:gd name="connsiteY3" fmla="*/ 76771 h 76771"/>
                    <a:gd name="connsiteX4" fmla="*/ 6428 w 269889"/>
                    <a:gd name="connsiteY4" fmla="*/ 76295 h 76771"/>
                    <a:gd name="connsiteX5" fmla="*/ 9761 w 269889"/>
                    <a:gd name="connsiteY5" fmla="*/ 0 h 76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9889" h="76771">
                      <a:moveTo>
                        <a:pt x="9761" y="0"/>
                      </a:moveTo>
                      <a:lnTo>
                        <a:pt x="207119" y="10858"/>
                      </a:lnTo>
                      <a:lnTo>
                        <a:pt x="269889" y="49625"/>
                      </a:lnTo>
                      <a:lnTo>
                        <a:pt x="203024" y="76771"/>
                      </a:lnTo>
                      <a:lnTo>
                        <a:pt x="6428" y="76295"/>
                      </a:lnTo>
                      <a:cubicBezTo>
                        <a:pt x="6428" y="76200"/>
                        <a:pt x="-10051" y="33052"/>
                        <a:pt x="9761" y="0"/>
                      </a:cubicBezTo>
                      <a:close/>
                    </a:path>
                  </a:pathLst>
                </a:custGeom>
                <a:solidFill>
                  <a:srgbClr val="616E9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34" name="Freeform: Shape 19333">
                  <a:extLst>
                    <a:ext uri="{FF2B5EF4-FFF2-40B4-BE49-F238E27FC236}">
                      <a16:creationId xmlns:a16="http://schemas.microsoft.com/office/drawing/2014/main" id="{D65E0660-D62A-4FA6-A3F1-F9D581B37426}"/>
                    </a:ext>
                  </a:extLst>
                </p:cNvPr>
                <p:cNvSpPr/>
                <p:nvPr/>
              </p:nvSpPr>
              <p:spPr>
                <a:xfrm>
                  <a:off x="6616255" y="3112959"/>
                  <a:ext cx="38100" cy="65912"/>
                </a:xfrm>
                <a:custGeom>
                  <a:avLst/>
                  <a:gdLst>
                    <a:gd name="connsiteX0" fmla="*/ 38100 w 38100"/>
                    <a:gd name="connsiteY0" fmla="*/ 20955 h 65912"/>
                    <a:gd name="connsiteX1" fmla="*/ 38100 w 38100"/>
                    <a:gd name="connsiteY1" fmla="*/ 49911 h 65912"/>
                    <a:gd name="connsiteX2" fmla="*/ 0 w 38100"/>
                    <a:gd name="connsiteY2" fmla="*/ 65913 h 65912"/>
                    <a:gd name="connsiteX3" fmla="*/ 4191 w 38100"/>
                    <a:gd name="connsiteY3" fmla="*/ 0 h 65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00" h="65912">
                      <a:moveTo>
                        <a:pt x="38100" y="20955"/>
                      </a:moveTo>
                      <a:lnTo>
                        <a:pt x="38100" y="49911"/>
                      </a:lnTo>
                      <a:lnTo>
                        <a:pt x="0" y="65913"/>
                      </a:lnTo>
                      <a:lnTo>
                        <a:pt x="4191" y="0"/>
                      </a:lnTo>
                      <a:close/>
                    </a:path>
                  </a:pathLst>
                </a:custGeom>
                <a:solidFill>
                  <a:srgbClr val="E8A18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35" name="Freeform: Shape 19334">
                  <a:extLst>
                    <a:ext uri="{FF2B5EF4-FFF2-40B4-BE49-F238E27FC236}">
                      <a16:creationId xmlns:a16="http://schemas.microsoft.com/office/drawing/2014/main" id="{908B5C27-875F-4230-B4B1-10D7E04D0A5E}"/>
                    </a:ext>
                  </a:extLst>
                </p:cNvPr>
                <p:cNvSpPr/>
                <p:nvPr/>
              </p:nvSpPr>
              <p:spPr>
                <a:xfrm>
                  <a:off x="6412151" y="3102006"/>
                  <a:ext cx="30751" cy="75723"/>
                </a:xfrm>
                <a:custGeom>
                  <a:avLst/>
                  <a:gdLst>
                    <a:gd name="connsiteX0" fmla="*/ 7127 w 30751"/>
                    <a:gd name="connsiteY0" fmla="*/ 75724 h 75723"/>
                    <a:gd name="connsiteX1" fmla="*/ 30654 w 30751"/>
                    <a:gd name="connsiteY1" fmla="*/ 39719 h 75723"/>
                    <a:gd name="connsiteX2" fmla="*/ 10937 w 30751"/>
                    <a:gd name="connsiteY2" fmla="*/ 0 h 75723"/>
                    <a:gd name="connsiteX3" fmla="*/ 79 w 30751"/>
                    <a:gd name="connsiteY3" fmla="*/ 39053 h 75723"/>
                    <a:gd name="connsiteX4" fmla="*/ 7127 w 30751"/>
                    <a:gd name="connsiteY4" fmla="*/ 75724 h 7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51" h="75723">
                      <a:moveTo>
                        <a:pt x="7127" y="75724"/>
                      </a:moveTo>
                      <a:cubicBezTo>
                        <a:pt x="20272" y="68675"/>
                        <a:pt x="29416" y="54674"/>
                        <a:pt x="30654" y="39719"/>
                      </a:cubicBezTo>
                      <a:cubicBezTo>
                        <a:pt x="31797" y="24860"/>
                        <a:pt x="22748" y="9049"/>
                        <a:pt x="10937" y="0"/>
                      </a:cubicBezTo>
                      <a:cubicBezTo>
                        <a:pt x="10937" y="0"/>
                        <a:pt x="1031" y="10001"/>
                        <a:pt x="79" y="39053"/>
                      </a:cubicBezTo>
                      <a:cubicBezTo>
                        <a:pt x="-874" y="64675"/>
                        <a:pt x="7127" y="75724"/>
                        <a:pt x="7127" y="75724"/>
                      </a:cubicBezTo>
                      <a:close/>
                    </a:path>
                  </a:pathLst>
                </a:custGeom>
                <a:solidFill>
                  <a:srgbClr val="3E4C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9336" name="Freeform: Shape 19335">
                <a:extLst>
                  <a:ext uri="{FF2B5EF4-FFF2-40B4-BE49-F238E27FC236}">
                    <a16:creationId xmlns:a16="http://schemas.microsoft.com/office/drawing/2014/main" id="{E6BD1F6F-1BAF-4AC5-820F-6DB13F98FEC6}"/>
                  </a:ext>
                </a:extLst>
              </p:cNvPr>
              <p:cNvSpPr/>
              <p:nvPr/>
            </p:nvSpPr>
            <p:spPr>
              <a:xfrm>
                <a:off x="6435661" y="3161494"/>
                <a:ext cx="182665" cy="7894"/>
              </a:xfrm>
              <a:custGeom>
                <a:avLst/>
                <a:gdLst>
                  <a:gd name="connsiteX0" fmla="*/ 857 w 182665"/>
                  <a:gd name="connsiteY0" fmla="*/ 2329 h 7894"/>
                  <a:gd name="connsiteX1" fmla="*/ 180594 w 182665"/>
                  <a:gd name="connsiteY1" fmla="*/ 7473 h 7894"/>
                  <a:gd name="connsiteX2" fmla="*/ 180594 w 182665"/>
                  <a:gd name="connsiteY2" fmla="*/ 3282 h 7894"/>
                  <a:gd name="connsiteX3" fmla="*/ 857 w 182665"/>
                  <a:gd name="connsiteY3" fmla="*/ 519 h 7894"/>
                  <a:gd name="connsiteX4" fmla="*/ 857 w 182665"/>
                  <a:gd name="connsiteY4" fmla="*/ 2329 h 7894"/>
                  <a:gd name="connsiteX5" fmla="*/ 857 w 182665"/>
                  <a:gd name="connsiteY5" fmla="*/ 2329 h 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665" h="7894">
                    <a:moveTo>
                      <a:pt x="857" y="2329"/>
                    </a:moveTo>
                    <a:cubicBezTo>
                      <a:pt x="60389" y="4329"/>
                      <a:pt x="121063" y="9378"/>
                      <a:pt x="180594" y="7473"/>
                    </a:cubicBezTo>
                    <a:cubicBezTo>
                      <a:pt x="183356" y="7377"/>
                      <a:pt x="183356" y="3377"/>
                      <a:pt x="180594" y="3282"/>
                    </a:cubicBezTo>
                    <a:cubicBezTo>
                      <a:pt x="121063" y="805"/>
                      <a:pt x="60389" y="-909"/>
                      <a:pt x="857" y="519"/>
                    </a:cubicBezTo>
                    <a:cubicBezTo>
                      <a:pt x="-286" y="519"/>
                      <a:pt x="-286" y="2234"/>
                      <a:pt x="857" y="2329"/>
                    </a:cubicBezTo>
                    <a:lnTo>
                      <a:pt x="857" y="2329"/>
                    </a:lnTo>
                    <a:close/>
                  </a:path>
                </a:pathLst>
              </a:custGeom>
              <a:solidFill>
                <a:srgbClr val="3E4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37" name="Freeform: Shape 19336">
                <a:extLst>
                  <a:ext uri="{FF2B5EF4-FFF2-40B4-BE49-F238E27FC236}">
                    <a16:creationId xmlns:a16="http://schemas.microsoft.com/office/drawing/2014/main" id="{3E967180-6190-473A-ABA1-5DA23602168B}"/>
                  </a:ext>
                </a:extLst>
              </p:cNvPr>
              <p:cNvSpPr/>
              <p:nvPr/>
            </p:nvSpPr>
            <p:spPr>
              <a:xfrm>
                <a:off x="6440173" y="3129626"/>
                <a:ext cx="181606" cy="9528"/>
              </a:xfrm>
              <a:custGeom>
                <a:avLst/>
                <a:gdLst>
                  <a:gd name="connsiteX0" fmla="*/ 1108 w 181606"/>
                  <a:gd name="connsiteY0" fmla="*/ 2288 h 9528"/>
                  <a:gd name="connsiteX1" fmla="*/ 179606 w 181606"/>
                  <a:gd name="connsiteY1" fmla="*/ 9527 h 9528"/>
                  <a:gd name="connsiteX2" fmla="*/ 179606 w 181606"/>
                  <a:gd name="connsiteY2" fmla="*/ 5431 h 9528"/>
                  <a:gd name="connsiteX3" fmla="*/ 1108 w 181606"/>
                  <a:gd name="connsiteY3" fmla="*/ 2 h 9528"/>
                  <a:gd name="connsiteX4" fmla="*/ 1108 w 181606"/>
                  <a:gd name="connsiteY4" fmla="*/ 2288 h 9528"/>
                  <a:gd name="connsiteX5" fmla="*/ 1108 w 181606"/>
                  <a:gd name="connsiteY5" fmla="*/ 2288 h 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606" h="9528">
                    <a:moveTo>
                      <a:pt x="1108" y="2288"/>
                    </a:moveTo>
                    <a:cubicBezTo>
                      <a:pt x="60448" y="6574"/>
                      <a:pt x="120170" y="7622"/>
                      <a:pt x="179606" y="9527"/>
                    </a:cubicBezTo>
                    <a:cubicBezTo>
                      <a:pt x="182273" y="9622"/>
                      <a:pt x="182273" y="5527"/>
                      <a:pt x="179606" y="5431"/>
                    </a:cubicBezTo>
                    <a:cubicBezTo>
                      <a:pt x="120170" y="3050"/>
                      <a:pt x="60544" y="-93"/>
                      <a:pt x="1108" y="2"/>
                    </a:cubicBezTo>
                    <a:cubicBezTo>
                      <a:pt x="-416" y="2"/>
                      <a:pt x="-321" y="2193"/>
                      <a:pt x="1108" y="2288"/>
                    </a:cubicBezTo>
                    <a:lnTo>
                      <a:pt x="1108" y="2288"/>
                    </a:lnTo>
                    <a:close/>
                  </a:path>
                </a:pathLst>
              </a:custGeom>
              <a:solidFill>
                <a:srgbClr val="3E4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38" name="Freeform: Shape 19337">
                <a:extLst>
                  <a:ext uri="{FF2B5EF4-FFF2-40B4-BE49-F238E27FC236}">
                    <a16:creationId xmlns:a16="http://schemas.microsoft.com/office/drawing/2014/main" id="{4763BED7-FE24-41E0-9FCA-29701C7B1CB4}"/>
                  </a:ext>
                </a:extLst>
              </p:cNvPr>
              <p:cNvSpPr/>
              <p:nvPr/>
            </p:nvSpPr>
            <p:spPr>
              <a:xfrm>
                <a:off x="6486620" y="3098291"/>
                <a:ext cx="87837" cy="64664"/>
              </a:xfrm>
              <a:custGeom>
                <a:avLst/>
                <a:gdLst>
                  <a:gd name="connsiteX0" fmla="*/ 0 w 87837"/>
                  <a:gd name="connsiteY0" fmla="*/ 0 h 64664"/>
                  <a:gd name="connsiteX1" fmla="*/ 22860 w 87837"/>
                  <a:gd name="connsiteY1" fmla="*/ 53721 h 64664"/>
                  <a:gd name="connsiteX2" fmla="*/ 32004 w 87837"/>
                  <a:gd name="connsiteY2" fmla="*/ 62865 h 64664"/>
                  <a:gd name="connsiteX3" fmla="*/ 46387 w 87837"/>
                  <a:gd name="connsiteY3" fmla="*/ 54674 h 64664"/>
                  <a:gd name="connsiteX4" fmla="*/ 49530 w 87837"/>
                  <a:gd name="connsiteY4" fmla="*/ 10954 h 64664"/>
                  <a:gd name="connsiteX5" fmla="*/ 59341 w 87837"/>
                  <a:gd name="connsiteY5" fmla="*/ 54007 h 64664"/>
                  <a:gd name="connsiteX6" fmla="*/ 69056 w 87837"/>
                  <a:gd name="connsiteY6" fmla="*/ 64579 h 64664"/>
                  <a:gd name="connsiteX7" fmla="*/ 81820 w 87837"/>
                  <a:gd name="connsiteY7" fmla="*/ 54197 h 64664"/>
                  <a:gd name="connsiteX8" fmla="*/ 86296 w 87837"/>
                  <a:gd name="connsiteY8" fmla="*/ 95 h 6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837" h="64664">
                    <a:moveTo>
                      <a:pt x="0" y="0"/>
                    </a:moveTo>
                    <a:cubicBezTo>
                      <a:pt x="3524" y="15907"/>
                      <a:pt x="14859" y="39433"/>
                      <a:pt x="22860" y="53721"/>
                    </a:cubicBezTo>
                    <a:cubicBezTo>
                      <a:pt x="25051" y="57626"/>
                      <a:pt x="27718" y="61722"/>
                      <a:pt x="32004" y="62865"/>
                    </a:cubicBezTo>
                    <a:cubicBezTo>
                      <a:pt x="37719" y="64389"/>
                      <a:pt x="43434" y="59817"/>
                      <a:pt x="46387" y="54674"/>
                    </a:cubicBezTo>
                    <a:cubicBezTo>
                      <a:pt x="54007" y="41815"/>
                      <a:pt x="51911" y="25718"/>
                      <a:pt x="49530" y="10954"/>
                    </a:cubicBezTo>
                    <a:cubicBezTo>
                      <a:pt x="50482" y="25718"/>
                      <a:pt x="53816" y="40291"/>
                      <a:pt x="59341" y="54007"/>
                    </a:cubicBezTo>
                    <a:cubicBezTo>
                      <a:pt x="61150" y="58674"/>
                      <a:pt x="64103" y="63818"/>
                      <a:pt x="69056" y="64579"/>
                    </a:cubicBezTo>
                    <a:cubicBezTo>
                      <a:pt x="74867" y="65437"/>
                      <a:pt x="79534" y="59627"/>
                      <a:pt x="81820" y="54197"/>
                    </a:cubicBezTo>
                    <a:cubicBezTo>
                      <a:pt x="86868" y="42386"/>
                      <a:pt x="89821" y="12478"/>
                      <a:pt x="86296" y="95"/>
                    </a:cubicBezTo>
                  </a:path>
                </a:pathLst>
              </a:custGeom>
              <a:solidFill>
                <a:srgbClr val="F5D4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9339" name="Freeform: Shape 19338">
                <a:extLst>
                  <a:ext uri="{FF2B5EF4-FFF2-40B4-BE49-F238E27FC236}">
                    <a16:creationId xmlns:a16="http://schemas.microsoft.com/office/drawing/2014/main" id="{D9F3F936-623E-410A-A716-CFA381F766D6}"/>
                  </a:ext>
                </a:extLst>
              </p:cNvPr>
              <p:cNvSpPr/>
              <p:nvPr/>
            </p:nvSpPr>
            <p:spPr>
              <a:xfrm>
                <a:off x="6483784" y="3094794"/>
                <a:ext cx="95725" cy="72900"/>
              </a:xfrm>
              <a:custGeom>
                <a:avLst/>
                <a:gdLst>
                  <a:gd name="connsiteX0" fmla="*/ 73 w 95725"/>
                  <a:gd name="connsiteY0" fmla="*/ 4259 h 72900"/>
                  <a:gd name="connsiteX1" fmla="*/ 34363 w 95725"/>
                  <a:gd name="connsiteY1" fmla="*/ 70553 h 72900"/>
                  <a:gd name="connsiteX2" fmla="*/ 56652 w 95725"/>
                  <a:gd name="connsiteY2" fmla="*/ 13213 h 72900"/>
                  <a:gd name="connsiteX3" fmla="*/ 48174 w 95725"/>
                  <a:gd name="connsiteY3" fmla="*/ 14356 h 72900"/>
                  <a:gd name="connsiteX4" fmla="*/ 81988 w 95725"/>
                  <a:gd name="connsiteY4" fmla="*/ 69125 h 72900"/>
                  <a:gd name="connsiteX5" fmla="*/ 92751 w 95725"/>
                  <a:gd name="connsiteY5" fmla="*/ 2545 h 72900"/>
                  <a:gd name="connsiteX6" fmla="*/ 85512 w 95725"/>
                  <a:gd name="connsiteY6" fmla="*/ 3497 h 72900"/>
                  <a:gd name="connsiteX7" fmla="*/ 83798 w 95725"/>
                  <a:gd name="connsiteY7" fmla="*/ 44741 h 72900"/>
                  <a:gd name="connsiteX8" fmla="*/ 81893 w 95725"/>
                  <a:gd name="connsiteY8" fmla="*/ 51980 h 72900"/>
                  <a:gd name="connsiteX9" fmla="*/ 64367 w 95725"/>
                  <a:gd name="connsiteY9" fmla="*/ 50265 h 72900"/>
                  <a:gd name="connsiteX10" fmla="*/ 56747 w 95725"/>
                  <a:gd name="connsiteY10" fmla="*/ 14356 h 72900"/>
                  <a:gd name="connsiteX11" fmla="*/ 48270 w 95725"/>
                  <a:gd name="connsiteY11" fmla="*/ 15499 h 72900"/>
                  <a:gd name="connsiteX12" fmla="*/ 49317 w 95725"/>
                  <a:gd name="connsiteY12" fmla="*/ 46836 h 72900"/>
                  <a:gd name="connsiteX13" fmla="*/ 30553 w 95725"/>
                  <a:gd name="connsiteY13" fmla="*/ 58457 h 72900"/>
                  <a:gd name="connsiteX14" fmla="*/ 22076 w 95725"/>
                  <a:gd name="connsiteY14" fmla="*/ 46455 h 72900"/>
                  <a:gd name="connsiteX15" fmla="*/ 5693 w 95725"/>
                  <a:gd name="connsiteY15" fmla="*/ 2831 h 72900"/>
                  <a:gd name="connsiteX16" fmla="*/ 73 w 95725"/>
                  <a:gd name="connsiteY16" fmla="*/ 4259 h 72900"/>
                  <a:gd name="connsiteX17" fmla="*/ 73 w 95725"/>
                  <a:gd name="connsiteY17" fmla="*/ 4259 h 7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725" h="72900">
                    <a:moveTo>
                      <a:pt x="73" y="4259"/>
                    </a:moveTo>
                    <a:cubicBezTo>
                      <a:pt x="3693" y="23309"/>
                      <a:pt x="10741" y="65219"/>
                      <a:pt x="34363" y="70553"/>
                    </a:cubicBezTo>
                    <a:cubicBezTo>
                      <a:pt x="62367" y="76840"/>
                      <a:pt x="58842" y="27500"/>
                      <a:pt x="56652" y="13213"/>
                    </a:cubicBezTo>
                    <a:cubicBezTo>
                      <a:pt x="55890" y="8450"/>
                      <a:pt x="47793" y="9498"/>
                      <a:pt x="48174" y="14356"/>
                    </a:cubicBezTo>
                    <a:cubicBezTo>
                      <a:pt x="49317" y="27310"/>
                      <a:pt x="56366" y="88556"/>
                      <a:pt x="81988" y="69125"/>
                    </a:cubicBezTo>
                    <a:cubicBezTo>
                      <a:pt x="97228" y="57504"/>
                      <a:pt x="98085" y="18737"/>
                      <a:pt x="92751" y="2545"/>
                    </a:cubicBezTo>
                    <a:cubicBezTo>
                      <a:pt x="91513" y="-1170"/>
                      <a:pt x="84941" y="-789"/>
                      <a:pt x="85512" y="3497"/>
                    </a:cubicBezTo>
                    <a:cubicBezTo>
                      <a:pt x="87227" y="17309"/>
                      <a:pt x="86846" y="31120"/>
                      <a:pt x="83798" y="44741"/>
                    </a:cubicBezTo>
                    <a:cubicBezTo>
                      <a:pt x="83322" y="46931"/>
                      <a:pt x="83036" y="49979"/>
                      <a:pt x="81893" y="51980"/>
                    </a:cubicBezTo>
                    <a:cubicBezTo>
                      <a:pt x="73701" y="66362"/>
                      <a:pt x="67415" y="58742"/>
                      <a:pt x="64367" y="50265"/>
                    </a:cubicBezTo>
                    <a:cubicBezTo>
                      <a:pt x="60176" y="38645"/>
                      <a:pt x="57985" y="26643"/>
                      <a:pt x="56747" y="14356"/>
                    </a:cubicBezTo>
                    <a:cubicBezTo>
                      <a:pt x="53889" y="14737"/>
                      <a:pt x="51127" y="15118"/>
                      <a:pt x="48270" y="15499"/>
                    </a:cubicBezTo>
                    <a:cubicBezTo>
                      <a:pt x="49889" y="25500"/>
                      <a:pt x="51889" y="36740"/>
                      <a:pt x="49317" y="46836"/>
                    </a:cubicBezTo>
                    <a:cubicBezTo>
                      <a:pt x="47317" y="54742"/>
                      <a:pt x="39697" y="61790"/>
                      <a:pt x="30553" y="58457"/>
                    </a:cubicBezTo>
                    <a:cubicBezTo>
                      <a:pt x="27029" y="57123"/>
                      <a:pt x="23695" y="49503"/>
                      <a:pt x="22076" y="46455"/>
                    </a:cubicBezTo>
                    <a:cubicBezTo>
                      <a:pt x="14646" y="32739"/>
                      <a:pt x="9598" y="17785"/>
                      <a:pt x="5693" y="2831"/>
                    </a:cubicBezTo>
                    <a:cubicBezTo>
                      <a:pt x="4740" y="-979"/>
                      <a:pt x="-689" y="545"/>
                      <a:pt x="73" y="4259"/>
                    </a:cubicBezTo>
                    <a:lnTo>
                      <a:pt x="73" y="4259"/>
                    </a:ln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9340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884144" y="3273447"/>
                <a:ext cx="347110" cy="461861"/>
                <a:chOff x="5884144" y="3273447"/>
                <a:chExt cx="347110" cy="461861"/>
              </a:xfrm>
            </p:grpSpPr>
            <p:grpSp>
              <p:nvGrpSpPr>
                <p:cNvPr id="19341" name="Graphic 19209">
                  <a:extLst>
                    <a:ext uri="{FF2B5EF4-FFF2-40B4-BE49-F238E27FC236}">
                      <a16:creationId xmlns:a16="http://schemas.microsoft.com/office/drawing/2014/main" id="{3994023D-35DD-47DD-A374-668B765813EC}"/>
                    </a:ext>
                  </a:extLst>
                </p:cNvPr>
                <p:cNvGrpSpPr/>
                <p:nvPr/>
              </p:nvGrpSpPr>
              <p:grpSpPr>
                <a:xfrm>
                  <a:off x="6136195" y="3428904"/>
                  <a:ext cx="95059" cy="269555"/>
                  <a:chOff x="6136195" y="3428904"/>
                  <a:chExt cx="95059" cy="269555"/>
                </a:xfrm>
              </p:grpSpPr>
              <p:sp>
                <p:nvSpPr>
                  <p:cNvPr id="19342" name="Freeform: Shape 19341">
                    <a:extLst>
                      <a:ext uri="{FF2B5EF4-FFF2-40B4-BE49-F238E27FC236}">
                        <a16:creationId xmlns:a16="http://schemas.microsoft.com/office/drawing/2014/main" id="{1EFB6583-699E-4BB4-8E77-B39733F34646}"/>
                      </a:ext>
                    </a:extLst>
                  </p:cNvPr>
                  <p:cNvSpPr/>
                  <p:nvPr/>
                </p:nvSpPr>
                <p:spPr>
                  <a:xfrm>
                    <a:off x="6136195" y="3428904"/>
                    <a:ext cx="95059" cy="268042"/>
                  </a:xfrm>
                  <a:custGeom>
                    <a:avLst/>
                    <a:gdLst>
                      <a:gd name="connsiteX0" fmla="*/ 0 w 95059"/>
                      <a:gd name="connsiteY0" fmla="*/ 254127 h 268042"/>
                      <a:gd name="connsiteX1" fmla="*/ 29908 w 95059"/>
                      <a:gd name="connsiteY1" fmla="*/ 58769 h 268042"/>
                      <a:gd name="connsiteX2" fmla="*/ 74486 w 95059"/>
                      <a:gd name="connsiteY2" fmla="*/ 0 h 268042"/>
                      <a:gd name="connsiteX3" fmla="*/ 95059 w 95059"/>
                      <a:gd name="connsiteY3" fmla="*/ 69152 h 268042"/>
                      <a:gd name="connsiteX4" fmla="*/ 75629 w 95059"/>
                      <a:gd name="connsiteY4" fmla="*/ 264795 h 268042"/>
                      <a:gd name="connsiteX5" fmla="*/ 0 w 95059"/>
                      <a:gd name="connsiteY5" fmla="*/ 254127 h 268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059" h="268042">
                        <a:moveTo>
                          <a:pt x="0" y="254127"/>
                        </a:moveTo>
                        <a:lnTo>
                          <a:pt x="29908" y="58769"/>
                        </a:lnTo>
                        <a:lnTo>
                          <a:pt x="74486" y="0"/>
                        </a:lnTo>
                        <a:lnTo>
                          <a:pt x="95059" y="69152"/>
                        </a:lnTo>
                        <a:lnTo>
                          <a:pt x="75629" y="264795"/>
                        </a:lnTo>
                        <a:cubicBezTo>
                          <a:pt x="75533" y="264795"/>
                          <a:pt x="30956" y="276987"/>
                          <a:pt x="0" y="254127"/>
                        </a:cubicBezTo>
                        <a:close/>
                      </a:path>
                    </a:pathLst>
                  </a:custGeom>
                  <a:solidFill>
                    <a:srgbClr val="8C235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9343" name="Freeform: Shape 19342">
                    <a:extLst>
                      <a:ext uri="{FF2B5EF4-FFF2-40B4-BE49-F238E27FC236}">
                        <a16:creationId xmlns:a16="http://schemas.microsoft.com/office/drawing/2014/main" id="{A5CCCA7B-89D1-463D-BFBF-E25DC1EE6705}"/>
                      </a:ext>
                    </a:extLst>
                  </p:cNvPr>
                  <p:cNvSpPr/>
                  <p:nvPr/>
                </p:nvSpPr>
                <p:spPr>
                  <a:xfrm>
                    <a:off x="6166008" y="3455859"/>
                    <a:ext cx="65151" cy="42195"/>
                  </a:xfrm>
                  <a:custGeom>
                    <a:avLst/>
                    <a:gdLst>
                      <a:gd name="connsiteX0" fmla="*/ 24098 w 65151"/>
                      <a:gd name="connsiteY0" fmla="*/ 0 h 42195"/>
                      <a:gd name="connsiteX1" fmla="*/ 52959 w 65151"/>
                      <a:gd name="connsiteY1" fmla="*/ 2762 h 42195"/>
                      <a:gd name="connsiteX2" fmla="*/ 65151 w 65151"/>
                      <a:gd name="connsiteY2" fmla="*/ 42196 h 42195"/>
                      <a:gd name="connsiteX3" fmla="*/ 0 w 65151"/>
                      <a:gd name="connsiteY3" fmla="*/ 31718 h 42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151" h="42195">
                        <a:moveTo>
                          <a:pt x="24098" y="0"/>
                        </a:moveTo>
                        <a:lnTo>
                          <a:pt x="52959" y="2762"/>
                        </a:lnTo>
                        <a:lnTo>
                          <a:pt x="65151" y="42196"/>
                        </a:lnTo>
                        <a:lnTo>
                          <a:pt x="0" y="31718"/>
                        </a:lnTo>
                        <a:close/>
                      </a:path>
                    </a:pathLst>
                  </a:custGeom>
                  <a:solidFill>
                    <a:srgbClr val="E8A18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9344" name="Freeform: Shape 19343">
                    <a:extLst>
                      <a:ext uri="{FF2B5EF4-FFF2-40B4-BE49-F238E27FC236}">
                        <a16:creationId xmlns:a16="http://schemas.microsoft.com/office/drawing/2014/main" id="{73723A68-3DF4-47C7-8DDD-30FF51C4444E}"/>
                      </a:ext>
                    </a:extLst>
                  </p:cNvPr>
                  <p:cNvSpPr/>
                  <p:nvPr/>
                </p:nvSpPr>
                <p:spPr>
                  <a:xfrm>
                    <a:off x="6136195" y="3666613"/>
                    <a:ext cx="74961" cy="31845"/>
                  </a:xfrm>
                  <a:custGeom>
                    <a:avLst/>
                    <a:gdLst>
                      <a:gd name="connsiteX0" fmla="*/ 74962 w 74961"/>
                      <a:gd name="connsiteY0" fmla="*/ 27371 h 31845"/>
                      <a:gd name="connsiteX1" fmla="*/ 41434 w 74961"/>
                      <a:gd name="connsiteY1" fmla="*/ 511 h 31845"/>
                      <a:gd name="connsiteX2" fmla="*/ 0 w 74961"/>
                      <a:gd name="connsiteY2" fmla="*/ 16322 h 31845"/>
                      <a:gd name="connsiteX3" fmla="*/ 37814 w 74961"/>
                      <a:gd name="connsiteY3" fmla="*/ 30895 h 31845"/>
                      <a:gd name="connsiteX4" fmla="*/ 74962 w 74961"/>
                      <a:gd name="connsiteY4" fmla="*/ 27371 h 31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961" h="31845">
                        <a:moveTo>
                          <a:pt x="74962" y="27371"/>
                        </a:moveTo>
                        <a:cubicBezTo>
                          <a:pt x="69247" y="13560"/>
                          <a:pt x="56102" y="3082"/>
                          <a:pt x="41434" y="511"/>
                        </a:cubicBezTo>
                        <a:cubicBezTo>
                          <a:pt x="26765" y="-2061"/>
                          <a:pt x="10192" y="5368"/>
                          <a:pt x="0" y="16322"/>
                        </a:cubicBezTo>
                        <a:cubicBezTo>
                          <a:pt x="0" y="16322"/>
                          <a:pt x="8954" y="27181"/>
                          <a:pt x="37814" y="30895"/>
                        </a:cubicBezTo>
                        <a:cubicBezTo>
                          <a:pt x="63151" y="34324"/>
                          <a:pt x="74962" y="27371"/>
                          <a:pt x="74962" y="27371"/>
                        </a:cubicBez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9345" name="Freeform: Shape 19344">
                    <a:extLst>
                      <a:ext uri="{FF2B5EF4-FFF2-40B4-BE49-F238E27FC236}">
                        <a16:creationId xmlns:a16="http://schemas.microsoft.com/office/drawing/2014/main" id="{03C68594-B19E-436E-9FE9-4E2D2F3BF57F}"/>
                      </a:ext>
                    </a:extLst>
                  </p:cNvPr>
                  <p:cNvSpPr/>
                  <p:nvPr/>
                </p:nvSpPr>
                <p:spPr>
                  <a:xfrm>
                    <a:off x="6154099" y="3488721"/>
                    <a:ext cx="29070" cy="182765"/>
                  </a:xfrm>
                  <a:custGeom>
                    <a:avLst/>
                    <a:gdLst>
                      <a:gd name="connsiteX0" fmla="*/ 2384 w 29070"/>
                      <a:gd name="connsiteY0" fmla="*/ 181928 h 182765"/>
                      <a:gd name="connsiteX1" fmla="*/ 29054 w 29070"/>
                      <a:gd name="connsiteY1" fmla="*/ 1714 h 182765"/>
                      <a:gd name="connsiteX2" fmla="*/ 25435 w 29070"/>
                      <a:gd name="connsiteY2" fmla="*/ 1714 h 182765"/>
                      <a:gd name="connsiteX3" fmla="*/ 3 w 29070"/>
                      <a:gd name="connsiteY3" fmla="*/ 181642 h 182765"/>
                      <a:gd name="connsiteX4" fmla="*/ 2384 w 29070"/>
                      <a:gd name="connsiteY4" fmla="*/ 181928 h 182765"/>
                      <a:gd name="connsiteX5" fmla="*/ 2384 w 29070"/>
                      <a:gd name="connsiteY5" fmla="*/ 181928 h 182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070" h="182765">
                        <a:moveTo>
                          <a:pt x="2384" y="181928"/>
                        </a:moveTo>
                        <a:cubicBezTo>
                          <a:pt x="12576" y="122110"/>
                          <a:pt x="21148" y="61817"/>
                          <a:pt x="29054" y="1714"/>
                        </a:cubicBezTo>
                        <a:cubicBezTo>
                          <a:pt x="29340" y="-571"/>
                          <a:pt x="25816" y="-571"/>
                          <a:pt x="25435" y="1714"/>
                        </a:cubicBezTo>
                        <a:cubicBezTo>
                          <a:pt x="17434" y="61722"/>
                          <a:pt x="7432" y="121539"/>
                          <a:pt x="3" y="181642"/>
                        </a:cubicBezTo>
                        <a:cubicBezTo>
                          <a:pt x="-92" y="182880"/>
                          <a:pt x="2194" y="183261"/>
                          <a:pt x="2384" y="181928"/>
                        </a:cubicBezTo>
                        <a:lnTo>
                          <a:pt x="2384" y="181928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9346" name="Freeform: Shape 19345">
                    <a:extLst>
                      <a:ext uri="{FF2B5EF4-FFF2-40B4-BE49-F238E27FC236}">
                        <a16:creationId xmlns:a16="http://schemas.microsoft.com/office/drawing/2014/main" id="{19A03328-92FB-4015-BF51-E639AEEB0A66}"/>
                      </a:ext>
                    </a:extLst>
                  </p:cNvPr>
                  <p:cNvSpPr/>
                  <p:nvPr/>
                </p:nvSpPr>
                <p:spPr>
                  <a:xfrm>
                    <a:off x="6178769" y="3494440"/>
                    <a:ext cx="29072" cy="177768"/>
                  </a:xfrm>
                  <a:custGeom>
                    <a:avLst/>
                    <a:gdLst>
                      <a:gd name="connsiteX0" fmla="*/ 2384 w 29072"/>
                      <a:gd name="connsiteY0" fmla="*/ 176970 h 177768"/>
                      <a:gd name="connsiteX1" fmla="*/ 29054 w 29072"/>
                      <a:gd name="connsiteY1" fmla="*/ 1996 h 177768"/>
                      <a:gd name="connsiteX2" fmla="*/ 25911 w 29072"/>
                      <a:gd name="connsiteY2" fmla="*/ 1138 h 177768"/>
                      <a:gd name="connsiteX3" fmla="*/ 3 w 29072"/>
                      <a:gd name="connsiteY3" fmla="*/ 176684 h 177768"/>
                      <a:gd name="connsiteX4" fmla="*/ 2384 w 29072"/>
                      <a:gd name="connsiteY4" fmla="*/ 176970 h 177768"/>
                      <a:gd name="connsiteX5" fmla="*/ 2384 w 29072"/>
                      <a:gd name="connsiteY5" fmla="*/ 176970 h 177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072" h="177768">
                        <a:moveTo>
                          <a:pt x="2384" y="176970"/>
                        </a:moveTo>
                        <a:cubicBezTo>
                          <a:pt x="12385" y="118867"/>
                          <a:pt x="19720" y="60193"/>
                          <a:pt x="29054" y="1996"/>
                        </a:cubicBezTo>
                        <a:cubicBezTo>
                          <a:pt x="29340" y="-4"/>
                          <a:pt x="26197" y="-862"/>
                          <a:pt x="25911" y="1138"/>
                        </a:cubicBezTo>
                        <a:cubicBezTo>
                          <a:pt x="17720" y="59717"/>
                          <a:pt x="7528" y="118010"/>
                          <a:pt x="3" y="176684"/>
                        </a:cubicBezTo>
                        <a:cubicBezTo>
                          <a:pt x="-92" y="177923"/>
                          <a:pt x="2099" y="178208"/>
                          <a:pt x="2384" y="176970"/>
                        </a:cubicBezTo>
                        <a:lnTo>
                          <a:pt x="2384" y="176970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9347" name="Freeform: Shape 19346">
                    <a:extLst>
                      <a:ext uri="{FF2B5EF4-FFF2-40B4-BE49-F238E27FC236}">
                        <a16:creationId xmlns:a16="http://schemas.microsoft.com/office/drawing/2014/main" id="{9F0C448C-2BF0-43F9-BBFC-F1E736612A46}"/>
                      </a:ext>
                    </a:extLst>
                  </p:cNvPr>
                  <p:cNvSpPr/>
                  <p:nvPr/>
                </p:nvSpPr>
                <p:spPr>
                  <a:xfrm>
                    <a:off x="6202962" y="3496531"/>
                    <a:ext cx="24213" cy="190846"/>
                  </a:xfrm>
                  <a:custGeom>
                    <a:avLst/>
                    <a:gdLst>
                      <a:gd name="connsiteX0" fmla="*/ 1909 w 24213"/>
                      <a:gd name="connsiteY0" fmla="*/ 190119 h 190846"/>
                      <a:gd name="connsiteX1" fmla="*/ 24197 w 24213"/>
                      <a:gd name="connsiteY1" fmla="*/ 1714 h 190846"/>
                      <a:gd name="connsiteX2" fmla="*/ 20673 w 24213"/>
                      <a:gd name="connsiteY2" fmla="*/ 1714 h 190846"/>
                      <a:gd name="connsiteX3" fmla="*/ 4 w 24213"/>
                      <a:gd name="connsiteY3" fmla="*/ 189833 h 190846"/>
                      <a:gd name="connsiteX4" fmla="*/ 1909 w 24213"/>
                      <a:gd name="connsiteY4" fmla="*/ 190119 h 190846"/>
                      <a:gd name="connsiteX5" fmla="*/ 1909 w 24213"/>
                      <a:gd name="connsiteY5" fmla="*/ 190119 h 190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213" h="190846">
                        <a:moveTo>
                          <a:pt x="1909" y="190119"/>
                        </a:moveTo>
                        <a:cubicBezTo>
                          <a:pt x="11148" y="127635"/>
                          <a:pt x="16863" y="64484"/>
                          <a:pt x="24197" y="1714"/>
                        </a:cubicBezTo>
                        <a:cubicBezTo>
                          <a:pt x="24483" y="-571"/>
                          <a:pt x="20863" y="-571"/>
                          <a:pt x="20673" y="1714"/>
                        </a:cubicBezTo>
                        <a:cubicBezTo>
                          <a:pt x="14005" y="64389"/>
                          <a:pt x="5147" y="126968"/>
                          <a:pt x="4" y="189833"/>
                        </a:cubicBezTo>
                        <a:cubicBezTo>
                          <a:pt x="-92" y="190976"/>
                          <a:pt x="1718" y="191262"/>
                          <a:pt x="1909" y="190119"/>
                        </a:cubicBezTo>
                        <a:lnTo>
                          <a:pt x="1909" y="190119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19348" name="Freeform: Shape 19347">
                  <a:extLst>
                    <a:ext uri="{FF2B5EF4-FFF2-40B4-BE49-F238E27FC236}">
                      <a16:creationId xmlns:a16="http://schemas.microsoft.com/office/drawing/2014/main" id="{604506CD-0CED-402F-B486-BF8932381F68}"/>
                    </a:ext>
                  </a:extLst>
                </p:cNvPr>
                <p:cNvSpPr/>
                <p:nvPr/>
              </p:nvSpPr>
              <p:spPr>
                <a:xfrm>
                  <a:off x="6110001" y="3533857"/>
                  <a:ext cx="110595" cy="113645"/>
                </a:xfrm>
                <a:custGeom>
                  <a:avLst/>
                  <a:gdLst>
                    <a:gd name="connsiteX0" fmla="*/ 0 w 110595"/>
                    <a:gd name="connsiteY0" fmla="*/ 51733 h 113645"/>
                    <a:gd name="connsiteX1" fmla="*/ 36767 w 110595"/>
                    <a:gd name="connsiteY1" fmla="*/ 37255 h 113645"/>
                    <a:gd name="connsiteX2" fmla="*/ 43529 w 110595"/>
                    <a:gd name="connsiteY2" fmla="*/ 394 h 113645"/>
                    <a:gd name="connsiteX3" fmla="*/ 52292 w 110595"/>
                    <a:gd name="connsiteY3" fmla="*/ 37255 h 113645"/>
                    <a:gd name="connsiteX4" fmla="*/ 100775 w 110595"/>
                    <a:gd name="connsiteY4" fmla="*/ 4299 h 113645"/>
                    <a:gd name="connsiteX5" fmla="*/ 70771 w 110595"/>
                    <a:gd name="connsiteY5" fmla="*/ 49066 h 113645"/>
                    <a:gd name="connsiteX6" fmla="*/ 109538 w 110595"/>
                    <a:gd name="connsiteY6" fmla="*/ 25825 h 113645"/>
                    <a:gd name="connsiteX7" fmla="*/ 72771 w 110595"/>
                    <a:gd name="connsiteY7" fmla="*/ 70117 h 113645"/>
                    <a:gd name="connsiteX8" fmla="*/ 103727 w 110595"/>
                    <a:gd name="connsiteY8" fmla="*/ 55543 h 113645"/>
                    <a:gd name="connsiteX9" fmla="*/ 15526 w 110595"/>
                    <a:gd name="connsiteY9" fmla="*/ 113646 h 113645"/>
                    <a:gd name="connsiteX10" fmla="*/ 0 w 110595"/>
                    <a:gd name="connsiteY10" fmla="*/ 51733 h 113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0595" h="113645">
                      <a:moveTo>
                        <a:pt x="0" y="51733"/>
                      </a:moveTo>
                      <a:lnTo>
                        <a:pt x="36767" y="37255"/>
                      </a:lnTo>
                      <a:lnTo>
                        <a:pt x="43529" y="394"/>
                      </a:lnTo>
                      <a:cubicBezTo>
                        <a:pt x="58102" y="-4464"/>
                        <a:pt x="52292" y="37255"/>
                        <a:pt x="52292" y="37255"/>
                      </a:cubicBezTo>
                      <a:cubicBezTo>
                        <a:pt x="52292" y="37255"/>
                        <a:pt x="98774" y="-4464"/>
                        <a:pt x="100775" y="4299"/>
                      </a:cubicBezTo>
                      <a:cubicBezTo>
                        <a:pt x="102679" y="13062"/>
                        <a:pt x="70771" y="49066"/>
                        <a:pt x="70771" y="49066"/>
                      </a:cubicBezTo>
                      <a:cubicBezTo>
                        <a:pt x="70771" y="49066"/>
                        <a:pt x="118205" y="5823"/>
                        <a:pt x="109538" y="25825"/>
                      </a:cubicBezTo>
                      <a:cubicBezTo>
                        <a:pt x="100775" y="45923"/>
                        <a:pt x="72771" y="70117"/>
                        <a:pt x="72771" y="70117"/>
                      </a:cubicBezTo>
                      <a:cubicBezTo>
                        <a:pt x="72771" y="70117"/>
                        <a:pt x="109538" y="42018"/>
                        <a:pt x="103727" y="55543"/>
                      </a:cubicBezTo>
                      <a:cubicBezTo>
                        <a:pt x="97917" y="69069"/>
                        <a:pt x="15526" y="113646"/>
                        <a:pt x="15526" y="113646"/>
                      </a:cubicBezTo>
                      <a:lnTo>
                        <a:pt x="0" y="51733"/>
                      </a:lnTo>
                      <a:close/>
                    </a:path>
                  </a:pathLst>
                </a:custGeom>
                <a:solidFill>
                  <a:srgbClr val="A77C6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19349" name="Graphic 19209">
                  <a:extLst>
                    <a:ext uri="{FF2B5EF4-FFF2-40B4-BE49-F238E27FC236}">
                      <a16:creationId xmlns:a16="http://schemas.microsoft.com/office/drawing/2014/main" id="{3994023D-35DD-47DD-A374-668B765813EC}"/>
                    </a:ext>
                  </a:extLst>
                </p:cNvPr>
                <p:cNvGrpSpPr/>
                <p:nvPr/>
              </p:nvGrpSpPr>
              <p:grpSpPr>
                <a:xfrm>
                  <a:off x="5884144" y="3273447"/>
                  <a:ext cx="250859" cy="461861"/>
                  <a:chOff x="5884144" y="3273447"/>
                  <a:chExt cx="250859" cy="461861"/>
                </a:xfrm>
              </p:grpSpPr>
              <p:sp>
                <p:nvSpPr>
                  <p:cNvPr id="19350" name="Freeform: Shape 19349">
                    <a:extLst>
                      <a:ext uri="{FF2B5EF4-FFF2-40B4-BE49-F238E27FC236}">
                        <a16:creationId xmlns:a16="http://schemas.microsoft.com/office/drawing/2014/main" id="{2D9DAA72-930D-4661-B4A1-166A744AEA87}"/>
                      </a:ext>
                    </a:extLst>
                  </p:cNvPr>
                  <p:cNvSpPr/>
                  <p:nvPr/>
                </p:nvSpPr>
                <p:spPr>
                  <a:xfrm>
                    <a:off x="5889042" y="3321985"/>
                    <a:ext cx="242391" cy="407830"/>
                  </a:xfrm>
                  <a:custGeom>
                    <a:avLst/>
                    <a:gdLst>
                      <a:gd name="connsiteX0" fmla="*/ 123614 w 242391"/>
                      <a:gd name="connsiteY0" fmla="*/ 6811 h 407830"/>
                      <a:gd name="connsiteX1" fmla="*/ 361 w 242391"/>
                      <a:gd name="connsiteY1" fmla="*/ 294466 h 407830"/>
                      <a:gd name="connsiteX2" fmla="*/ 85609 w 242391"/>
                      <a:gd name="connsiteY2" fmla="*/ 404098 h 407830"/>
                      <a:gd name="connsiteX3" fmla="*/ 242391 w 242391"/>
                      <a:gd name="connsiteY3" fmla="*/ 341710 h 407830"/>
                      <a:gd name="connsiteX4" fmla="*/ 214959 w 242391"/>
                      <a:gd name="connsiteY4" fmla="*/ 256461 h 407830"/>
                      <a:gd name="connsiteX5" fmla="*/ 138854 w 242391"/>
                      <a:gd name="connsiteY5" fmla="*/ 257985 h 407830"/>
                      <a:gd name="connsiteX6" fmla="*/ 224103 w 242391"/>
                      <a:gd name="connsiteY6" fmla="*/ 113395 h 407830"/>
                      <a:gd name="connsiteX7" fmla="*/ 123614 w 242391"/>
                      <a:gd name="connsiteY7" fmla="*/ 6811 h 40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2391" h="407830">
                        <a:moveTo>
                          <a:pt x="123614" y="6811"/>
                        </a:moveTo>
                        <a:cubicBezTo>
                          <a:pt x="123614" y="6811"/>
                          <a:pt x="3409" y="216837"/>
                          <a:pt x="361" y="294466"/>
                        </a:cubicBezTo>
                        <a:cubicBezTo>
                          <a:pt x="-2687" y="372094"/>
                          <a:pt x="12553" y="422291"/>
                          <a:pt x="85609" y="404098"/>
                        </a:cubicBezTo>
                        <a:cubicBezTo>
                          <a:pt x="158666" y="385810"/>
                          <a:pt x="242391" y="341710"/>
                          <a:pt x="242391" y="341710"/>
                        </a:cubicBezTo>
                        <a:lnTo>
                          <a:pt x="214959" y="256461"/>
                        </a:lnTo>
                        <a:lnTo>
                          <a:pt x="138854" y="257985"/>
                        </a:lnTo>
                        <a:lnTo>
                          <a:pt x="224103" y="113395"/>
                        </a:lnTo>
                        <a:cubicBezTo>
                          <a:pt x="224103" y="113395"/>
                          <a:pt x="245439" y="-32813"/>
                          <a:pt x="123614" y="6811"/>
                        </a:cubicBezTo>
                        <a:close/>
                      </a:path>
                    </a:pathLst>
                  </a:custGeom>
                  <a:solidFill>
                    <a:srgbClr val="297D9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9351" name="Freeform: Shape 19350">
                    <a:extLst>
                      <a:ext uri="{FF2B5EF4-FFF2-40B4-BE49-F238E27FC236}">
                        <a16:creationId xmlns:a16="http://schemas.microsoft.com/office/drawing/2014/main" id="{2A592B5C-B35F-4ECF-B9D6-ADA7FC1CE52D}"/>
                      </a:ext>
                    </a:extLst>
                  </p:cNvPr>
                  <p:cNvSpPr/>
                  <p:nvPr/>
                </p:nvSpPr>
                <p:spPr>
                  <a:xfrm>
                    <a:off x="5884144" y="3273447"/>
                    <a:ext cx="250859" cy="461861"/>
                  </a:xfrm>
                  <a:custGeom>
                    <a:avLst/>
                    <a:gdLst>
                      <a:gd name="connsiteX0" fmla="*/ 225857 w 250859"/>
                      <a:gd name="connsiteY0" fmla="*/ 160029 h 461861"/>
                      <a:gd name="connsiteX1" fmla="*/ 140608 w 250859"/>
                      <a:gd name="connsiteY1" fmla="*/ 304618 h 461861"/>
                      <a:gd name="connsiteX2" fmla="*/ 143751 w 250859"/>
                      <a:gd name="connsiteY2" fmla="*/ 310048 h 461861"/>
                      <a:gd name="connsiteX3" fmla="*/ 217761 w 250859"/>
                      <a:gd name="connsiteY3" fmla="*/ 308524 h 461861"/>
                      <a:gd name="connsiteX4" fmla="*/ 238144 w 250859"/>
                      <a:gd name="connsiteY4" fmla="*/ 373389 h 461861"/>
                      <a:gd name="connsiteX5" fmla="*/ 239001 w 250859"/>
                      <a:gd name="connsiteY5" fmla="*/ 390343 h 461861"/>
                      <a:gd name="connsiteX6" fmla="*/ 178613 w 250859"/>
                      <a:gd name="connsiteY6" fmla="*/ 418061 h 461861"/>
                      <a:gd name="connsiteX7" fmla="*/ 10211 w 250859"/>
                      <a:gd name="connsiteY7" fmla="*/ 387676 h 461861"/>
                      <a:gd name="connsiteX8" fmla="*/ 80029 w 250859"/>
                      <a:gd name="connsiteY8" fmla="*/ 154123 h 461861"/>
                      <a:gd name="connsiteX9" fmla="*/ 190138 w 250859"/>
                      <a:gd name="connsiteY9" fmla="*/ 7248 h 461861"/>
                      <a:gd name="connsiteX10" fmla="*/ 188233 w 250859"/>
                      <a:gd name="connsiteY10" fmla="*/ 295 h 461861"/>
                      <a:gd name="connsiteX11" fmla="*/ 100889 w 250859"/>
                      <a:gd name="connsiteY11" fmla="*/ 98212 h 461861"/>
                      <a:gd name="connsiteX12" fmla="*/ 7068 w 250859"/>
                      <a:gd name="connsiteY12" fmla="*/ 311095 h 461861"/>
                      <a:gd name="connsiteX13" fmla="*/ 39738 w 250859"/>
                      <a:gd name="connsiteY13" fmla="*/ 455780 h 461861"/>
                      <a:gd name="connsiteX14" fmla="*/ 249098 w 250859"/>
                      <a:gd name="connsiteY14" fmla="*/ 393391 h 461861"/>
                      <a:gd name="connsiteX15" fmla="*/ 250717 w 250859"/>
                      <a:gd name="connsiteY15" fmla="*/ 389296 h 461861"/>
                      <a:gd name="connsiteX16" fmla="*/ 223285 w 250859"/>
                      <a:gd name="connsiteY16" fmla="*/ 304047 h 461861"/>
                      <a:gd name="connsiteX17" fmla="*/ 219761 w 250859"/>
                      <a:gd name="connsiteY17" fmla="*/ 301380 h 461861"/>
                      <a:gd name="connsiteX18" fmla="*/ 151562 w 250859"/>
                      <a:gd name="connsiteY18" fmla="*/ 302713 h 461861"/>
                      <a:gd name="connsiteX19" fmla="*/ 148990 w 250859"/>
                      <a:gd name="connsiteY19" fmla="*/ 304618 h 461861"/>
                      <a:gd name="connsiteX20" fmla="*/ 163754 w 250859"/>
                      <a:gd name="connsiteY20" fmla="*/ 279663 h 461861"/>
                      <a:gd name="connsiteX21" fmla="*/ 232143 w 250859"/>
                      <a:gd name="connsiteY21" fmla="*/ 163744 h 461861"/>
                      <a:gd name="connsiteX22" fmla="*/ 225857 w 250859"/>
                      <a:gd name="connsiteY22" fmla="*/ 160029 h 461861"/>
                      <a:gd name="connsiteX23" fmla="*/ 225857 w 250859"/>
                      <a:gd name="connsiteY23" fmla="*/ 160029 h 461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50859" h="461861">
                        <a:moveTo>
                          <a:pt x="225857" y="160029"/>
                        </a:moveTo>
                        <a:cubicBezTo>
                          <a:pt x="197472" y="208225"/>
                          <a:pt x="168993" y="256422"/>
                          <a:pt x="140608" y="304618"/>
                        </a:cubicBezTo>
                        <a:cubicBezTo>
                          <a:pt x="139275" y="307000"/>
                          <a:pt x="140989" y="310143"/>
                          <a:pt x="143751" y="310048"/>
                        </a:cubicBezTo>
                        <a:cubicBezTo>
                          <a:pt x="160039" y="309762"/>
                          <a:pt x="204045" y="300808"/>
                          <a:pt x="217761" y="308524"/>
                        </a:cubicBezTo>
                        <a:cubicBezTo>
                          <a:pt x="222618" y="311286"/>
                          <a:pt x="236525" y="361864"/>
                          <a:pt x="238144" y="373389"/>
                        </a:cubicBezTo>
                        <a:cubicBezTo>
                          <a:pt x="240525" y="390724"/>
                          <a:pt x="243669" y="382723"/>
                          <a:pt x="239001" y="390343"/>
                        </a:cubicBezTo>
                        <a:cubicBezTo>
                          <a:pt x="231572" y="402535"/>
                          <a:pt x="191186" y="412822"/>
                          <a:pt x="178613" y="418061"/>
                        </a:cubicBezTo>
                        <a:cubicBezTo>
                          <a:pt x="118701" y="443207"/>
                          <a:pt x="21165" y="483879"/>
                          <a:pt x="10211" y="387676"/>
                        </a:cubicBezTo>
                        <a:cubicBezTo>
                          <a:pt x="781" y="304809"/>
                          <a:pt x="43929" y="225942"/>
                          <a:pt x="80029" y="154123"/>
                        </a:cubicBezTo>
                        <a:cubicBezTo>
                          <a:pt x="106128" y="102117"/>
                          <a:pt x="132131" y="31346"/>
                          <a:pt x="190138" y="7248"/>
                        </a:cubicBezTo>
                        <a:cubicBezTo>
                          <a:pt x="194424" y="5533"/>
                          <a:pt x="192519" y="-1515"/>
                          <a:pt x="188233" y="295"/>
                        </a:cubicBezTo>
                        <a:cubicBezTo>
                          <a:pt x="142323" y="19345"/>
                          <a:pt x="122987" y="56968"/>
                          <a:pt x="100889" y="98212"/>
                        </a:cubicBezTo>
                        <a:cubicBezTo>
                          <a:pt x="64980" y="165268"/>
                          <a:pt x="25260" y="236705"/>
                          <a:pt x="7068" y="311095"/>
                        </a:cubicBezTo>
                        <a:cubicBezTo>
                          <a:pt x="-3219" y="353291"/>
                          <a:pt x="-9125" y="434254"/>
                          <a:pt x="39738" y="455780"/>
                        </a:cubicBezTo>
                        <a:cubicBezTo>
                          <a:pt x="97746" y="481307"/>
                          <a:pt x="198139" y="419871"/>
                          <a:pt x="249098" y="393391"/>
                        </a:cubicBezTo>
                        <a:cubicBezTo>
                          <a:pt x="250431" y="392725"/>
                          <a:pt x="251193" y="390724"/>
                          <a:pt x="250717" y="389296"/>
                        </a:cubicBezTo>
                        <a:cubicBezTo>
                          <a:pt x="241573" y="360911"/>
                          <a:pt x="232429" y="332431"/>
                          <a:pt x="223285" y="304047"/>
                        </a:cubicBezTo>
                        <a:cubicBezTo>
                          <a:pt x="222809" y="302523"/>
                          <a:pt x="221380" y="301380"/>
                          <a:pt x="219761" y="301380"/>
                        </a:cubicBezTo>
                        <a:cubicBezTo>
                          <a:pt x="202425" y="301761"/>
                          <a:pt x="166707" y="309857"/>
                          <a:pt x="151562" y="302713"/>
                        </a:cubicBezTo>
                        <a:cubicBezTo>
                          <a:pt x="138894" y="296808"/>
                          <a:pt x="149657" y="312143"/>
                          <a:pt x="148990" y="304618"/>
                        </a:cubicBezTo>
                        <a:cubicBezTo>
                          <a:pt x="148514" y="299380"/>
                          <a:pt x="161182" y="284044"/>
                          <a:pt x="163754" y="279663"/>
                        </a:cubicBezTo>
                        <a:cubicBezTo>
                          <a:pt x="186519" y="240991"/>
                          <a:pt x="209283" y="202415"/>
                          <a:pt x="232143" y="163744"/>
                        </a:cubicBezTo>
                        <a:cubicBezTo>
                          <a:pt x="234525" y="159648"/>
                          <a:pt x="228238" y="156028"/>
                          <a:pt x="225857" y="160029"/>
                        </a:cubicBezTo>
                        <a:lnTo>
                          <a:pt x="225857" y="160029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9352" name="Freeform: Shape 19351">
                    <a:extLst>
                      <a:ext uri="{FF2B5EF4-FFF2-40B4-BE49-F238E27FC236}">
                        <a16:creationId xmlns:a16="http://schemas.microsoft.com/office/drawing/2014/main" id="{5795F87A-1400-4EBB-A91C-E5F5084C2699}"/>
                      </a:ext>
                    </a:extLst>
                  </p:cNvPr>
                  <p:cNvSpPr/>
                  <p:nvPr/>
                </p:nvSpPr>
                <p:spPr>
                  <a:xfrm>
                    <a:off x="5973031" y="3576826"/>
                    <a:ext cx="65075" cy="11436"/>
                  </a:xfrm>
                  <a:custGeom>
                    <a:avLst/>
                    <a:gdLst>
                      <a:gd name="connsiteX0" fmla="*/ 2572 w 65075"/>
                      <a:gd name="connsiteY0" fmla="*/ 11431 h 11436"/>
                      <a:gd name="connsiteX1" fmla="*/ 62580 w 65075"/>
                      <a:gd name="connsiteY1" fmla="*/ 6859 h 11436"/>
                      <a:gd name="connsiteX2" fmla="*/ 61627 w 65075"/>
                      <a:gd name="connsiteY2" fmla="*/ 1 h 11436"/>
                      <a:gd name="connsiteX3" fmla="*/ 2572 w 65075"/>
                      <a:gd name="connsiteY3" fmla="*/ 6097 h 11436"/>
                      <a:gd name="connsiteX4" fmla="*/ 2572 w 65075"/>
                      <a:gd name="connsiteY4" fmla="*/ 11431 h 11436"/>
                      <a:gd name="connsiteX5" fmla="*/ 2572 w 65075"/>
                      <a:gd name="connsiteY5" fmla="*/ 11431 h 11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075" h="11436">
                        <a:moveTo>
                          <a:pt x="2572" y="11431"/>
                        </a:moveTo>
                        <a:cubicBezTo>
                          <a:pt x="22480" y="10479"/>
                          <a:pt x="42768" y="9621"/>
                          <a:pt x="62580" y="6859"/>
                        </a:cubicBezTo>
                        <a:cubicBezTo>
                          <a:pt x="66485" y="6288"/>
                          <a:pt x="65533" y="-94"/>
                          <a:pt x="61627" y="1"/>
                        </a:cubicBezTo>
                        <a:cubicBezTo>
                          <a:pt x="41911" y="858"/>
                          <a:pt x="22098" y="3525"/>
                          <a:pt x="2572" y="6097"/>
                        </a:cubicBezTo>
                        <a:cubicBezTo>
                          <a:pt x="-762" y="6573"/>
                          <a:pt x="-952" y="11622"/>
                          <a:pt x="2572" y="11431"/>
                        </a:cubicBezTo>
                        <a:lnTo>
                          <a:pt x="2572" y="11431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9353" name="Freeform: Shape 19352">
                    <a:extLst>
                      <a:ext uri="{FF2B5EF4-FFF2-40B4-BE49-F238E27FC236}">
                        <a16:creationId xmlns:a16="http://schemas.microsoft.com/office/drawing/2014/main" id="{8BEA0BBD-014C-485A-94F2-3E829A822AE0}"/>
                      </a:ext>
                    </a:extLst>
                  </p:cNvPr>
                  <p:cNvSpPr/>
                  <p:nvPr/>
                </p:nvSpPr>
                <p:spPr>
                  <a:xfrm>
                    <a:off x="6082075" y="3575140"/>
                    <a:ext cx="31594" cy="102069"/>
                  </a:xfrm>
                  <a:custGeom>
                    <a:avLst/>
                    <a:gdLst>
                      <a:gd name="connsiteX0" fmla="*/ 18 w 31594"/>
                      <a:gd name="connsiteY0" fmla="*/ 2449 h 102069"/>
                      <a:gd name="connsiteX1" fmla="*/ 24212 w 31594"/>
                      <a:gd name="connsiteY1" fmla="*/ 99413 h 102069"/>
                      <a:gd name="connsiteX2" fmla="*/ 31451 w 31594"/>
                      <a:gd name="connsiteY2" fmla="*/ 97413 h 102069"/>
                      <a:gd name="connsiteX3" fmla="*/ 3733 w 31594"/>
                      <a:gd name="connsiteY3" fmla="*/ 1401 h 102069"/>
                      <a:gd name="connsiteX4" fmla="*/ 18 w 31594"/>
                      <a:gd name="connsiteY4" fmla="*/ 2449 h 102069"/>
                      <a:gd name="connsiteX5" fmla="*/ 18 w 31594"/>
                      <a:gd name="connsiteY5" fmla="*/ 2449 h 1020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594" h="102069">
                        <a:moveTo>
                          <a:pt x="18" y="2449"/>
                        </a:moveTo>
                        <a:cubicBezTo>
                          <a:pt x="4686" y="35024"/>
                          <a:pt x="15163" y="67790"/>
                          <a:pt x="24212" y="99413"/>
                        </a:cubicBezTo>
                        <a:cubicBezTo>
                          <a:pt x="25545" y="104080"/>
                          <a:pt x="32689" y="102080"/>
                          <a:pt x="31451" y="97413"/>
                        </a:cubicBezTo>
                        <a:cubicBezTo>
                          <a:pt x="23355" y="65504"/>
                          <a:pt x="16020" y="31976"/>
                          <a:pt x="3733" y="1401"/>
                        </a:cubicBezTo>
                        <a:cubicBezTo>
                          <a:pt x="2876" y="-980"/>
                          <a:pt x="-267" y="-123"/>
                          <a:pt x="18" y="2449"/>
                        </a:cubicBezTo>
                        <a:lnTo>
                          <a:pt x="18" y="2449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19354" name="Freeform: Shape 19353">
                <a:extLst>
                  <a:ext uri="{FF2B5EF4-FFF2-40B4-BE49-F238E27FC236}">
                    <a16:creationId xmlns:a16="http://schemas.microsoft.com/office/drawing/2014/main" id="{307E9697-BC90-460E-A4DF-89782B8D365B}"/>
                  </a:ext>
                </a:extLst>
              </p:cNvPr>
              <p:cNvSpPr/>
              <p:nvPr/>
            </p:nvSpPr>
            <p:spPr>
              <a:xfrm>
                <a:off x="5948404" y="3864290"/>
                <a:ext cx="388412" cy="14330"/>
              </a:xfrm>
              <a:custGeom>
                <a:avLst/>
                <a:gdLst>
                  <a:gd name="connsiteX0" fmla="*/ 1768 w 388412"/>
                  <a:gd name="connsiteY0" fmla="*/ 4859 h 14330"/>
                  <a:gd name="connsiteX1" fmla="*/ 384197 w 388412"/>
                  <a:gd name="connsiteY1" fmla="*/ 13337 h 14330"/>
                  <a:gd name="connsiteX2" fmla="*/ 384197 w 388412"/>
                  <a:gd name="connsiteY2" fmla="*/ 4573 h 14330"/>
                  <a:gd name="connsiteX3" fmla="*/ 2435 w 388412"/>
                  <a:gd name="connsiteY3" fmla="*/ 1 h 14330"/>
                  <a:gd name="connsiteX4" fmla="*/ 1768 w 388412"/>
                  <a:gd name="connsiteY4" fmla="*/ 4859 h 14330"/>
                  <a:gd name="connsiteX5" fmla="*/ 1768 w 388412"/>
                  <a:gd name="connsiteY5" fmla="*/ 4859 h 1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412" h="14330">
                    <a:moveTo>
                      <a:pt x="1768" y="4859"/>
                    </a:moveTo>
                    <a:cubicBezTo>
                      <a:pt x="127403" y="24767"/>
                      <a:pt x="257419" y="5907"/>
                      <a:pt x="384197" y="13337"/>
                    </a:cubicBezTo>
                    <a:cubicBezTo>
                      <a:pt x="389912" y="13622"/>
                      <a:pt x="389721" y="5050"/>
                      <a:pt x="384197" y="4573"/>
                    </a:cubicBezTo>
                    <a:cubicBezTo>
                      <a:pt x="257324" y="-6380"/>
                      <a:pt x="129689" y="8384"/>
                      <a:pt x="2435" y="1"/>
                    </a:cubicBezTo>
                    <a:cubicBezTo>
                      <a:pt x="-327" y="-94"/>
                      <a:pt x="-994" y="4478"/>
                      <a:pt x="1768" y="4859"/>
                    </a:cubicBezTo>
                    <a:lnTo>
                      <a:pt x="1768" y="4859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55" name="Freeform: Shape 19354">
                <a:extLst>
                  <a:ext uri="{FF2B5EF4-FFF2-40B4-BE49-F238E27FC236}">
                    <a16:creationId xmlns:a16="http://schemas.microsoft.com/office/drawing/2014/main" id="{68805213-218E-44DB-8AAE-231B01812ED1}"/>
                  </a:ext>
                </a:extLst>
              </p:cNvPr>
              <p:cNvSpPr/>
              <p:nvPr/>
            </p:nvSpPr>
            <p:spPr>
              <a:xfrm>
                <a:off x="5947305" y="3731037"/>
                <a:ext cx="9916" cy="138112"/>
              </a:xfrm>
              <a:custGeom>
                <a:avLst/>
                <a:gdLst>
                  <a:gd name="connsiteX0" fmla="*/ 7058 w 9916"/>
                  <a:gd name="connsiteY0" fmla="*/ 135255 h 138112"/>
                  <a:gd name="connsiteX1" fmla="*/ 9916 w 9916"/>
                  <a:gd name="connsiteY1" fmla="*/ 4286 h 138112"/>
                  <a:gd name="connsiteX2" fmla="*/ 1057 w 9916"/>
                  <a:gd name="connsiteY2" fmla="*/ 4286 h 138112"/>
                  <a:gd name="connsiteX3" fmla="*/ 1153 w 9916"/>
                  <a:gd name="connsiteY3" fmla="*/ 135255 h 138112"/>
                  <a:gd name="connsiteX4" fmla="*/ 7058 w 9916"/>
                  <a:gd name="connsiteY4" fmla="*/ 135255 h 138112"/>
                  <a:gd name="connsiteX5" fmla="*/ 7058 w 9916"/>
                  <a:gd name="connsiteY5" fmla="*/ 135255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16" h="138112">
                    <a:moveTo>
                      <a:pt x="7058" y="135255"/>
                    </a:moveTo>
                    <a:cubicBezTo>
                      <a:pt x="10297" y="91821"/>
                      <a:pt x="9249" y="47815"/>
                      <a:pt x="9916" y="4286"/>
                    </a:cubicBezTo>
                    <a:cubicBezTo>
                      <a:pt x="10011" y="-1429"/>
                      <a:pt x="1057" y="-1429"/>
                      <a:pt x="1057" y="4286"/>
                    </a:cubicBezTo>
                    <a:cubicBezTo>
                      <a:pt x="772" y="47815"/>
                      <a:pt x="-1229" y="91821"/>
                      <a:pt x="1153" y="135255"/>
                    </a:cubicBezTo>
                    <a:cubicBezTo>
                      <a:pt x="1248" y="139065"/>
                      <a:pt x="6772" y="139065"/>
                      <a:pt x="7058" y="135255"/>
                    </a:cubicBezTo>
                    <a:lnTo>
                      <a:pt x="7058" y="135255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41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42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42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164551" y="1033023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42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10064743" y="2014855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42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42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876963" y="605427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428" name="Group 4">
            <a:extLst>
              <a:ext uri="{FF2B5EF4-FFF2-40B4-BE49-F238E27FC236}">
                <a16:creationId xmlns:a16="http://schemas.microsoft.com/office/drawing/2014/main" id="{339DAE13-AF0A-4063-9109-12C7B84A26F3}"/>
              </a:ext>
            </a:extLst>
          </p:cNvPr>
          <p:cNvGrpSpPr>
            <a:grpSpLocks noChangeAspect="1"/>
          </p:cNvGrpSpPr>
          <p:nvPr/>
        </p:nvGrpSpPr>
        <p:grpSpPr bwMode="auto">
          <a:xfrm rot="18924872">
            <a:off x="11612142" y="5843982"/>
            <a:ext cx="971550" cy="2009775"/>
            <a:chOff x="-24" y="1472"/>
            <a:chExt cx="612" cy="1266"/>
          </a:xfrm>
        </p:grpSpPr>
        <p:sp>
          <p:nvSpPr>
            <p:cNvPr id="429" name="AutoShape 3">
              <a:extLst>
                <a:ext uri="{FF2B5EF4-FFF2-40B4-BE49-F238E27FC236}">
                  <a16:creationId xmlns:a16="http://schemas.microsoft.com/office/drawing/2014/main" id="{EF1CDC58-84E7-4B1C-958C-D96E350E4D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0" name="Freeform 5">
              <a:extLst>
                <a:ext uri="{FF2B5EF4-FFF2-40B4-BE49-F238E27FC236}">
                  <a16:creationId xmlns:a16="http://schemas.microsoft.com/office/drawing/2014/main" id="{93C4933C-B3EC-4963-9ADD-645C7AD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66"/>
              <a:ext cx="341" cy="470"/>
            </a:xfrm>
            <a:custGeom>
              <a:avLst/>
              <a:gdLst>
                <a:gd name="T0" fmla="*/ 22 w 142"/>
                <a:gd name="T1" fmla="*/ 28 h 197"/>
                <a:gd name="T2" fmla="*/ 16 w 142"/>
                <a:gd name="T3" fmla="*/ 93 h 197"/>
                <a:gd name="T4" fmla="*/ 97 w 142"/>
                <a:gd name="T5" fmla="*/ 174 h 197"/>
                <a:gd name="T6" fmla="*/ 90 w 142"/>
                <a:gd name="T7" fmla="*/ 196 h 197"/>
                <a:gd name="T8" fmla="*/ 132 w 142"/>
                <a:gd name="T9" fmla="*/ 144 h 197"/>
                <a:gd name="T10" fmla="*/ 50 w 142"/>
                <a:gd name="T11" fmla="*/ 9 h 197"/>
                <a:gd name="T12" fmla="*/ 29 w 142"/>
                <a:gd name="T13" fmla="*/ 20 h 197"/>
                <a:gd name="T14" fmla="*/ 22 w 142"/>
                <a:gd name="T1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7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1" name="Freeform 6">
              <a:extLst>
                <a:ext uri="{FF2B5EF4-FFF2-40B4-BE49-F238E27FC236}">
                  <a16:creationId xmlns:a16="http://schemas.microsoft.com/office/drawing/2014/main" id="{31E68DCB-8A6A-48A7-AE89-CF0205878A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273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  <a:gd name="T26" fmla="*/ 1 w 1"/>
                <a:gd name="T27" fmla="*/ 1 w 1"/>
                <a:gd name="T28" fmla="*/ 1 w 1"/>
                <a:gd name="T29" fmla="*/ 1 w 1"/>
                <a:gd name="T30" fmla="*/ 1 w 1"/>
                <a:gd name="T31" fmla="*/ 1 w 1"/>
                <a:gd name="T3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2" name="Freeform 7">
              <a:extLst>
                <a:ext uri="{FF2B5EF4-FFF2-40B4-BE49-F238E27FC236}">
                  <a16:creationId xmlns:a16="http://schemas.microsoft.com/office/drawing/2014/main" id="{6A7E5567-B77C-4D92-A210-1377C5C54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2287"/>
              <a:ext cx="281" cy="449"/>
            </a:xfrm>
            <a:custGeom>
              <a:avLst/>
              <a:gdLst>
                <a:gd name="T0" fmla="*/ 59 w 117"/>
                <a:gd name="T1" fmla="*/ 2 h 188"/>
                <a:gd name="T2" fmla="*/ 54 w 117"/>
                <a:gd name="T3" fmla="*/ 17 h 188"/>
                <a:gd name="T4" fmla="*/ 54 w 117"/>
                <a:gd name="T5" fmla="*/ 17 h 188"/>
                <a:gd name="T6" fmla="*/ 54 w 117"/>
                <a:gd name="T7" fmla="*/ 17 h 188"/>
                <a:gd name="T8" fmla="*/ 54 w 117"/>
                <a:gd name="T9" fmla="*/ 17 h 188"/>
                <a:gd name="T10" fmla="*/ 54 w 117"/>
                <a:gd name="T11" fmla="*/ 17 h 188"/>
                <a:gd name="T12" fmla="*/ 54 w 117"/>
                <a:gd name="T13" fmla="*/ 17 h 188"/>
                <a:gd name="T14" fmla="*/ 54 w 117"/>
                <a:gd name="T15" fmla="*/ 17 h 188"/>
                <a:gd name="T16" fmla="*/ 54 w 117"/>
                <a:gd name="T17" fmla="*/ 17 h 188"/>
                <a:gd name="T18" fmla="*/ 54 w 117"/>
                <a:gd name="T19" fmla="*/ 17 h 188"/>
                <a:gd name="T20" fmla="*/ 54 w 117"/>
                <a:gd name="T21" fmla="*/ 17 h 188"/>
                <a:gd name="T22" fmla="*/ 54 w 117"/>
                <a:gd name="T23" fmla="*/ 17 h 188"/>
                <a:gd name="T24" fmla="*/ 54 w 117"/>
                <a:gd name="T25" fmla="*/ 17 h 188"/>
                <a:gd name="T26" fmla="*/ 54 w 117"/>
                <a:gd name="T27" fmla="*/ 17 h 188"/>
                <a:gd name="T28" fmla="*/ 26 w 117"/>
                <a:gd name="T29" fmla="*/ 30 h 188"/>
                <a:gd name="T30" fmla="*/ 21 w 117"/>
                <a:gd name="T31" fmla="*/ 31 h 188"/>
                <a:gd name="T32" fmla="*/ 21 w 117"/>
                <a:gd name="T33" fmla="*/ 31 h 188"/>
                <a:gd name="T34" fmla="*/ 21 w 117"/>
                <a:gd name="T35" fmla="*/ 31 h 188"/>
                <a:gd name="T36" fmla="*/ 11 w 117"/>
                <a:gd name="T37" fmla="*/ 24 h 188"/>
                <a:gd name="T38" fmla="*/ 11 w 117"/>
                <a:gd name="T39" fmla="*/ 24 h 188"/>
                <a:gd name="T40" fmla="*/ 10 w 117"/>
                <a:gd name="T41" fmla="*/ 21 h 188"/>
                <a:gd name="T42" fmla="*/ 6 w 117"/>
                <a:gd name="T43" fmla="*/ 84 h 188"/>
                <a:gd name="T44" fmla="*/ 87 w 117"/>
                <a:gd name="T45" fmla="*/ 165 h 188"/>
                <a:gd name="T46" fmla="*/ 80 w 117"/>
                <a:gd name="T47" fmla="*/ 188 h 188"/>
                <a:gd name="T48" fmla="*/ 80 w 117"/>
                <a:gd name="T49" fmla="*/ 187 h 188"/>
                <a:gd name="T50" fmla="*/ 80 w 117"/>
                <a:gd name="T51" fmla="*/ 187 h 188"/>
                <a:gd name="T52" fmla="*/ 80 w 117"/>
                <a:gd name="T53" fmla="*/ 187 h 188"/>
                <a:gd name="T54" fmla="*/ 80 w 117"/>
                <a:gd name="T55" fmla="*/ 187 h 188"/>
                <a:gd name="T56" fmla="*/ 80 w 117"/>
                <a:gd name="T57" fmla="*/ 187 h 188"/>
                <a:gd name="T58" fmla="*/ 80 w 117"/>
                <a:gd name="T59" fmla="*/ 187 h 188"/>
                <a:gd name="T60" fmla="*/ 80 w 117"/>
                <a:gd name="T61" fmla="*/ 187 h 188"/>
                <a:gd name="T62" fmla="*/ 80 w 117"/>
                <a:gd name="T63" fmla="*/ 187 h 188"/>
                <a:gd name="T64" fmla="*/ 81 w 117"/>
                <a:gd name="T65" fmla="*/ 187 h 188"/>
                <a:gd name="T66" fmla="*/ 81 w 117"/>
                <a:gd name="T67" fmla="*/ 187 h 188"/>
                <a:gd name="T68" fmla="*/ 81 w 117"/>
                <a:gd name="T69" fmla="*/ 187 h 188"/>
                <a:gd name="T70" fmla="*/ 117 w 117"/>
                <a:gd name="T71" fmla="*/ 151 h 188"/>
                <a:gd name="T72" fmla="*/ 57 w 117"/>
                <a:gd name="T73" fmla="*/ 31 h 188"/>
                <a:gd name="T74" fmla="*/ 86 w 117"/>
                <a:gd name="T75" fmla="*/ 12 h 188"/>
                <a:gd name="T76" fmla="*/ 58 w 117"/>
                <a:gd name="T7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88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dirty="0"/>
            </a:p>
          </p:txBody>
        </p:sp>
        <p:sp>
          <p:nvSpPr>
            <p:cNvPr id="433" name="Freeform 8">
              <a:extLst>
                <a:ext uri="{FF2B5EF4-FFF2-40B4-BE49-F238E27FC236}">
                  <a16:creationId xmlns:a16="http://schemas.microsoft.com/office/drawing/2014/main" id="{144A022D-AC1B-4332-9E28-7D6072D60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" y="1467"/>
              <a:ext cx="468" cy="897"/>
            </a:xfrm>
            <a:custGeom>
              <a:avLst/>
              <a:gdLst>
                <a:gd name="T0" fmla="*/ 187 w 195"/>
                <a:gd name="T1" fmla="*/ 361 h 376"/>
                <a:gd name="T2" fmla="*/ 159 w 195"/>
                <a:gd name="T3" fmla="*/ 374 h 376"/>
                <a:gd name="T4" fmla="*/ 144 w 195"/>
                <a:gd name="T5" fmla="*/ 368 h 376"/>
                <a:gd name="T6" fmla="*/ 2 w 195"/>
                <a:gd name="T7" fmla="*/ 17 h 376"/>
                <a:gd name="T8" fmla="*/ 8 w 195"/>
                <a:gd name="T9" fmla="*/ 2 h 376"/>
                <a:gd name="T10" fmla="*/ 23 w 195"/>
                <a:gd name="T11" fmla="*/ 8 h 376"/>
                <a:gd name="T12" fmla="*/ 192 w 195"/>
                <a:gd name="T13" fmla="*/ 346 h 376"/>
                <a:gd name="T14" fmla="*/ 187 w 195"/>
                <a:gd name="T15" fmla="*/ 3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76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4" name="Freeform 9">
              <a:extLst>
                <a:ext uri="{FF2B5EF4-FFF2-40B4-BE49-F238E27FC236}">
                  <a16:creationId xmlns:a16="http://schemas.microsoft.com/office/drawing/2014/main" id="{87CF930A-1A80-4B34-9073-C0FC9ABD0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1844"/>
              <a:ext cx="120" cy="222"/>
            </a:xfrm>
            <a:custGeom>
              <a:avLst/>
              <a:gdLst>
                <a:gd name="T0" fmla="*/ 35 w 50"/>
                <a:gd name="T1" fmla="*/ 42 h 93"/>
                <a:gd name="T2" fmla="*/ 45 w 50"/>
                <a:gd name="T3" fmla="*/ 90 h 93"/>
                <a:gd name="T4" fmla="*/ 16 w 50"/>
                <a:gd name="T5" fmla="*/ 51 h 93"/>
                <a:gd name="T6" fmla="*/ 6 w 50"/>
                <a:gd name="T7" fmla="*/ 3 h 93"/>
                <a:gd name="T8" fmla="*/ 35 w 5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5" name="Freeform 10">
              <a:extLst>
                <a:ext uri="{FF2B5EF4-FFF2-40B4-BE49-F238E27FC236}">
                  <a16:creationId xmlns:a16="http://schemas.microsoft.com/office/drawing/2014/main" id="{25FC9FBE-4A83-4781-9AF0-426B8A3D5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2"/>
              <a:ext cx="14" cy="26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6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6" name="Freeform 11">
              <a:extLst>
                <a:ext uri="{FF2B5EF4-FFF2-40B4-BE49-F238E27FC236}">
                  <a16:creationId xmlns:a16="http://schemas.microsoft.com/office/drawing/2014/main" id="{5349D950-5DC0-444C-9ADE-515EBFDFC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" y="2328"/>
              <a:ext cx="103" cy="33"/>
            </a:xfrm>
            <a:custGeom>
              <a:avLst/>
              <a:gdLst>
                <a:gd name="T0" fmla="*/ 10 w 43"/>
                <a:gd name="T1" fmla="*/ 14 h 14"/>
                <a:gd name="T2" fmla="*/ 10 w 43"/>
                <a:gd name="T3" fmla="*/ 14 h 14"/>
                <a:gd name="T4" fmla="*/ 10 w 43"/>
                <a:gd name="T5" fmla="*/ 14 h 14"/>
                <a:gd name="T6" fmla="*/ 10 w 43"/>
                <a:gd name="T7" fmla="*/ 14 h 14"/>
                <a:gd name="T8" fmla="*/ 15 w 43"/>
                <a:gd name="T9" fmla="*/ 13 h 14"/>
                <a:gd name="T10" fmla="*/ 10 w 43"/>
                <a:gd name="T11" fmla="*/ 14 h 14"/>
                <a:gd name="T12" fmla="*/ 15 w 43"/>
                <a:gd name="T13" fmla="*/ 13 h 14"/>
                <a:gd name="T14" fmla="*/ 0 w 43"/>
                <a:gd name="T15" fmla="*/ 7 h 14"/>
                <a:gd name="T16" fmla="*/ 0 w 43"/>
                <a:gd name="T17" fmla="*/ 7 h 14"/>
                <a:gd name="T18" fmla="*/ 0 w 43"/>
                <a:gd name="T19" fmla="*/ 7 h 14"/>
                <a:gd name="T20" fmla="*/ 0 w 43"/>
                <a:gd name="T21" fmla="*/ 7 h 14"/>
                <a:gd name="T22" fmla="*/ 0 w 43"/>
                <a:gd name="T23" fmla="*/ 7 h 14"/>
                <a:gd name="T24" fmla="*/ 0 w 43"/>
                <a:gd name="T25" fmla="*/ 7 h 14"/>
                <a:gd name="T26" fmla="*/ 43 w 43"/>
                <a:gd name="T27" fmla="*/ 0 h 14"/>
                <a:gd name="T28" fmla="*/ 43 w 43"/>
                <a:gd name="T29" fmla="*/ 0 h 14"/>
                <a:gd name="T30" fmla="*/ 43 w 43"/>
                <a:gd name="T31" fmla="*/ 0 h 14"/>
                <a:gd name="T32" fmla="*/ 43 w 43"/>
                <a:gd name="T33" fmla="*/ 0 h 14"/>
                <a:gd name="T34" fmla="*/ 43 w 43"/>
                <a:gd name="T35" fmla="*/ 0 h 14"/>
                <a:gd name="T36" fmla="*/ 43 w 43"/>
                <a:gd name="T37" fmla="*/ 0 h 14"/>
                <a:gd name="T38" fmla="*/ 43 w 43"/>
                <a:gd name="T39" fmla="*/ 0 h 14"/>
                <a:gd name="T40" fmla="*/ 43 w 43"/>
                <a:gd name="T41" fmla="*/ 0 h 14"/>
                <a:gd name="T42" fmla="*/ 43 w 43"/>
                <a:gd name="T43" fmla="*/ 0 h 14"/>
                <a:gd name="T44" fmla="*/ 43 w 43"/>
                <a:gd name="T45" fmla="*/ 0 h 14"/>
                <a:gd name="T46" fmla="*/ 43 w 43"/>
                <a:gd name="T47" fmla="*/ 0 h 14"/>
                <a:gd name="T48" fmla="*/ 43 w 43"/>
                <a:gd name="T49" fmla="*/ 0 h 14"/>
                <a:gd name="T50" fmla="*/ 43 w 43"/>
                <a:gd name="T51" fmla="*/ 0 h 14"/>
                <a:gd name="T52" fmla="*/ 43 w 43"/>
                <a:gd name="T53" fmla="*/ 0 h 14"/>
                <a:gd name="T54" fmla="*/ 43 w 43"/>
                <a:gd name="T55" fmla="*/ 0 h 14"/>
                <a:gd name="T56" fmla="*/ 43 w 43"/>
                <a:gd name="T57" fmla="*/ 0 h 14"/>
                <a:gd name="T58" fmla="*/ 43 w 43"/>
                <a:gd name="T59" fmla="*/ 0 h 14"/>
                <a:gd name="T60" fmla="*/ 43 w 43"/>
                <a:gd name="T61" fmla="*/ 0 h 14"/>
                <a:gd name="T62" fmla="*/ 43 w 43"/>
                <a:gd name="T63" fmla="*/ 0 h 14"/>
                <a:gd name="T64" fmla="*/ 43 w 43"/>
                <a:gd name="T65" fmla="*/ 0 h 14"/>
                <a:gd name="T66" fmla="*/ 43 w 43"/>
                <a:gd name="T67" fmla="*/ 0 h 14"/>
                <a:gd name="T68" fmla="*/ 43 w 43"/>
                <a:gd name="T69" fmla="*/ 0 h 14"/>
                <a:gd name="T70" fmla="*/ 43 w 43"/>
                <a:gd name="T71" fmla="*/ 0 h 14"/>
                <a:gd name="T72" fmla="*/ 43 w 43"/>
                <a:gd name="T73" fmla="*/ 0 h 14"/>
                <a:gd name="T74" fmla="*/ 43 w 43"/>
                <a:gd name="T75" fmla="*/ 0 h 14"/>
                <a:gd name="T76" fmla="*/ 43 w 43"/>
                <a:gd name="T77" fmla="*/ 0 h 14"/>
                <a:gd name="T78" fmla="*/ 43 w 43"/>
                <a:gd name="T79" fmla="*/ 0 h 14"/>
                <a:gd name="T80" fmla="*/ 43 w 43"/>
                <a:gd name="T81" fmla="*/ 0 h 14"/>
                <a:gd name="T82" fmla="*/ 43 w 43"/>
                <a:gd name="T83" fmla="*/ 0 h 14"/>
                <a:gd name="T84" fmla="*/ 43 w 43"/>
                <a:gd name="T85" fmla="*/ 0 h 14"/>
                <a:gd name="T86" fmla="*/ 43 w 43"/>
                <a:gd name="T87" fmla="*/ 0 h 14"/>
                <a:gd name="T88" fmla="*/ 43 w 43"/>
                <a:gd name="T89" fmla="*/ 0 h 14"/>
                <a:gd name="T90" fmla="*/ 43 w 43"/>
                <a:gd name="T91" fmla="*/ 0 h 14"/>
                <a:gd name="T92" fmla="*/ 43 w 43"/>
                <a:gd name="T93" fmla="*/ 0 h 14"/>
                <a:gd name="T94" fmla="*/ 43 w 43"/>
                <a:gd name="T95" fmla="*/ 0 h 14"/>
                <a:gd name="T96" fmla="*/ 43 w 43"/>
                <a:gd name="T97" fmla="*/ 0 h 14"/>
                <a:gd name="T98" fmla="*/ 43 w 43"/>
                <a:gd name="T99" fmla="*/ 0 h 14"/>
                <a:gd name="T100" fmla="*/ 43 w 43"/>
                <a:gd name="T101" fmla="*/ 0 h 14"/>
                <a:gd name="T102" fmla="*/ 43 w 43"/>
                <a:gd name="T10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7" name="Freeform 12">
              <a:extLst>
                <a:ext uri="{FF2B5EF4-FFF2-40B4-BE49-F238E27FC236}">
                  <a16:creationId xmlns:a16="http://schemas.microsoft.com/office/drawing/2014/main" id="{55D0BDCE-4081-4C7B-AFAD-C3D499EA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0"/>
              <a:ext cx="458" cy="891"/>
            </a:xfrm>
            <a:custGeom>
              <a:avLst/>
              <a:gdLst>
                <a:gd name="T0" fmla="*/ 11 w 191"/>
                <a:gd name="T1" fmla="*/ 0 h 374"/>
                <a:gd name="T2" fmla="*/ 6 w 191"/>
                <a:gd name="T3" fmla="*/ 1 h 374"/>
                <a:gd name="T4" fmla="*/ 6 w 191"/>
                <a:gd name="T5" fmla="*/ 1 h 374"/>
                <a:gd name="T6" fmla="*/ 0 w 191"/>
                <a:gd name="T7" fmla="*/ 12 h 374"/>
                <a:gd name="T8" fmla="*/ 0 w 191"/>
                <a:gd name="T9" fmla="*/ 16 h 374"/>
                <a:gd name="T10" fmla="*/ 142 w 191"/>
                <a:gd name="T11" fmla="*/ 367 h 374"/>
                <a:gd name="T12" fmla="*/ 142 w 191"/>
                <a:gd name="T13" fmla="*/ 367 h 374"/>
                <a:gd name="T14" fmla="*/ 142 w 191"/>
                <a:gd name="T15" fmla="*/ 367 h 374"/>
                <a:gd name="T16" fmla="*/ 142 w 191"/>
                <a:gd name="T17" fmla="*/ 367 h 374"/>
                <a:gd name="T18" fmla="*/ 142 w 191"/>
                <a:gd name="T19" fmla="*/ 367 h 374"/>
                <a:gd name="T20" fmla="*/ 152 w 191"/>
                <a:gd name="T21" fmla="*/ 374 h 374"/>
                <a:gd name="T22" fmla="*/ 152 w 191"/>
                <a:gd name="T23" fmla="*/ 374 h 374"/>
                <a:gd name="T24" fmla="*/ 152 w 191"/>
                <a:gd name="T25" fmla="*/ 374 h 374"/>
                <a:gd name="T26" fmla="*/ 157 w 191"/>
                <a:gd name="T27" fmla="*/ 373 h 374"/>
                <a:gd name="T28" fmla="*/ 157 w 191"/>
                <a:gd name="T29" fmla="*/ 373 h 374"/>
                <a:gd name="T30" fmla="*/ 185 w 191"/>
                <a:gd name="T31" fmla="*/ 360 h 374"/>
                <a:gd name="T32" fmla="*/ 185 w 191"/>
                <a:gd name="T33" fmla="*/ 360 h 374"/>
                <a:gd name="T34" fmla="*/ 185 w 191"/>
                <a:gd name="T35" fmla="*/ 360 h 374"/>
                <a:gd name="T36" fmla="*/ 185 w 191"/>
                <a:gd name="T37" fmla="*/ 360 h 374"/>
                <a:gd name="T38" fmla="*/ 185 w 191"/>
                <a:gd name="T39" fmla="*/ 360 h 374"/>
                <a:gd name="T40" fmla="*/ 185 w 191"/>
                <a:gd name="T41" fmla="*/ 360 h 374"/>
                <a:gd name="T42" fmla="*/ 185 w 191"/>
                <a:gd name="T43" fmla="*/ 360 h 374"/>
                <a:gd name="T44" fmla="*/ 185 w 191"/>
                <a:gd name="T45" fmla="*/ 360 h 374"/>
                <a:gd name="T46" fmla="*/ 185 w 191"/>
                <a:gd name="T47" fmla="*/ 360 h 374"/>
                <a:gd name="T48" fmla="*/ 185 w 191"/>
                <a:gd name="T49" fmla="*/ 360 h 374"/>
                <a:gd name="T50" fmla="*/ 185 w 191"/>
                <a:gd name="T51" fmla="*/ 360 h 374"/>
                <a:gd name="T52" fmla="*/ 185 w 191"/>
                <a:gd name="T53" fmla="*/ 360 h 374"/>
                <a:gd name="T54" fmla="*/ 185 w 191"/>
                <a:gd name="T55" fmla="*/ 360 h 374"/>
                <a:gd name="T56" fmla="*/ 185 w 191"/>
                <a:gd name="T57" fmla="*/ 360 h 374"/>
                <a:gd name="T58" fmla="*/ 185 w 191"/>
                <a:gd name="T59" fmla="*/ 360 h 374"/>
                <a:gd name="T60" fmla="*/ 185 w 191"/>
                <a:gd name="T61" fmla="*/ 360 h 374"/>
                <a:gd name="T62" fmla="*/ 185 w 191"/>
                <a:gd name="T63" fmla="*/ 360 h 374"/>
                <a:gd name="T64" fmla="*/ 185 w 191"/>
                <a:gd name="T65" fmla="*/ 360 h 374"/>
                <a:gd name="T66" fmla="*/ 185 w 191"/>
                <a:gd name="T67" fmla="*/ 360 h 374"/>
                <a:gd name="T68" fmla="*/ 185 w 191"/>
                <a:gd name="T69" fmla="*/ 360 h 374"/>
                <a:gd name="T70" fmla="*/ 185 w 191"/>
                <a:gd name="T71" fmla="*/ 360 h 374"/>
                <a:gd name="T72" fmla="*/ 185 w 191"/>
                <a:gd name="T73" fmla="*/ 360 h 374"/>
                <a:gd name="T74" fmla="*/ 185 w 191"/>
                <a:gd name="T75" fmla="*/ 360 h 374"/>
                <a:gd name="T76" fmla="*/ 185 w 191"/>
                <a:gd name="T77" fmla="*/ 360 h 374"/>
                <a:gd name="T78" fmla="*/ 185 w 191"/>
                <a:gd name="T79" fmla="*/ 360 h 374"/>
                <a:gd name="T80" fmla="*/ 185 w 191"/>
                <a:gd name="T81" fmla="*/ 360 h 374"/>
                <a:gd name="T82" fmla="*/ 185 w 191"/>
                <a:gd name="T83" fmla="*/ 360 h 374"/>
                <a:gd name="T84" fmla="*/ 191 w 191"/>
                <a:gd name="T85" fmla="*/ 349 h 374"/>
                <a:gd name="T86" fmla="*/ 168 w 191"/>
                <a:gd name="T87" fmla="*/ 360 h 374"/>
                <a:gd name="T88" fmla="*/ 163 w 191"/>
                <a:gd name="T89" fmla="*/ 361 h 374"/>
                <a:gd name="T90" fmla="*/ 153 w 191"/>
                <a:gd name="T91" fmla="*/ 354 h 374"/>
                <a:gd name="T92" fmla="*/ 108 w 191"/>
                <a:gd name="T93" fmla="*/ 242 h 374"/>
                <a:gd name="T94" fmla="*/ 88 w 191"/>
                <a:gd name="T95" fmla="*/ 208 h 374"/>
                <a:gd name="T96" fmla="*/ 76 w 191"/>
                <a:gd name="T97" fmla="*/ 162 h 374"/>
                <a:gd name="T98" fmla="*/ 11 w 191"/>
                <a:gd name="T99" fmla="*/ 3 h 374"/>
                <a:gd name="T100" fmla="*/ 11 w 191"/>
                <a:gd name="T101" fmla="*/ 0 h 374"/>
                <a:gd name="T102" fmla="*/ 11 w 191"/>
                <a:gd name="T10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7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8" name="Freeform 13">
              <a:extLst>
                <a:ext uri="{FF2B5EF4-FFF2-40B4-BE49-F238E27FC236}">
                  <a16:creationId xmlns:a16="http://schemas.microsoft.com/office/drawing/2014/main" id="{F8B40AA6-B242-486B-975E-29BD4D82A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56"/>
              <a:ext cx="81" cy="191"/>
            </a:xfrm>
            <a:custGeom>
              <a:avLst/>
              <a:gdLst>
                <a:gd name="T0" fmla="*/ 2 w 34"/>
                <a:gd name="T1" fmla="*/ 0 h 80"/>
                <a:gd name="T2" fmla="*/ 14 w 34"/>
                <a:gd name="T3" fmla="*/ 46 h 80"/>
                <a:gd name="T4" fmla="*/ 34 w 34"/>
                <a:gd name="T5" fmla="*/ 80 h 80"/>
                <a:gd name="T6" fmla="*/ 2 w 3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9532690" y="4816836"/>
            <a:ext cx="1831396" cy="1821193"/>
            <a:chOff x="9297147" y="4956161"/>
            <a:chExt cx="1831396" cy="1821193"/>
          </a:xfrm>
        </p:grpSpPr>
        <p:grpSp>
          <p:nvGrpSpPr>
            <p:cNvPr id="456" name="Graphic 1">
              <a:extLst>
                <a:ext uri="{FF2B5EF4-FFF2-40B4-BE49-F238E27FC236}">
                  <a16:creationId xmlns:a16="http://schemas.microsoft.com/office/drawing/2014/main" id="{72DE07B2-49DE-4C69-9494-120528081C00}"/>
                </a:ext>
              </a:extLst>
            </p:cNvPr>
            <p:cNvGrpSpPr/>
            <p:nvPr/>
          </p:nvGrpSpPr>
          <p:grpSpPr>
            <a:xfrm>
              <a:off x="9328924" y="5003530"/>
              <a:ext cx="1799619" cy="1773824"/>
              <a:chOff x="5748337" y="3124200"/>
              <a:chExt cx="695325" cy="609600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57" name="Graphic 1">
                <a:extLst>
                  <a:ext uri="{FF2B5EF4-FFF2-40B4-BE49-F238E27FC236}">
                    <a16:creationId xmlns:a16="http://schemas.microsoft.com/office/drawing/2014/main" id="{D75840A7-2919-40CB-A82C-2AD69D7673A5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  <a:grpFill/>
            </p:grpSpPr>
            <p:sp>
              <p:nvSpPr>
                <p:cNvPr id="472" name="Freeform: Shape 86">
                  <a:extLst>
                    <a:ext uri="{FF2B5EF4-FFF2-40B4-BE49-F238E27FC236}">
                      <a16:creationId xmlns:a16="http://schemas.microsoft.com/office/drawing/2014/main" id="{AB10C774-087E-4B16-8266-2E5B640A906A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73" name="Freeform: Shape 87">
                  <a:extLst>
                    <a:ext uri="{FF2B5EF4-FFF2-40B4-BE49-F238E27FC236}">
                      <a16:creationId xmlns:a16="http://schemas.microsoft.com/office/drawing/2014/main" id="{7EDD93C5-5B90-4522-8DCB-C06ED814A3FF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474" name="Graphic 1">
                  <a:extLst>
                    <a:ext uri="{FF2B5EF4-FFF2-40B4-BE49-F238E27FC236}">
                      <a16:creationId xmlns:a16="http://schemas.microsoft.com/office/drawing/2014/main" id="{0C0756B5-A404-4C46-B1B4-1C52C4A05553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  <a:grpFill/>
              </p:grpSpPr>
              <p:sp>
                <p:nvSpPr>
                  <p:cNvPr id="483" name="Freeform: Shape 97">
                    <a:extLst>
                      <a:ext uri="{FF2B5EF4-FFF2-40B4-BE49-F238E27FC236}">
                        <a16:creationId xmlns:a16="http://schemas.microsoft.com/office/drawing/2014/main" id="{F32A1366-5E65-47BB-93D3-B040FFE5BED0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84" name="Freeform: Shape 98">
                    <a:extLst>
                      <a:ext uri="{FF2B5EF4-FFF2-40B4-BE49-F238E27FC236}">
                        <a16:creationId xmlns:a16="http://schemas.microsoft.com/office/drawing/2014/main" id="{0ECB6895-7B8D-41CF-8969-4A8DD8B0B5F9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475" name="Graphic 1">
                  <a:extLst>
                    <a:ext uri="{FF2B5EF4-FFF2-40B4-BE49-F238E27FC236}">
                      <a16:creationId xmlns:a16="http://schemas.microsoft.com/office/drawing/2014/main" id="{6AA147F8-F86F-4E7A-8E62-11B26779C6C7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grpFill/>
              </p:grpSpPr>
              <p:grpSp>
                <p:nvGrpSpPr>
                  <p:cNvPr id="476" name="Graphic 1">
                    <a:extLst>
                      <a:ext uri="{FF2B5EF4-FFF2-40B4-BE49-F238E27FC236}">
                        <a16:creationId xmlns:a16="http://schemas.microsoft.com/office/drawing/2014/main" id="{B7F722D3-2F87-4687-9B9E-3B45571185D5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grpFill/>
                </p:grpSpPr>
                <p:sp>
                  <p:nvSpPr>
                    <p:cNvPr id="480" name="Freeform: Shape 94">
                      <a:extLst>
                        <a:ext uri="{FF2B5EF4-FFF2-40B4-BE49-F238E27FC236}">
                          <a16:creationId xmlns:a16="http://schemas.microsoft.com/office/drawing/2014/main" id="{7A9C5DB7-4654-4ADA-A200-794C419C08B9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81" name="Freeform: Shape 95">
                      <a:extLst>
                        <a:ext uri="{FF2B5EF4-FFF2-40B4-BE49-F238E27FC236}">
                          <a16:creationId xmlns:a16="http://schemas.microsoft.com/office/drawing/2014/main" id="{524A3E0F-8D83-4EA6-A06E-999564A83BF3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82" name="Freeform: Shape 96">
                      <a:extLst>
                        <a:ext uri="{FF2B5EF4-FFF2-40B4-BE49-F238E27FC236}">
                          <a16:creationId xmlns:a16="http://schemas.microsoft.com/office/drawing/2014/main" id="{E36F2489-35A8-4CB3-B8A2-92A629B205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477" name="Graphic 1">
                    <a:extLst>
                      <a:ext uri="{FF2B5EF4-FFF2-40B4-BE49-F238E27FC236}">
                        <a16:creationId xmlns:a16="http://schemas.microsoft.com/office/drawing/2014/main" id="{204C2015-4827-4F99-9E06-D6240530D9AE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grpFill/>
                </p:grpSpPr>
                <p:sp>
                  <p:nvSpPr>
                    <p:cNvPr id="478" name="Freeform: Shape 92">
                      <a:extLst>
                        <a:ext uri="{FF2B5EF4-FFF2-40B4-BE49-F238E27FC236}">
                          <a16:creationId xmlns:a16="http://schemas.microsoft.com/office/drawing/2014/main" id="{F1895795-ADE3-48D0-A0F5-B56759E0D6FB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79" name="Freeform: Shape 93">
                      <a:extLst>
                        <a:ext uri="{FF2B5EF4-FFF2-40B4-BE49-F238E27FC236}">
                          <a16:creationId xmlns:a16="http://schemas.microsoft.com/office/drawing/2014/main" id="{CCDF4719-B86B-4186-A603-4A2E8B089BD4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grpSp>
            <p:nvGrpSpPr>
              <p:cNvPr id="458" name="Graphic 1">
                <a:extLst>
                  <a:ext uri="{FF2B5EF4-FFF2-40B4-BE49-F238E27FC236}">
                    <a16:creationId xmlns:a16="http://schemas.microsoft.com/office/drawing/2014/main" id="{A6C406BC-5451-4AA5-8A2C-158119A27B6A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  <a:grpFill/>
            </p:grpSpPr>
            <p:sp>
              <p:nvSpPr>
                <p:cNvPr id="459" name="Freeform: Shape 73">
                  <a:extLst>
                    <a:ext uri="{FF2B5EF4-FFF2-40B4-BE49-F238E27FC236}">
                      <a16:creationId xmlns:a16="http://schemas.microsoft.com/office/drawing/2014/main" id="{9F51C107-5DDC-4CAB-BDBD-4E2B02938F94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60" name="Freeform: Shape 74">
                  <a:extLst>
                    <a:ext uri="{FF2B5EF4-FFF2-40B4-BE49-F238E27FC236}">
                      <a16:creationId xmlns:a16="http://schemas.microsoft.com/office/drawing/2014/main" id="{1A2F7E4B-E870-4015-BE77-006818145548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461" name="Graphic 1">
                  <a:extLst>
                    <a:ext uri="{FF2B5EF4-FFF2-40B4-BE49-F238E27FC236}">
                      <a16:creationId xmlns:a16="http://schemas.microsoft.com/office/drawing/2014/main" id="{5302B81B-03DF-4967-936D-7A261577CA0E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  <a:grpFill/>
              </p:grpSpPr>
              <p:sp>
                <p:nvSpPr>
                  <p:cNvPr id="470" name="Freeform: Shape 84">
                    <a:extLst>
                      <a:ext uri="{FF2B5EF4-FFF2-40B4-BE49-F238E27FC236}">
                        <a16:creationId xmlns:a16="http://schemas.microsoft.com/office/drawing/2014/main" id="{70AB6C10-1563-4529-840E-76C88729B2F8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471" name="Freeform: Shape 85">
                    <a:extLst>
                      <a:ext uri="{FF2B5EF4-FFF2-40B4-BE49-F238E27FC236}">
                        <a16:creationId xmlns:a16="http://schemas.microsoft.com/office/drawing/2014/main" id="{25446253-271F-4E48-A6FD-DADA2A9C6EDC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462" name="Graphic 1">
                  <a:extLst>
                    <a:ext uri="{FF2B5EF4-FFF2-40B4-BE49-F238E27FC236}">
                      <a16:creationId xmlns:a16="http://schemas.microsoft.com/office/drawing/2014/main" id="{4F44FBD1-6586-473D-8B14-A32DC0EE1368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grpFill/>
              </p:grpSpPr>
              <p:grpSp>
                <p:nvGrpSpPr>
                  <p:cNvPr id="463" name="Graphic 1">
                    <a:extLst>
                      <a:ext uri="{FF2B5EF4-FFF2-40B4-BE49-F238E27FC236}">
                        <a16:creationId xmlns:a16="http://schemas.microsoft.com/office/drawing/2014/main" id="{2D8C110C-041E-4C37-A1B7-F07BFBA85D7F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grpFill/>
                </p:grpSpPr>
                <p:sp>
                  <p:nvSpPr>
                    <p:cNvPr id="467" name="Freeform: Shape 81">
                      <a:extLst>
                        <a:ext uri="{FF2B5EF4-FFF2-40B4-BE49-F238E27FC236}">
                          <a16:creationId xmlns:a16="http://schemas.microsoft.com/office/drawing/2014/main" id="{59670BD9-7075-46CE-8FDD-FCC9F8228D8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68" name="Freeform: Shape 82">
                      <a:extLst>
                        <a:ext uri="{FF2B5EF4-FFF2-40B4-BE49-F238E27FC236}">
                          <a16:creationId xmlns:a16="http://schemas.microsoft.com/office/drawing/2014/main" id="{7B062E24-E0EE-450C-B975-5081FDE2997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69" name="Freeform: Shape 83">
                      <a:extLst>
                        <a:ext uri="{FF2B5EF4-FFF2-40B4-BE49-F238E27FC236}">
                          <a16:creationId xmlns:a16="http://schemas.microsoft.com/office/drawing/2014/main" id="{83299580-2AA8-4259-9101-48FD5C8D0D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464" name="Graphic 1">
                    <a:extLst>
                      <a:ext uri="{FF2B5EF4-FFF2-40B4-BE49-F238E27FC236}">
                        <a16:creationId xmlns:a16="http://schemas.microsoft.com/office/drawing/2014/main" id="{B96539CE-D316-4295-A251-62096DD6AB81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grpFill/>
                </p:grpSpPr>
                <p:sp>
                  <p:nvSpPr>
                    <p:cNvPr id="465" name="Freeform: Shape 79">
                      <a:extLst>
                        <a:ext uri="{FF2B5EF4-FFF2-40B4-BE49-F238E27FC236}">
                          <a16:creationId xmlns:a16="http://schemas.microsoft.com/office/drawing/2014/main" id="{EA7C11F7-0990-48D7-A76F-3775E624594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66" name="Freeform: Shape 80">
                      <a:extLst>
                        <a:ext uri="{FF2B5EF4-FFF2-40B4-BE49-F238E27FC236}">
                          <a16:creationId xmlns:a16="http://schemas.microsoft.com/office/drawing/2014/main" id="{8B5B8C3D-2961-4B30-962D-4E38D06D2B00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</p:grpSp>
        <p:grpSp>
          <p:nvGrpSpPr>
            <p:cNvPr id="485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9297147" y="4956161"/>
              <a:ext cx="1799619" cy="1773824"/>
              <a:chOff x="5748337" y="3124200"/>
              <a:chExt cx="695325" cy="609600"/>
            </a:xfrm>
          </p:grpSpPr>
          <p:grpSp>
            <p:nvGrpSpPr>
              <p:cNvPr id="48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</p:grpSpPr>
            <p:sp>
              <p:nvSpPr>
                <p:cNvPr id="501" name="Freeform: Shape 11680">
                  <a:extLst>
                    <a:ext uri="{FF2B5EF4-FFF2-40B4-BE49-F238E27FC236}">
                      <a16:creationId xmlns:a16="http://schemas.microsoft.com/office/drawing/2014/main" id="{67C8E4BE-E586-418B-9F53-AF7B5F6CDCEB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02" name="Freeform: Shape 11681">
                  <a:extLst>
                    <a:ext uri="{FF2B5EF4-FFF2-40B4-BE49-F238E27FC236}">
                      <a16:creationId xmlns:a16="http://schemas.microsoft.com/office/drawing/2014/main" id="{EE355244-DFC7-43AE-A51C-D255C9CA9574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503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</p:grpSpPr>
              <p:sp>
                <p:nvSpPr>
                  <p:cNvPr id="512" name="Freeform: Shape 11683">
                    <a:extLst>
                      <a:ext uri="{FF2B5EF4-FFF2-40B4-BE49-F238E27FC236}">
                        <a16:creationId xmlns:a16="http://schemas.microsoft.com/office/drawing/2014/main" id="{A1DC5A5F-F7BD-40B7-B2B6-5536C74B7FD8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solidFill>
                    <a:srgbClr val="008C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13" name="Freeform: Shape 11685">
                    <a:extLst>
                      <a:ext uri="{FF2B5EF4-FFF2-40B4-BE49-F238E27FC236}">
                        <a16:creationId xmlns:a16="http://schemas.microsoft.com/office/drawing/2014/main" id="{7AA4848E-0BF4-49B9-80FB-38630CE471A9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solidFill>
                    <a:srgbClr val="00B25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solidFill>
                  <a:srgbClr val="3D4051"/>
                </a:solidFill>
              </p:grpSpPr>
              <p:grpSp>
                <p:nvGrpSpPr>
                  <p:cNvPr id="505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solidFill>
                    <a:srgbClr val="3D4051"/>
                  </a:solidFill>
                </p:grpSpPr>
                <p:sp>
                  <p:nvSpPr>
                    <p:cNvPr id="509" name="Freeform: Shape 11689">
                      <a:extLst>
                        <a:ext uri="{FF2B5EF4-FFF2-40B4-BE49-F238E27FC236}">
                          <a16:creationId xmlns:a16="http://schemas.microsoft.com/office/drawing/2014/main" id="{88757380-54AE-4924-B245-61E6DAFA3C02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10" name="Freeform: Shape 11690">
                      <a:extLst>
                        <a:ext uri="{FF2B5EF4-FFF2-40B4-BE49-F238E27FC236}">
                          <a16:creationId xmlns:a16="http://schemas.microsoft.com/office/drawing/2014/main" id="{4C9B6B38-9E13-4A36-B207-114F492D665A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11" name="Freeform: Shape 11691">
                      <a:extLst>
                        <a:ext uri="{FF2B5EF4-FFF2-40B4-BE49-F238E27FC236}">
                          <a16:creationId xmlns:a16="http://schemas.microsoft.com/office/drawing/2014/main" id="{43FF7CF8-4EA3-4811-9149-8A64DF3B48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506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solidFill>
                    <a:srgbClr val="3D4051"/>
                  </a:solidFill>
                </p:grpSpPr>
                <p:sp>
                  <p:nvSpPr>
                    <p:cNvPr id="507" name="Freeform: Shape 11693">
                      <a:extLst>
                        <a:ext uri="{FF2B5EF4-FFF2-40B4-BE49-F238E27FC236}">
                          <a16:creationId xmlns:a16="http://schemas.microsoft.com/office/drawing/2014/main" id="{52F4475C-11BF-41DB-9F6C-9813706604E0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08" name="Freeform: Shape 11694">
                      <a:extLst>
                        <a:ext uri="{FF2B5EF4-FFF2-40B4-BE49-F238E27FC236}">
                          <a16:creationId xmlns:a16="http://schemas.microsoft.com/office/drawing/2014/main" id="{6783E065-849A-47F8-AD7C-B6A315AD54E3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grpSp>
            <p:nvGrpSpPr>
              <p:cNvPr id="487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</p:grpSpPr>
            <p:sp>
              <p:nvSpPr>
                <p:cNvPr id="488" name="Freeform: Shape 11696">
                  <a:extLst>
                    <a:ext uri="{FF2B5EF4-FFF2-40B4-BE49-F238E27FC236}">
                      <a16:creationId xmlns:a16="http://schemas.microsoft.com/office/drawing/2014/main" id="{4CCC2D88-63CA-47D5-BC66-D1BDC723BC3D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89" name="Freeform: Shape 11697">
                  <a:extLst>
                    <a:ext uri="{FF2B5EF4-FFF2-40B4-BE49-F238E27FC236}">
                      <a16:creationId xmlns:a16="http://schemas.microsoft.com/office/drawing/2014/main" id="{BF334297-F254-4CA0-B395-D7F5C8A1C64A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490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</p:grpSpPr>
              <p:sp>
                <p:nvSpPr>
                  <p:cNvPr id="499" name="Freeform: Shape 11699">
                    <a:extLst>
                      <a:ext uri="{FF2B5EF4-FFF2-40B4-BE49-F238E27FC236}">
                        <a16:creationId xmlns:a16="http://schemas.microsoft.com/office/drawing/2014/main" id="{78BC37A4-54C1-4383-81B1-DEB2A8D3DCD5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solidFill>
                    <a:srgbClr val="AE1E0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00" name="Freeform: Shape 11700">
                    <a:extLst>
                      <a:ext uri="{FF2B5EF4-FFF2-40B4-BE49-F238E27FC236}">
                        <a16:creationId xmlns:a16="http://schemas.microsoft.com/office/drawing/2014/main" id="{3CDDD6E9-6DF7-43E9-A26D-6F5A834863C5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solidFill>
                    <a:srgbClr val="FF582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491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solidFill>
                  <a:srgbClr val="3D4051"/>
                </a:solidFill>
              </p:grpSpPr>
              <p:grpSp>
                <p:nvGrpSpPr>
                  <p:cNvPr id="492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solidFill>
                    <a:srgbClr val="3D4051"/>
                  </a:solidFill>
                </p:grpSpPr>
                <p:sp>
                  <p:nvSpPr>
                    <p:cNvPr id="496" name="Freeform: Shape 11703">
                      <a:extLst>
                        <a:ext uri="{FF2B5EF4-FFF2-40B4-BE49-F238E27FC236}">
                          <a16:creationId xmlns:a16="http://schemas.microsoft.com/office/drawing/2014/main" id="{87077C23-AAD1-424D-B2B8-E769200A6B8D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97" name="Freeform: Shape 11704">
                      <a:extLst>
                        <a:ext uri="{FF2B5EF4-FFF2-40B4-BE49-F238E27FC236}">
                          <a16:creationId xmlns:a16="http://schemas.microsoft.com/office/drawing/2014/main" id="{1A54C0E5-A5BE-4E8C-A35A-AAC3C010A9D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98" name="Freeform: Shape 11705">
                      <a:extLst>
                        <a:ext uri="{FF2B5EF4-FFF2-40B4-BE49-F238E27FC236}">
                          <a16:creationId xmlns:a16="http://schemas.microsoft.com/office/drawing/2014/main" id="{7D2CCA79-6F37-40C8-B08F-22527D1011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493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solidFill>
                    <a:srgbClr val="3D4051"/>
                  </a:solidFill>
                </p:grpSpPr>
                <p:sp>
                  <p:nvSpPr>
                    <p:cNvPr id="494" name="Freeform: Shape 11707">
                      <a:extLst>
                        <a:ext uri="{FF2B5EF4-FFF2-40B4-BE49-F238E27FC236}">
                          <a16:creationId xmlns:a16="http://schemas.microsoft.com/office/drawing/2014/main" id="{73DBC2BD-BE53-4B8D-B55A-2E53E378317B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95" name="Freeform: Shape 11708">
                      <a:extLst>
                        <a:ext uri="{FF2B5EF4-FFF2-40B4-BE49-F238E27FC236}">
                          <a16:creationId xmlns:a16="http://schemas.microsoft.com/office/drawing/2014/main" id="{91EF679D-B0B1-4F84-8363-62360706D3FE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</p:grpSp>
      </p:grpSp>
      <p:grpSp>
        <p:nvGrpSpPr>
          <p:cNvPr id="514" name="Graphic 45029">
            <a:extLst>
              <a:ext uri="{FF2B5EF4-FFF2-40B4-BE49-F238E27FC236}">
                <a16:creationId xmlns:a16="http://schemas.microsoft.com/office/drawing/2014/main" id="{2434D846-20F4-4E4B-8E32-D002B7E17F96}"/>
              </a:ext>
            </a:extLst>
          </p:cNvPr>
          <p:cNvGrpSpPr/>
          <p:nvPr/>
        </p:nvGrpSpPr>
        <p:grpSpPr>
          <a:xfrm>
            <a:off x="5294090" y="1767338"/>
            <a:ext cx="210401" cy="182708"/>
            <a:chOff x="9117820" y="2027686"/>
            <a:chExt cx="210401" cy="182708"/>
          </a:xfrm>
        </p:grpSpPr>
        <p:sp>
          <p:nvSpPr>
            <p:cNvPr id="515" name="Freeform: Shape 53">
              <a:extLst>
                <a:ext uri="{FF2B5EF4-FFF2-40B4-BE49-F238E27FC236}">
                  <a16:creationId xmlns:a16="http://schemas.microsoft.com/office/drawing/2014/main" id="{09A8D4B9-4BBA-43DC-BD27-6EEC13D9B885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6" name="Freeform: Shape 54">
              <a:extLst>
                <a:ext uri="{FF2B5EF4-FFF2-40B4-BE49-F238E27FC236}">
                  <a16:creationId xmlns:a16="http://schemas.microsoft.com/office/drawing/2014/main" id="{BA07D175-3F00-46D7-9169-0C90365B2378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7" name="Freeform: Shape 55">
              <a:extLst>
                <a:ext uri="{FF2B5EF4-FFF2-40B4-BE49-F238E27FC236}">
                  <a16:creationId xmlns:a16="http://schemas.microsoft.com/office/drawing/2014/main" id="{D06931DA-DFF9-49D0-B6B4-4E6078C2516D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8" name="Freeform: Shape 56">
              <a:extLst>
                <a:ext uri="{FF2B5EF4-FFF2-40B4-BE49-F238E27FC236}">
                  <a16:creationId xmlns:a16="http://schemas.microsoft.com/office/drawing/2014/main" id="{A0D22577-F00B-4A9B-BCF7-BC8490C551F8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9" name="Freeform: Shape 57">
              <a:extLst>
                <a:ext uri="{FF2B5EF4-FFF2-40B4-BE49-F238E27FC236}">
                  <a16:creationId xmlns:a16="http://schemas.microsoft.com/office/drawing/2014/main" id="{205361CC-13BB-49D3-95F9-6A6331078552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0" name="Freeform: Shape 58">
              <a:extLst>
                <a:ext uri="{FF2B5EF4-FFF2-40B4-BE49-F238E27FC236}">
                  <a16:creationId xmlns:a16="http://schemas.microsoft.com/office/drawing/2014/main" id="{3E5C061A-43DC-4773-B594-B66DDFD7804E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1" name="Freeform: Shape 59">
              <a:extLst>
                <a:ext uri="{FF2B5EF4-FFF2-40B4-BE49-F238E27FC236}">
                  <a16:creationId xmlns:a16="http://schemas.microsoft.com/office/drawing/2014/main" id="{E80968EF-C0E1-4B7E-A705-E664919346AA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2" name="Freeform: Shape 60">
              <a:extLst>
                <a:ext uri="{FF2B5EF4-FFF2-40B4-BE49-F238E27FC236}">
                  <a16:creationId xmlns:a16="http://schemas.microsoft.com/office/drawing/2014/main" id="{2F8AAF79-3A2C-46DD-A872-EAA7CFEA1654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3" name="Freeform: Shape 61">
              <a:extLst>
                <a:ext uri="{FF2B5EF4-FFF2-40B4-BE49-F238E27FC236}">
                  <a16:creationId xmlns:a16="http://schemas.microsoft.com/office/drawing/2014/main" id="{B4080F15-C710-4CFB-AA4F-906E038C82EB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4" name="Freeform: Shape 62">
              <a:extLst>
                <a:ext uri="{FF2B5EF4-FFF2-40B4-BE49-F238E27FC236}">
                  <a16:creationId xmlns:a16="http://schemas.microsoft.com/office/drawing/2014/main" id="{FE3C5528-7E55-4B1F-8C32-9213D7BDDF03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5" name="Freeform: Shape 63">
              <a:extLst>
                <a:ext uri="{FF2B5EF4-FFF2-40B4-BE49-F238E27FC236}">
                  <a16:creationId xmlns:a16="http://schemas.microsoft.com/office/drawing/2014/main" id="{994A0860-6663-4FF0-9EFE-C84FCBEF4A1D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6" name="Freeform: Shape 64">
              <a:extLst>
                <a:ext uri="{FF2B5EF4-FFF2-40B4-BE49-F238E27FC236}">
                  <a16:creationId xmlns:a16="http://schemas.microsoft.com/office/drawing/2014/main" id="{8CA7C7CC-F6C4-4A52-ACE7-C5B9602E4D6A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7" name="Freeform: Shape 65">
              <a:extLst>
                <a:ext uri="{FF2B5EF4-FFF2-40B4-BE49-F238E27FC236}">
                  <a16:creationId xmlns:a16="http://schemas.microsoft.com/office/drawing/2014/main" id="{44968AC5-2207-4CC6-8F21-62CB101300A9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8" name="Freeform: Shape 66">
              <a:extLst>
                <a:ext uri="{FF2B5EF4-FFF2-40B4-BE49-F238E27FC236}">
                  <a16:creationId xmlns:a16="http://schemas.microsoft.com/office/drawing/2014/main" id="{9696E345-F860-43D1-9D45-5E66F1E06535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9" name="Freeform: Shape 67">
              <a:extLst>
                <a:ext uri="{FF2B5EF4-FFF2-40B4-BE49-F238E27FC236}">
                  <a16:creationId xmlns:a16="http://schemas.microsoft.com/office/drawing/2014/main" id="{D8B17B95-FC4B-4BAC-8119-65C0D6AD0C10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0" name="Freeform: Shape 68">
              <a:extLst>
                <a:ext uri="{FF2B5EF4-FFF2-40B4-BE49-F238E27FC236}">
                  <a16:creationId xmlns:a16="http://schemas.microsoft.com/office/drawing/2014/main" id="{5ED4DBBF-EBE0-41A9-8286-7AA971DB9B09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1" name="Freeform: Shape 69">
              <a:extLst>
                <a:ext uri="{FF2B5EF4-FFF2-40B4-BE49-F238E27FC236}">
                  <a16:creationId xmlns:a16="http://schemas.microsoft.com/office/drawing/2014/main" id="{4FA9B45D-54D8-4B3C-BC84-AC72AB06C8DC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2" name="Freeform: Shape 70">
              <a:extLst>
                <a:ext uri="{FF2B5EF4-FFF2-40B4-BE49-F238E27FC236}">
                  <a16:creationId xmlns:a16="http://schemas.microsoft.com/office/drawing/2014/main" id="{B962ADBB-7D85-43EA-BB03-0CCF760B447D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3" name="Freeform: Shape 71">
              <a:extLst>
                <a:ext uri="{FF2B5EF4-FFF2-40B4-BE49-F238E27FC236}">
                  <a16:creationId xmlns:a16="http://schemas.microsoft.com/office/drawing/2014/main" id="{D5C50A84-AC4C-4415-9EA2-88371333D066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4" name="Freeform: Shape 72">
              <a:extLst>
                <a:ext uri="{FF2B5EF4-FFF2-40B4-BE49-F238E27FC236}">
                  <a16:creationId xmlns:a16="http://schemas.microsoft.com/office/drawing/2014/main" id="{5A4E4026-F787-4411-93DF-CDFF96F05053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5" name="Freeform: Shape 73">
              <a:extLst>
                <a:ext uri="{FF2B5EF4-FFF2-40B4-BE49-F238E27FC236}">
                  <a16:creationId xmlns:a16="http://schemas.microsoft.com/office/drawing/2014/main" id="{F16CB3B0-7977-4861-B097-9410456BAEC4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6" name="Freeform: Shape 74">
              <a:extLst>
                <a:ext uri="{FF2B5EF4-FFF2-40B4-BE49-F238E27FC236}">
                  <a16:creationId xmlns:a16="http://schemas.microsoft.com/office/drawing/2014/main" id="{A44F0C13-9DCB-4AEA-B8AA-5639B29B8D7C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7" name="Freeform: Shape 75">
              <a:extLst>
                <a:ext uri="{FF2B5EF4-FFF2-40B4-BE49-F238E27FC236}">
                  <a16:creationId xmlns:a16="http://schemas.microsoft.com/office/drawing/2014/main" id="{8AB70495-9339-4AF7-B640-19BE61B22A59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8" name="Freeform: Shape 76">
              <a:extLst>
                <a:ext uri="{FF2B5EF4-FFF2-40B4-BE49-F238E27FC236}">
                  <a16:creationId xmlns:a16="http://schemas.microsoft.com/office/drawing/2014/main" id="{5931BA3E-683C-4987-B270-960C99FFADCF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9" name="Freeform: Shape 77">
              <a:extLst>
                <a:ext uri="{FF2B5EF4-FFF2-40B4-BE49-F238E27FC236}">
                  <a16:creationId xmlns:a16="http://schemas.microsoft.com/office/drawing/2014/main" id="{42065C27-251A-4A55-90B1-36B6C2BA2B9B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0" name="Freeform: Shape 78">
              <a:extLst>
                <a:ext uri="{FF2B5EF4-FFF2-40B4-BE49-F238E27FC236}">
                  <a16:creationId xmlns:a16="http://schemas.microsoft.com/office/drawing/2014/main" id="{B53D5996-35AD-4D19-B5DC-0659C5442BB9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1" name="Freeform: Shape 79">
              <a:extLst>
                <a:ext uri="{FF2B5EF4-FFF2-40B4-BE49-F238E27FC236}">
                  <a16:creationId xmlns:a16="http://schemas.microsoft.com/office/drawing/2014/main" id="{1A8F94DF-8D01-4CF6-B1C9-67DAEA834296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2" name="Freeform: Shape 80">
              <a:extLst>
                <a:ext uri="{FF2B5EF4-FFF2-40B4-BE49-F238E27FC236}">
                  <a16:creationId xmlns:a16="http://schemas.microsoft.com/office/drawing/2014/main" id="{13738400-BD40-4A5B-81F6-BBE75571401D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3" name="Freeform: Shape 81">
              <a:extLst>
                <a:ext uri="{FF2B5EF4-FFF2-40B4-BE49-F238E27FC236}">
                  <a16:creationId xmlns:a16="http://schemas.microsoft.com/office/drawing/2014/main" id="{D630D031-65E9-4BD4-8FC2-19A211567F32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4" name="Freeform: Shape 82">
              <a:extLst>
                <a:ext uri="{FF2B5EF4-FFF2-40B4-BE49-F238E27FC236}">
                  <a16:creationId xmlns:a16="http://schemas.microsoft.com/office/drawing/2014/main" id="{3649F1A1-627B-4723-9D52-8FCE938C08EF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5" name="Freeform: Shape 83">
              <a:extLst>
                <a:ext uri="{FF2B5EF4-FFF2-40B4-BE49-F238E27FC236}">
                  <a16:creationId xmlns:a16="http://schemas.microsoft.com/office/drawing/2014/main" id="{214D4795-079A-48E4-87DC-72913B9CFCE6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6" name="Freeform: Shape 84">
              <a:extLst>
                <a:ext uri="{FF2B5EF4-FFF2-40B4-BE49-F238E27FC236}">
                  <a16:creationId xmlns:a16="http://schemas.microsoft.com/office/drawing/2014/main" id="{557AB41C-65DE-4C25-B63E-43430FEB9B45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7" name="Freeform: Shape 85">
              <a:extLst>
                <a:ext uri="{FF2B5EF4-FFF2-40B4-BE49-F238E27FC236}">
                  <a16:creationId xmlns:a16="http://schemas.microsoft.com/office/drawing/2014/main" id="{449AFE83-FF9B-4221-8767-310CD2ED6933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8" name="Freeform: Shape 86">
              <a:extLst>
                <a:ext uri="{FF2B5EF4-FFF2-40B4-BE49-F238E27FC236}">
                  <a16:creationId xmlns:a16="http://schemas.microsoft.com/office/drawing/2014/main" id="{EE9D7924-4DDB-4B3B-B6B8-1C1FB281F22C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9" name="Freeform: Shape 87">
              <a:extLst>
                <a:ext uri="{FF2B5EF4-FFF2-40B4-BE49-F238E27FC236}">
                  <a16:creationId xmlns:a16="http://schemas.microsoft.com/office/drawing/2014/main" id="{CF495DB9-ADFC-4F85-A97D-9CF48FF9FD77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0" name="Freeform: Shape 88">
              <a:extLst>
                <a:ext uri="{FF2B5EF4-FFF2-40B4-BE49-F238E27FC236}">
                  <a16:creationId xmlns:a16="http://schemas.microsoft.com/office/drawing/2014/main" id="{AA055083-23E4-4064-AB6C-1DA0E97DEF9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1" name="Freeform: Shape 89">
              <a:extLst>
                <a:ext uri="{FF2B5EF4-FFF2-40B4-BE49-F238E27FC236}">
                  <a16:creationId xmlns:a16="http://schemas.microsoft.com/office/drawing/2014/main" id="{C5D6879F-5F30-4B5E-B4EE-654C44FB87DF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2" name="Freeform: Shape 90">
              <a:extLst>
                <a:ext uri="{FF2B5EF4-FFF2-40B4-BE49-F238E27FC236}">
                  <a16:creationId xmlns:a16="http://schemas.microsoft.com/office/drawing/2014/main" id="{412B7BAF-6164-4960-9315-E5BF035CA344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3" name="Freeform: Shape 91">
              <a:extLst>
                <a:ext uri="{FF2B5EF4-FFF2-40B4-BE49-F238E27FC236}">
                  <a16:creationId xmlns:a16="http://schemas.microsoft.com/office/drawing/2014/main" id="{A4B13F2D-628B-4813-AB3C-5D45BD45AC24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4" name="Freeform: Shape 92">
              <a:extLst>
                <a:ext uri="{FF2B5EF4-FFF2-40B4-BE49-F238E27FC236}">
                  <a16:creationId xmlns:a16="http://schemas.microsoft.com/office/drawing/2014/main" id="{97464069-ADA7-42C2-81E5-C9A4D9EB4096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5" name="Freeform: Shape 93">
              <a:extLst>
                <a:ext uri="{FF2B5EF4-FFF2-40B4-BE49-F238E27FC236}">
                  <a16:creationId xmlns:a16="http://schemas.microsoft.com/office/drawing/2014/main" id="{693D3773-5B0E-41ED-BE32-39B25CCDA75E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6" name="Freeform: Shape 94">
              <a:extLst>
                <a:ext uri="{FF2B5EF4-FFF2-40B4-BE49-F238E27FC236}">
                  <a16:creationId xmlns:a16="http://schemas.microsoft.com/office/drawing/2014/main" id="{7FF18ACF-0188-4839-8564-4807AC255F48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7" name="Freeform: Shape 95">
              <a:extLst>
                <a:ext uri="{FF2B5EF4-FFF2-40B4-BE49-F238E27FC236}">
                  <a16:creationId xmlns:a16="http://schemas.microsoft.com/office/drawing/2014/main" id="{23685292-2F02-4E97-BF95-68A4D95D057A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8" name="Freeform: Shape 96">
              <a:extLst>
                <a:ext uri="{FF2B5EF4-FFF2-40B4-BE49-F238E27FC236}">
                  <a16:creationId xmlns:a16="http://schemas.microsoft.com/office/drawing/2014/main" id="{121EEAD7-6F53-40AF-8EA0-6324CEA6DB50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9" name="Freeform: Shape 97">
              <a:extLst>
                <a:ext uri="{FF2B5EF4-FFF2-40B4-BE49-F238E27FC236}">
                  <a16:creationId xmlns:a16="http://schemas.microsoft.com/office/drawing/2014/main" id="{A8ABBCE6-E764-4E13-B5AC-752CE2E5CC55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0" name="Freeform: Shape 98">
              <a:extLst>
                <a:ext uri="{FF2B5EF4-FFF2-40B4-BE49-F238E27FC236}">
                  <a16:creationId xmlns:a16="http://schemas.microsoft.com/office/drawing/2014/main" id="{CA2433CA-8432-4192-BB41-7941A28BC964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1" name="Freeform: Shape 99">
              <a:extLst>
                <a:ext uri="{FF2B5EF4-FFF2-40B4-BE49-F238E27FC236}">
                  <a16:creationId xmlns:a16="http://schemas.microsoft.com/office/drawing/2014/main" id="{DF56A92F-DF79-419A-9448-CF7CF614EF12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2" name="Freeform: Shape 100">
              <a:extLst>
                <a:ext uri="{FF2B5EF4-FFF2-40B4-BE49-F238E27FC236}">
                  <a16:creationId xmlns:a16="http://schemas.microsoft.com/office/drawing/2014/main" id="{D1AAB394-25EE-418D-AF4A-7BEF12F9B690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3" name="Freeform: Shape 101">
              <a:extLst>
                <a:ext uri="{FF2B5EF4-FFF2-40B4-BE49-F238E27FC236}">
                  <a16:creationId xmlns:a16="http://schemas.microsoft.com/office/drawing/2014/main" id="{36D90E77-A3D0-4D40-9548-E4DE5093776D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4" name="Freeform: Shape 102">
              <a:extLst>
                <a:ext uri="{FF2B5EF4-FFF2-40B4-BE49-F238E27FC236}">
                  <a16:creationId xmlns:a16="http://schemas.microsoft.com/office/drawing/2014/main" id="{8F7B5707-734C-4AED-A8EF-1FE07DAE5AE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5" name="Freeform: Shape 103">
              <a:extLst>
                <a:ext uri="{FF2B5EF4-FFF2-40B4-BE49-F238E27FC236}">
                  <a16:creationId xmlns:a16="http://schemas.microsoft.com/office/drawing/2014/main" id="{54DF1F3A-E109-42F5-A137-18C4BC6ADA3F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6" name="Freeform: Shape 104">
              <a:extLst>
                <a:ext uri="{FF2B5EF4-FFF2-40B4-BE49-F238E27FC236}">
                  <a16:creationId xmlns:a16="http://schemas.microsoft.com/office/drawing/2014/main" id="{A51B5E12-BA28-4426-AB44-D420E62F7A55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7" name="Freeform: Shape 105">
              <a:extLst>
                <a:ext uri="{FF2B5EF4-FFF2-40B4-BE49-F238E27FC236}">
                  <a16:creationId xmlns:a16="http://schemas.microsoft.com/office/drawing/2014/main" id="{C66553D0-43E7-41C9-9E54-CF56AE287B6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8" name="Freeform: Shape 106">
              <a:extLst>
                <a:ext uri="{FF2B5EF4-FFF2-40B4-BE49-F238E27FC236}">
                  <a16:creationId xmlns:a16="http://schemas.microsoft.com/office/drawing/2014/main" id="{55C855FC-0079-4701-80C0-0F20D68F1714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9" name="Freeform: Shape 107">
              <a:extLst>
                <a:ext uri="{FF2B5EF4-FFF2-40B4-BE49-F238E27FC236}">
                  <a16:creationId xmlns:a16="http://schemas.microsoft.com/office/drawing/2014/main" id="{4D4C6DE6-8AFB-4057-A2AC-B3F8AE067EA6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0" name="Freeform: Shape 108">
              <a:extLst>
                <a:ext uri="{FF2B5EF4-FFF2-40B4-BE49-F238E27FC236}">
                  <a16:creationId xmlns:a16="http://schemas.microsoft.com/office/drawing/2014/main" id="{0F6214FA-20C9-4379-ABC6-D5A9659A710E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1" name="Freeform: Shape 109">
              <a:extLst>
                <a:ext uri="{FF2B5EF4-FFF2-40B4-BE49-F238E27FC236}">
                  <a16:creationId xmlns:a16="http://schemas.microsoft.com/office/drawing/2014/main" id="{C15DAE8F-DA3A-44CC-A806-6B410E56D4DF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2" name="Freeform: Shape 110">
              <a:extLst>
                <a:ext uri="{FF2B5EF4-FFF2-40B4-BE49-F238E27FC236}">
                  <a16:creationId xmlns:a16="http://schemas.microsoft.com/office/drawing/2014/main" id="{9D08F5AC-2EDF-4A97-8CB9-425417437227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3" name="Freeform: Shape 111">
              <a:extLst>
                <a:ext uri="{FF2B5EF4-FFF2-40B4-BE49-F238E27FC236}">
                  <a16:creationId xmlns:a16="http://schemas.microsoft.com/office/drawing/2014/main" id="{B275D5A0-69B4-4D2F-AA24-2CDA3F8A9E01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4" name="Freeform: Shape 112">
              <a:extLst>
                <a:ext uri="{FF2B5EF4-FFF2-40B4-BE49-F238E27FC236}">
                  <a16:creationId xmlns:a16="http://schemas.microsoft.com/office/drawing/2014/main" id="{A783917F-2425-4F0A-83A6-690700EF33FA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5" name="Freeform: Shape 113">
              <a:extLst>
                <a:ext uri="{FF2B5EF4-FFF2-40B4-BE49-F238E27FC236}">
                  <a16:creationId xmlns:a16="http://schemas.microsoft.com/office/drawing/2014/main" id="{7EAF4736-EDC8-4665-A9F9-82B90A7A5F95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6" name="Freeform: Shape 114">
              <a:extLst>
                <a:ext uri="{FF2B5EF4-FFF2-40B4-BE49-F238E27FC236}">
                  <a16:creationId xmlns:a16="http://schemas.microsoft.com/office/drawing/2014/main" id="{7F317E97-C522-4275-B38D-9C3FB689C766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7" name="Freeform: Shape 115">
              <a:extLst>
                <a:ext uri="{FF2B5EF4-FFF2-40B4-BE49-F238E27FC236}">
                  <a16:creationId xmlns:a16="http://schemas.microsoft.com/office/drawing/2014/main" id="{043BFBAB-3435-477C-9210-F2B038330232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8" name="Freeform: Shape 116">
              <a:extLst>
                <a:ext uri="{FF2B5EF4-FFF2-40B4-BE49-F238E27FC236}">
                  <a16:creationId xmlns:a16="http://schemas.microsoft.com/office/drawing/2014/main" id="{84415468-6D73-45AD-96E7-B6A448041DF7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9" name="Freeform: Shape 117">
              <a:extLst>
                <a:ext uri="{FF2B5EF4-FFF2-40B4-BE49-F238E27FC236}">
                  <a16:creationId xmlns:a16="http://schemas.microsoft.com/office/drawing/2014/main" id="{8A04D88B-1552-473E-BCCB-0B26845A1D86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0" name="Freeform: Shape 118">
              <a:extLst>
                <a:ext uri="{FF2B5EF4-FFF2-40B4-BE49-F238E27FC236}">
                  <a16:creationId xmlns:a16="http://schemas.microsoft.com/office/drawing/2014/main" id="{3113011B-4386-470C-9139-CE36D96C543A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1" name="Freeform: Shape 119">
              <a:extLst>
                <a:ext uri="{FF2B5EF4-FFF2-40B4-BE49-F238E27FC236}">
                  <a16:creationId xmlns:a16="http://schemas.microsoft.com/office/drawing/2014/main" id="{AE8A6372-5FBF-4C48-9CD2-74CAA06051D4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2" name="Freeform: Shape 120">
              <a:extLst>
                <a:ext uri="{FF2B5EF4-FFF2-40B4-BE49-F238E27FC236}">
                  <a16:creationId xmlns:a16="http://schemas.microsoft.com/office/drawing/2014/main" id="{A5BE20E0-8F89-49C9-8D65-A5E42B924871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3" name="Freeform: Shape 121">
              <a:extLst>
                <a:ext uri="{FF2B5EF4-FFF2-40B4-BE49-F238E27FC236}">
                  <a16:creationId xmlns:a16="http://schemas.microsoft.com/office/drawing/2014/main" id="{6B15CAFA-2D7A-43C1-B819-B64B5CCFB1C0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4" name="Freeform: Shape 122">
              <a:extLst>
                <a:ext uri="{FF2B5EF4-FFF2-40B4-BE49-F238E27FC236}">
                  <a16:creationId xmlns:a16="http://schemas.microsoft.com/office/drawing/2014/main" id="{48079AE7-EDA1-425F-B527-45ABE28E5088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5" name="Freeform: Shape 123">
              <a:extLst>
                <a:ext uri="{FF2B5EF4-FFF2-40B4-BE49-F238E27FC236}">
                  <a16:creationId xmlns:a16="http://schemas.microsoft.com/office/drawing/2014/main" id="{7F9E54E9-2A99-46A3-B66F-17D42A78EB77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6" name="Freeform: Shape 124">
              <a:extLst>
                <a:ext uri="{FF2B5EF4-FFF2-40B4-BE49-F238E27FC236}">
                  <a16:creationId xmlns:a16="http://schemas.microsoft.com/office/drawing/2014/main" id="{1A850DD1-CD00-44DF-99E6-510A1DE8A9D0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7" name="Freeform: Shape 125">
              <a:extLst>
                <a:ext uri="{FF2B5EF4-FFF2-40B4-BE49-F238E27FC236}">
                  <a16:creationId xmlns:a16="http://schemas.microsoft.com/office/drawing/2014/main" id="{9AB8FA56-133E-43C3-A8D9-74352A94486F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8" name="Freeform: Shape 126">
              <a:extLst>
                <a:ext uri="{FF2B5EF4-FFF2-40B4-BE49-F238E27FC236}">
                  <a16:creationId xmlns:a16="http://schemas.microsoft.com/office/drawing/2014/main" id="{A9CF78E0-1CD7-4FA5-89A6-61428FBFE401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9" name="Freeform: Shape 127">
              <a:extLst>
                <a:ext uri="{FF2B5EF4-FFF2-40B4-BE49-F238E27FC236}">
                  <a16:creationId xmlns:a16="http://schemas.microsoft.com/office/drawing/2014/main" id="{9A200307-4A89-4967-8F3F-DB521C794F34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0" name="Freeform: Shape 128">
              <a:extLst>
                <a:ext uri="{FF2B5EF4-FFF2-40B4-BE49-F238E27FC236}">
                  <a16:creationId xmlns:a16="http://schemas.microsoft.com/office/drawing/2014/main" id="{4911A15B-46A7-4115-83F9-FE05CE88EC23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1" name="Freeform: Shape 129">
              <a:extLst>
                <a:ext uri="{FF2B5EF4-FFF2-40B4-BE49-F238E27FC236}">
                  <a16:creationId xmlns:a16="http://schemas.microsoft.com/office/drawing/2014/main" id="{62F47424-B468-4485-87C5-B5755C4BBCE1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2" name="Freeform: Shape 130">
              <a:extLst>
                <a:ext uri="{FF2B5EF4-FFF2-40B4-BE49-F238E27FC236}">
                  <a16:creationId xmlns:a16="http://schemas.microsoft.com/office/drawing/2014/main" id="{6499B650-A22D-4762-BE30-A1EF7CED37FA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3" name="Freeform: Shape 131">
              <a:extLst>
                <a:ext uri="{FF2B5EF4-FFF2-40B4-BE49-F238E27FC236}">
                  <a16:creationId xmlns:a16="http://schemas.microsoft.com/office/drawing/2014/main" id="{B0EE9A2F-27BA-4662-BAC7-5B514FA6E45A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4" name="Freeform: Shape 132">
              <a:extLst>
                <a:ext uri="{FF2B5EF4-FFF2-40B4-BE49-F238E27FC236}">
                  <a16:creationId xmlns:a16="http://schemas.microsoft.com/office/drawing/2014/main" id="{2A90AF5B-057E-46AC-96B4-A681F367F6C6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5" name="Freeform: Shape 133">
              <a:extLst>
                <a:ext uri="{FF2B5EF4-FFF2-40B4-BE49-F238E27FC236}">
                  <a16:creationId xmlns:a16="http://schemas.microsoft.com/office/drawing/2014/main" id="{873E1E45-15A6-4F5F-9D43-B4E529D9AC5A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6" name="Freeform: Shape 134">
              <a:extLst>
                <a:ext uri="{FF2B5EF4-FFF2-40B4-BE49-F238E27FC236}">
                  <a16:creationId xmlns:a16="http://schemas.microsoft.com/office/drawing/2014/main" id="{EA01597E-D042-47DB-BF2A-E13C39D4A9CD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7" name="Freeform: Shape 135">
              <a:extLst>
                <a:ext uri="{FF2B5EF4-FFF2-40B4-BE49-F238E27FC236}">
                  <a16:creationId xmlns:a16="http://schemas.microsoft.com/office/drawing/2014/main" id="{B0D5EB71-59FE-4018-822E-820CA5E8B81A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8" name="Freeform: Shape 136">
              <a:extLst>
                <a:ext uri="{FF2B5EF4-FFF2-40B4-BE49-F238E27FC236}">
                  <a16:creationId xmlns:a16="http://schemas.microsoft.com/office/drawing/2014/main" id="{770CB45E-8212-48D5-ABD0-64A6E1000E9D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9" name="Freeform: Shape 137">
              <a:extLst>
                <a:ext uri="{FF2B5EF4-FFF2-40B4-BE49-F238E27FC236}">
                  <a16:creationId xmlns:a16="http://schemas.microsoft.com/office/drawing/2014/main" id="{774F1BBF-ADEC-4B47-BC01-C670BF7577A3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0" name="Freeform: Shape 138">
              <a:extLst>
                <a:ext uri="{FF2B5EF4-FFF2-40B4-BE49-F238E27FC236}">
                  <a16:creationId xmlns:a16="http://schemas.microsoft.com/office/drawing/2014/main" id="{0D6F8E89-5166-4A8B-8E23-2ABC649458D8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1" name="Freeform: Shape 139">
              <a:extLst>
                <a:ext uri="{FF2B5EF4-FFF2-40B4-BE49-F238E27FC236}">
                  <a16:creationId xmlns:a16="http://schemas.microsoft.com/office/drawing/2014/main" id="{5975823C-49C4-4495-BBAF-AA394AFEEA47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2" name="Freeform: Shape 140">
              <a:extLst>
                <a:ext uri="{FF2B5EF4-FFF2-40B4-BE49-F238E27FC236}">
                  <a16:creationId xmlns:a16="http://schemas.microsoft.com/office/drawing/2014/main" id="{BA1BB6AD-CDAC-469E-A0C8-DFBB6087FF7A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3" name="Freeform: Shape 141">
              <a:extLst>
                <a:ext uri="{FF2B5EF4-FFF2-40B4-BE49-F238E27FC236}">
                  <a16:creationId xmlns:a16="http://schemas.microsoft.com/office/drawing/2014/main" id="{5293B505-13FA-4E56-BD54-89CEC31B7D0F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4" name="Freeform: Shape 142">
              <a:extLst>
                <a:ext uri="{FF2B5EF4-FFF2-40B4-BE49-F238E27FC236}">
                  <a16:creationId xmlns:a16="http://schemas.microsoft.com/office/drawing/2014/main" id="{7DC72455-A3BA-45E3-A939-F5CD9449556B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5" name="Freeform: Shape 143">
              <a:extLst>
                <a:ext uri="{FF2B5EF4-FFF2-40B4-BE49-F238E27FC236}">
                  <a16:creationId xmlns:a16="http://schemas.microsoft.com/office/drawing/2014/main" id="{9E4D817A-5A0E-4FFA-B617-73E9A628230A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6" name="Freeform: Shape 144">
              <a:extLst>
                <a:ext uri="{FF2B5EF4-FFF2-40B4-BE49-F238E27FC236}">
                  <a16:creationId xmlns:a16="http://schemas.microsoft.com/office/drawing/2014/main" id="{815D9414-AB84-4213-95F9-DEF5193D3E62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7" name="Freeform: Shape 145">
              <a:extLst>
                <a:ext uri="{FF2B5EF4-FFF2-40B4-BE49-F238E27FC236}">
                  <a16:creationId xmlns:a16="http://schemas.microsoft.com/office/drawing/2014/main" id="{0F181030-BD51-4561-8DC8-B76483A08677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8" name="Freeform: Shape 146">
              <a:extLst>
                <a:ext uri="{FF2B5EF4-FFF2-40B4-BE49-F238E27FC236}">
                  <a16:creationId xmlns:a16="http://schemas.microsoft.com/office/drawing/2014/main" id="{38DB9987-8028-4030-9787-A28F2667153D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9" name="Freeform: Shape 147">
              <a:extLst>
                <a:ext uri="{FF2B5EF4-FFF2-40B4-BE49-F238E27FC236}">
                  <a16:creationId xmlns:a16="http://schemas.microsoft.com/office/drawing/2014/main" id="{7B76A181-C821-43C3-AAC1-A1D3A533C6E5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0" name="Freeform: Shape 148">
              <a:extLst>
                <a:ext uri="{FF2B5EF4-FFF2-40B4-BE49-F238E27FC236}">
                  <a16:creationId xmlns:a16="http://schemas.microsoft.com/office/drawing/2014/main" id="{7185B668-FE20-4D03-BB59-8D4FB19C14E9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1" name="Freeform: Shape 149">
              <a:extLst>
                <a:ext uri="{FF2B5EF4-FFF2-40B4-BE49-F238E27FC236}">
                  <a16:creationId xmlns:a16="http://schemas.microsoft.com/office/drawing/2014/main" id="{12E6E6D9-E465-4EB9-99FA-001721ED67C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2" name="Freeform: Shape 150">
              <a:extLst>
                <a:ext uri="{FF2B5EF4-FFF2-40B4-BE49-F238E27FC236}">
                  <a16:creationId xmlns:a16="http://schemas.microsoft.com/office/drawing/2014/main" id="{A55B4EC8-64F7-480E-86B5-DDA6492C3B82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3" name="Freeform: Shape 151">
              <a:extLst>
                <a:ext uri="{FF2B5EF4-FFF2-40B4-BE49-F238E27FC236}">
                  <a16:creationId xmlns:a16="http://schemas.microsoft.com/office/drawing/2014/main" id="{D66FB573-3C10-47C7-A20C-80303CE97CF7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4" name="Freeform: Shape 152">
              <a:extLst>
                <a:ext uri="{FF2B5EF4-FFF2-40B4-BE49-F238E27FC236}">
                  <a16:creationId xmlns:a16="http://schemas.microsoft.com/office/drawing/2014/main" id="{0EC1CFAB-2CBE-439E-90E8-14E6BDF93F77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5" name="Freeform: Shape 153">
              <a:extLst>
                <a:ext uri="{FF2B5EF4-FFF2-40B4-BE49-F238E27FC236}">
                  <a16:creationId xmlns:a16="http://schemas.microsoft.com/office/drawing/2014/main" id="{70F9DA4B-4247-441A-80E7-5E1AFD76F3D5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6" name="Freeform: Shape 154">
              <a:extLst>
                <a:ext uri="{FF2B5EF4-FFF2-40B4-BE49-F238E27FC236}">
                  <a16:creationId xmlns:a16="http://schemas.microsoft.com/office/drawing/2014/main" id="{283BCFA2-C01C-41B2-BBE7-686A62A9A44C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7" name="Freeform: Shape 155">
              <a:extLst>
                <a:ext uri="{FF2B5EF4-FFF2-40B4-BE49-F238E27FC236}">
                  <a16:creationId xmlns:a16="http://schemas.microsoft.com/office/drawing/2014/main" id="{47ACBA49-2577-4C2B-ADAB-4DB8532D79E1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618" name="Graphic 19325">
            <a:extLst>
              <a:ext uri="{FF2B5EF4-FFF2-40B4-BE49-F238E27FC236}">
                <a16:creationId xmlns:a16="http://schemas.microsoft.com/office/drawing/2014/main" id="{3F8B1ABC-326F-4BF6-A016-A5E0149DD6C5}"/>
              </a:ext>
            </a:extLst>
          </p:cNvPr>
          <p:cNvSpPr/>
          <p:nvPr/>
        </p:nvSpPr>
        <p:spPr>
          <a:xfrm>
            <a:off x="2575034" y="3355084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619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4192232" y="5189340"/>
            <a:ext cx="426511" cy="38042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620" name="Graphic 15">
            <a:extLst>
              <a:ext uri="{FF2B5EF4-FFF2-40B4-BE49-F238E27FC236}">
                <a16:creationId xmlns:a16="http://schemas.microsoft.com/office/drawing/2014/main" id="{CB3E4E61-DED0-4D5D-A42B-CC9D75FEDFA3}"/>
              </a:ext>
            </a:extLst>
          </p:cNvPr>
          <p:cNvGrpSpPr/>
          <p:nvPr/>
        </p:nvGrpSpPr>
        <p:grpSpPr>
          <a:xfrm rot="20537283">
            <a:off x="4188081" y="354721"/>
            <a:ext cx="1380786" cy="1184465"/>
            <a:chOff x="8203691" y="2074073"/>
            <a:chExt cx="976788" cy="876866"/>
          </a:xfrm>
        </p:grpSpPr>
        <p:sp>
          <p:nvSpPr>
            <p:cNvPr id="621" name="Freeform: Shape 1194">
              <a:extLst>
                <a:ext uri="{FF2B5EF4-FFF2-40B4-BE49-F238E27FC236}">
                  <a16:creationId xmlns:a16="http://schemas.microsoft.com/office/drawing/2014/main" id="{B41F345E-DCE2-4808-A033-9851B7294046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22" name="Freeform: Shape 1195">
              <a:extLst>
                <a:ext uri="{FF2B5EF4-FFF2-40B4-BE49-F238E27FC236}">
                  <a16:creationId xmlns:a16="http://schemas.microsoft.com/office/drawing/2014/main" id="{38AB8928-1A47-4993-94FF-E7D21729AD3E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23" name="Freeform: Shape 1196">
              <a:extLst>
                <a:ext uri="{FF2B5EF4-FFF2-40B4-BE49-F238E27FC236}">
                  <a16:creationId xmlns:a16="http://schemas.microsoft.com/office/drawing/2014/main" id="{5D0F5645-9A82-4500-8B4E-5B74886781EA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24" name="Freeform: Shape 1197">
              <a:extLst>
                <a:ext uri="{FF2B5EF4-FFF2-40B4-BE49-F238E27FC236}">
                  <a16:creationId xmlns:a16="http://schemas.microsoft.com/office/drawing/2014/main" id="{C1DBB0C4-1A59-43A5-9274-74073AA7EFFA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25" name="Freeform: Shape 1198">
              <a:extLst>
                <a:ext uri="{FF2B5EF4-FFF2-40B4-BE49-F238E27FC236}">
                  <a16:creationId xmlns:a16="http://schemas.microsoft.com/office/drawing/2014/main" id="{7392A522-86D4-47A9-96A3-9DD2AFF88993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3" name="Freeform: Shape 1199">
              <a:extLst>
                <a:ext uri="{FF2B5EF4-FFF2-40B4-BE49-F238E27FC236}">
                  <a16:creationId xmlns:a16="http://schemas.microsoft.com/office/drawing/2014/main" id="{18DB7B23-AE07-4D6E-8E83-9736CB780940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4" name="Freeform: Shape 1200">
              <a:extLst>
                <a:ext uri="{FF2B5EF4-FFF2-40B4-BE49-F238E27FC236}">
                  <a16:creationId xmlns:a16="http://schemas.microsoft.com/office/drawing/2014/main" id="{D8EAC51B-46AC-4D64-A17D-B830D045CA75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5" name="Freeform: Shape 1201">
              <a:extLst>
                <a:ext uri="{FF2B5EF4-FFF2-40B4-BE49-F238E27FC236}">
                  <a16:creationId xmlns:a16="http://schemas.microsoft.com/office/drawing/2014/main" id="{1CCF1D78-FCF7-443A-9329-315A061000BB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6" name="Freeform: Shape 1202">
              <a:extLst>
                <a:ext uri="{FF2B5EF4-FFF2-40B4-BE49-F238E27FC236}">
                  <a16:creationId xmlns:a16="http://schemas.microsoft.com/office/drawing/2014/main" id="{67DF67E7-2F9D-49BB-A09E-EA973F93EE64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7" name="Freeform: Shape 1203">
              <a:extLst>
                <a:ext uri="{FF2B5EF4-FFF2-40B4-BE49-F238E27FC236}">
                  <a16:creationId xmlns:a16="http://schemas.microsoft.com/office/drawing/2014/main" id="{29ACF767-6DF9-4D1E-8532-AD3D0E143074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8" name="Freeform: Shape 1204">
              <a:extLst>
                <a:ext uri="{FF2B5EF4-FFF2-40B4-BE49-F238E27FC236}">
                  <a16:creationId xmlns:a16="http://schemas.microsoft.com/office/drawing/2014/main" id="{A566BF91-3A65-4535-BCE1-24BBE8D10078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9" name="Freeform: Shape 1205">
              <a:extLst>
                <a:ext uri="{FF2B5EF4-FFF2-40B4-BE49-F238E27FC236}">
                  <a16:creationId xmlns:a16="http://schemas.microsoft.com/office/drawing/2014/main" id="{896A063E-6B47-4B17-A8A2-CCE7DFD377AC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683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9018844">
            <a:off x="6936907" y="3417074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42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954699" y="5304240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439" name="Group 893">
            <a:extLst>
              <a:ext uri="{FF2B5EF4-FFF2-40B4-BE49-F238E27FC236}">
                <a16:creationId xmlns:a16="http://schemas.microsoft.com/office/drawing/2014/main" id="{B79E7595-F65B-442C-B805-CC0D982ABF8D}"/>
              </a:ext>
            </a:extLst>
          </p:cNvPr>
          <p:cNvGrpSpPr/>
          <p:nvPr/>
        </p:nvGrpSpPr>
        <p:grpSpPr>
          <a:xfrm>
            <a:off x="10682177" y="3487020"/>
            <a:ext cx="1452629" cy="1067444"/>
            <a:chOff x="-403127" y="371217"/>
            <a:chExt cx="1204344" cy="852926"/>
          </a:xfrm>
        </p:grpSpPr>
        <p:grpSp>
          <p:nvGrpSpPr>
            <p:cNvPr id="440" name="Graphic 876">
              <a:extLst>
                <a:ext uri="{FF2B5EF4-FFF2-40B4-BE49-F238E27FC236}">
                  <a16:creationId xmlns:a16="http://schemas.microsoft.com/office/drawing/2014/main" id="{B6E6A1E0-EBC7-4163-A639-43ED1A5BFB28}"/>
                </a:ext>
              </a:extLst>
            </p:cNvPr>
            <p:cNvGrpSpPr/>
            <p:nvPr/>
          </p:nvGrpSpPr>
          <p:grpSpPr>
            <a:xfrm flipH="1">
              <a:off x="-403127" y="400231"/>
              <a:ext cx="1182052" cy="823912"/>
              <a:chOff x="-380835" y="371217"/>
              <a:chExt cx="1182052" cy="823912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49" name="Graphic 876">
                <a:extLst>
                  <a:ext uri="{FF2B5EF4-FFF2-40B4-BE49-F238E27FC236}">
                    <a16:creationId xmlns:a16="http://schemas.microsoft.com/office/drawing/2014/main" id="{8B057DBF-0874-4F0D-BCAC-13A8004E5E82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  <a:grpFill/>
            </p:grpSpPr>
            <p:sp>
              <p:nvSpPr>
                <p:cNvPr id="453" name="Freeform: Shape 890">
                  <a:extLst>
                    <a:ext uri="{FF2B5EF4-FFF2-40B4-BE49-F238E27FC236}">
                      <a16:creationId xmlns:a16="http://schemas.microsoft.com/office/drawing/2014/main" id="{21C4F6DA-71AA-462F-80EE-557B61034352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54" name="Freeform: Shape 891">
                  <a:extLst>
                    <a:ext uri="{FF2B5EF4-FFF2-40B4-BE49-F238E27FC236}">
                      <a16:creationId xmlns:a16="http://schemas.microsoft.com/office/drawing/2014/main" id="{D25A437A-8565-46A4-ACD1-D99FB4715232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55" name="Freeform: Shape 892">
                  <a:extLst>
                    <a:ext uri="{FF2B5EF4-FFF2-40B4-BE49-F238E27FC236}">
                      <a16:creationId xmlns:a16="http://schemas.microsoft.com/office/drawing/2014/main" id="{88A31EF2-DB3D-4380-8BF2-58C6DA8E59B9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450" name="Graphic 876">
                <a:extLst>
                  <a:ext uri="{FF2B5EF4-FFF2-40B4-BE49-F238E27FC236}">
                    <a16:creationId xmlns:a16="http://schemas.microsoft.com/office/drawing/2014/main" id="{B9222F20-7012-4B7B-B6A1-7A711052FEF9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grpFill/>
            </p:grpSpPr>
            <p:sp>
              <p:nvSpPr>
                <p:cNvPr id="451" name="Freeform: Shape 888">
                  <a:extLst>
                    <a:ext uri="{FF2B5EF4-FFF2-40B4-BE49-F238E27FC236}">
                      <a16:creationId xmlns:a16="http://schemas.microsoft.com/office/drawing/2014/main" id="{8A4677F1-CE82-4FA8-8B79-7B7234845075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52" name="Freeform: Shape 889">
                  <a:extLst>
                    <a:ext uri="{FF2B5EF4-FFF2-40B4-BE49-F238E27FC236}">
                      <a16:creationId xmlns:a16="http://schemas.microsoft.com/office/drawing/2014/main" id="{3D87F01F-99AD-45AA-87E4-3134B052F3F6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441" name="Graphic 876">
              <a:extLst>
                <a:ext uri="{FF2B5EF4-FFF2-40B4-BE49-F238E27FC236}">
                  <a16:creationId xmlns:a16="http://schemas.microsoft.com/office/drawing/2014/main" id="{5A49151D-777E-436E-B1DE-8E3625BD9FC7}"/>
                </a:ext>
              </a:extLst>
            </p:cNvPr>
            <p:cNvGrpSpPr/>
            <p:nvPr/>
          </p:nvGrpSpPr>
          <p:grpSpPr>
            <a:xfrm flipH="1">
              <a:off x="-380835" y="371217"/>
              <a:ext cx="1182052" cy="823912"/>
              <a:chOff x="-380835" y="371217"/>
              <a:chExt cx="1182052" cy="823912"/>
            </a:xfrm>
          </p:grpSpPr>
          <p:grpSp>
            <p:nvGrpSpPr>
              <p:cNvPr id="442" name="Graphic 876">
                <a:extLst>
                  <a:ext uri="{FF2B5EF4-FFF2-40B4-BE49-F238E27FC236}">
                    <a16:creationId xmlns:a16="http://schemas.microsoft.com/office/drawing/2014/main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</p:grpSpPr>
            <p:sp>
              <p:nvSpPr>
                <p:cNvPr id="446" name="Freeform: Shape 879">
                  <a:extLst>
                    <a:ext uri="{FF2B5EF4-FFF2-40B4-BE49-F238E27FC236}">
                      <a16:creationId xmlns:a16="http://schemas.microsoft.com/office/drawing/2014/main" id="{351BF039-617F-4162-97CB-3CB57E07CC3D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47" name="Freeform: Shape 880">
                  <a:extLst>
                    <a:ext uri="{FF2B5EF4-FFF2-40B4-BE49-F238E27FC236}">
                      <a16:creationId xmlns:a16="http://schemas.microsoft.com/office/drawing/2014/main" id="{2F562CE5-7C18-4F27-AD8E-E7E99C7BF91A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48" name="Freeform: Shape 881">
                  <a:extLst>
                    <a:ext uri="{FF2B5EF4-FFF2-40B4-BE49-F238E27FC236}">
                      <a16:creationId xmlns:a16="http://schemas.microsoft.com/office/drawing/2014/main" id="{941A8018-C021-4BB0-9695-C0C088DE7128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484D5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443" name="Graphic 876">
                <a:extLst>
                  <a:ext uri="{FF2B5EF4-FFF2-40B4-BE49-F238E27FC236}">
                    <a16:creationId xmlns:a16="http://schemas.microsoft.com/office/drawing/2014/main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solidFill>
                <a:srgbClr val="FFD524"/>
              </a:solidFill>
            </p:grpSpPr>
            <p:sp>
              <p:nvSpPr>
                <p:cNvPr id="444" name="Freeform: Shape 883">
                  <a:extLst>
                    <a:ext uri="{FF2B5EF4-FFF2-40B4-BE49-F238E27FC236}">
                      <a16:creationId xmlns:a16="http://schemas.microsoft.com/office/drawing/2014/main" id="{2EEEDBB1-AABD-4B40-8500-C56D59831520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45" name="Freeform: Shape 884">
                  <a:extLst>
                    <a:ext uri="{FF2B5EF4-FFF2-40B4-BE49-F238E27FC236}">
                      <a16:creationId xmlns:a16="http://schemas.microsoft.com/office/drawing/2014/main" id="{C62E69BC-C5B4-4278-A57A-2C0AE67DCDCE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684" name="Graphic 44232">
            <a:extLst>
              <a:ext uri="{FF2B5EF4-FFF2-40B4-BE49-F238E27FC236}">
                <a16:creationId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21160710">
            <a:off x="163830" y="4515176"/>
            <a:ext cx="3992787" cy="3680171"/>
            <a:chOff x="696549" y="4578468"/>
            <a:chExt cx="854163" cy="810703"/>
          </a:xfrm>
        </p:grpSpPr>
        <p:grpSp>
          <p:nvGrpSpPr>
            <p:cNvPr id="685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699" name="Freeform: Shape 44235">
                <a:extLst>
                  <a:ext uri="{FF2B5EF4-FFF2-40B4-BE49-F238E27FC236}">
                    <a16:creationId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700" name="Freeform: Shape 44236">
                <a:extLst>
                  <a:ext uri="{FF2B5EF4-FFF2-40B4-BE49-F238E27FC236}">
                    <a16:creationId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1" name="Freeform: Shape 44237">
                <a:extLst>
                  <a:ext uri="{FF2B5EF4-FFF2-40B4-BE49-F238E27FC236}">
                    <a16:creationId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2" name="Freeform: Shape 44238">
                <a:extLst>
                  <a:ext uri="{FF2B5EF4-FFF2-40B4-BE49-F238E27FC236}">
                    <a16:creationId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3" name="Freeform: Shape 44239">
                <a:extLst>
                  <a:ext uri="{FF2B5EF4-FFF2-40B4-BE49-F238E27FC236}">
                    <a16:creationId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4" name="Freeform: Shape 44240">
                <a:extLst>
                  <a:ext uri="{FF2B5EF4-FFF2-40B4-BE49-F238E27FC236}">
                    <a16:creationId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5" name="Freeform: Shape 44241">
                <a:extLst>
                  <a:ext uri="{FF2B5EF4-FFF2-40B4-BE49-F238E27FC236}">
                    <a16:creationId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6" name="Freeform: Shape 44242">
                <a:extLst>
                  <a:ext uri="{FF2B5EF4-FFF2-40B4-BE49-F238E27FC236}">
                    <a16:creationId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7" name="Freeform: Shape 44243">
                <a:extLst>
                  <a:ext uri="{FF2B5EF4-FFF2-40B4-BE49-F238E27FC236}">
                    <a16:creationId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8" name="Freeform: Shape 44244">
                <a:extLst>
                  <a:ext uri="{FF2B5EF4-FFF2-40B4-BE49-F238E27FC236}">
                    <a16:creationId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9" name="Freeform: Shape 44245">
                <a:extLst>
                  <a:ext uri="{FF2B5EF4-FFF2-40B4-BE49-F238E27FC236}">
                    <a16:creationId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10" name="Freeform: Shape 44246">
                <a:extLst>
                  <a:ext uri="{FF2B5EF4-FFF2-40B4-BE49-F238E27FC236}">
                    <a16:creationId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686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687" name="Freeform: Shape 44248">
                <a:extLst>
                  <a:ext uri="{FF2B5EF4-FFF2-40B4-BE49-F238E27FC236}">
                    <a16:creationId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8" name="Freeform: Shape 44249">
                <a:extLst>
                  <a:ext uri="{FF2B5EF4-FFF2-40B4-BE49-F238E27FC236}">
                    <a16:creationId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9" name="Freeform: Shape 44250">
                <a:extLst>
                  <a:ext uri="{FF2B5EF4-FFF2-40B4-BE49-F238E27FC236}">
                    <a16:creationId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0" name="Freeform: Shape 44251">
                <a:extLst>
                  <a:ext uri="{FF2B5EF4-FFF2-40B4-BE49-F238E27FC236}">
                    <a16:creationId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1" name="Freeform: Shape 44252">
                <a:extLst>
                  <a:ext uri="{FF2B5EF4-FFF2-40B4-BE49-F238E27FC236}">
                    <a16:creationId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2" name="Freeform: Shape 44253">
                <a:extLst>
                  <a:ext uri="{FF2B5EF4-FFF2-40B4-BE49-F238E27FC236}">
                    <a16:creationId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3" name="Freeform: Shape 44254">
                <a:extLst>
                  <a:ext uri="{FF2B5EF4-FFF2-40B4-BE49-F238E27FC236}">
                    <a16:creationId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4" name="Freeform: Shape 44255">
                <a:extLst>
                  <a:ext uri="{FF2B5EF4-FFF2-40B4-BE49-F238E27FC236}">
                    <a16:creationId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5" name="Freeform: Shape 44256">
                <a:extLst>
                  <a:ext uri="{FF2B5EF4-FFF2-40B4-BE49-F238E27FC236}">
                    <a16:creationId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6" name="Freeform: Shape 44257">
                <a:extLst>
                  <a:ext uri="{FF2B5EF4-FFF2-40B4-BE49-F238E27FC236}">
                    <a16:creationId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697" name="Freeform: Shape 44258">
                <a:extLst>
                  <a:ext uri="{FF2B5EF4-FFF2-40B4-BE49-F238E27FC236}">
                    <a16:creationId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8" name="Freeform: Shape 44259">
                <a:extLst>
                  <a:ext uri="{FF2B5EF4-FFF2-40B4-BE49-F238E27FC236}">
                    <a16:creationId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81037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aphic 15">
            <a:extLst>
              <a:ext uri="{FF2B5EF4-FFF2-40B4-BE49-F238E27FC236}">
                <a16:creationId xmlns:a16="http://schemas.microsoft.com/office/drawing/2014/main" id="{2C4CE1F5-2FE1-4289-8FD6-2ED9FC79AC34}"/>
              </a:ext>
            </a:extLst>
          </p:cNvPr>
          <p:cNvGrpSpPr/>
          <p:nvPr/>
        </p:nvGrpSpPr>
        <p:grpSpPr>
          <a:xfrm rot="19411647" flipH="1">
            <a:off x="6346895" y="2469861"/>
            <a:ext cx="4444291" cy="4342649"/>
            <a:chOff x="6607111" y="2432705"/>
            <a:chExt cx="2088927" cy="203623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19D14A4-5428-46AA-A6AD-3520E6CA1093}"/>
                </a:ext>
              </a:extLst>
            </p:cNvPr>
            <p:cNvSpPr/>
            <p:nvPr/>
          </p:nvSpPr>
          <p:spPr>
            <a:xfrm>
              <a:off x="7643588" y="4427567"/>
              <a:ext cx="22583" cy="41371"/>
            </a:xfrm>
            <a:custGeom>
              <a:avLst/>
              <a:gdLst>
                <a:gd name="connsiteX0" fmla="*/ 13273 w 22583"/>
                <a:gd name="connsiteY0" fmla="*/ 41372 h 41371"/>
                <a:gd name="connsiteX1" fmla="*/ 4224 w 22583"/>
                <a:gd name="connsiteY1" fmla="*/ 33847 h 41371"/>
                <a:gd name="connsiteX2" fmla="*/ 129 w 22583"/>
                <a:gd name="connsiteY2" fmla="*/ 10701 h 41371"/>
                <a:gd name="connsiteX3" fmla="*/ 7844 w 22583"/>
                <a:gd name="connsiteY3" fmla="*/ 129 h 41371"/>
                <a:gd name="connsiteX4" fmla="*/ 18416 w 22583"/>
                <a:gd name="connsiteY4" fmla="*/ 7844 h 41371"/>
                <a:gd name="connsiteX5" fmla="*/ 22417 w 22583"/>
                <a:gd name="connsiteY5" fmla="*/ 30323 h 41371"/>
                <a:gd name="connsiteX6" fmla="*/ 15083 w 22583"/>
                <a:gd name="connsiteY6" fmla="*/ 41181 h 41371"/>
                <a:gd name="connsiteX7" fmla="*/ 13273 w 22583"/>
                <a:gd name="connsiteY7" fmla="*/ 41372 h 4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83" h="41371">
                  <a:moveTo>
                    <a:pt x="13273" y="41372"/>
                  </a:moveTo>
                  <a:cubicBezTo>
                    <a:pt x="8891" y="41372"/>
                    <a:pt x="5082" y="38324"/>
                    <a:pt x="4224" y="33847"/>
                  </a:cubicBezTo>
                  <a:cubicBezTo>
                    <a:pt x="2700" y="26037"/>
                    <a:pt x="1367" y="18321"/>
                    <a:pt x="129" y="10701"/>
                  </a:cubicBezTo>
                  <a:cubicBezTo>
                    <a:pt x="-728" y="5653"/>
                    <a:pt x="2796" y="890"/>
                    <a:pt x="7844" y="129"/>
                  </a:cubicBezTo>
                  <a:cubicBezTo>
                    <a:pt x="12892" y="-729"/>
                    <a:pt x="17655" y="2796"/>
                    <a:pt x="18416" y="7844"/>
                  </a:cubicBezTo>
                  <a:cubicBezTo>
                    <a:pt x="19560" y="15273"/>
                    <a:pt x="20988" y="22798"/>
                    <a:pt x="22417" y="30323"/>
                  </a:cubicBezTo>
                  <a:cubicBezTo>
                    <a:pt x="23370" y="35371"/>
                    <a:pt x="20131" y="40229"/>
                    <a:pt x="15083" y="41181"/>
                  </a:cubicBezTo>
                  <a:cubicBezTo>
                    <a:pt x="14511" y="41277"/>
                    <a:pt x="13845" y="41372"/>
                    <a:pt x="13273" y="41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416841B-2F5E-4052-92BB-0CD120AC4134}"/>
                </a:ext>
              </a:extLst>
            </p:cNvPr>
            <p:cNvSpPr/>
            <p:nvPr/>
          </p:nvSpPr>
          <p:spPr>
            <a:xfrm>
              <a:off x="6607111" y="2432705"/>
              <a:ext cx="2088927" cy="1967177"/>
            </a:xfrm>
            <a:custGeom>
              <a:avLst/>
              <a:gdLst>
                <a:gd name="connsiteX0" fmla="*/ 1040035 w 2088927"/>
                <a:gd name="connsiteY0" fmla="*/ 1967177 h 1967177"/>
                <a:gd name="connsiteX1" fmla="*/ 1030796 w 2088927"/>
                <a:gd name="connsiteY1" fmla="*/ 1958700 h 1967177"/>
                <a:gd name="connsiteX2" fmla="*/ 1028795 w 2088927"/>
                <a:gd name="connsiteY2" fmla="*/ 1911552 h 1967177"/>
                <a:gd name="connsiteX3" fmla="*/ 1038035 w 2088927"/>
                <a:gd name="connsiteY3" fmla="*/ 1902217 h 1967177"/>
                <a:gd name="connsiteX4" fmla="*/ 1047274 w 2088927"/>
                <a:gd name="connsiteY4" fmla="*/ 1911456 h 1967177"/>
                <a:gd name="connsiteX5" fmla="*/ 1049274 w 2088927"/>
                <a:gd name="connsiteY5" fmla="*/ 1957081 h 1967177"/>
                <a:gd name="connsiteX6" fmla="*/ 1040797 w 2088927"/>
                <a:gd name="connsiteY6" fmla="*/ 1967082 h 1967177"/>
                <a:gd name="connsiteX7" fmla="*/ 1040035 w 2088927"/>
                <a:gd name="connsiteY7" fmla="*/ 1967177 h 1967177"/>
                <a:gd name="connsiteX8" fmla="*/ 1040225 w 2088927"/>
                <a:gd name="connsiteY8" fmla="*/ 1874309 h 1967177"/>
                <a:gd name="connsiteX9" fmla="*/ 1039273 w 2088927"/>
                <a:gd name="connsiteY9" fmla="*/ 1874309 h 1967177"/>
                <a:gd name="connsiteX10" fmla="*/ 1030986 w 2088927"/>
                <a:gd name="connsiteY10" fmla="*/ 1864212 h 1967177"/>
                <a:gd name="connsiteX11" fmla="*/ 1038320 w 2088927"/>
                <a:gd name="connsiteY11" fmla="*/ 1817254 h 1967177"/>
                <a:gd name="connsiteX12" fmla="*/ 1049369 w 2088927"/>
                <a:gd name="connsiteY12" fmla="*/ 1810206 h 1967177"/>
                <a:gd name="connsiteX13" fmla="*/ 1056418 w 2088927"/>
                <a:gd name="connsiteY13" fmla="*/ 1821254 h 1967177"/>
                <a:gd name="connsiteX14" fmla="*/ 1049369 w 2088927"/>
                <a:gd name="connsiteY14" fmla="*/ 1866117 h 1967177"/>
                <a:gd name="connsiteX15" fmla="*/ 1040225 w 2088927"/>
                <a:gd name="connsiteY15" fmla="*/ 1874309 h 1967177"/>
                <a:gd name="connsiteX16" fmla="*/ 1060323 w 2088927"/>
                <a:gd name="connsiteY16" fmla="*/ 1783726 h 1967177"/>
                <a:gd name="connsiteX17" fmla="*/ 1057085 w 2088927"/>
                <a:gd name="connsiteY17" fmla="*/ 1783154 h 1967177"/>
                <a:gd name="connsiteX18" fmla="*/ 1051560 w 2088927"/>
                <a:gd name="connsiteY18" fmla="*/ 1771248 h 1967177"/>
                <a:gd name="connsiteX19" fmla="*/ 1071848 w 2088927"/>
                <a:gd name="connsiteY19" fmla="*/ 1727719 h 1967177"/>
                <a:gd name="connsiteX20" fmla="*/ 1084517 w 2088927"/>
                <a:gd name="connsiteY20" fmla="*/ 1724290 h 1967177"/>
                <a:gd name="connsiteX21" fmla="*/ 1087946 w 2088927"/>
                <a:gd name="connsiteY21" fmla="*/ 1736958 h 1967177"/>
                <a:gd name="connsiteX22" fmla="*/ 1068991 w 2088927"/>
                <a:gd name="connsiteY22" fmla="*/ 1777630 h 1967177"/>
                <a:gd name="connsiteX23" fmla="*/ 1060323 w 2088927"/>
                <a:gd name="connsiteY23" fmla="*/ 1783726 h 1967177"/>
                <a:gd name="connsiteX24" fmla="*/ 1107091 w 2088927"/>
                <a:gd name="connsiteY24" fmla="*/ 1704002 h 1967177"/>
                <a:gd name="connsiteX25" fmla="*/ 1100899 w 2088927"/>
                <a:gd name="connsiteY25" fmla="*/ 1701620 h 1967177"/>
                <a:gd name="connsiteX26" fmla="*/ 1100137 w 2088927"/>
                <a:gd name="connsiteY26" fmla="*/ 1688571 h 1967177"/>
                <a:gd name="connsiteX27" fmla="*/ 1136714 w 2088927"/>
                <a:gd name="connsiteY27" fmla="*/ 1656472 h 1967177"/>
                <a:gd name="connsiteX28" fmla="*/ 1149572 w 2088927"/>
                <a:gd name="connsiteY28" fmla="*/ 1658949 h 1967177"/>
                <a:gd name="connsiteX29" fmla="*/ 1147096 w 2088927"/>
                <a:gd name="connsiteY29" fmla="*/ 1671807 h 1967177"/>
                <a:gd name="connsiteX30" fmla="*/ 1113949 w 2088927"/>
                <a:gd name="connsiteY30" fmla="*/ 1700859 h 1967177"/>
                <a:gd name="connsiteX31" fmla="*/ 1107091 w 2088927"/>
                <a:gd name="connsiteY31" fmla="*/ 1704002 h 1967177"/>
                <a:gd name="connsiteX32" fmla="*/ 1183291 w 2088927"/>
                <a:gd name="connsiteY32" fmla="*/ 1652376 h 1967177"/>
                <a:gd name="connsiteX33" fmla="*/ 1174623 w 2088927"/>
                <a:gd name="connsiteY33" fmla="*/ 1646280 h 1967177"/>
                <a:gd name="connsiteX34" fmla="*/ 1180148 w 2088927"/>
                <a:gd name="connsiteY34" fmla="*/ 1634374 h 1967177"/>
                <a:gd name="connsiteX35" fmla="*/ 1226725 w 2088927"/>
                <a:gd name="connsiteY35" fmla="*/ 1622277 h 1967177"/>
                <a:gd name="connsiteX36" fmla="*/ 1237393 w 2088927"/>
                <a:gd name="connsiteY36" fmla="*/ 1629897 h 1967177"/>
                <a:gd name="connsiteX37" fmla="*/ 1229773 w 2088927"/>
                <a:gd name="connsiteY37" fmla="*/ 1640565 h 1967177"/>
                <a:gd name="connsiteX38" fmla="*/ 1186529 w 2088927"/>
                <a:gd name="connsiteY38" fmla="*/ 1651805 h 1967177"/>
                <a:gd name="connsiteX39" fmla="*/ 1183291 w 2088927"/>
                <a:gd name="connsiteY39" fmla="*/ 1652376 h 1967177"/>
                <a:gd name="connsiteX40" fmla="*/ 1413986 w 2088927"/>
                <a:gd name="connsiteY40" fmla="*/ 1639041 h 1967177"/>
                <a:gd name="connsiteX41" fmla="*/ 1413891 w 2088927"/>
                <a:gd name="connsiteY41" fmla="*/ 1639041 h 1967177"/>
                <a:gd name="connsiteX42" fmla="*/ 1367123 w 2088927"/>
                <a:gd name="connsiteY42" fmla="*/ 1637517 h 1967177"/>
                <a:gd name="connsiteX43" fmla="*/ 1358265 w 2088927"/>
                <a:gd name="connsiteY43" fmla="*/ 1627897 h 1967177"/>
                <a:gd name="connsiteX44" fmla="*/ 1367885 w 2088927"/>
                <a:gd name="connsiteY44" fmla="*/ 1619039 h 1967177"/>
                <a:gd name="connsiteX45" fmla="*/ 1414081 w 2088927"/>
                <a:gd name="connsiteY45" fmla="*/ 1620468 h 1967177"/>
                <a:gd name="connsiteX46" fmla="*/ 1423226 w 2088927"/>
                <a:gd name="connsiteY46" fmla="*/ 1629897 h 1967177"/>
                <a:gd name="connsiteX47" fmla="*/ 1413986 w 2088927"/>
                <a:gd name="connsiteY47" fmla="*/ 1639041 h 1967177"/>
                <a:gd name="connsiteX48" fmla="*/ 1460468 w 2088927"/>
                <a:gd name="connsiteY48" fmla="*/ 1638184 h 1967177"/>
                <a:gd name="connsiteX49" fmla="*/ 1451229 w 2088927"/>
                <a:gd name="connsiteY49" fmla="*/ 1629421 h 1967177"/>
                <a:gd name="connsiteX50" fmla="*/ 1459992 w 2088927"/>
                <a:gd name="connsiteY50" fmla="*/ 1619706 h 1967177"/>
                <a:gd name="connsiteX51" fmla="*/ 1505712 w 2088927"/>
                <a:gd name="connsiteY51" fmla="*/ 1615800 h 1967177"/>
                <a:gd name="connsiteX52" fmla="*/ 1515999 w 2088927"/>
                <a:gd name="connsiteY52" fmla="*/ 1623897 h 1967177"/>
                <a:gd name="connsiteX53" fmla="*/ 1507902 w 2088927"/>
                <a:gd name="connsiteY53" fmla="*/ 1634184 h 1967177"/>
                <a:gd name="connsiteX54" fmla="*/ 1460944 w 2088927"/>
                <a:gd name="connsiteY54" fmla="*/ 1638184 h 1967177"/>
                <a:gd name="connsiteX55" fmla="*/ 1460468 w 2088927"/>
                <a:gd name="connsiteY55" fmla="*/ 1638184 h 1967177"/>
                <a:gd name="connsiteX56" fmla="*/ 1274445 w 2088927"/>
                <a:gd name="connsiteY56" fmla="*/ 1636089 h 1967177"/>
                <a:gd name="connsiteX57" fmla="*/ 1265206 w 2088927"/>
                <a:gd name="connsiteY57" fmla="*/ 1627230 h 1967177"/>
                <a:gd name="connsiteX58" fmla="*/ 1274064 w 2088927"/>
                <a:gd name="connsiteY58" fmla="*/ 1617610 h 1967177"/>
                <a:gd name="connsiteX59" fmla="*/ 1321213 w 2088927"/>
                <a:gd name="connsiteY59" fmla="*/ 1617324 h 1967177"/>
                <a:gd name="connsiteX60" fmla="*/ 1330262 w 2088927"/>
                <a:gd name="connsiteY60" fmla="*/ 1626849 h 1967177"/>
                <a:gd name="connsiteX61" fmla="*/ 1320832 w 2088927"/>
                <a:gd name="connsiteY61" fmla="*/ 1635898 h 1967177"/>
                <a:gd name="connsiteX62" fmla="*/ 1274921 w 2088927"/>
                <a:gd name="connsiteY62" fmla="*/ 1636089 h 1967177"/>
                <a:gd name="connsiteX63" fmla="*/ 1274445 w 2088927"/>
                <a:gd name="connsiteY63" fmla="*/ 1636089 h 1967177"/>
                <a:gd name="connsiteX64" fmla="*/ 1552765 w 2088927"/>
                <a:gd name="connsiteY64" fmla="*/ 1627326 h 1967177"/>
                <a:gd name="connsiteX65" fmla="*/ 1543621 w 2088927"/>
                <a:gd name="connsiteY65" fmla="*/ 1619706 h 1967177"/>
                <a:gd name="connsiteX66" fmla="*/ 1551051 w 2088927"/>
                <a:gd name="connsiteY66" fmla="*/ 1608942 h 1967177"/>
                <a:gd name="connsiteX67" fmla="*/ 1595914 w 2088927"/>
                <a:gd name="connsiteY67" fmla="*/ 1599322 h 1967177"/>
                <a:gd name="connsiteX68" fmla="*/ 1607153 w 2088927"/>
                <a:gd name="connsiteY68" fmla="*/ 1606085 h 1967177"/>
                <a:gd name="connsiteX69" fmla="*/ 1600390 w 2088927"/>
                <a:gd name="connsiteY69" fmla="*/ 1617324 h 1967177"/>
                <a:gd name="connsiteX70" fmla="*/ 1554385 w 2088927"/>
                <a:gd name="connsiteY70" fmla="*/ 1627230 h 1967177"/>
                <a:gd name="connsiteX71" fmla="*/ 1552765 w 2088927"/>
                <a:gd name="connsiteY71" fmla="*/ 1627326 h 1967177"/>
                <a:gd name="connsiteX72" fmla="*/ 1643062 w 2088927"/>
                <a:gd name="connsiteY72" fmla="*/ 1605037 h 1967177"/>
                <a:gd name="connsiteX73" fmla="*/ 1634204 w 2088927"/>
                <a:gd name="connsiteY73" fmla="*/ 1598560 h 1967177"/>
                <a:gd name="connsiteX74" fmla="*/ 1640300 w 2088927"/>
                <a:gd name="connsiteY74" fmla="*/ 1586940 h 1967177"/>
                <a:gd name="connsiteX75" fmla="*/ 1683639 w 2088927"/>
                <a:gd name="connsiteY75" fmla="*/ 1571795 h 1967177"/>
                <a:gd name="connsiteX76" fmla="*/ 1695640 w 2088927"/>
                <a:gd name="connsiteY76" fmla="*/ 1577129 h 1967177"/>
                <a:gd name="connsiteX77" fmla="*/ 1690306 w 2088927"/>
                <a:gd name="connsiteY77" fmla="*/ 1589130 h 1967177"/>
                <a:gd name="connsiteX78" fmla="*/ 1645825 w 2088927"/>
                <a:gd name="connsiteY78" fmla="*/ 1604656 h 1967177"/>
                <a:gd name="connsiteX79" fmla="*/ 1643062 w 2088927"/>
                <a:gd name="connsiteY79" fmla="*/ 1605037 h 1967177"/>
                <a:gd name="connsiteX80" fmla="*/ 1729835 w 2088927"/>
                <a:gd name="connsiteY80" fmla="*/ 1571795 h 1967177"/>
                <a:gd name="connsiteX81" fmla="*/ 1721358 w 2088927"/>
                <a:gd name="connsiteY81" fmla="*/ 1566366 h 1967177"/>
                <a:gd name="connsiteX82" fmla="*/ 1725930 w 2088927"/>
                <a:gd name="connsiteY82" fmla="*/ 1554078 h 1967177"/>
                <a:gd name="connsiteX83" fmla="*/ 1767173 w 2088927"/>
                <a:gd name="connsiteY83" fmla="*/ 1533790 h 1967177"/>
                <a:gd name="connsiteX84" fmla="*/ 1779746 w 2088927"/>
                <a:gd name="connsiteY84" fmla="*/ 1537600 h 1967177"/>
                <a:gd name="connsiteX85" fmla="*/ 1775936 w 2088927"/>
                <a:gd name="connsiteY85" fmla="*/ 1550173 h 1967177"/>
                <a:gd name="connsiteX86" fmla="*/ 1733740 w 2088927"/>
                <a:gd name="connsiteY86" fmla="*/ 1571033 h 1967177"/>
                <a:gd name="connsiteX87" fmla="*/ 1729835 w 2088927"/>
                <a:gd name="connsiteY87" fmla="*/ 1571795 h 1967177"/>
                <a:gd name="connsiteX88" fmla="*/ 1811941 w 2088927"/>
                <a:gd name="connsiteY88" fmla="*/ 1528075 h 1967177"/>
                <a:gd name="connsiteX89" fmla="*/ 1804035 w 2088927"/>
                <a:gd name="connsiteY89" fmla="*/ 1523693 h 1967177"/>
                <a:gd name="connsiteX90" fmla="*/ 1807083 w 2088927"/>
                <a:gd name="connsiteY90" fmla="*/ 1510930 h 1967177"/>
                <a:gd name="connsiteX91" fmla="*/ 1845374 w 2088927"/>
                <a:gd name="connsiteY91" fmla="*/ 1485593 h 1967177"/>
                <a:gd name="connsiteX92" fmla="*/ 1858328 w 2088927"/>
                <a:gd name="connsiteY92" fmla="*/ 1487784 h 1967177"/>
                <a:gd name="connsiteX93" fmla="*/ 1856137 w 2088927"/>
                <a:gd name="connsiteY93" fmla="*/ 1500738 h 1967177"/>
                <a:gd name="connsiteX94" fmla="*/ 1816799 w 2088927"/>
                <a:gd name="connsiteY94" fmla="*/ 1526646 h 1967177"/>
                <a:gd name="connsiteX95" fmla="*/ 1811941 w 2088927"/>
                <a:gd name="connsiteY95" fmla="*/ 1528075 h 1967177"/>
                <a:gd name="connsiteX96" fmla="*/ 1887855 w 2088927"/>
                <a:gd name="connsiteY96" fmla="*/ 1474354 h 1967177"/>
                <a:gd name="connsiteX97" fmla="*/ 1880616 w 2088927"/>
                <a:gd name="connsiteY97" fmla="*/ 1470925 h 1967177"/>
                <a:gd name="connsiteX98" fmla="*/ 1882045 w 2088927"/>
                <a:gd name="connsiteY98" fmla="*/ 1457876 h 1967177"/>
                <a:gd name="connsiteX99" fmla="*/ 1916811 w 2088927"/>
                <a:gd name="connsiteY99" fmla="*/ 1427872 h 1967177"/>
                <a:gd name="connsiteX100" fmla="*/ 1929860 w 2088927"/>
                <a:gd name="connsiteY100" fmla="*/ 1428443 h 1967177"/>
                <a:gd name="connsiteX101" fmla="*/ 1929289 w 2088927"/>
                <a:gd name="connsiteY101" fmla="*/ 1441493 h 1967177"/>
                <a:gd name="connsiteX102" fmla="*/ 1893665 w 2088927"/>
                <a:gd name="connsiteY102" fmla="*/ 1472259 h 1967177"/>
                <a:gd name="connsiteX103" fmla="*/ 1887855 w 2088927"/>
                <a:gd name="connsiteY103" fmla="*/ 1474354 h 1967177"/>
                <a:gd name="connsiteX104" fmla="*/ 1956150 w 2088927"/>
                <a:gd name="connsiteY104" fmla="*/ 1411394 h 1967177"/>
                <a:gd name="connsiteX105" fmla="*/ 1949767 w 2088927"/>
                <a:gd name="connsiteY105" fmla="*/ 1408822 h 1967177"/>
                <a:gd name="connsiteX106" fmla="*/ 1949387 w 2088927"/>
                <a:gd name="connsiteY106" fmla="*/ 1395677 h 1967177"/>
                <a:gd name="connsiteX107" fmla="*/ 1979485 w 2088927"/>
                <a:gd name="connsiteY107" fmla="*/ 1361197 h 1967177"/>
                <a:gd name="connsiteX108" fmla="*/ 1992535 w 2088927"/>
                <a:gd name="connsiteY108" fmla="*/ 1359768 h 1967177"/>
                <a:gd name="connsiteX109" fmla="*/ 1993964 w 2088927"/>
                <a:gd name="connsiteY109" fmla="*/ 1372818 h 1967177"/>
                <a:gd name="connsiteX110" fmla="*/ 1962912 w 2088927"/>
                <a:gd name="connsiteY110" fmla="*/ 1408441 h 1967177"/>
                <a:gd name="connsiteX111" fmla="*/ 1956150 w 2088927"/>
                <a:gd name="connsiteY111" fmla="*/ 1411394 h 1967177"/>
                <a:gd name="connsiteX112" fmla="*/ 2014252 w 2088927"/>
                <a:gd name="connsiteY112" fmla="*/ 1338813 h 1967177"/>
                <a:gd name="connsiteX113" fmla="*/ 2009109 w 2088927"/>
                <a:gd name="connsiteY113" fmla="*/ 1337289 h 1967177"/>
                <a:gd name="connsiteX114" fmla="*/ 2006537 w 2088927"/>
                <a:gd name="connsiteY114" fmla="*/ 1324431 h 1967177"/>
                <a:gd name="connsiteX115" fmla="*/ 2029778 w 2088927"/>
                <a:gd name="connsiteY115" fmla="*/ 1285283 h 1967177"/>
                <a:gd name="connsiteX116" fmla="*/ 2042255 w 2088927"/>
                <a:gd name="connsiteY116" fmla="*/ 1281377 h 1967177"/>
                <a:gd name="connsiteX117" fmla="*/ 2046160 w 2088927"/>
                <a:gd name="connsiteY117" fmla="*/ 1293855 h 1967177"/>
                <a:gd name="connsiteX118" fmla="*/ 2021872 w 2088927"/>
                <a:gd name="connsiteY118" fmla="*/ 1334622 h 1967177"/>
                <a:gd name="connsiteX119" fmla="*/ 2014252 w 2088927"/>
                <a:gd name="connsiteY119" fmla="*/ 1338813 h 1967177"/>
                <a:gd name="connsiteX120" fmla="*/ 499586 w 2088927"/>
                <a:gd name="connsiteY120" fmla="*/ 1312429 h 1967177"/>
                <a:gd name="connsiteX121" fmla="*/ 496633 w 2088927"/>
                <a:gd name="connsiteY121" fmla="*/ 1312429 h 1967177"/>
                <a:gd name="connsiteX122" fmla="*/ 487394 w 2088927"/>
                <a:gd name="connsiteY122" fmla="*/ 1303190 h 1967177"/>
                <a:gd name="connsiteX123" fmla="*/ 496633 w 2088927"/>
                <a:gd name="connsiteY123" fmla="*/ 1293951 h 1967177"/>
                <a:gd name="connsiteX124" fmla="*/ 499681 w 2088927"/>
                <a:gd name="connsiteY124" fmla="*/ 1293951 h 1967177"/>
                <a:gd name="connsiteX125" fmla="*/ 511207 w 2088927"/>
                <a:gd name="connsiteY125" fmla="*/ 1293855 h 1967177"/>
                <a:gd name="connsiteX126" fmla="*/ 542639 w 2088927"/>
                <a:gd name="connsiteY126" fmla="*/ 1292808 h 1967177"/>
                <a:gd name="connsiteX127" fmla="*/ 552355 w 2088927"/>
                <a:gd name="connsiteY127" fmla="*/ 1301571 h 1967177"/>
                <a:gd name="connsiteX128" fmla="*/ 543592 w 2088927"/>
                <a:gd name="connsiteY128" fmla="*/ 1311286 h 1967177"/>
                <a:gd name="connsiteX129" fmla="*/ 511492 w 2088927"/>
                <a:gd name="connsiteY129" fmla="*/ 1312334 h 1967177"/>
                <a:gd name="connsiteX130" fmla="*/ 499586 w 2088927"/>
                <a:gd name="connsiteY130" fmla="*/ 1312429 h 1967177"/>
                <a:gd name="connsiteX131" fmla="*/ 450152 w 2088927"/>
                <a:gd name="connsiteY131" fmla="*/ 1310810 h 1967177"/>
                <a:gd name="connsiteX132" fmla="*/ 449485 w 2088927"/>
                <a:gd name="connsiteY132" fmla="*/ 1310810 h 1967177"/>
                <a:gd name="connsiteX133" fmla="*/ 402527 w 2088927"/>
                <a:gd name="connsiteY133" fmla="*/ 1306047 h 1967177"/>
                <a:gd name="connsiteX134" fmla="*/ 394621 w 2088927"/>
                <a:gd name="connsiteY134" fmla="*/ 1295570 h 1967177"/>
                <a:gd name="connsiteX135" fmla="*/ 405098 w 2088927"/>
                <a:gd name="connsiteY135" fmla="*/ 1287664 h 1967177"/>
                <a:gd name="connsiteX136" fmla="*/ 450723 w 2088927"/>
                <a:gd name="connsiteY136" fmla="*/ 1292331 h 1967177"/>
                <a:gd name="connsiteX137" fmla="*/ 459296 w 2088927"/>
                <a:gd name="connsiteY137" fmla="*/ 1302237 h 1967177"/>
                <a:gd name="connsiteX138" fmla="*/ 450152 w 2088927"/>
                <a:gd name="connsiteY138" fmla="*/ 1310810 h 1967177"/>
                <a:gd name="connsiteX139" fmla="*/ 589502 w 2088927"/>
                <a:gd name="connsiteY139" fmla="*/ 1307857 h 1967177"/>
                <a:gd name="connsiteX140" fmla="*/ 580263 w 2088927"/>
                <a:gd name="connsiteY140" fmla="*/ 1299475 h 1967177"/>
                <a:gd name="connsiteX141" fmla="*/ 588550 w 2088927"/>
                <a:gd name="connsiteY141" fmla="*/ 1289379 h 1967177"/>
                <a:gd name="connsiteX142" fmla="*/ 634365 w 2088927"/>
                <a:gd name="connsiteY142" fmla="*/ 1283854 h 1967177"/>
                <a:gd name="connsiteX143" fmla="*/ 644842 w 2088927"/>
                <a:gd name="connsiteY143" fmla="*/ 1291760 h 1967177"/>
                <a:gd name="connsiteX144" fmla="*/ 636937 w 2088927"/>
                <a:gd name="connsiteY144" fmla="*/ 1302237 h 1967177"/>
                <a:gd name="connsiteX145" fmla="*/ 590264 w 2088927"/>
                <a:gd name="connsiteY145" fmla="*/ 1307857 h 1967177"/>
                <a:gd name="connsiteX146" fmla="*/ 589502 w 2088927"/>
                <a:gd name="connsiteY146" fmla="*/ 1307857 h 1967177"/>
                <a:gd name="connsiteX147" fmla="*/ 358045 w 2088927"/>
                <a:gd name="connsiteY147" fmla="*/ 1297951 h 1967177"/>
                <a:gd name="connsiteX148" fmla="*/ 356045 w 2088927"/>
                <a:gd name="connsiteY148" fmla="*/ 1297760 h 1967177"/>
                <a:gd name="connsiteX149" fmla="*/ 310324 w 2088927"/>
                <a:gd name="connsiteY149" fmla="*/ 1285568 h 1967177"/>
                <a:gd name="connsiteX150" fmla="*/ 304324 w 2088927"/>
                <a:gd name="connsiteY150" fmla="*/ 1273948 h 1967177"/>
                <a:gd name="connsiteX151" fmla="*/ 315944 w 2088927"/>
                <a:gd name="connsiteY151" fmla="*/ 1267947 h 1967177"/>
                <a:gd name="connsiteX152" fmla="*/ 360045 w 2088927"/>
                <a:gd name="connsiteY152" fmla="*/ 1279758 h 1967177"/>
                <a:gd name="connsiteX153" fmla="*/ 367094 w 2088927"/>
                <a:gd name="connsiteY153" fmla="*/ 1290807 h 1967177"/>
                <a:gd name="connsiteX154" fmla="*/ 358045 w 2088927"/>
                <a:gd name="connsiteY154" fmla="*/ 1297951 h 1967177"/>
                <a:gd name="connsiteX155" fmla="*/ 681704 w 2088927"/>
                <a:gd name="connsiteY155" fmla="*/ 1294713 h 1967177"/>
                <a:gd name="connsiteX156" fmla="*/ 672560 w 2088927"/>
                <a:gd name="connsiteY156" fmla="*/ 1287188 h 1967177"/>
                <a:gd name="connsiteX157" fmla="*/ 679990 w 2088927"/>
                <a:gd name="connsiteY157" fmla="*/ 1276329 h 1967177"/>
                <a:gd name="connsiteX158" fmla="*/ 725138 w 2088927"/>
                <a:gd name="connsiteY158" fmla="*/ 1266804 h 1967177"/>
                <a:gd name="connsiteX159" fmla="*/ 736282 w 2088927"/>
                <a:gd name="connsiteY159" fmla="*/ 1273758 h 1967177"/>
                <a:gd name="connsiteX160" fmla="*/ 729329 w 2088927"/>
                <a:gd name="connsiteY160" fmla="*/ 1284902 h 1967177"/>
                <a:gd name="connsiteX161" fmla="*/ 683419 w 2088927"/>
                <a:gd name="connsiteY161" fmla="*/ 1294617 h 1967177"/>
                <a:gd name="connsiteX162" fmla="*/ 681704 w 2088927"/>
                <a:gd name="connsiteY162" fmla="*/ 1294713 h 1967177"/>
                <a:gd name="connsiteX163" fmla="*/ 772287 w 2088927"/>
                <a:gd name="connsiteY163" fmla="*/ 1273567 h 1967177"/>
                <a:gd name="connsiteX164" fmla="*/ 763333 w 2088927"/>
                <a:gd name="connsiteY164" fmla="*/ 1266804 h 1967177"/>
                <a:gd name="connsiteX165" fmla="*/ 769715 w 2088927"/>
                <a:gd name="connsiteY165" fmla="*/ 1255374 h 1967177"/>
                <a:gd name="connsiteX166" fmla="*/ 813816 w 2088927"/>
                <a:gd name="connsiteY166" fmla="*/ 1241849 h 1967177"/>
                <a:gd name="connsiteX167" fmla="*/ 825532 w 2088927"/>
                <a:gd name="connsiteY167" fmla="*/ 1247659 h 1967177"/>
                <a:gd name="connsiteX168" fmla="*/ 819626 w 2088927"/>
                <a:gd name="connsiteY168" fmla="*/ 1259375 h 1967177"/>
                <a:gd name="connsiteX169" fmla="*/ 774763 w 2088927"/>
                <a:gd name="connsiteY169" fmla="*/ 1273186 h 1967177"/>
                <a:gd name="connsiteX170" fmla="*/ 772287 w 2088927"/>
                <a:gd name="connsiteY170" fmla="*/ 1273567 h 1967177"/>
                <a:gd name="connsiteX171" fmla="*/ 269557 w 2088927"/>
                <a:gd name="connsiteY171" fmla="*/ 1269567 h 1967177"/>
                <a:gd name="connsiteX172" fmla="*/ 265843 w 2088927"/>
                <a:gd name="connsiteY172" fmla="*/ 1268805 h 1967177"/>
                <a:gd name="connsiteX173" fmla="*/ 223456 w 2088927"/>
                <a:gd name="connsiteY173" fmla="*/ 1246992 h 1967177"/>
                <a:gd name="connsiteX174" fmla="*/ 220313 w 2088927"/>
                <a:gd name="connsiteY174" fmla="*/ 1234324 h 1967177"/>
                <a:gd name="connsiteX175" fmla="*/ 233077 w 2088927"/>
                <a:gd name="connsiteY175" fmla="*/ 1231181 h 1967177"/>
                <a:gd name="connsiteX176" fmla="*/ 273367 w 2088927"/>
                <a:gd name="connsiteY176" fmla="*/ 1251945 h 1967177"/>
                <a:gd name="connsiteX177" fmla="*/ 278130 w 2088927"/>
                <a:gd name="connsiteY177" fmla="*/ 1264137 h 1967177"/>
                <a:gd name="connsiteX178" fmla="*/ 269557 w 2088927"/>
                <a:gd name="connsiteY178" fmla="*/ 1269567 h 1967177"/>
                <a:gd name="connsiteX179" fmla="*/ 2057210 w 2088927"/>
                <a:gd name="connsiteY179" fmla="*/ 1256517 h 1967177"/>
                <a:gd name="connsiteX180" fmla="*/ 2053876 w 2088927"/>
                <a:gd name="connsiteY180" fmla="*/ 1255946 h 1967177"/>
                <a:gd name="connsiteX181" fmla="*/ 2048542 w 2088927"/>
                <a:gd name="connsiteY181" fmla="*/ 1243944 h 1967177"/>
                <a:gd name="connsiteX182" fmla="*/ 2061401 w 2088927"/>
                <a:gd name="connsiteY182" fmla="*/ 1203368 h 1967177"/>
                <a:gd name="connsiteX183" fmla="*/ 2062068 w 2088927"/>
                <a:gd name="connsiteY183" fmla="*/ 1200796 h 1967177"/>
                <a:gd name="connsiteX184" fmla="*/ 2073212 w 2088927"/>
                <a:gd name="connsiteY184" fmla="*/ 1193938 h 1967177"/>
                <a:gd name="connsiteX185" fmla="*/ 2080069 w 2088927"/>
                <a:gd name="connsiteY185" fmla="*/ 1205082 h 1967177"/>
                <a:gd name="connsiteX186" fmla="*/ 2079402 w 2088927"/>
                <a:gd name="connsiteY186" fmla="*/ 1207845 h 1967177"/>
                <a:gd name="connsiteX187" fmla="*/ 2065877 w 2088927"/>
                <a:gd name="connsiteY187" fmla="*/ 1250612 h 1967177"/>
                <a:gd name="connsiteX188" fmla="*/ 2057210 w 2088927"/>
                <a:gd name="connsiteY188" fmla="*/ 1256517 h 1967177"/>
                <a:gd name="connsiteX189" fmla="*/ 860584 w 2088927"/>
                <a:gd name="connsiteY189" fmla="*/ 1244039 h 1967177"/>
                <a:gd name="connsiteX190" fmla="*/ 851916 w 2088927"/>
                <a:gd name="connsiteY190" fmla="*/ 1238134 h 1967177"/>
                <a:gd name="connsiteX191" fmla="*/ 857155 w 2088927"/>
                <a:gd name="connsiteY191" fmla="*/ 1226133 h 1967177"/>
                <a:gd name="connsiteX192" fmla="*/ 899541 w 2088927"/>
                <a:gd name="connsiteY192" fmla="*/ 1208321 h 1967177"/>
                <a:gd name="connsiteX193" fmla="*/ 911828 w 2088927"/>
                <a:gd name="connsiteY193" fmla="*/ 1212988 h 1967177"/>
                <a:gd name="connsiteX194" fmla="*/ 907161 w 2088927"/>
                <a:gd name="connsiteY194" fmla="*/ 1225275 h 1967177"/>
                <a:gd name="connsiteX195" fmla="*/ 863822 w 2088927"/>
                <a:gd name="connsiteY195" fmla="*/ 1243468 h 1967177"/>
                <a:gd name="connsiteX196" fmla="*/ 860584 w 2088927"/>
                <a:gd name="connsiteY196" fmla="*/ 1244039 h 1967177"/>
                <a:gd name="connsiteX197" fmla="*/ 190310 w 2088927"/>
                <a:gd name="connsiteY197" fmla="*/ 1221560 h 1967177"/>
                <a:gd name="connsiteX198" fmla="*/ 184404 w 2088927"/>
                <a:gd name="connsiteY198" fmla="*/ 1219465 h 1967177"/>
                <a:gd name="connsiteX199" fmla="*/ 149923 w 2088927"/>
                <a:gd name="connsiteY199" fmla="*/ 1186127 h 1967177"/>
                <a:gd name="connsiteX200" fmla="*/ 150781 w 2088927"/>
                <a:gd name="connsiteY200" fmla="*/ 1173078 h 1967177"/>
                <a:gd name="connsiteX201" fmla="*/ 163830 w 2088927"/>
                <a:gd name="connsiteY201" fmla="*/ 1173935 h 1967177"/>
                <a:gd name="connsiteX202" fmla="*/ 196120 w 2088927"/>
                <a:gd name="connsiteY202" fmla="*/ 1205177 h 1967177"/>
                <a:gd name="connsiteX203" fmla="*/ 197358 w 2088927"/>
                <a:gd name="connsiteY203" fmla="*/ 1218227 h 1967177"/>
                <a:gd name="connsiteX204" fmla="*/ 190310 w 2088927"/>
                <a:gd name="connsiteY204" fmla="*/ 1221560 h 1967177"/>
                <a:gd name="connsiteX205" fmla="*/ 945261 w 2088927"/>
                <a:gd name="connsiteY205" fmla="*/ 1205749 h 1967177"/>
                <a:gd name="connsiteX206" fmla="*/ 937070 w 2088927"/>
                <a:gd name="connsiteY206" fmla="*/ 1200796 h 1967177"/>
                <a:gd name="connsiteX207" fmla="*/ 940975 w 2088927"/>
                <a:gd name="connsiteY207" fmla="*/ 1188318 h 1967177"/>
                <a:gd name="connsiteX208" fmla="*/ 981075 w 2088927"/>
                <a:gd name="connsiteY208" fmla="*/ 1165839 h 1967177"/>
                <a:gd name="connsiteX209" fmla="*/ 993743 w 2088927"/>
                <a:gd name="connsiteY209" fmla="*/ 1168983 h 1967177"/>
                <a:gd name="connsiteX210" fmla="*/ 990600 w 2088927"/>
                <a:gd name="connsiteY210" fmla="*/ 1181651 h 1967177"/>
                <a:gd name="connsiteX211" fmla="*/ 949547 w 2088927"/>
                <a:gd name="connsiteY211" fmla="*/ 1204606 h 1967177"/>
                <a:gd name="connsiteX212" fmla="*/ 945261 w 2088927"/>
                <a:gd name="connsiteY212" fmla="*/ 1205749 h 1967177"/>
                <a:gd name="connsiteX213" fmla="*/ 2078546 w 2088927"/>
                <a:gd name="connsiteY213" fmla="*/ 1166316 h 1967177"/>
                <a:gd name="connsiteX214" fmla="*/ 2077688 w 2088927"/>
                <a:gd name="connsiteY214" fmla="*/ 1166316 h 1967177"/>
                <a:gd name="connsiteX215" fmla="*/ 2069306 w 2088927"/>
                <a:gd name="connsiteY215" fmla="*/ 1156314 h 1967177"/>
                <a:gd name="connsiteX216" fmla="*/ 2070450 w 2088927"/>
                <a:gd name="connsiteY216" fmla="*/ 1129739 h 1967177"/>
                <a:gd name="connsiteX217" fmla="*/ 2069877 w 2088927"/>
                <a:gd name="connsiteY217" fmla="*/ 1111261 h 1967177"/>
                <a:gd name="connsiteX218" fmla="*/ 2078546 w 2088927"/>
                <a:gd name="connsiteY218" fmla="*/ 1101450 h 1967177"/>
                <a:gd name="connsiteX219" fmla="*/ 2088356 w 2088927"/>
                <a:gd name="connsiteY219" fmla="*/ 1110118 h 1967177"/>
                <a:gd name="connsiteX220" fmla="*/ 2088927 w 2088927"/>
                <a:gd name="connsiteY220" fmla="*/ 1129739 h 1967177"/>
                <a:gd name="connsiteX221" fmla="*/ 2087690 w 2088927"/>
                <a:gd name="connsiteY221" fmla="*/ 1157934 h 1967177"/>
                <a:gd name="connsiteX222" fmla="*/ 2078546 w 2088927"/>
                <a:gd name="connsiteY222" fmla="*/ 1166316 h 1967177"/>
                <a:gd name="connsiteX223" fmla="*/ 1024985 w 2088927"/>
                <a:gd name="connsiteY223" fmla="*/ 1157743 h 1967177"/>
                <a:gd name="connsiteX224" fmla="*/ 1017365 w 2088927"/>
                <a:gd name="connsiteY224" fmla="*/ 1153743 h 1967177"/>
                <a:gd name="connsiteX225" fmla="*/ 1019651 w 2088927"/>
                <a:gd name="connsiteY225" fmla="*/ 1140884 h 1967177"/>
                <a:gd name="connsiteX226" fmla="*/ 1056418 w 2088927"/>
                <a:gd name="connsiteY226" fmla="*/ 1113452 h 1967177"/>
                <a:gd name="connsiteX227" fmla="*/ 1069467 w 2088927"/>
                <a:gd name="connsiteY227" fmla="*/ 1114881 h 1967177"/>
                <a:gd name="connsiteX228" fmla="*/ 1068038 w 2088927"/>
                <a:gd name="connsiteY228" fmla="*/ 1127930 h 1967177"/>
                <a:gd name="connsiteX229" fmla="*/ 1030224 w 2088927"/>
                <a:gd name="connsiteY229" fmla="*/ 1156219 h 1967177"/>
                <a:gd name="connsiteX230" fmla="*/ 1024985 w 2088927"/>
                <a:gd name="connsiteY230" fmla="*/ 1157743 h 1967177"/>
                <a:gd name="connsiteX231" fmla="*/ 129254 w 2088927"/>
                <a:gd name="connsiteY231" fmla="*/ 1151933 h 1967177"/>
                <a:gd name="connsiteX232" fmla="*/ 121444 w 2088927"/>
                <a:gd name="connsiteY232" fmla="*/ 1147647 h 1967177"/>
                <a:gd name="connsiteX233" fmla="*/ 97631 w 2088927"/>
                <a:gd name="connsiteY233" fmla="*/ 1106784 h 1967177"/>
                <a:gd name="connsiteX234" fmla="*/ 101537 w 2088927"/>
                <a:gd name="connsiteY234" fmla="*/ 1094306 h 1967177"/>
                <a:gd name="connsiteX235" fmla="*/ 114014 w 2088927"/>
                <a:gd name="connsiteY235" fmla="*/ 1098212 h 1967177"/>
                <a:gd name="connsiteX236" fmla="*/ 136970 w 2088927"/>
                <a:gd name="connsiteY236" fmla="*/ 1137645 h 1967177"/>
                <a:gd name="connsiteX237" fmla="*/ 134207 w 2088927"/>
                <a:gd name="connsiteY237" fmla="*/ 1150409 h 1967177"/>
                <a:gd name="connsiteX238" fmla="*/ 129254 w 2088927"/>
                <a:gd name="connsiteY238" fmla="*/ 1151933 h 1967177"/>
                <a:gd name="connsiteX239" fmla="*/ 1097280 w 2088927"/>
                <a:gd name="connsiteY239" fmla="*/ 1099355 h 1967177"/>
                <a:gd name="connsiteX240" fmla="*/ 1090518 w 2088927"/>
                <a:gd name="connsiteY240" fmla="*/ 1096402 h 1967177"/>
                <a:gd name="connsiteX241" fmla="*/ 1090898 w 2088927"/>
                <a:gd name="connsiteY241" fmla="*/ 1083258 h 1967177"/>
                <a:gd name="connsiteX242" fmla="*/ 1122902 w 2088927"/>
                <a:gd name="connsiteY242" fmla="*/ 1050587 h 1967177"/>
                <a:gd name="connsiteX243" fmla="*/ 1135951 w 2088927"/>
                <a:gd name="connsiteY243" fmla="*/ 1049920 h 1967177"/>
                <a:gd name="connsiteX244" fmla="*/ 1136618 w 2088927"/>
                <a:gd name="connsiteY244" fmla="*/ 1062969 h 1967177"/>
                <a:gd name="connsiteX245" fmla="*/ 1103567 w 2088927"/>
                <a:gd name="connsiteY245" fmla="*/ 1096688 h 1967177"/>
                <a:gd name="connsiteX246" fmla="*/ 1097280 w 2088927"/>
                <a:gd name="connsiteY246" fmla="*/ 1099355 h 1967177"/>
                <a:gd name="connsiteX247" fmla="*/ 2072640 w 2088927"/>
                <a:gd name="connsiteY247" fmla="*/ 1073828 h 1967177"/>
                <a:gd name="connsiteX248" fmla="*/ 2063591 w 2088927"/>
                <a:gd name="connsiteY248" fmla="*/ 1066589 h 1967177"/>
                <a:gd name="connsiteX249" fmla="*/ 2050161 w 2088927"/>
                <a:gd name="connsiteY249" fmla="*/ 1023821 h 1967177"/>
                <a:gd name="connsiteX250" fmla="*/ 2055209 w 2088927"/>
                <a:gd name="connsiteY250" fmla="*/ 1011725 h 1967177"/>
                <a:gd name="connsiteX251" fmla="*/ 2067306 w 2088927"/>
                <a:gd name="connsiteY251" fmla="*/ 1016773 h 1967177"/>
                <a:gd name="connsiteX252" fmla="*/ 2081784 w 2088927"/>
                <a:gd name="connsiteY252" fmla="*/ 1062588 h 1967177"/>
                <a:gd name="connsiteX253" fmla="*/ 2074735 w 2088927"/>
                <a:gd name="connsiteY253" fmla="*/ 1073637 h 1967177"/>
                <a:gd name="connsiteX254" fmla="*/ 2072640 w 2088927"/>
                <a:gd name="connsiteY254" fmla="*/ 1073828 h 1967177"/>
                <a:gd name="connsiteX255" fmla="*/ 85725 w 2088927"/>
                <a:gd name="connsiteY255" fmla="*/ 1069827 h 1967177"/>
                <a:gd name="connsiteX256" fmla="*/ 77248 w 2088927"/>
                <a:gd name="connsiteY256" fmla="*/ 1064303 h 1967177"/>
                <a:gd name="connsiteX257" fmla="*/ 59817 w 2088927"/>
                <a:gd name="connsiteY257" fmla="*/ 1020583 h 1967177"/>
                <a:gd name="connsiteX258" fmla="*/ 65341 w 2088927"/>
                <a:gd name="connsiteY258" fmla="*/ 1008677 h 1967177"/>
                <a:gd name="connsiteX259" fmla="*/ 77248 w 2088927"/>
                <a:gd name="connsiteY259" fmla="*/ 1014201 h 1967177"/>
                <a:gd name="connsiteX260" fmla="*/ 94297 w 2088927"/>
                <a:gd name="connsiteY260" fmla="*/ 1056873 h 1967177"/>
                <a:gd name="connsiteX261" fmla="*/ 89535 w 2088927"/>
                <a:gd name="connsiteY261" fmla="*/ 1069065 h 1967177"/>
                <a:gd name="connsiteX262" fmla="*/ 85725 w 2088927"/>
                <a:gd name="connsiteY262" fmla="*/ 1069827 h 1967177"/>
                <a:gd name="connsiteX263" fmla="*/ 1159288 w 2088927"/>
                <a:gd name="connsiteY263" fmla="*/ 1030394 h 1967177"/>
                <a:gd name="connsiteX264" fmla="*/ 1153763 w 2088927"/>
                <a:gd name="connsiteY264" fmla="*/ 1028489 h 1967177"/>
                <a:gd name="connsiteX265" fmla="*/ 1151953 w 2088927"/>
                <a:gd name="connsiteY265" fmla="*/ 1015535 h 1967177"/>
                <a:gd name="connsiteX266" fmla="*/ 1177671 w 2088927"/>
                <a:gd name="connsiteY266" fmla="*/ 977911 h 1967177"/>
                <a:gd name="connsiteX267" fmla="*/ 1190435 w 2088927"/>
                <a:gd name="connsiteY267" fmla="*/ 974863 h 1967177"/>
                <a:gd name="connsiteX268" fmla="*/ 1193483 w 2088927"/>
                <a:gd name="connsiteY268" fmla="*/ 987626 h 1967177"/>
                <a:gd name="connsiteX269" fmla="*/ 1166812 w 2088927"/>
                <a:gd name="connsiteY269" fmla="*/ 1026679 h 1967177"/>
                <a:gd name="connsiteX270" fmla="*/ 1159288 w 2088927"/>
                <a:gd name="connsiteY270" fmla="*/ 1030394 h 1967177"/>
                <a:gd name="connsiteX271" fmla="*/ 2036921 w 2088927"/>
                <a:gd name="connsiteY271" fmla="*/ 988484 h 1967177"/>
                <a:gd name="connsiteX272" fmla="*/ 2029206 w 2088927"/>
                <a:gd name="connsiteY272" fmla="*/ 984293 h 1967177"/>
                <a:gd name="connsiteX273" fmla="*/ 2009013 w 2088927"/>
                <a:gd name="connsiteY273" fmla="*/ 958289 h 1967177"/>
                <a:gd name="connsiteX274" fmla="*/ 2000917 w 2088927"/>
                <a:gd name="connsiteY274" fmla="*/ 950003 h 1967177"/>
                <a:gd name="connsiteX275" fmla="*/ 2000726 w 2088927"/>
                <a:gd name="connsiteY275" fmla="*/ 936858 h 1967177"/>
                <a:gd name="connsiteX276" fmla="*/ 2013871 w 2088927"/>
                <a:gd name="connsiteY276" fmla="*/ 936668 h 1967177"/>
                <a:gd name="connsiteX277" fmla="*/ 2022729 w 2088927"/>
                <a:gd name="connsiteY277" fmla="*/ 945812 h 1967177"/>
                <a:gd name="connsiteX278" fmla="*/ 2044637 w 2088927"/>
                <a:gd name="connsiteY278" fmla="*/ 974006 h 1967177"/>
                <a:gd name="connsiteX279" fmla="*/ 2042065 w 2088927"/>
                <a:gd name="connsiteY279" fmla="*/ 986864 h 1967177"/>
                <a:gd name="connsiteX280" fmla="*/ 2036921 w 2088927"/>
                <a:gd name="connsiteY280" fmla="*/ 988484 h 1967177"/>
                <a:gd name="connsiteX281" fmla="*/ 53721 w 2088927"/>
                <a:gd name="connsiteY281" fmla="*/ 982483 h 1967177"/>
                <a:gd name="connsiteX282" fmla="*/ 44863 w 2088927"/>
                <a:gd name="connsiteY282" fmla="*/ 975911 h 1967177"/>
                <a:gd name="connsiteX283" fmla="*/ 32290 w 2088927"/>
                <a:gd name="connsiteY283" fmla="*/ 930667 h 1967177"/>
                <a:gd name="connsiteX284" fmla="*/ 38957 w 2088927"/>
                <a:gd name="connsiteY284" fmla="*/ 919427 h 1967177"/>
                <a:gd name="connsiteX285" fmla="*/ 50197 w 2088927"/>
                <a:gd name="connsiteY285" fmla="*/ 926095 h 1967177"/>
                <a:gd name="connsiteX286" fmla="*/ 62579 w 2088927"/>
                <a:gd name="connsiteY286" fmla="*/ 970481 h 1967177"/>
                <a:gd name="connsiteX287" fmla="*/ 56388 w 2088927"/>
                <a:gd name="connsiteY287" fmla="*/ 982007 h 1967177"/>
                <a:gd name="connsiteX288" fmla="*/ 53721 w 2088927"/>
                <a:gd name="connsiteY288" fmla="*/ 982483 h 1967177"/>
                <a:gd name="connsiteX289" fmla="*/ 1668590 w 2088927"/>
                <a:gd name="connsiteY289" fmla="*/ 968386 h 1967177"/>
                <a:gd name="connsiteX290" fmla="*/ 1659350 w 2088927"/>
                <a:gd name="connsiteY290" fmla="*/ 959433 h 1967177"/>
                <a:gd name="connsiteX291" fmla="*/ 1668304 w 2088927"/>
                <a:gd name="connsiteY291" fmla="*/ 949812 h 1967177"/>
                <a:gd name="connsiteX292" fmla="*/ 1709643 w 2088927"/>
                <a:gd name="connsiteY292" fmla="*/ 939906 h 1967177"/>
                <a:gd name="connsiteX293" fmla="*/ 1721930 w 2088927"/>
                <a:gd name="connsiteY293" fmla="*/ 944383 h 1967177"/>
                <a:gd name="connsiteX294" fmla="*/ 1717452 w 2088927"/>
                <a:gd name="connsiteY294" fmla="*/ 956670 h 1967177"/>
                <a:gd name="connsiteX295" fmla="*/ 1668875 w 2088927"/>
                <a:gd name="connsiteY295" fmla="*/ 968291 h 1967177"/>
                <a:gd name="connsiteX296" fmla="*/ 1668590 w 2088927"/>
                <a:gd name="connsiteY296" fmla="*/ 968386 h 1967177"/>
                <a:gd name="connsiteX297" fmla="*/ 1622775 w 2088927"/>
                <a:gd name="connsiteY297" fmla="*/ 961718 h 1967177"/>
                <a:gd name="connsiteX298" fmla="*/ 1620012 w 2088927"/>
                <a:gd name="connsiteY298" fmla="*/ 961338 h 1967177"/>
                <a:gd name="connsiteX299" fmla="*/ 1575911 w 2088927"/>
                <a:gd name="connsiteY299" fmla="*/ 940478 h 1967177"/>
                <a:gd name="connsiteX300" fmla="*/ 1573149 w 2088927"/>
                <a:gd name="connsiteY300" fmla="*/ 927714 h 1967177"/>
                <a:gd name="connsiteX301" fmla="*/ 1585912 w 2088927"/>
                <a:gd name="connsiteY301" fmla="*/ 924952 h 1967177"/>
                <a:gd name="connsiteX302" fmla="*/ 1625632 w 2088927"/>
                <a:gd name="connsiteY302" fmla="*/ 943812 h 1967177"/>
                <a:gd name="connsiteX303" fmla="*/ 1631727 w 2088927"/>
                <a:gd name="connsiteY303" fmla="*/ 955432 h 1967177"/>
                <a:gd name="connsiteX304" fmla="*/ 1622775 w 2088927"/>
                <a:gd name="connsiteY304" fmla="*/ 961718 h 1967177"/>
                <a:gd name="connsiteX305" fmla="*/ 1208151 w 2088927"/>
                <a:gd name="connsiteY305" fmla="*/ 951431 h 1967177"/>
                <a:gd name="connsiteX306" fmla="*/ 1204055 w 2088927"/>
                <a:gd name="connsiteY306" fmla="*/ 950479 h 1967177"/>
                <a:gd name="connsiteX307" fmla="*/ 1199864 w 2088927"/>
                <a:gd name="connsiteY307" fmla="*/ 938096 h 1967177"/>
                <a:gd name="connsiteX308" fmla="*/ 1218152 w 2088927"/>
                <a:gd name="connsiteY308" fmla="*/ 896377 h 1967177"/>
                <a:gd name="connsiteX309" fmla="*/ 1230154 w 2088927"/>
                <a:gd name="connsiteY309" fmla="*/ 891043 h 1967177"/>
                <a:gd name="connsiteX310" fmla="*/ 1235488 w 2088927"/>
                <a:gd name="connsiteY310" fmla="*/ 903045 h 1967177"/>
                <a:gd name="connsiteX311" fmla="*/ 1216533 w 2088927"/>
                <a:gd name="connsiteY311" fmla="*/ 946383 h 1967177"/>
                <a:gd name="connsiteX312" fmla="*/ 1208151 w 2088927"/>
                <a:gd name="connsiteY312" fmla="*/ 951431 h 1967177"/>
                <a:gd name="connsiteX313" fmla="*/ 1752410 w 2088927"/>
                <a:gd name="connsiteY313" fmla="*/ 932191 h 1967177"/>
                <a:gd name="connsiteX314" fmla="*/ 1744980 w 2088927"/>
                <a:gd name="connsiteY314" fmla="*/ 928476 h 1967177"/>
                <a:gd name="connsiteX315" fmla="*/ 1746885 w 2088927"/>
                <a:gd name="connsiteY315" fmla="*/ 915522 h 1967177"/>
                <a:gd name="connsiteX316" fmla="*/ 1765935 w 2088927"/>
                <a:gd name="connsiteY316" fmla="*/ 902187 h 1967177"/>
                <a:gd name="connsiteX317" fmla="*/ 1788319 w 2088927"/>
                <a:gd name="connsiteY317" fmla="*/ 890376 h 1967177"/>
                <a:gd name="connsiteX318" fmla="*/ 1800511 w 2088927"/>
                <a:gd name="connsiteY318" fmla="*/ 895139 h 1967177"/>
                <a:gd name="connsiteX319" fmla="*/ 1795748 w 2088927"/>
                <a:gd name="connsiteY319" fmla="*/ 907331 h 1967177"/>
                <a:gd name="connsiteX320" fmla="*/ 1775841 w 2088927"/>
                <a:gd name="connsiteY320" fmla="*/ 917808 h 1967177"/>
                <a:gd name="connsiteX321" fmla="*/ 1757934 w 2088927"/>
                <a:gd name="connsiteY321" fmla="*/ 930286 h 1967177"/>
                <a:gd name="connsiteX322" fmla="*/ 1752410 w 2088927"/>
                <a:gd name="connsiteY322" fmla="*/ 932191 h 1967177"/>
                <a:gd name="connsiteX323" fmla="*/ 1970532 w 2088927"/>
                <a:gd name="connsiteY323" fmla="*/ 924476 h 1967177"/>
                <a:gd name="connsiteX324" fmla="*/ 1965769 w 2088927"/>
                <a:gd name="connsiteY324" fmla="*/ 923142 h 1967177"/>
                <a:gd name="connsiteX325" fmla="*/ 1925479 w 2088927"/>
                <a:gd name="connsiteY325" fmla="*/ 904473 h 1967177"/>
                <a:gd name="connsiteX326" fmla="*/ 1919669 w 2088927"/>
                <a:gd name="connsiteY326" fmla="*/ 892758 h 1967177"/>
                <a:gd name="connsiteX327" fmla="*/ 1931384 w 2088927"/>
                <a:gd name="connsiteY327" fmla="*/ 886947 h 1967177"/>
                <a:gd name="connsiteX328" fmla="*/ 1975294 w 2088927"/>
                <a:gd name="connsiteY328" fmla="*/ 907235 h 1967177"/>
                <a:gd name="connsiteX329" fmla="*/ 1978438 w 2088927"/>
                <a:gd name="connsiteY329" fmla="*/ 919904 h 1967177"/>
                <a:gd name="connsiteX330" fmla="*/ 1970532 w 2088927"/>
                <a:gd name="connsiteY330" fmla="*/ 924476 h 1967177"/>
                <a:gd name="connsiteX331" fmla="*/ 1544955 w 2088927"/>
                <a:gd name="connsiteY331" fmla="*/ 912474 h 1967177"/>
                <a:gd name="connsiteX332" fmla="*/ 1538287 w 2088927"/>
                <a:gd name="connsiteY332" fmla="*/ 909617 h 1967177"/>
                <a:gd name="connsiteX333" fmla="*/ 1508760 w 2088927"/>
                <a:gd name="connsiteY333" fmla="*/ 871041 h 1967177"/>
                <a:gd name="connsiteX334" fmla="*/ 1511999 w 2088927"/>
                <a:gd name="connsiteY334" fmla="*/ 858372 h 1967177"/>
                <a:gd name="connsiteX335" fmla="*/ 1524667 w 2088927"/>
                <a:gd name="connsiteY335" fmla="*/ 861611 h 1967177"/>
                <a:gd name="connsiteX336" fmla="*/ 1551527 w 2088927"/>
                <a:gd name="connsiteY336" fmla="*/ 896758 h 1967177"/>
                <a:gd name="connsiteX337" fmla="*/ 1551337 w 2088927"/>
                <a:gd name="connsiteY337" fmla="*/ 909807 h 1967177"/>
                <a:gd name="connsiteX338" fmla="*/ 1544955 w 2088927"/>
                <a:gd name="connsiteY338" fmla="*/ 912474 h 1967177"/>
                <a:gd name="connsiteX339" fmla="*/ 1836610 w 2088927"/>
                <a:gd name="connsiteY339" fmla="*/ 895615 h 1967177"/>
                <a:gd name="connsiteX340" fmla="*/ 1827467 w 2088927"/>
                <a:gd name="connsiteY340" fmla="*/ 887614 h 1967177"/>
                <a:gd name="connsiteX341" fmla="*/ 1835372 w 2088927"/>
                <a:gd name="connsiteY341" fmla="*/ 877137 h 1967177"/>
                <a:gd name="connsiteX342" fmla="*/ 1884045 w 2088927"/>
                <a:gd name="connsiteY342" fmla="*/ 876470 h 1967177"/>
                <a:gd name="connsiteX343" fmla="*/ 1892332 w 2088927"/>
                <a:gd name="connsiteY343" fmla="*/ 886662 h 1967177"/>
                <a:gd name="connsiteX344" fmla="*/ 1882140 w 2088927"/>
                <a:gd name="connsiteY344" fmla="*/ 894948 h 1967177"/>
                <a:gd name="connsiteX345" fmla="*/ 1837944 w 2088927"/>
                <a:gd name="connsiteY345" fmla="*/ 895520 h 1967177"/>
                <a:gd name="connsiteX346" fmla="*/ 1836610 w 2088927"/>
                <a:gd name="connsiteY346" fmla="*/ 895615 h 1967177"/>
                <a:gd name="connsiteX347" fmla="*/ 30861 w 2088927"/>
                <a:gd name="connsiteY347" fmla="*/ 892281 h 1967177"/>
                <a:gd name="connsiteX348" fmla="*/ 21812 w 2088927"/>
                <a:gd name="connsiteY348" fmla="*/ 884852 h 1967177"/>
                <a:gd name="connsiteX349" fmla="*/ 13240 w 2088927"/>
                <a:gd name="connsiteY349" fmla="*/ 838655 h 1967177"/>
                <a:gd name="connsiteX350" fmla="*/ 20860 w 2088927"/>
                <a:gd name="connsiteY350" fmla="*/ 827988 h 1967177"/>
                <a:gd name="connsiteX351" fmla="*/ 31528 w 2088927"/>
                <a:gd name="connsiteY351" fmla="*/ 835608 h 1967177"/>
                <a:gd name="connsiteX352" fmla="*/ 39910 w 2088927"/>
                <a:gd name="connsiteY352" fmla="*/ 880946 h 1967177"/>
                <a:gd name="connsiteX353" fmla="*/ 32671 w 2088927"/>
                <a:gd name="connsiteY353" fmla="*/ 891900 h 1967177"/>
                <a:gd name="connsiteX354" fmla="*/ 30861 w 2088927"/>
                <a:gd name="connsiteY354" fmla="*/ 892281 h 1967177"/>
                <a:gd name="connsiteX355" fmla="*/ 1241298 w 2088927"/>
                <a:gd name="connsiteY355" fmla="*/ 864849 h 1967177"/>
                <a:gd name="connsiteX356" fmla="*/ 1238821 w 2088927"/>
                <a:gd name="connsiteY356" fmla="*/ 864468 h 1967177"/>
                <a:gd name="connsiteX357" fmla="*/ 1232440 w 2088927"/>
                <a:gd name="connsiteY357" fmla="*/ 853038 h 1967177"/>
                <a:gd name="connsiteX358" fmla="*/ 1242727 w 2088927"/>
                <a:gd name="connsiteY358" fmla="*/ 808652 h 1967177"/>
                <a:gd name="connsiteX359" fmla="*/ 1253490 w 2088927"/>
                <a:gd name="connsiteY359" fmla="*/ 801222 h 1967177"/>
                <a:gd name="connsiteX360" fmla="*/ 1260919 w 2088927"/>
                <a:gd name="connsiteY360" fmla="*/ 812081 h 1967177"/>
                <a:gd name="connsiteX361" fmla="*/ 1250251 w 2088927"/>
                <a:gd name="connsiteY361" fmla="*/ 858087 h 1967177"/>
                <a:gd name="connsiteX362" fmla="*/ 1241298 w 2088927"/>
                <a:gd name="connsiteY362" fmla="*/ 864849 h 1967177"/>
                <a:gd name="connsiteX363" fmla="*/ 1497901 w 2088927"/>
                <a:gd name="connsiteY363" fmla="*/ 833131 h 1967177"/>
                <a:gd name="connsiteX364" fmla="*/ 1489139 w 2088927"/>
                <a:gd name="connsiteY364" fmla="*/ 826845 h 1967177"/>
                <a:gd name="connsiteX365" fmla="*/ 1477328 w 2088927"/>
                <a:gd name="connsiteY365" fmla="*/ 780553 h 1967177"/>
                <a:gd name="connsiteX366" fmla="*/ 1484757 w 2088927"/>
                <a:gd name="connsiteY366" fmla="*/ 769790 h 1967177"/>
                <a:gd name="connsiteX367" fmla="*/ 1495520 w 2088927"/>
                <a:gd name="connsiteY367" fmla="*/ 777219 h 1967177"/>
                <a:gd name="connsiteX368" fmla="*/ 1506665 w 2088927"/>
                <a:gd name="connsiteY368" fmla="*/ 820939 h 1967177"/>
                <a:gd name="connsiteX369" fmla="*/ 1500854 w 2088927"/>
                <a:gd name="connsiteY369" fmla="*/ 832655 h 1967177"/>
                <a:gd name="connsiteX370" fmla="*/ 1497901 w 2088927"/>
                <a:gd name="connsiteY370" fmla="*/ 833131 h 1967177"/>
                <a:gd name="connsiteX371" fmla="*/ 15907 w 2088927"/>
                <a:gd name="connsiteY371" fmla="*/ 800460 h 1967177"/>
                <a:gd name="connsiteX372" fmla="*/ 6763 w 2088927"/>
                <a:gd name="connsiteY372" fmla="*/ 792269 h 1967177"/>
                <a:gd name="connsiteX373" fmla="*/ 2286 w 2088927"/>
                <a:gd name="connsiteY373" fmla="*/ 745501 h 1967177"/>
                <a:gd name="connsiteX374" fmla="*/ 10858 w 2088927"/>
                <a:gd name="connsiteY374" fmla="*/ 735595 h 1967177"/>
                <a:gd name="connsiteX375" fmla="*/ 20764 w 2088927"/>
                <a:gd name="connsiteY375" fmla="*/ 744167 h 1967177"/>
                <a:gd name="connsiteX376" fmla="*/ 25146 w 2088927"/>
                <a:gd name="connsiteY376" fmla="*/ 790078 h 1967177"/>
                <a:gd name="connsiteX377" fmla="*/ 17050 w 2088927"/>
                <a:gd name="connsiteY377" fmla="*/ 800365 h 1967177"/>
                <a:gd name="connsiteX378" fmla="*/ 15907 w 2088927"/>
                <a:gd name="connsiteY378" fmla="*/ 800460 h 1967177"/>
                <a:gd name="connsiteX379" fmla="*/ 1258348 w 2088927"/>
                <a:gd name="connsiteY379" fmla="*/ 773695 h 1967177"/>
                <a:gd name="connsiteX380" fmla="*/ 1257395 w 2088927"/>
                <a:gd name="connsiteY380" fmla="*/ 773695 h 1967177"/>
                <a:gd name="connsiteX381" fmla="*/ 1249108 w 2088927"/>
                <a:gd name="connsiteY381" fmla="*/ 763599 h 1967177"/>
                <a:gd name="connsiteX382" fmla="*/ 1251871 w 2088927"/>
                <a:gd name="connsiteY382" fmla="*/ 717974 h 1967177"/>
                <a:gd name="connsiteX383" fmla="*/ 1261301 w 2088927"/>
                <a:gd name="connsiteY383" fmla="*/ 708925 h 1967177"/>
                <a:gd name="connsiteX384" fmla="*/ 1270350 w 2088927"/>
                <a:gd name="connsiteY384" fmla="*/ 718355 h 1967177"/>
                <a:gd name="connsiteX385" fmla="*/ 1267492 w 2088927"/>
                <a:gd name="connsiteY385" fmla="*/ 765408 h 1967177"/>
                <a:gd name="connsiteX386" fmla="*/ 1258348 w 2088927"/>
                <a:gd name="connsiteY386" fmla="*/ 773695 h 1967177"/>
                <a:gd name="connsiteX387" fmla="*/ 1480661 w 2088927"/>
                <a:gd name="connsiteY387" fmla="*/ 741977 h 1967177"/>
                <a:gd name="connsiteX388" fmla="*/ 1471422 w 2088927"/>
                <a:gd name="connsiteY388" fmla="*/ 733404 h 1967177"/>
                <a:gd name="connsiteX389" fmla="*/ 1469612 w 2088927"/>
                <a:gd name="connsiteY389" fmla="*/ 686351 h 1967177"/>
                <a:gd name="connsiteX390" fmla="*/ 1478756 w 2088927"/>
                <a:gd name="connsiteY390" fmla="*/ 677016 h 1967177"/>
                <a:gd name="connsiteX391" fmla="*/ 1478851 w 2088927"/>
                <a:gd name="connsiteY391" fmla="*/ 677016 h 1967177"/>
                <a:gd name="connsiteX392" fmla="*/ 1488091 w 2088927"/>
                <a:gd name="connsiteY392" fmla="*/ 686160 h 1967177"/>
                <a:gd name="connsiteX393" fmla="*/ 1489901 w 2088927"/>
                <a:gd name="connsiteY393" fmla="*/ 732071 h 1967177"/>
                <a:gd name="connsiteX394" fmla="*/ 1481328 w 2088927"/>
                <a:gd name="connsiteY394" fmla="*/ 741977 h 1967177"/>
                <a:gd name="connsiteX395" fmla="*/ 1480661 w 2088927"/>
                <a:gd name="connsiteY395" fmla="*/ 741977 h 1967177"/>
                <a:gd name="connsiteX396" fmla="*/ 968026 w 2088927"/>
                <a:gd name="connsiteY396" fmla="*/ 714354 h 1967177"/>
                <a:gd name="connsiteX397" fmla="*/ 944023 w 2088927"/>
                <a:gd name="connsiteY397" fmla="*/ 711497 h 1967177"/>
                <a:gd name="connsiteX398" fmla="*/ 937070 w 2088927"/>
                <a:gd name="connsiteY398" fmla="*/ 700352 h 1967177"/>
                <a:gd name="connsiteX399" fmla="*/ 948214 w 2088927"/>
                <a:gd name="connsiteY399" fmla="*/ 693399 h 1967177"/>
                <a:gd name="connsiteX400" fmla="*/ 989457 w 2088927"/>
                <a:gd name="connsiteY400" fmla="*/ 692828 h 1967177"/>
                <a:gd name="connsiteX401" fmla="*/ 994505 w 2088927"/>
                <a:gd name="connsiteY401" fmla="*/ 710639 h 1967177"/>
                <a:gd name="connsiteX402" fmla="*/ 994315 w 2088927"/>
                <a:gd name="connsiteY402" fmla="*/ 710735 h 1967177"/>
                <a:gd name="connsiteX403" fmla="*/ 968026 w 2088927"/>
                <a:gd name="connsiteY403" fmla="*/ 714354 h 1967177"/>
                <a:gd name="connsiteX404" fmla="*/ 9335 w 2088927"/>
                <a:gd name="connsiteY404" fmla="*/ 707687 h 1967177"/>
                <a:gd name="connsiteX405" fmla="*/ 95 w 2088927"/>
                <a:gd name="connsiteY405" fmla="*/ 698543 h 1967177"/>
                <a:gd name="connsiteX406" fmla="*/ 0 w 2088927"/>
                <a:gd name="connsiteY406" fmla="*/ 688542 h 1967177"/>
                <a:gd name="connsiteX407" fmla="*/ 1238 w 2088927"/>
                <a:gd name="connsiteY407" fmla="*/ 651204 h 1967177"/>
                <a:gd name="connsiteX408" fmla="*/ 11144 w 2088927"/>
                <a:gd name="connsiteY408" fmla="*/ 642631 h 1967177"/>
                <a:gd name="connsiteX409" fmla="*/ 19717 w 2088927"/>
                <a:gd name="connsiteY409" fmla="*/ 652537 h 1967177"/>
                <a:gd name="connsiteX410" fmla="*/ 18479 w 2088927"/>
                <a:gd name="connsiteY410" fmla="*/ 688542 h 1967177"/>
                <a:gd name="connsiteX411" fmla="*/ 18574 w 2088927"/>
                <a:gd name="connsiteY411" fmla="*/ 698257 h 1967177"/>
                <a:gd name="connsiteX412" fmla="*/ 9430 w 2088927"/>
                <a:gd name="connsiteY412" fmla="*/ 707687 h 1967177"/>
                <a:gd name="connsiteX413" fmla="*/ 9335 w 2088927"/>
                <a:gd name="connsiteY413" fmla="*/ 707687 h 1967177"/>
                <a:gd name="connsiteX414" fmla="*/ 903732 w 2088927"/>
                <a:gd name="connsiteY414" fmla="*/ 693113 h 1967177"/>
                <a:gd name="connsiteX415" fmla="*/ 898779 w 2088927"/>
                <a:gd name="connsiteY415" fmla="*/ 691685 h 1967177"/>
                <a:gd name="connsiteX416" fmla="*/ 860965 w 2088927"/>
                <a:gd name="connsiteY416" fmla="*/ 661967 h 1967177"/>
                <a:gd name="connsiteX417" fmla="*/ 860488 w 2088927"/>
                <a:gd name="connsiteY417" fmla="*/ 648917 h 1967177"/>
                <a:gd name="connsiteX418" fmla="*/ 873538 w 2088927"/>
                <a:gd name="connsiteY418" fmla="*/ 648441 h 1967177"/>
                <a:gd name="connsiteX419" fmla="*/ 908685 w 2088927"/>
                <a:gd name="connsiteY419" fmla="*/ 676159 h 1967177"/>
                <a:gd name="connsiteX420" fmla="*/ 911542 w 2088927"/>
                <a:gd name="connsiteY420" fmla="*/ 688922 h 1967177"/>
                <a:gd name="connsiteX421" fmla="*/ 903732 w 2088927"/>
                <a:gd name="connsiteY421" fmla="*/ 693113 h 1967177"/>
                <a:gd name="connsiteX422" fmla="*/ 1032034 w 2088927"/>
                <a:gd name="connsiteY422" fmla="*/ 688160 h 1967177"/>
                <a:gd name="connsiteX423" fmla="*/ 1025176 w 2088927"/>
                <a:gd name="connsiteY423" fmla="*/ 685113 h 1967177"/>
                <a:gd name="connsiteX424" fmla="*/ 1025747 w 2088927"/>
                <a:gd name="connsiteY424" fmla="*/ 672063 h 1967177"/>
                <a:gd name="connsiteX425" fmla="*/ 1043273 w 2088927"/>
                <a:gd name="connsiteY425" fmla="*/ 651966 h 1967177"/>
                <a:gd name="connsiteX426" fmla="*/ 1052036 w 2088927"/>
                <a:gd name="connsiteY426" fmla="*/ 637773 h 1967177"/>
                <a:gd name="connsiteX427" fmla="*/ 1064609 w 2088927"/>
                <a:gd name="connsiteY427" fmla="*/ 634059 h 1967177"/>
                <a:gd name="connsiteX428" fmla="*/ 1068324 w 2088927"/>
                <a:gd name="connsiteY428" fmla="*/ 646631 h 1967177"/>
                <a:gd name="connsiteX429" fmla="*/ 1058418 w 2088927"/>
                <a:gd name="connsiteY429" fmla="*/ 662634 h 1967177"/>
                <a:gd name="connsiteX430" fmla="*/ 1038225 w 2088927"/>
                <a:gd name="connsiteY430" fmla="*/ 685779 h 1967177"/>
                <a:gd name="connsiteX431" fmla="*/ 1032034 w 2088927"/>
                <a:gd name="connsiteY431" fmla="*/ 688160 h 1967177"/>
                <a:gd name="connsiteX432" fmla="*/ 1260539 w 2088927"/>
                <a:gd name="connsiteY432" fmla="*/ 680826 h 1967177"/>
                <a:gd name="connsiteX433" fmla="*/ 1251300 w 2088927"/>
                <a:gd name="connsiteY433" fmla="*/ 672063 h 1967177"/>
                <a:gd name="connsiteX434" fmla="*/ 1247489 w 2088927"/>
                <a:gd name="connsiteY434" fmla="*/ 626343 h 1967177"/>
                <a:gd name="connsiteX435" fmla="*/ 1255585 w 2088927"/>
                <a:gd name="connsiteY435" fmla="*/ 616056 h 1967177"/>
                <a:gd name="connsiteX436" fmla="*/ 1265873 w 2088927"/>
                <a:gd name="connsiteY436" fmla="*/ 624152 h 1967177"/>
                <a:gd name="connsiteX437" fmla="*/ 1269777 w 2088927"/>
                <a:gd name="connsiteY437" fmla="*/ 671111 h 1967177"/>
                <a:gd name="connsiteX438" fmla="*/ 1261015 w 2088927"/>
                <a:gd name="connsiteY438" fmla="*/ 680826 h 1967177"/>
                <a:gd name="connsiteX439" fmla="*/ 1260539 w 2088927"/>
                <a:gd name="connsiteY439" fmla="*/ 680826 h 1967177"/>
                <a:gd name="connsiteX440" fmla="*/ 1479233 w 2088927"/>
                <a:gd name="connsiteY440" fmla="*/ 649013 h 1967177"/>
                <a:gd name="connsiteX441" fmla="*/ 1479042 w 2088927"/>
                <a:gd name="connsiteY441" fmla="*/ 649013 h 1967177"/>
                <a:gd name="connsiteX442" fmla="*/ 1469993 w 2088927"/>
                <a:gd name="connsiteY442" fmla="*/ 639583 h 1967177"/>
                <a:gd name="connsiteX443" fmla="*/ 1470375 w 2088927"/>
                <a:gd name="connsiteY443" fmla="*/ 623391 h 1967177"/>
                <a:gd name="connsiteX444" fmla="*/ 1470851 w 2088927"/>
                <a:gd name="connsiteY444" fmla="*/ 599578 h 1967177"/>
                <a:gd name="connsiteX445" fmla="*/ 1470946 w 2088927"/>
                <a:gd name="connsiteY445" fmla="*/ 593101 h 1967177"/>
                <a:gd name="connsiteX446" fmla="*/ 1480185 w 2088927"/>
                <a:gd name="connsiteY446" fmla="*/ 583957 h 1967177"/>
                <a:gd name="connsiteX447" fmla="*/ 1480280 w 2088927"/>
                <a:gd name="connsiteY447" fmla="*/ 583957 h 1967177"/>
                <a:gd name="connsiteX448" fmla="*/ 1489425 w 2088927"/>
                <a:gd name="connsiteY448" fmla="*/ 593387 h 1967177"/>
                <a:gd name="connsiteX449" fmla="*/ 1489329 w 2088927"/>
                <a:gd name="connsiteY449" fmla="*/ 599864 h 1967177"/>
                <a:gd name="connsiteX450" fmla="*/ 1488852 w 2088927"/>
                <a:gd name="connsiteY450" fmla="*/ 623771 h 1967177"/>
                <a:gd name="connsiteX451" fmla="*/ 1488472 w 2088927"/>
                <a:gd name="connsiteY451" fmla="*/ 639964 h 1967177"/>
                <a:gd name="connsiteX452" fmla="*/ 1479233 w 2088927"/>
                <a:gd name="connsiteY452" fmla="*/ 649013 h 1967177"/>
                <a:gd name="connsiteX453" fmla="*/ 834771 w 2088927"/>
                <a:gd name="connsiteY453" fmla="*/ 631010 h 1967177"/>
                <a:gd name="connsiteX454" fmla="*/ 827913 w 2088927"/>
                <a:gd name="connsiteY454" fmla="*/ 627963 h 1967177"/>
                <a:gd name="connsiteX455" fmla="*/ 821912 w 2088927"/>
                <a:gd name="connsiteY455" fmla="*/ 621200 h 1967177"/>
                <a:gd name="connsiteX456" fmla="*/ 797052 w 2088927"/>
                <a:gd name="connsiteY456" fmla="*/ 593196 h 1967177"/>
                <a:gd name="connsiteX457" fmla="*/ 797719 w 2088927"/>
                <a:gd name="connsiteY457" fmla="*/ 580147 h 1967177"/>
                <a:gd name="connsiteX458" fmla="*/ 810768 w 2088927"/>
                <a:gd name="connsiteY458" fmla="*/ 580814 h 1967177"/>
                <a:gd name="connsiteX459" fmla="*/ 835723 w 2088927"/>
                <a:gd name="connsiteY459" fmla="*/ 609008 h 1967177"/>
                <a:gd name="connsiteX460" fmla="*/ 841629 w 2088927"/>
                <a:gd name="connsiteY460" fmla="*/ 615675 h 1967177"/>
                <a:gd name="connsiteX461" fmla="*/ 840962 w 2088927"/>
                <a:gd name="connsiteY461" fmla="*/ 628725 h 1967177"/>
                <a:gd name="connsiteX462" fmla="*/ 834771 w 2088927"/>
                <a:gd name="connsiteY462" fmla="*/ 631010 h 1967177"/>
                <a:gd name="connsiteX463" fmla="*/ 16859 w 2088927"/>
                <a:gd name="connsiteY463" fmla="*/ 615104 h 1967177"/>
                <a:gd name="connsiteX464" fmla="*/ 15049 w 2088927"/>
                <a:gd name="connsiteY464" fmla="*/ 614913 h 1967177"/>
                <a:gd name="connsiteX465" fmla="*/ 7715 w 2088927"/>
                <a:gd name="connsiteY465" fmla="*/ 604055 h 1967177"/>
                <a:gd name="connsiteX466" fmla="*/ 19145 w 2088927"/>
                <a:gd name="connsiteY466" fmla="*/ 557954 h 1967177"/>
                <a:gd name="connsiteX467" fmla="*/ 30671 w 2088927"/>
                <a:gd name="connsiteY467" fmla="*/ 551763 h 1967177"/>
                <a:gd name="connsiteX468" fmla="*/ 36862 w 2088927"/>
                <a:gd name="connsiteY468" fmla="*/ 563288 h 1967177"/>
                <a:gd name="connsiteX469" fmla="*/ 25908 w 2088927"/>
                <a:gd name="connsiteY469" fmla="*/ 607484 h 1967177"/>
                <a:gd name="connsiteX470" fmla="*/ 16859 w 2088927"/>
                <a:gd name="connsiteY470" fmla="*/ 615104 h 1967177"/>
                <a:gd name="connsiteX471" fmla="*/ 1077087 w 2088927"/>
                <a:gd name="connsiteY471" fmla="*/ 608341 h 1967177"/>
                <a:gd name="connsiteX472" fmla="*/ 1074706 w 2088927"/>
                <a:gd name="connsiteY472" fmla="*/ 608055 h 1967177"/>
                <a:gd name="connsiteX473" fmla="*/ 1068133 w 2088927"/>
                <a:gd name="connsiteY473" fmla="*/ 596721 h 1967177"/>
                <a:gd name="connsiteX474" fmla="*/ 1076611 w 2088927"/>
                <a:gd name="connsiteY474" fmla="*/ 552239 h 1967177"/>
                <a:gd name="connsiteX475" fmla="*/ 1086993 w 2088927"/>
                <a:gd name="connsiteY475" fmla="*/ 544238 h 1967177"/>
                <a:gd name="connsiteX476" fmla="*/ 1094994 w 2088927"/>
                <a:gd name="connsiteY476" fmla="*/ 554620 h 1967177"/>
                <a:gd name="connsiteX477" fmla="*/ 1086040 w 2088927"/>
                <a:gd name="connsiteY477" fmla="*/ 601483 h 1967177"/>
                <a:gd name="connsiteX478" fmla="*/ 1077087 w 2088927"/>
                <a:gd name="connsiteY478" fmla="*/ 608341 h 1967177"/>
                <a:gd name="connsiteX479" fmla="*/ 1249966 w 2088927"/>
                <a:gd name="connsiteY479" fmla="*/ 588434 h 1967177"/>
                <a:gd name="connsiteX480" fmla="*/ 1240822 w 2088927"/>
                <a:gd name="connsiteY480" fmla="*/ 580814 h 1967177"/>
                <a:gd name="connsiteX481" fmla="*/ 1231583 w 2088927"/>
                <a:gd name="connsiteY481" fmla="*/ 535760 h 1967177"/>
                <a:gd name="connsiteX482" fmla="*/ 1238536 w 2088927"/>
                <a:gd name="connsiteY482" fmla="*/ 524616 h 1967177"/>
                <a:gd name="connsiteX483" fmla="*/ 1249680 w 2088927"/>
                <a:gd name="connsiteY483" fmla="*/ 531570 h 1967177"/>
                <a:gd name="connsiteX484" fmla="*/ 1259110 w 2088927"/>
                <a:gd name="connsiteY484" fmla="*/ 577575 h 1967177"/>
                <a:gd name="connsiteX485" fmla="*/ 1251585 w 2088927"/>
                <a:gd name="connsiteY485" fmla="*/ 588338 h 1967177"/>
                <a:gd name="connsiteX486" fmla="*/ 1249966 w 2088927"/>
                <a:gd name="connsiteY486" fmla="*/ 588434 h 1967177"/>
                <a:gd name="connsiteX487" fmla="*/ 772478 w 2088927"/>
                <a:gd name="connsiteY487" fmla="*/ 561954 h 1967177"/>
                <a:gd name="connsiteX488" fmla="*/ 765715 w 2088927"/>
                <a:gd name="connsiteY488" fmla="*/ 559001 h 1967177"/>
                <a:gd name="connsiteX489" fmla="*/ 733520 w 2088927"/>
                <a:gd name="connsiteY489" fmla="*/ 525759 h 1967177"/>
                <a:gd name="connsiteX490" fmla="*/ 733520 w 2088927"/>
                <a:gd name="connsiteY490" fmla="*/ 512615 h 1967177"/>
                <a:gd name="connsiteX491" fmla="*/ 746665 w 2088927"/>
                <a:gd name="connsiteY491" fmla="*/ 512615 h 1967177"/>
                <a:gd name="connsiteX492" fmla="*/ 779240 w 2088927"/>
                <a:gd name="connsiteY492" fmla="*/ 546238 h 1967177"/>
                <a:gd name="connsiteX493" fmla="*/ 778859 w 2088927"/>
                <a:gd name="connsiteY493" fmla="*/ 559287 h 1967177"/>
                <a:gd name="connsiteX494" fmla="*/ 772478 w 2088927"/>
                <a:gd name="connsiteY494" fmla="*/ 561954 h 1967177"/>
                <a:gd name="connsiteX495" fmla="*/ 1479709 w 2088927"/>
                <a:gd name="connsiteY495" fmla="*/ 555954 h 1967177"/>
                <a:gd name="connsiteX496" fmla="*/ 1470469 w 2088927"/>
                <a:gd name="connsiteY496" fmla="*/ 547000 h 1967177"/>
                <a:gd name="connsiteX497" fmla="*/ 1467040 w 2088927"/>
                <a:gd name="connsiteY497" fmla="*/ 501375 h 1967177"/>
                <a:gd name="connsiteX498" fmla="*/ 1475137 w 2088927"/>
                <a:gd name="connsiteY498" fmla="*/ 491088 h 1967177"/>
                <a:gd name="connsiteX499" fmla="*/ 1485424 w 2088927"/>
                <a:gd name="connsiteY499" fmla="*/ 499184 h 1967177"/>
                <a:gd name="connsiteX500" fmla="*/ 1488948 w 2088927"/>
                <a:gd name="connsiteY500" fmla="*/ 546333 h 1967177"/>
                <a:gd name="connsiteX501" fmla="*/ 1479994 w 2088927"/>
                <a:gd name="connsiteY501" fmla="*/ 555954 h 1967177"/>
                <a:gd name="connsiteX502" fmla="*/ 1479709 w 2088927"/>
                <a:gd name="connsiteY502" fmla="*/ 555954 h 1967177"/>
                <a:gd name="connsiteX503" fmla="*/ 44101 w 2088927"/>
                <a:gd name="connsiteY503" fmla="*/ 526331 h 1967177"/>
                <a:gd name="connsiteX504" fmla="*/ 40386 w 2088927"/>
                <a:gd name="connsiteY504" fmla="*/ 525569 h 1967177"/>
                <a:gd name="connsiteX505" fmla="*/ 35528 w 2088927"/>
                <a:gd name="connsiteY505" fmla="*/ 513377 h 1967177"/>
                <a:gd name="connsiteX506" fmla="*/ 56960 w 2088927"/>
                <a:gd name="connsiteY506" fmla="*/ 470895 h 1967177"/>
                <a:gd name="connsiteX507" fmla="*/ 69628 w 2088927"/>
                <a:gd name="connsiteY507" fmla="*/ 467562 h 1967177"/>
                <a:gd name="connsiteX508" fmla="*/ 72962 w 2088927"/>
                <a:gd name="connsiteY508" fmla="*/ 480230 h 1967177"/>
                <a:gd name="connsiteX509" fmla="*/ 52483 w 2088927"/>
                <a:gd name="connsiteY509" fmla="*/ 520711 h 1967177"/>
                <a:gd name="connsiteX510" fmla="*/ 44101 w 2088927"/>
                <a:gd name="connsiteY510" fmla="*/ 526331 h 1967177"/>
                <a:gd name="connsiteX511" fmla="*/ 1090708 w 2088927"/>
                <a:gd name="connsiteY511" fmla="*/ 516329 h 1967177"/>
                <a:gd name="connsiteX512" fmla="*/ 1089851 w 2088927"/>
                <a:gd name="connsiteY512" fmla="*/ 516329 h 1967177"/>
                <a:gd name="connsiteX513" fmla="*/ 1081469 w 2088927"/>
                <a:gd name="connsiteY513" fmla="*/ 506233 h 1967177"/>
                <a:gd name="connsiteX514" fmla="*/ 1086421 w 2088927"/>
                <a:gd name="connsiteY514" fmla="*/ 459560 h 1967177"/>
                <a:gd name="connsiteX515" fmla="*/ 1096804 w 2088927"/>
                <a:gd name="connsiteY515" fmla="*/ 451655 h 1967177"/>
                <a:gd name="connsiteX516" fmla="*/ 1104710 w 2088927"/>
                <a:gd name="connsiteY516" fmla="*/ 462132 h 1967177"/>
                <a:gd name="connsiteX517" fmla="*/ 1099852 w 2088927"/>
                <a:gd name="connsiteY517" fmla="*/ 507947 h 1967177"/>
                <a:gd name="connsiteX518" fmla="*/ 1090708 w 2088927"/>
                <a:gd name="connsiteY518" fmla="*/ 516329 h 1967177"/>
                <a:gd name="connsiteX519" fmla="*/ 1230916 w 2088927"/>
                <a:gd name="connsiteY519" fmla="*/ 497470 h 1967177"/>
                <a:gd name="connsiteX520" fmla="*/ 1221867 w 2088927"/>
                <a:gd name="connsiteY520" fmla="*/ 489945 h 1967177"/>
                <a:gd name="connsiteX521" fmla="*/ 1213961 w 2088927"/>
                <a:gd name="connsiteY521" fmla="*/ 443654 h 1967177"/>
                <a:gd name="connsiteX522" fmla="*/ 1221772 w 2088927"/>
                <a:gd name="connsiteY522" fmla="*/ 433176 h 1967177"/>
                <a:gd name="connsiteX523" fmla="*/ 1232250 w 2088927"/>
                <a:gd name="connsiteY523" fmla="*/ 440987 h 1967177"/>
                <a:gd name="connsiteX524" fmla="*/ 1239965 w 2088927"/>
                <a:gd name="connsiteY524" fmla="*/ 486421 h 1967177"/>
                <a:gd name="connsiteX525" fmla="*/ 1232630 w 2088927"/>
                <a:gd name="connsiteY525" fmla="*/ 497279 h 1967177"/>
                <a:gd name="connsiteX526" fmla="*/ 1230916 w 2088927"/>
                <a:gd name="connsiteY526" fmla="*/ 497470 h 1967177"/>
                <a:gd name="connsiteX527" fmla="*/ 706660 w 2088927"/>
                <a:gd name="connsiteY527" fmla="*/ 496327 h 1967177"/>
                <a:gd name="connsiteX528" fmla="*/ 700373 w 2088927"/>
                <a:gd name="connsiteY528" fmla="*/ 493850 h 1967177"/>
                <a:gd name="connsiteX529" fmla="*/ 665797 w 2088927"/>
                <a:gd name="connsiteY529" fmla="*/ 463371 h 1967177"/>
                <a:gd name="connsiteX530" fmla="*/ 664655 w 2088927"/>
                <a:gd name="connsiteY530" fmla="*/ 450321 h 1967177"/>
                <a:gd name="connsiteX531" fmla="*/ 677704 w 2088927"/>
                <a:gd name="connsiteY531" fmla="*/ 449178 h 1967177"/>
                <a:gd name="connsiteX532" fmla="*/ 712946 w 2088927"/>
                <a:gd name="connsiteY532" fmla="*/ 480230 h 1967177"/>
                <a:gd name="connsiteX533" fmla="*/ 713422 w 2088927"/>
                <a:gd name="connsiteY533" fmla="*/ 493279 h 1967177"/>
                <a:gd name="connsiteX534" fmla="*/ 706660 w 2088927"/>
                <a:gd name="connsiteY534" fmla="*/ 496327 h 1967177"/>
                <a:gd name="connsiteX535" fmla="*/ 1468279 w 2088927"/>
                <a:gd name="connsiteY535" fmla="*/ 463751 h 1967177"/>
                <a:gd name="connsiteX536" fmla="*/ 1459230 w 2088927"/>
                <a:gd name="connsiteY536" fmla="*/ 456608 h 1967177"/>
                <a:gd name="connsiteX537" fmla="*/ 1445514 w 2088927"/>
                <a:gd name="connsiteY537" fmla="*/ 413745 h 1967177"/>
                <a:gd name="connsiteX538" fmla="*/ 1450562 w 2088927"/>
                <a:gd name="connsiteY538" fmla="*/ 401649 h 1967177"/>
                <a:gd name="connsiteX539" fmla="*/ 1462659 w 2088927"/>
                <a:gd name="connsiteY539" fmla="*/ 406697 h 1967177"/>
                <a:gd name="connsiteX540" fmla="*/ 1477328 w 2088927"/>
                <a:gd name="connsiteY540" fmla="*/ 452321 h 1967177"/>
                <a:gd name="connsiteX541" fmla="*/ 1470469 w 2088927"/>
                <a:gd name="connsiteY541" fmla="*/ 463466 h 1967177"/>
                <a:gd name="connsiteX542" fmla="*/ 1468279 w 2088927"/>
                <a:gd name="connsiteY542" fmla="*/ 463751 h 1967177"/>
                <a:gd name="connsiteX543" fmla="*/ 91059 w 2088927"/>
                <a:gd name="connsiteY543" fmla="*/ 446321 h 1967177"/>
                <a:gd name="connsiteX544" fmla="*/ 85344 w 2088927"/>
                <a:gd name="connsiteY544" fmla="*/ 444321 h 1967177"/>
                <a:gd name="connsiteX545" fmla="*/ 83725 w 2088927"/>
                <a:gd name="connsiteY545" fmla="*/ 431271 h 1967177"/>
                <a:gd name="connsiteX546" fmla="*/ 115824 w 2088927"/>
                <a:gd name="connsiteY546" fmla="*/ 395838 h 1967177"/>
                <a:gd name="connsiteX547" fmla="*/ 128969 w 2088927"/>
                <a:gd name="connsiteY547" fmla="*/ 396219 h 1967177"/>
                <a:gd name="connsiteX548" fmla="*/ 128588 w 2088927"/>
                <a:gd name="connsiteY548" fmla="*/ 409364 h 1967177"/>
                <a:gd name="connsiteX549" fmla="*/ 98298 w 2088927"/>
                <a:gd name="connsiteY549" fmla="*/ 442796 h 1967177"/>
                <a:gd name="connsiteX550" fmla="*/ 91059 w 2088927"/>
                <a:gd name="connsiteY550" fmla="*/ 446321 h 1967177"/>
                <a:gd name="connsiteX551" fmla="*/ 635222 w 2088927"/>
                <a:gd name="connsiteY551" fmla="*/ 436700 h 1967177"/>
                <a:gd name="connsiteX552" fmla="*/ 629698 w 2088927"/>
                <a:gd name="connsiteY552" fmla="*/ 434891 h 1967177"/>
                <a:gd name="connsiteX553" fmla="*/ 591979 w 2088927"/>
                <a:gd name="connsiteY553" fmla="*/ 408792 h 1967177"/>
                <a:gd name="connsiteX554" fmla="*/ 589216 w 2088927"/>
                <a:gd name="connsiteY554" fmla="*/ 396029 h 1967177"/>
                <a:gd name="connsiteX555" fmla="*/ 601980 w 2088927"/>
                <a:gd name="connsiteY555" fmla="*/ 393267 h 1967177"/>
                <a:gd name="connsiteX556" fmla="*/ 640747 w 2088927"/>
                <a:gd name="connsiteY556" fmla="*/ 420127 h 1967177"/>
                <a:gd name="connsiteX557" fmla="*/ 642652 w 2088927"/>
                <a:gd name="connsiteY557" fmla="*/ 433081 h 1967177"/>
                <a:gd name="connsiteX558" fmla="*/ 635222 w 2088927"/>
                <a:gd name="connsiteY558" fmla="*/ 436700 h 1967177"/>
                <a:gd name="connsiteX559" fmla="*/ 1104519 w 2088927"/>
                <a:gd name="connsiteY559" fmla="*/ 424509 h 1967177"/>
                <a:gd name="connsiteX560" fmla="*/ 1102042 w 2088927"/>
                <a:gd name="connsiteY560" fmla="*/ 424127 h 1967177"/>
                <a:gd name="connsiteX561" fmla="*/ 1095565 w 2088927"/>
                <a:gd name="connsiteY561" fmla="*/ 412697 h 1967177"/>
                <a:gd name="connsiteX562" fmla="*/ 1113377 w 2088927"/>
                <a:gd name="connsiteY562" fmla="*/ 367549 h 1967177"/>
                <a:gd name="connsiteX563" fmla="*/ 1125950 w 2088927"/>
                <a:gd name="connsiteY563" fmla="*/ 363834 h 1967177"/>
                <a:gd name="connsiteX564" fmla="*/ 1129665 w 2088927"/>
                <a:gd name="connsiteY564" fmla="*/ 376407 h 1967177"/>
                <a:gd name="connsiteX565" fmla="*/ 1113473 w 2088927"/>
                <a:gd name="connsiteY565" fmla="*/ 417555 h 1967177"/>
                <a:gd name="connsiteX566" fmla="*/ 1104519 w 2088927"/>
                <a:gd name="connsiteY566" fmla="*/ 424509 h 1967177"/>
                <a:gd name="connsiteX567" fmla="*/ 1217485 w 2088927"/>
                <a:gd name="connsiteY567" fmla="*/ 405363 h 1967177"/>
                <a:gd name="connsiteX568" fmla="*/ 1208246 w 2088927"/>
                <a:gd name="connsiteY568" fmla="*/ 396981 h 1967177"/>
                <a:gd name="connsiteX569" fmla="*/ 1205103 w 2088927"/>
                <a:gd name="connsiteY569" fmla="*/ 350023 h 1967177"/>
                <a:gd name="connsiteX570" fmla="*/ 1214056 w 2088927"/>
                <a:gd name="connsiteY570" fmla="*/ 340403 h 1967177"/>
                <a:gd name="connsiteX571" fmla="*/ 1223677 w 2088927"/>
                <a:gd name="connsiteY571" fmla="*/ 349356 h 1967177"/>
                <a:gd name="connsiteX572" fmla="*/ 1226725 w 2088927"/>
                <a:gd name="connsiteY572" fmla="*/ 395171 h 1967177"/>
                <a:gd name="connsiteX573" fmla="*/ 1218343 w 2088927"/>
                <a:gd name="connsiteY573" fmla="*/ 405268 h 1967177"/>
                <a:gd name="connsiteX574" fmla="*/ 1217485 w 2088927"/>
                <a:gd name="connsiteY574" fmla="*/ 405363 h 1967177"/>
                <a:gd name="connsiteX575" fmla="*/ 556927 w 2088927"/>
                <a:gd name="connsiteY575" fmla="*/ 386599 h 1967177"/>
                <a:gd name="connsiteX576" fmla="*/ 552545 w 2088927"/>
                <a:gd name="connsiteY576" fmla="*/ 385456 h 1967177"/>
                <a:gd name="connsiteX577" fmla="*/ 527209 w 2088927"/>
                <a:gd name="connsiteY577" fmla="*/ 372597 h 1967177"/>
                <a:gd name="connsiteX578" fmla="*/ 511397 w 2088927"/>
                <a:gd name="connsiteY578" fmla="*/ 365549 h 1967177"/>
                <a:gd name="connsiteX579" fmla="*/ 506539 w 2088927"/>
                <a:gd name="connsiteY579" fmla="*/ 353357 h 1967177"/>
                <a:gd name="connsiteX580" fmla="*/ 518731 w 2088927"/>
                <a:gd name="connsiteY580" fmla="*/ 348499 h 1967177"/>
                <a:gd name="connsiteX581" fmla="*/ 535114 w 2088927"/>
                <a:gd name="connsiteY581" fmla="*/ 355929 h 1967177"/>
                <a:gd name="connsiteX582" fmla="*/ 561308 w 2088927"/>
                <a:gd name="connsiteY582" fmla="*/ 369168 h 1967177"/>
                <a:gd name="connsiteX583" fmla="*/ 565118 w 2088927"/>
                <a:gd name="connsiteY583" fmla="*/ 381741 h 1967177"/>
                <a:gd name="connsiteX584" fmla="*/ 556927 w 2088927"/>
                <a:gd name="connsiteY584" fmla="*/ 386599 h 1967177"/>
                <a:gd name="connsiteX585" fmla="*/ 158401 w 2088927"/>
                <a:gd name="connsiteY585" fmla="*/ 382694 h 1967177"/>
                <a:gd name="connsiteX586" fmla="*/ 150781 w 2088927"/>
                <a:gd name="connsiteY586" fmla="*/ 378693 h 1967177"/>
                <a:gd name="connsiteX587" fmla="*/ 153257 w 2088927"/>
                <a:gd name="connsiteY587" fmla="*/ 365834 h 1967177"/>
                <a:gd name="connsiteX588" fmla="*/ 194977 w 2088927"/>
                <a:gd name="connsiteY588" fmla="*/ 342117 h 1967177"/>
                <a:gd name="connsiteX589" fmla="*/ 207264 w 2088927"/>
                <a:gd name="connsiteY589" fmla="*/ 346594 h 1967177"/>
                <a:gd name="connsiteX590" fmla="*/ 202787 w 2088927"/>
                <a:gd name="connsiteY590" fmla="*/ 358881 h 1967177"/>
                <a:gd name="connsiteX591" fmla="*/ 163735 w 2088927"/>
                <a:gd name="connsiteY591" fmla="*/ 381075 h 1967177"/>
                <a:gd name="connsiteX592" fmla="*/ 158401 w 2088927"/>
                <a:gd name="connsiteY592" fmla="*/ 382694 h 1967177"/>
                <a:gd name="connsiteX593" fmla="*/ 1432179 w 2088927"/>
                <a:gd name="connsiteY593" fmla="*/ 378598 h 1967177"/>
                <a:gd name="connsiteX594" fmla="*/ 1424464 w 2088927"/>
                <a:gd name="connsiteY594" fmla="*/ 374502 h 1967177"/>
                <a:gd name="connsiteX595" fmla="*/ 1414939 w 2088927"/>
                <a:gd name="connsiteY595" fmla="*/ 361643 h 1967177"/>
                <a:gd name="connsiteX596" fmla="*/ 1395603 w 2088927"/>
                <a:gd name="connsiteY596" fmla="*/ 341070 h 1967177"/>
                <a:gd name="connsiteX597" fmla="*/ 1394936 w 2088927"/>
                <a:gd name="connsiteY597" fmla="*/ 328020 h 1967177"/>
                <a:gd name="connsiteX598" fmla="*/ 1407985 w 2088927"/>
                <a:gd name="connsiteY598" fmla="*/ 327354 h 1967177"/>
                <a:gd name="connsiteX599" fmla="*/ 1429321 w 2088927"/>
                <a:gd name="connsiteY599" fmla="*/ 350023 h 1967177"/>
                <a:gd name="connsiteX600" fmla="*/ 1439704 w 2088927"/>
                <a:gd name="connsiteY600" fmla="*/ 364120 h 1967177"/>
                <a:gd name="connsiteX601" fmla="*/ 1437227 w 2088927"/>
                <a:gd name="connsiteY601" fmla="*/ 376979 h 1967177"/>
                <a:gd name="connsiteX602" fmla="*/ 1432179 w 2088927"/>
                <a:gd name="connsiteY602" fmla="*/ 378598 h 1967177"/>
                <a:gd name="connsiteX603" fmla="*/ 471488 w 2088927"/>
                <a:gd name="connsiteY603" fmla="*/ 350213 h 1967177"/>
                <a:gd name="connsiteX604" fmla="*/ 468725 w 2088927"/>
                <a:gd name="connsiteY604" fmla="*/ 349833 h 1967177"/>
                <a:gd name="connsiteX605" fmla="*/ 424624 w 2088927"/>
                <a:gd name="connsiteY605" fmla="*/ 338402 h 1967177"/>
                <a:gd name="connsiteX606" fmla="*/ 417386 w 2088927"/>
                <a:gd name="connsiteY606" fmla="*/ 327449 h 1967177"/>
                <a:gd name="connsiteX607" fmla="*/ 428339 w 2088927"/>
                <a:gd name="connsiteY607" fmla="*/ 320210 h 1967177"/>
                <a:gd name="connsiteX608" fmla="*/ 474250 w 2088927"/>
                <a:gd name="connsiteY608" fmla="*/ 332116 h 1967177"/>
                <a:gd name="connsiteX609" fmla="*/ 480346 w 2088927"/>
                <a:gd name="connsiteY609" fmla="*/ 343737 h 1967177"/>
                <a:gd name="connsiteX610" fmla="*/ 471488 w 2088927"/>
                <a:gd name="connsiteY610" fmla="*/ 350213 h 1967177"/>
                <a:gd name="connsiteX611" fmla="*/ 1149382 w 2088927"/>
                <a:gd name="connsiteY611" fmla="*/ 344308 h 1967177"/>
                <a:gd name="connsiteX612" fmla="*/ 1142810 w 2088927"/>
                <a:gd name="connsiteY612" fmla="*/ 341546 h 1967177"/>
                <a:gd name="connsiteX613" fmla="*/ 1142810 w 2088927"/>
                <a:gd name="connsiteY613" fmla="*/ 328401 h 1967177"/>
                <a:gd name="connsiteX614" fmla="*/ 1181671 w 2088927"/>
                <a:gd name="connsiteY614" fmla="*/ 298874 h 1967177"/>
                <a:gd name="connsiteX615" fmla="*/ 1194340 w 2088927"/>
                <a:gd name="connsiteY615" fmla="*/ 302303 h 1967177"/>
                <a:gd name="connsiteX616" fmla="*/ 1190911 w 2088927"/>
                <a:gd name="connsiteY616" fmla="*/ 314971 h 1967177"/>
                <a:gd name="connsiteX617" fmla="*/ 1155954 w 2088927"/>
                <a:gd name="connsiteY617" fmla="*/ 341546 h 1967177"/>
                <a:gd name="connsiteX618" fmla="*/ 1149382 w 2088927"/>
                <a:gd name="connsiteY618" fmla="*/ 344308 h 1967177"/>
                <a:gd name="connsiteX619" fmla="*/ 242316 w 2088927"/>
                <a:gd name="connsiteY619" fmla="*/ 343451 h 1967177"/>
                <a:gd name="connsiteX620" fmla="*/ 233458 w 2088927"/>
                <a:gd name="connsiteY620" fmla="*/ 336783 h 1967177"/>
                <a:gd name="connsiteX621" fmla="*/ 239744 w 2088927"/>
                <a:gd name="connsiteY621" fmla="*/ 325258 h 1967177"/>
                <a:gd name="connsiteX622" fmla="*/ 286417 w 2088927"/>
                <a:gd name="connsiteY622" fmla="*/ 315162 h 1967177"/>
                <a:gd name="connsiteX623" fmla="*/ 296894 w 2088927"/>
                <a:gd name="connsiteY623" fmla="*/ 322972 h 1967177"/>
                <a:gd name="connsiteX624" fmla="*/ 289084 w 2088927"/>
                <a:gd name="connsiteY624" fmla="*/ 333450 h 1967177"/>
                <a:gd name="connsiteX625" fmla="*/ 244888 w 2088927"/>
                <a:gd name="connsiteY625" fmla="*/ 342975 h 1967177"/>
                <a:gd name="connsiteX626" fmla="*/ 242316 w 2088927"/>
                <a:gd name="connsiteY626" fmla="*/ 343451 h 1967177"/>
                <a:gd name="connsiteX627" fmla="*/ 380524 w 2088927"/>
                <a:gd name="connsiteY627" fmla="*/ 331640 h 1967177"/>
                <a:gd name="connsiteX628" fmla="*/ 379666 w 2088927"/>
                <a:gd name="connsiteY628" fmla="*/ 331640 h 1967177"/>
                <a:gd name="connsiteX629" fmla="*/ 334232 w 2088927"/>
                <a:gd name="connsiteY629" fmla="*/ 329830 h 1967177"/>
                <a:gd name="connsiteX630" fmla="*/ 334042 w 2088927"/>
                <a:gd name="connsiteY630" fmla="*/ 329830 h 1967177"/>
                <a:gd name="connsiteX631" fmla="*/ 324803 w 2088927"/>
                <a:gd name="connsiteY631" fmla="*/ 320781 h 1967177"/>
                <a:gd name="connsiteX632" fmla="*/ 333946 w 2088927"/>
                <a:gd name="connsiteY632" fmla="*/ 311351 h 1967177"/>
                <a:gd name="connsiteX633" fmla="*/ 381476 w 2088927"/>
                <a:gd name="connsiteY633" fmla="*/ 313256 h 1967177"/>
                <a:gd name="connsiteX634" fmla="*/ 389858 w 2088927"/>
                <a:gd name="connsiteY634" fmla="*/ 323353 h 1967177"/>
                <a:gd name="connsiteX635" fmla="*/ 380524 w 2088927"/>
                <a:gd name="connsiteY635" fmla="*/ 331640 h 1967177"/>
                <a:gd name="connsiteX636" fmla="*/ 1364075 w 2088927"/>
                <a:gd name="connsiteY636" fmla="*/ 316495 h 1967177"/>
                <a:gd name="connsiteX637" fmla="*/ 1359599 w 2088927"/>
                <a:gd name="connsiteY637" fmla="*/ 315352 h 1967177"/>
                <a:gd name="connsiteX638" fmla="*/ 1318641 w 2088927"/>
                <a:gd name="connsiteY638" fmla="*/ 298683 h 1967177"/>
                <a:gd name="connsiteX639" fmla="*/ 1312164 w 2088927"/>
                <a:gd name="connsiteY639" fmla="*/ 287349 h 1967177"/>
                <a:gd name="connsiteX640" fmla="*/ 1323499 w 2088927"/>
                <a:gd name="connsiteY640" fmla="*/ 280871 h 1967177"/>
                <a:gd name="connsiteX641" fmla="*/ 1368552 w 2088927"/>
                <a:gd name="connsiteY641" fmla="*/ 299159 h 1967177"/>
                <a:gd name="connsiteX642" fmla="*/ 1372171 w 2088927"/>
                <a:gd name="connsiteY642" fmla="*/ 311733 h 1967177"/>
                <a:gd name="connsiteX643" fmla="*/ 1364075 w 2088927"/>
                <a:gd name="connsiteY643" fmla="*/ 316495 h 1967177"/>
                <a:gd name="connsiteX644" fmla="*/ 1214247 w 2088927"/>
                <a:gd name="connsiteY644" fmla="*/ 312495 h 1967177"/>
                <a:gd name="connsiteX645" fmla="*/ 1213961 w 2088927"/>
                <a:gd name="connsiteY645" fmla="*/ 312495 h 1967177"/>
                <a:gd name="connsiteX646" fmla="*/ 1205008 w 2088927"/>
                <a:gd name="connsiteY646" fmla="*/ 302970 h 1967177"/>
                <a:gd name="connsiteX647" fmla="*/ 1208342 w 2088927"/>
                <a:gd name="connsiteY647" fmla="*/ 255821 h 1967177"/>
                <a:gd name="connsiteX648" fmla="*/ 1218534 w 2088927"/>
                <a:gd name="connsiteY648" fmla="*/ 247629 h 1967177"/>
                <a:gd name="connsiteX649" fmla="*/ 1226725 w 2088927"/>
                <a:gd name="connsiteY649" fmla="*/ 257821 h 1967177"/>
                <a:gd name="connsiteX650" fmla="*/ 1224629 w 2088927"/>
                <a:gd name="connsiteY650" fmla="*/ 281157 h 1967177"/>
                <a:gd name="connsiteX651" fmla="*/ 1226820 w 2088927"/>
                <a:gd name="connsiteY651" fmla="*/ 280300 h 1967177"/>
                <a:gd name="connsiteX652" fmla="*/ 1268540 w 2088927"/>
                <a:gd name="connsiteY652" fmla="*/ 274109 h 1967177"/>
                <a:gd name="connsiteX653" fmla="*/ 1273683 w 2088927"/>
                <a:gd name="connsiteY653" fmla="*/ 274013 h 1967177"/>
                <a:gd name="connsiteX654" fmla="*/ 1275398 w 2088927"/>
                <a:gd name="connsiteY654" fmla="*/ 274013 h 1967177"/>
                <a:gd name="connsiteX655" fmla="*/ 1284542 w 2088927"/>
                <a:gd name="connsiteY655" fmla="*/ 283443 h 1967177"/>
                <a:gd name="connsiteX656" fmla="*/ 1275302 w 2088927"/>
                <a:gd name="connsiteY656" fmla="*/ 292587 h 1967177"/>
                <a:gd name="connsiteX657" fmla="*/ 1275112 w 2088927"/>
                <a:gd name="connsiteY657" fmla="*/ 292587 h 1967177"/>
                <a:gd name="connsiteX658" fmla="*/ 1273778 w 2088927"/>
                <a:gd name="connsiteY658" fmla="*/ 292587 h 1967177"/>
                <a:gd name="connsiteX659" fmla="*/ 1269111 w 2088927"/>
                <a:gd name="connsiteY659" fmla="*/ 292683 h 1967177"/>
                <a:gd name="connsiteX660" fmla="*/ 1231677 w 2088927"/>
                <a:gd name="connsiteY660" fmla="*/ 298207 h 1967177"/>
                <a:gd name="connsiteX661" fmla="*/ 1223868 w 2088927"/>
                <a:gd name="connsiteY661" fmla="*/ 296778 h 1967177"/>
                <a:gd name="connsiteX662" fmla="*/ 1223581 w 2088927"/>
                <a:gd name="connsiteY662" fmla="*/ 303446 h 1967177"/>
                <a:gd name="connsiteX663" fmla="*/ 1214247 w 2088927"/>
                <a:gd name="connsiteY663" fmla="*/ 312495 h 1967177"/>
                <a:gd name="connsiteX664" fmla="*/ 1824895 w 2088927"/>
                <a:gd name="connsiteY664" fmla="*/ 255154 h 1967177"/>
                <a:gd name="connsiteX665" fmla="*/ 1777556 w 2088927"/>
                <a:gd name="connsiteY665" fmla="*/ 242867 h 1967177"/>
                <a:gd name="connsiteX666" fmla="*/ 1773746 w 2088927"/>
                <a:gd name="connsiteY666" fmla="*/ 230294 h 1967177"/>
                <a:gd name="connsiteX667" fmla="*/ 1786319 w 2088927"/>
                <a:gd name="connsiteY667" fmla="*/ 226484 h 1967177"/>
                <a:gd name="connsiteX668" fmla="*/ 1824895 w 2088927"/>
                <a:gd name="connsiteY668" fmla="*/ 236580 h 1967177"/>
                <a:gd name="connsiteX669" fmla="*/ 1826228 w 2088927"/>
                <a:gd name="connsiteY669" fmla="*/ 236580 h 1967177"/>
                <a:gd name="connsiteX670" fmla="*/ 1835658 w 2088927"/>
                <a:gd name="connsiteY670" fmla="*/ 245724 h 1967177"/>
                <a:gd name="connsiteX671" fmla="*/ 1826514 w 2088927"/>
                <a:gd name="connsiteY671" fmla="*/ 255154 h 1967177"/>
                <a:gd name="connsiteX672" fmla="*/ 1824895 w 2088927"/>
                <a:gd name="connsiteY672" fmla="*/ 255154 h 1967177"/>
                <a:gd name="connsiteX673" fmla="*/ 1871568 w 2088927"/>
                <a:gd name="connsiteY673" fmla="*/ 244867 h 1967177"/>
                <a:gd name="connsiteX674" fmla="*/ 1862995 w 2088927"/>
                <a:gd name="connsiteY674" fmla="*/ 239057 h 1967177"/>
                <a:gd name="connsiteX675" fmla="*/ 1868043 w 2088927"/>
                <a:gd name="connsiteY675" fmla="*/ 226960 h 1967177"/>
                <a:gd name="connsiteX676" fmla="*/ 1907667 w 2088927"/>
                <a:gd name="connsiteY676" fmla="*/ 206005 h 1967177"/>
                <a:gd name="connsiteX677" fmla="*/ 1920431 w 2088927"/>
                <a:gd name="connsiteY677" fmla="*/ 208862 h 1967177"/>
                <a:gd name="connsiteX678" fmla="*/ 1917573 w 2088927"/>
                <a:gd name="connsiteY678" fmla="*/ 221626 h 1967177"/>
                <a:gd name="connsiteX679" fmla="*/ 1875092 w 2088927"/>
                <a:gd name="connsiteY679" fmla="*/ 244105 h 1967177"/>
                <a:gd name="connsiteX680" fmla="*/ 1871568 w 2088927"/>
                <a:gd name="connsiteY680" fmla="*/ 244867 h 1967177"/>
                <a:gd name="connsiteX681" fmla="*/ 1224820 w 2088927"/>
                <a:gd name="connsiteY681" fmla="*/ 220197 h 1967177"/>
                <a:gd name="connsiteX682" fmla="*/ 1222915 w 2088927"/>
                <a:gd name="connsiteY682" fmla="*/ 220007 h 1967177"/>
                <a:gd name="connsiteX683" fmla="*/ 1215771 w 2088927"/>
                <a:gd name="connsiteY683" fmla="*/ 209053 h 1967177"/>
                <a:gd name="connsiteX684" fmla="*/ 1228153 w 2088927"/>
                <a:gd name="connsiteY684" fmla="*/ 163142 h 1967177"/>
                <a:gd name="connsiteX685" fmla="*/ 1239869 w 2088927"/>
                <a:gd name="connsiteY685" fmla="*/ 157332 h 1967177"/>
                <a:gd name="connsiteX686" fmla="*/ 1245680 w 2088927"/>
                <a:gd name="connsiteY686" fmla="*/ 169048 h 1967177"/>
                <a:gd name="connsiteX687" fmla="*/ 1233869 w 2088927"/>
                <a:gd name="connsiteY687" fmla="*/ 212863 h 1967177"/>
                <a:gd name="connsiteX688" fmla="*/ 1224820 w 2088927"/>
                <a:gd name="connsiteY688" fmla="*/ 220197 h 1967177"/>
                <a:gd name="connsiteX689" fmla="*/ 1745266 w 2088927"/>
                <a:gd name="connsiteY689" fmla="*/ 215816 h 1967177"/>
                <a:gd name="connsiteX690" fmla="*/ 1738884 w 2088927"/>
                <a:gd name="connsiteY690" fmla="*/ 213244 h 1967177"/>
                <a:gd name="connsiteX691" fmla="*/ 1706499 w 2088927"/>
                <a:gd name="connsiteY691" fmla="*/ 179049 h 1967177"/>
                <a:gd name="connsiteX692" fmla="*/ 1707166 w 2088927"/>
                <a:gd name="connsiteY692" fmla="*/ 166000 h 1967177"/>
                <a:gd name="connsiteX693" fmla="*/ 1720215 w 2088927"/>
                <a:gd name="connsiteY693" fmla="*/ 166667 h 1967177"/>
                <a:gd name="connsiteX694" fmla="*/ 1751743 w 2088927"/>
                <a:gd name="connsiteY694" fmla="*/ 200004 h 1967177"/>
                <a:gd name="connsiteX695" fmla="*/ 1752028 w 2088927"/>
                <a:gd name="connsiteY695" fmla="*/ 213053 h 1967177"/>
                <a:gd name="connsiteX696" fmla="*/ 1745266 w 2088927"/>
                <a:gd name="connsiteY696" fmla="*/ 215816 h 1967177"/>
                <a:gd name="connsiteX697" fmla="*/ 1681829 w 2088927"/>
                <a:gd name="connsiteY697" fmla="*/ 147807 h 1967177"/>
                <a:gd name="connsiteX698" fmla="*/ 1675162 w 2088927"/>
                <a:gd name="connsiteY698" fmla="*/ 144950 h 1967177"/>
                <a:gd name="connsiteX699" fmla="*/ 1642491 w 2088927"/>
                <a:gd name="connsiteY699" fmla="*/ 112946 h 1967177"/>
                <a:gd name="connsiteX700" fmla="*/ 1641825 w 2088927"/>
                <a:gd name="connsiteY700" fmla="*/ 99896 h 1967177"/>
                <a:gd name="connsiteX701" fmla="*/ 1654874 w 2088927"/>
                <a:gd name="connsiteY701" fmla="*/ 99230 h 1967177"/>
                <a:gd name="connsiteX702" fmla="*/ 1688592 w 2088927"/>
                <a:gd name="connsiteY702" fmla="*/ 132281 h 1967177"/>
                <a:gd name="connsiteX703" fmla="*/ 1688306 w 2088927"/>
                <a:gd name="connsiteY703" fmla="*/ 145426 h 1967177"/>
                <a:gd name="connsiteX704" fmla="*/ 1681829 w 2088927"/>
                <a:gd name="connsiteY704" fmla="*/ 147807 h 1967177"/>
                <a:gd name="connsiteX705" fmla="*/ 1254824 w 2088927"/>
                <a:gd name="connsiteY705" fmla="*/ 132472 h 1967177"/>
                <a:gd name="connsiteX706" fmla="*/ 1250633 w 2088927"/>
                <a:gd name="connsiteY706" fmla="*/ 131424 h 1967177"/>
                <a:gd name="connsiteX707" fmla="*/ 1246632 w 2088927"/>
                <a:gd name="connsiteY707" fmla="*/ 118946 h 1967177"/>
                <a:gd name="connsiteX708" fmla="*/ 1272254 w 2088927"/>
                <a:gd name="connsiteY708" fmla="*/ 78179 h 1967177"/>
                <a:gd name="connsiteX709" fmla="*/ 1285209 w 2088927"/>
                <a:gd name="connsiteY709" fmla="*/ 76465 h 1967177"/>
                <a:gd name="connsiteX710" fmla="*/ 1286923 w 2088927"/>
                <a:gd name="connsiteY710" fmla="*/ 89419 h 1967177"/>
                <a:gd name="connsiteX711" fmla="*/ 1263110 w 2088927"/>
                <a:gd name="connsiteY711" fmla="*/ 127233 h 1967177"/>
                <a:gd name="connsiteX712" fmla="*/ 1254824 w 2088927"/>
                <a:gd name="connsiteY712" fmla="*/ 132472 h 1967177"/>
                <a:gd name="connsiteX713" fmla="*/ 1612487 w 2088927"/>
                <a:gd name="connsiteY713" fmla="*/ 85990 h 1967177"/>
                <a:gd name="connsiteX714" fmla="*/ 1607058 w 2088927"/>
                <a:gd name="connsiteY714" fmla="*/ 84275 h 1967177"/>
                <a:gd name="connsiteX715" fmla="*/ 1568767 w 2088927"/>
                <a:gd name="connsiteY715" fmla="*/ 59891 h 1967177"/>
                <a:gd name="connsiteX716" fmla="*/ 1565148 w 2088927"/>
                <a:gd name="connsiteY716" fmla="*/ 47319 h 1967177"/>
                <a:gd name="connsiteX717" fmla="*/ 1577721 w 2088927"/>
                <a:gd name="connsiteY717" fmla="*/ 43699 h 1967177"/>
                <a:gd name="connsiteX718" fmla="*/ 1617821 w 2088927"/>
                <a:gd name="connsiteY718" fmla="*/ 69226 h 1967177"/>
                <a:gd name="connsiteX719" fmla="*/ 1619917 w 2088927"/>
                <a:gd name="connsiteY719" fmla="*/ 82180 h 1967177"/>
                <a:gd name="connsiteX720" fmla="*/ 1612487 w 2088927"/>
                <a:gd name="connsiteY720" fmla="*/ 85990 h 1967177"/>
                <a:gd name="connsiteX721" fmla="*/ 1311688 w 2088927"/>
                <a:gd name="connsiteY721" fmla="*/ 59796 h 1967177"/>
                <a:gd name="connsiteX722" fmla="*/ 1304544 w 2088927"/>
                <a:gd name="connsiteY722" fmla="*/ 56367 h 1967177"/>
                <a:gd name="connsiteX723" fmla="*/ 1305782 w 2088927"/>
                <a:gd name="connsiteY723" fmla="*/ 43318 h 1967177"/>
                <a:gd name="connsiteX724" fmla="*/ 1347026 w 2088927"/>
                <a:gd name="connsiteY724" fmla="*/ 17410 h 1967177"/>
                <a:gd name="connsiteX725" fmla="*/ 1359313 w 2088927"/>
                <a:gd name="connsiteY725" fmla="*/ 21982 h 1967177"/>
                <a:gd name="connsiteX726" fmla="*/ 1354741 w 2088927"/>
                <a:gd name="connsiteY726" fmla="*/ 34269 h 1967177"/>
                <a:gd name="connsiteX727" fmla="*/ 1317498 w 2088927"/>
                <a:gd name="connsiteY727" fmla="*/ 57701 h 1967177"/>
                <a:gd name="connsiteX728" fmla="*/ 1311688 w 2088927"/>
                <a:gd name="connsiteY728" fmla="*/ 59796 h 1967177"/>
                <a:gd name="connsiteX729" fmla="*/ 1531430 w 2088927"/>
                <a:gd name="connsiteY729" fmla="*/ 40937 h 1967177"/>
                <a:gd name="connsiteX730" fmla="*/ 1527905 w 2088927"/>
                <a:gd name="connsiteY730" fmla="*/ 40270 h 1967177"/>
                <a:gd name="connsiteX731" fmla="*/ 1513046 w 2088927"/>
                <a:gd name="connsiteY731" fmla="*/ 34555 h 1967177"/>
                <a:gd name="connsiteX732" fmla="*/ 1485043 w 2088927"/>
                <a:gd name="connsiteY732" fmla="*/ 25887 h 1967177"/>
                <a:gd name="connsiteX733" fmla="*/ 1478375 w 2088927"/>
                <a:gd name="connsiteY733" fmla="*/ 14648 h 1967177"/>
                <a:gd name="connsiteX734" fmla="*/ 1489615 w 2088927"/>
                <a:gd name="connsiteY734" fmla="*/ 7980 h 1967177"/>
                <a:gd name="connsiteX735" fmla="*/ 1519428 w 2088927"/>
                <a:gd name="connsiteY735" fmla="*/ 17219 h 1967177"/>
                <a:gd name="connsiteX736" fmla="*/ 1534954 w 2088927"/>
                <a:gd name="connsiteY736" fmla="*/ 23220 h 1967177"/>
                <a:gd name="connsiteX737" fmla="*/ 1540002 w 2088927"/>
                <a:gd name="connsiteY737" fmla="*/ 35317 h 1967177"/>
                <a:gd name="connsiteX738" fmla="*/ 1531430 w 2088927"/>
                <a:gd name="connsiteY738" fmla="*/ 40937 h 1967177"/>
                <a:gd name="connsiteX739" fmla="*/ 1395222 w 2088927"/>
                <a:gd name="connsiteY739" fmla="*/ 21410 h 1967177"/>
                <a:gd name="connsiteX740" fmla="*/ 1386078 w 2088927"/>
                <a:gd name="connsiteY740" fmla="*/ 13695 h 1967177"/>
                <a:gd name="connsiteX741" fmla="*/ 1393602 w 2088927"/>
                <a:gd name="connsiteY741" fmla="*/ 3027 h 1967177"/>
                <a:gd name="connsiteX742" fmla="*/ 1442085 w 2088927"/>
                <a:gd name="connsiteY742" fmla="*/ 360 h 1967177"/>
                <a:gd name="connsiteX743" fmla="*/ 1450752 w 2088927"/>
                <a:gd name="connsiteY743" fmla="*/ 10171 h 1967177"/>
                <a:gd name="connsiteX744" fmla="*/ 1440942 w 2088927"/>
                <a:gd name="connsiteY744" fmla="*/ 18839 h 1967177"/>
                <a:gd name="connsiteX745" fmla="*/ 1396746 w 2088927"/>
                <a:gd name="connsiteY745" fmla="*/ 21220 h 1967177"/>
                <a:gd name="connsiteX746" fmla="*/ 1395222 w 2088927"/>
                <a:gd name="connsiteY746" fmla="*/ 21410 h 196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</a:cxnLst>
              <a:rect l="l" t="t" r="r" b="b"/>
              <a:pathLst>
                <a:path w="2088927" h="1967177">
                  <a:moveTo>
                    <a:pt x="1040035" y="1967177"/>
                  </a:moveTo>
                  <a:cubicBezTo>
                    <a:pt x="1035272" y="1967177"/>
                    <a:pt x="1031176" y="1963558"/>
                    <a:pt x="1030796" y="1958700"/>
                  </a:cubicBezTo>
                  <a:cubicBezTo>
                    <a:pt x="1029462" y="1942698"/>
                    <a:pt x="1028795" y="1926887"/>
                    <a:pt x="1028795" y="1911552"/>
                  </a:cubicBezTo>
                  <a:cubicBezTo>
                    <a:pt x="1028795" y="1906408"/>
                    <a:pt x="1032986" y="1902217"/>
                    <a:pt x="1038035" y="1902217"/>
                  </a:cubicBezTo>
                  <a:cubicBezTo>
                    <a:pt x="1043178" y="1902217"/>
                    <a:pt x="1047274" y="1906313"/>
                    <a:pt x="1047274" y="1911456"/>
                  </a:cubicBezTo>
                  <a:cubicBezTo>
                    <a:pt x="1047274" y="1926315"/>
                    <a:pt x="1047940" y="1941651"/>
                    <a:pt x="1049274" y="1957081"/>
                  </a:cubicBezTo>
                  <a:cubicBezTo>
                    <a:pt x="1049750" y="1962225"/>
                    <a:pt x="1045940" y="1966701"/>
                    <a:pt x="1040797" y="1967082"/>
                  </a:cubicBezTo>
                  <a:cubicBezTo>
                    <a:pt x="1040511" y="1967177"/>
                    <a:pt x="1040225" y="1967177"/>
                    <a:pt x="1040035" y="1967177"/>
                  </a:cubicBezTo>
                  <a:close/>
                  <a:moveTo>
                    <a:pt x="1040225" y="1874309"/>
                  </a:moveTo>
                  <a:cubicBezTo>
                    <a:pt x="1039940" y="1874309"/>
                    <a:pt x="1039654" y="1874309"/>
                    <a:pt x="1039273" y="1874309"/>
                  </a:cubicBezTo>
                  <a:cubicBezTo>
                    <a:pt x="1034224" y="1873833"/>
                    <a:pt x="1030415" y="1869260"/>
                    <a:pt x="1030986" y="1864212"/>
                  </a:cubicBezTo>
                  <a:cubicBezTo>
                    <a:pt x="1032605" y="1848020"/>
                    <a:pt x="1035082" y="1832208"/>
                    <a:pt x="1038320" y="1817254"/>
                  </a:cubicBezTo>
                  <a:cubicBezTo>
                    <a:pt x="1039368" y="1812206"/>
                    <a:pt x="1044321" y="1809062"/>
                    <a:pt x="1049369" y="1810206"/>
                  </a:cubicBezTo>
                  <a:cubicBezTo>
                    <a:pt x="1054322" y="1811253"/>
                    <a:pt x="1057561" y="1816206"/>
                    <a:pt x="1056418" y="1821254"/>
                  </a:cubicBezTo>
                  <a:cubicBezTo>
                    <a:pt x="1053274" y="1835542"/>
                    <a:pt x="1050989" y="1850687"/>
                    <a:pt x="1049369" y="1866117"/>
                  </a:cubicBezTo>
                  <a:cubicBezTo>
                    <a:pt x="1048988" y="1870785"/>
                    <a:pt x="1044988" y="1874309"/>
                    <a:pt x="1040225" y="1874309"/>
                  </a:cubicBezTo>
                  <a:close/>
                  <a:moveTo>
                    <a:pt x="1060323" y="1783726"/>
                  </a:moveTo>
                  <a:cubicBezTo>
                    <a:pt x="1059275" y="1783726"/>
                    <a:pt x="1058132" y="1783535"/>
                    <a:pt x="1057085" y="1783154"/>
                  </a:cubicBezTo>
                  <a:cubicBezTo>
                    <a:pt x="1052322" y="1781345"/>
                    <a:pt x="1049846" y="1776011"/>
                    <a:pt x="1051560" y="1771248"/>
                  </a:cubicBezTo>
                  <a:cubicBezTo>
                    <a:pt x="1057275" y="1755723"/>
                    <a:pt x="1064133" y="1741149"/>
                    <a:pt x="1071848" y="1727719"/>
                  </a:cubicBezTo>
                  <a:cubicBezTo>
                    <a:pt x="1074420" y="1723337"/>
                    <a:pt x="1080040" y="1721718"/>
                    <a:pt x="1084517" y="1724290"/>
                  </a:cubicBezTo>
                  <a:cubicBezTo>
                    <a:pt x="1088993" y="1726862"/>
                    <a:pt x="1090518" y="1732482"/>
                    <a:pt x="1087946" y="1736958"/>
                  </a:cubicBezTo>
                  <a:cubicBezTo>
                    <a:pt x="1080706" y="1749436"/>
                    <a:pt x="1074325" y="1763152"/>
                    <a:pt x="1068991" y="1777630"/>
                  </a:cubicBezTo>
                  <a:cubicBezTo>
                    <a:pt x="1067657" y="1781440"/>
                    <a:pt x="1064133" y="1783726"/>
                    <a:pt x="1060323" y="1783726"/>
                  </a:cubicBezTo>
                  <a:close/>
                  <a:moveTo>
                    <a:pt x="1107091" y="1704002"/>
                  </a:moveTo>
                  <a:cubicBezTo>
                    <a:pt x="1104900" y="1704002"/>
                    <a:pt x="1102709" y="1703240"/>
                    <a:pt x="1100899" y="1701620"/>
                  </a:cubicBezTo>
                  <a:cubicBezTo>
                    <a:pt x="1097090" y="1698192"/>
                    <a:pt x="1096804" y="1692381"/>
                    <a:pt x="1100137" y="1688571"/>
                  </a:cubicBezTo>
                  <a:cubicBezTo>
                    <a:pt x="1111282" y="1676189"/>
                    <a:pt x="1123569" y="1665330"/>
                    <a:pt x="1136714" y="1656472"/>
                  </a:cubicBezTo>
                  <a:cubicBezTo>
                    <a:pt x="1141000" y="1653615"/>
                    <a:pt x="1146715" y="1654758"/>
                    <a:pt x="1149572" y="1658949"/>
                  </a:cubicBezTo>
                  <a:cubicBezTo>
                    <a:pt x="1152430" y="1663235"/>
                    <a:pt x="1151287" y="1668950"/>
                    <a:pt x="1147096" y="1671807"/>
                  </a:cubicBezTo>
                  <a:cubicBezTo>
                    <a:pt x="1135190" y="1679808"/>
                    <a:pt x="1124045" y="1689619"/>
                    <a:pt x="1113949" y="1700859"/>
                  </a:cubicBezTo>
                  <a:cubicBezTo>
                    <a:pt x="1112139" y="1702954"/>
                    <a:pt x="1109568" y="1704002"/>
                    <a:pt x="1107091" y="1704002"/>
                  </a:cubicBezTo>
                  <a:close/>
                  <a:moveTo>
                    <a:pt x="1183291" y="1652376"/>
                  </a:moveTo>
                  <a:cubicBezTo>
                    <a:pt x="1179481" y="1652376"/>
                    <a:pt x="1175956" y="1650090"/>
                    <a:pt x="1174623" y="1646280"/>
                  </a:cubicBezTo>
                  <a:cubicBezTo>
                    <a:pt x="1172813" y="1641518"/>
                    <a:pt x="1175290" y="1636184"/>
                    <a:pt x="1180148" y="1634374"/>
                  </a:cubicBezTo>
                  <a:cubicBezTo>
                    <a:pt x="1194530" y="1629040"/>
                    <a:pt x="1209770" y="1625135"/>
                    <a:pt x="1226725" y="1622277"/>
                  </a:cubicBezTo>
                  <a:cubicBezTo>
                    <a:pt x="1231773" y="1621515"/>
                    <a:pt x="1236535" y="1624849"/>
                    <a:pt x="1237393" y="1629897"/>
                  </a:cubicBezTo>
                  <a:cubicBezTo>
                    <a:pt x="1238250" y="1634945"/>
                    <a:pt x="1234821" y="1639708"/>
                    <a:pt x="1229773" y="1640565"/>
                  </a:cubicBezTo>
                  <a:cubicBezTo>
                    <a:pt x="1213961" y="1643232"/>
                    <a:pt x="1199769" y="1646852"/>
                    <a:pt x="1186529" y="1651805"/>
                  </a:cubicBezTo>
                  <a:cubicBezTo>
                    <a:pt x="1185481" y="1652186"/>
                    <a:pt x="1184339" y="1652376"/>
                    <a:pt x="1183291" y="1652376"/>
                  </a:cubicBezTo>
                  <a:close/>
                  <a:moveTo>
                    <a:pt x="1413986" y="1639041"/>
                  </a:moveTo>
                  <a:cubicBezTo>
                    <a:pt x="1413986" y="1639041"/>
                    <a:pt x="1413891" y="1639041"/>
                    <a:pt x="1413891" y="1639041"/>
                  </a:cubicBezTo>
                  <a:cubicBezTo>
                    <a:pt x="1398270" y="1638851"/>
                    <a:pt x="1382268" y="1638184"/>
                    <a:pt x="1367123" y="1637517"/>
                  </a:cubicBezTo>
                  <a:cubicBezTo>
                    <a:pt x="1361980" y="1637327"/>
                    <a:pt x="1358074" y="1632945"/>
                    <a:pt x="1358265" y="1627897"/>
                  </a:cubicBezTo>
                  <a:cubicBezTo>
                    <a:pt x="1358456" y="1622753"/>
                    <a:pt x="1363123" y="1618848"/>
                    <a:pt x="1367885" y="1619039"/>
                  </a:cubicBezTo>
                  <a:cubicBezTo>
                    <a:pt x="1382840" y="1619706"/>
                    <a:pt x="1398746" y="1620277"/>
                    <a:pt x="1414081" y="1620468"/>
                  </a:cubicBezTo>
                  <a:cubicBezTo>
                    <a:pt x="1419225" y="1620563"/>
                    <a:pt x="1423321" y="1624754"/>
                    <a:pt x="1423226" y="1629897"/>
                  </a:cubicBezTo>
                  <a:cubicBezTo>
                    <a:pt x="1423226" y="1635041"/>
                    <a:pt x="1419035" y="1639041"/>
                    <a:pt x="1413986" y="1639041"/>
                  </a:cubicBezTo>
                  <a:close/>
                  <a:moveTo>
                    <a:pt x="1460468" y="1638184"/>
                  </a:moveTo>
                  <a:cubicBezTo>
                    <a:pt x="1455610" y="1638184"/>
                    <a:pt x="1451515" y="1634374"/>
                    <a:pt x="1451229" y="1629421"/>
                  </a:cubicBezTo>
                  <a:cubicBezTo>
                    <a:pt x="1450943" y="1624277"/>
                    <a:pt x="1454849" y="1619991"/>
                    <a:pt x="1459992" y="1619706"/>
                  </a:cubicBezTo>
                  <a:cubicBezTo>
                    <a:pt x="1475137" y="1618943"/>
                    <a:pt x="1490472" y="1617610"/>
                    <a:pt x="1505712" y="1615800"/>
                  </a:cubicBezTo>
                  <a:cubicBezTo>
                    <a:pt x="1510760" y="1615134"/>
                    <a:pt x="1515428" y="1618848"/>
                    <a:pt x="1515999" y="1623897"/>
                  </a:cubicBezTo>
                  <a:cubicBezTo>
                    <a:pt x="1516571" y="1628945"/>
                    <a:pt x="1512951" y="1633612"/>
                    <a:pt x="1507902" y="1634184"/>
                  </a:cubicBezTo>
                  <a:cubicBezTo>
                    <a:pt x="1492282" y="1635993"/>
                    <a:pt x="1476470" y="1637327"/>
                    <a:pt x="1460944" y="1638184"/>
                  </a:cubicBezTo>
                  <a:cubicBezTo>
                    <a:pt x="1460754" y="1638184"/>
                    <a:pt x="1460659" y="1638184"/>
                    <a:pt x="1460468" y="1638184"/>
                  </a:cubicBezTo>
                  <a:close/>
                  <a:moveTo>
                    <a:pt x="1274445" y="1636089"/>
                  </a:moveTo>
                  <a:cubicBezTo>
                    <a:pt x="1269492" y="1636089"/>
                    <a:pt x="1265396" y="1632183"/>
                    <a:pt x="1265206" y="1627230"/>
                  </a:cubicBezTo>
                  <a:cubicBezTo>
                    <a:pt x="1265015" y="1622087"/>
                    <a:pt x="1268921" y="1617801"/>
                    <a:pt x="1274064" y="1617610"/>
                  </a:cubicBezTo>
                  <a:cubicBezTo>
                    <a:pt x="1289590" y="1616943"/>
                    <a:pt x="1305401" y="1616943"/>
                    <a:pt x="1321213" y="1617324"/>
                  </a:cubicBezTo>
                  <a:cubicBezTo>
                    <a:pt x="1326356" y="1617419"/>
                    <a:pt x="1330357" y="1621706"/>
                    <a:pt x="1330262" y="1626849"/>
                  </a:cubicBezTo>
                  <a:cubicBezTo>
                    <a:pt x="1330166" y="1631993"/>
                    <a:pt x="1325880" y="1635898"/>
                    <a:pt x="1320832" y="1635898"/>
                  </a:cubicBezTo>
                  <a:cubicBezTo>
                    <a:pt x="1305401" y="1635517"/>
                    <a:pt x="1290066" y="1635517"/>
                    <a:pt x="1274921" y="1636089"/>
                  </a:cubicBezTo>
                  <a:cubicBezTo>
                    <a:pt x="1274731" y="1636089"/>
                    <a:pt x="1274635" y="1636089"/>
                    <a:pt x="1274445" y="1636089"/>
                  </a:cubicBezTo>
                  <a:close/>
                  <a:moveTo>
                    <a:pt x="1552765" y="1627326"/>
                  </a:moveTo>
                  <a:cubicBezTo>
                    <a:pt x="1548384" y="1627326"/>
                    <a:pt x="1544479" y="1624182"/>
                    <a:pt x="1543621" y="1619706"/>
                  </a:cubicBezTo>
                  <a:cubicBezTo>
                    <a:pt x="1542669" y="1614657"/>
                    <a:pt x="1546002" y="1609800"/>
                    <a:pt x="1551051" y="1608942"/>
                  </a:cubicBezTo>
                  <a:cubicBezTo>
                    <a:pt x="1566101" y="1606180"/>
                    <a:pt x="1581150" y="1602942"/>
                    <a:pt x="1595914" y="1599322"/>
                  </a:cubicBezTo>
                  <a:cubicBezTo>
                    <a:pt x="1600867" y="1598084"/>
                    <a:pt x="1605915" y="1601132"/>
                    <a:pt x="1607153" y="1606085"/>
                  </a:cubicBezTo>
                  <a:cubicBezTo>
                    <a:pt x="1608392" y="1611038"/>
                    <a:pt x="1605344" y="1616086"/>
                    <a:pt x="1600390" y="1617324"/>
                  </a:cubicBezTo>
                  <a:cubicBezTo>
                    <a:pt x="1585246" y="1621039"/>
                    <a:pt x="1569720" y="1624373"/>
                    <a:pt x="1554385" y="1627230"/>
                  </a:cubicBezTo>
                  <a:cubicBezTo>
                    <a:pt x="1553908" y="1627326"/>
                    <a:pt x="1553337" y="1627326"/>
                    <a:pt x="1552765" y="1627326"/>
                  </a:cubicBezTo>
                  <a:close/>
                  <a:moveTo>
                    <a:pt x="1643062" y="1605037"/>
                  </a:moveTo>
                  <a:cubicBezTo>
                    <a:pt x="1639157" y="1605037"/>
                    <a:pt x="1635442" y="1602465"/>
                    <a:pt x="1634204" y="1598560"/>
                  </a:cubicBezTo>
                  <a:cubicBezTo>
                    <a:pt x="1632680" y="1593702"/>
                    <a:pt x="1635347" y="1588464"/>
                    <a:pt x="1640300" y="1586940"/>
                  </a:cubicBezTo>
                  <a:cubicBezTo>
                    <a:pt x="1654874" y="1582368"/>
                    <a:pt x="1669447" y="1577319"/>
                    <a:pt x="1683639" y="1571795"/>
                  </a:cubicBezTo>
                  <a:cubicBezTo>
                    <a:pt x="1688401" y="1569985"/>
                    <a:pt x="1693735" y="1572366"/>
                    <a:pt x="1695640" y="1577129"/>
                  </a:cubicBezTo>
                  <a:cubicBezTo>
                    <a:pt x="1697450" y="1581891"/>
                    <a:pt x="1695069" y="1587225"/>
                    <a:pt x="1690306" y="1589130"/>
                  </a:cubicBezTo>
                  <a:cubicBezTo>
                    <a:pt x="1675734" y="1594750"/>
                    <a:pt x="1660779" y="1599989"/>
                    <a:pt x="1645825" y="1604656"/>
                  </a:cubicBezTo>
                  <a:cubicBezTo>
                    <a:pt x="1644872" y="1604942"/>
                    <a:pt x="1644015" y="1605037"/>
                    <a:pt x="1643062" y="1605037"/>
                  </a:cubicBezTo>
                  <a:close/>
                  <a:moveTo>
                    <a:pt x="1729835" y="1571795"/>
                  </a:moveTo>
                  <a:cubicBezTo>
                    <a:pt x="1726311" y="1571795"/>
                    <a:pt x="1722977" y="1569794"/>
                    <a:pt x="1721358" y="1566366"/>
                  </a:cubicBezTo>
                  <a:cubicBezTo>
                    <a:pt x="1719262" y="1561698"/>
                    <a:pt x="1721263" y="1556174"/>
                    <a:pt x="1725930" y="1554078"/>
                  </a:cubicBezTo>
                  <a:cubicBezTo>
                    <a:pt x="1739741" y="1547792"/>
                    <a:pt x="1753648" y="1540934"/>
                    <a:pt x="1767173" y="1533790"/>
                  </a:cubicBezTo>
                  <a:cubicBezTo>
                    <a:pt x="1771745" y="1531409"/>
                    <a:pt x="1777270" y="1533123"/>
                    <a:pt x="1779746" y="1537600"/>
                  </a:cubicBezTo>
                  <a:cubicBezTo>
                    <a:pt x="1782128" y="1542077"/>
                    <a:pt x="1780413" y="1547697"/>
                    <a:pt x="1775936" y="1550173"/>
                  </a:cubicBezTo>
                  <a:cubicBezTo>
                    <a:pt x="1762125" y="1557507"/>
                    <a:pt x="1747933" y="1564556"/>
                    <a:pt x="1733740" y="1571033"/>
                  </a:cubicBezTo>
                  <a:cubicBezTo>
                    <a:pt x="1732502" y="1571509"/>
                    <a:pt x="1731169" y="1571795"/>
                    <a:pt x="1729835" y="1571795"/>
                  </a:cubicBezTo>
                  <a:close/>
                  <a:moveTo>
                    <a:pt x="1811941" y="1528075"/>
                  </a:moveTo>
                  <a:cubicBezTo>
                    <a:pt x="1808798" y="1528075"/>
                    <a:pt x="1805749" y="1526551"/>
                    <a:pt x="1804035" y="1523693"/>
                  </a:cubicBezTo>
                  <a:cubicBezTo>
                    <a:pt x="1801368" y="1519312"/>
                    <a:pt x="1802701" y="1513597"/>
                    <a:pt x="1807083" y="1510930"/>
                  </a:cubicBezTo>
                  <a:cubicBezTo>
                    <a:pt x="1820132" y="1502929"/>
                    <a:pt x="1832991" y="1494357"/>
                    <a:pt x="1845374" y="1485593"/>
                  </a:cubicBezTo>
                  <a:cubicBezTo>
                    <a:pt x="1849565" y="1482641"/>
                    <a:pt x="1855375" y="1483593"/>
                    <a:pt x="1858328" y="1487784"/>
                  </a:cubicBezTo>
                  <a:cubicBezTo>
                    <a:pt x="1861280" y="1491975"/>
                    <a:pt x="1860327" y="1497785"/>
                    <a:pt x="1856137" y="1500738"/>
                  </a:cubicBezTo>
                  <a:cubicBezTo>
                    <a:pt x="1843469" y="1509692"/>
                    <a:pt x="1830229" y="1518455"/>
                    <a:pt x="1816799" y="1526646"/>
                  </a:cubicBezTo>
                  <a:cubicBezTo>
                    <a:pt x="1815274" y="1527599"/>
                    <a:pt x="1813560" y="1528075"/>
                    <a:pt x="1811941" y="1528075"/>
                  </a:cubicBezTo>
                  <a:close/>
                  <a:moveTo>
                    <a:pt x="1887855" y="1474354"/>
                  </a:moveTo>
                  <a:cubicBezTo>
                    <a:pt x="1885188" y="1474354"/>
                    <a:pt x="1882426" y="1473211"/>
                    <a:pt x="1880616" y="1470925"/>
                  </a:cubicBezTo>
                  <a:cubicBezTo>
                    <a:pt x="1877378" y="1466925"/>
                    <a:pt x="1878044" y="1461114"/>
                    <a:pt x="1882045" y="1457876"/>
                  </a:cubicBezTo>
                  <a:cubicBezTo>
                    <a:pt x="1893951" y="1448256"/>
                    <a:pt x="1905667" y="1438159"/>
                    <a:pt x="1916811" y="1427872"/>
                  </a:cubicBezTo>
                  <a:cubicBezTo>
                    <a:pt x="1920621" y="1424443"/>
                    <a:pt x="1926431" y="1424634"/>
                    <a:pt x="1929860" y="1428443"/>
                  </a:cubicBezTo>
                  <a:cubicBezTo>
                    <a:pt x="1933289" y="1432158"/>
                    <a:pt x="1933099" y="1438064"/>
                    <a:pt x="1929289" y="1441493"/>
                  </a:cubicBezTo>
                  <a:cubicBezTo>
                    <a:pt x="1917859" y="1451970"/>
                    <a:pt x="1905857" y="1462352"/>
                    <a:pt x="1893665" y="1472259"/>
                  </a:cubicBezTo>
                  <a:cubicBezTo>
                    <a:pt x="1891951" y="1473687"/>
                    <a:pt x="1889855" y="1474354"/>
                    <a:pt x="1887855" y="1474354"/>
                  </a:cubicBezTo>
                  <a:close/>
                  <a:moveTo>
                    <a:pt x="1956150" y="1411394"/>
                  </a:moveTo>
                  <a:cubicBezTo>
                    <a:pt x="1953863" y="1411394"/>
                    <a:pt x="1951577" y="1410537"/>
                    <a:pt x="1949767" y="1408822"/>
                  </a:cubicBezTo>
                  <a:cubicBezTo>
                    <a:pt x="1946052" y="1405298"/>
                    <a:pt x="1945862" y="1399488"/>
                    <a:pt x="1949387" y="1395677"/>
                  </a:cubicBezTo>
                  <a:cubicBezTo>
                    <a:pt x="1960055" y="1384343"/>
                    <a:pt x="1970151" y="1372722"/>
                    <a:pt x="1979485" y="1361197"/>
                  </a:cubicBezTo>
                  <a:cubicBezTo>
                    <a:pt x="1982724" y="1357197"/>
                    <a:pt x="1988534" y="1356530"/>
                    <a:pt x="1992535" y="1359768"/>
                  </a:cubicBezTo>
                  <a:cubicBezTo>
                    <a:pt x="1996535" y="1363007"/>
                    <a:pt x="1997202" y="1368817"/>
                    <a:pt x="1993964" y="1372818"/>
                  </a:cubicBezTo>
                  <a:cubicBezTo>
                    <a:pt x="1984343" y="1384819"/>
                    <a:pt x="1973866" y="1396725"/>
                    <a:pt x="1962912" y="1408441"/>
                  </a:cubicBezTo>
                  <a:cubicBezTo>
                    <a:pt x="1961102" y="1410346"/>
                    <a:pt x="1958626" y="1411394"/>
                    <a:pt x="1956150" y="1411394"/>
                  </a:cubicBezTo>
                  <a:close/>
                  <a:moveTo>
                    <a:pt x="2014252" y="1338813"/>
                  </a:moveTo>
                  <a:cubicBezTo>
                    <a:pt x="2012442" y="1338813"/>
                    <a:pt x="2010728" y="1338337"/>
                    <a:pt x="2009109" y="1337289"/>
                  </a:cubicBezTo>
                  <a:cubicBezTo>
                    <a:pt x="2004822" y="1334432"/>
                    <a:pt x="2003679" y="1328717"/>
                    <a:pt x="2006537" y="1324431"/>
                  </a:cubicBezTo>
                  <a:cubicBezTo>
                    <a:pt x="2015109" y="1311572"/>
                    <a:pt x="2022919" y="1298427"/>
                    <a:pt x="2029778" y="1285283"/>
                  </a:cubicBezTo>
                  <a:cubicBezTo>
                    <a:pt x="2032159" y="1280806"/>
                    <a:pt x="2037778" y="1278996"/>
                    <a:pt x="2042255" y="1281377"/>
                  </a:cubicBezTo>
                  <a:cubicBezTo>
                    <a:pt x="2046827" y="1283759"/>
                    <a:pt x="2048542" y="1289379"/>
                    <a:pt x="2046160" y="1293855"/>
                  </a:cubicBezTo>
                  <a:cubicBezTo>
                    <a:pt x="2039017" y="1307571"/>
                    <a:pt x="2030825" y="1321287"/>
                    <a:pt x="2021872" y="1334622"/>
                  </a:cubicBezTo>
                  <a:cubicBezTo>
                    <a:pt x="2020157" y="1337385"/>
                    <a:pt x="2017205" y="1338813"/>
                    <a:pt x="2014252" y="1338813"/>
                  </a:cubicBezTo>
                  <a:close/>
                  <a:moveTo>
                    <a:pt x="499586" y="1312429"/>
                  </a:moveTo>
                  <a:lnTo>
                    <a:pt x="496633" y="1312429"/>
                  </a:lnTo>
                  <a:cubicBezTo>
                    <a:pt x="491490" y="1312429"/>
                    <a:pt x="487394" y="1308238"/>
                    <a:pt x="487394" y="1303190"/>
                  </a:cubicBezTo>
                  <a:cubicBezTo>
                    <a:pt x="487394" y="1298142"/>
                    <a:pt x="491585" y="1293951"/>
                    <a:pt x="496633" y="1293951"/>
                  </a:cubicBezTo>
                  <a:lnTo>
                    <a:pt x="499681" y="1293951"/>
                  </a:lnTo>
                  <a:cubicBezTo>
                    <a:pt x="503491" y="1293951"/>
                    <a:pt x="507397" y="1293951"/>
                    <a:pt x="511207" y="1293855"/>
                  </a:cubicBezTo>
                  <a:cubicBezTo>
                    <a:pt x="521494" y="1293665"/>
                    <a:pt x="532066" y="1293379"/>
                    <a:pt x="542639" y="1292808"/>
                  </a:cubicBezTo>
                  <a:cubicBezTo>
                    <a:pt x="547783" y="1292617"/>
                    <a:pt x="552069" y="1296522"/>
                    <a:pt x="552355" y="1301571"/>
                  </a:cubicBezTo>
                  <a:cubicBezTo>
                    <a:pt x="552640" y="1306714"/>
                    <a:pt x="548640" y="1311000"/>
                    <a:pt x="543592" y="1311286"/>
                  </a:cubicBezTo>
                  <a:cubicBezTo>
                    <a:pt x="532733" y="1311858"/>
                    <a:pt x="522065" y="1312143"/>
                    <a:pt x="511492" y="1312334"/>
                  </a:cubicBezTo>
                  <a:cubicBezTo>
                    <a:pt x="507587" y="1312429"/>
                    <a:pt x="503587" y="1312429"/>
                    <a:pt x="499586" y="1312429"/>
                  </a:cubicBezTo>
                  <a:close/>
                  <a:moveTo>
                    <a:pt x="450152" y="1310810"/>
                  </a:moveTo>
                  <a:cubicBezTo>
                    <a:pt x="449961" y="1310810"/>
                    <a:pt x="449771" y="1310810"/>
                    <a:pt x="449485" y="1310810"/>
                  </a:cubicBezTo>
                  <a:cubicBezTo>
                    <a:pt x="433578" y="1309762"/>
                    <a:pt x="417766" y="1308143"/>
                    <a:pt x="402527" y="1306047"/>
                  </a:cubicBezTo>
                  <a:cubicBezTo>
                    <a:pt x="397478" y="1305381"/>
                    <a:pt x="393954" y="1300713"/>
                    <a:pt x="394621" y="1295570"/>
                  </a:cubicBezTo>
                  <a:cubicBezTo>
                    <a:pt x="395288" y="1290522"/>
                    <a:pt x="400050" y="1286902"/>
                    <a:pt x="405098" y="1287664"/>
                  </a:cubicBezTo>
                  <a:cubicBezTo>
                    <a:pt x="419862" y="1289664"/>
                    <a:pt x="435197" y="1291284"/>
                    <a:pt x="450723" y="1292331"/>
                  </a:cubicBezTo>
                  <a:cubicBezTo>
                    <a:pt x="455866" y="1292712"/>
                    <a:pt x="459677" y="1297094"/>
                    <a:pt x="459296" y="1302237"/>
                  </a:cubicBezTo>
                  <a:cubicBezTo>
                    <a:pt x="459010" y="1307095"/>
                    <a:pt x="454914" y="1310810"/>
                    <a:pt x="450152" y="1310810"/>
                  </a:cubicBezTo>
                  <a:close/>
                  <a:moveTo>
                    <a:pt x="589502" y="1307857"/>
                  </a:moveTo>
                  <a:cubicBezTo>
                    <a:pt x="584835" y="1307857"/>
                    <a:pt x="580739" y="1304238"/>
                    <a:pt x="580263" y="1299475"/>
                  </a:cubicBezTo>
                  <a:cubicBezTo>
                    <a:pt x="579787" y="1294427"/>
                    <a:pt x="583502" y="1289855"/>
                    <a:pt x="588550" y="1289379"/>
                  </a:cubicBezTo>
                  <a:cubicBezTo>
                    <a:pt x="603695" y="1287950"/>
                    <a:pt x="619125" y="1286045"/>
                    <a:pt x="634365" y="1283854"/>
                  </a:cubicBezTo>
                  <a:cubicBezTo>
                    <a:pt x="639318" y="1283092"/>
                    <a:pt x="644080" y="1286616"/>
                    <a:pt x="644842" y="1291760"/>
                  </a:cubicBezTo>
                  <a:cubicBezTo>
                    <a:pt x="645605" y="1296808"/>
                    <a:pt x="642080" y="1301571"/>
                    <a:pt x="636937" y="1302237"/>
                  </a:cubicBezTo>
                  <a:cubicBezTo>
                    <a:pt x="621411" y="1304428"/>
                    <a:pt x="605695" y="1306333"/>
                    <a:pt x="590264" y="1307857"/>
                  </a:cubicBezTo>
                  <a:cubicBezTo>
                    <a:pt x="590169" y="1307857"/>
                    <a:pt x="589883" y="1307857"/>
                    <a:pt x="589502" y="1307857"/>
                  </a:cubicBezTo>
                  <a:close/>
                  <a:moveTo>
                    <a:pt x="358045" y="1297951"/>
                  </a:moveTo>
                  <a:cubicBezTo>
                    <a:pt x="357378" y="1297951"/>
                    <a:pt x="356711" y="1297856"/>
                    <a:pt x="356045" y="1297760"/>
                  </a:cubicBezTo>
                  <a:cubicBezTo>
                    <a:pt x="340233" y="1294331"/>
                    <a:pt x="324898" y="1290141"/>
                    <a:pt x="310324" y="1285568"/>
                  </a:cubicBezTo>
                  <a:cubicBezTo>
                    <a:pt x="305467" y="1284045"/>
                    <a:pt x="302705" y="1278806"/>
                    <a:pt x="304324" y="1273948"/>
                  </a:cubicBezTo>
                  <a:cubicBezTo>
                    <a:pt x="305848" y="1269090"/>
                    <a:pt x="311087" y="1266328"/>
                    <a:pt x="315944" y="1267947"/>
                  </a:cubicBezTo>
                  <a:cubicBezTo>
                    <a:pt x="329946" y="1272424"/>
                    <a:pt x="344805" y="1276329"/>
                    <a:pt x="360045" y="1279758"/>
                  </a:cubicBezTo>
                  <a:cubicBezTo>
                    <a:pt x="364998" y="1280806"/>
                    <a:pt x="368237" y="1285759"/>
                    <a:pt x="367094" y="1290807"/>
                  </a:cubicBezTo>
                  <a:cubicBezTo>
                    <a:pt x="366141" y="1294998"/>
                    <a:pt x="362331" y="1297951"/>
                    <a:pt x="358045" y="1297951"/>
                  </a:cubicBezTo>
                  <a:close/>
                  <a:moveTo>
                    <a:pt x="681704" y="1294713"/>
                  </a:moveTo>
                  <a:cubicBezTo>
                    <a:pt x="677323" y="1294713"/>
                    <a:pt x="673417" y="1291569"/>
                    <a:pt x="672560" y="1287188"/>
                  </a:cubicBezTo>
                  <a:cubicBezTo>
                    <a:pt x="671608" y="1282139"/>
                    <a:pt x="674941" y="1277282"/>
                    <a:pt x="679990" y="1276329"/>
                  </a:cubicBezTo>
                  <a:cubicBezTo>
                    <a:pt x="695135" y="1273472"/>
                    <a:pt x="710279" y="1270233"/>
                    <a:pt x="725138" y="1266804"/>
                  </a:cubicBezTo>
                  <a:cubicBezTo>
                    <a:pt x="730091" y="1265661"/>
                    <a:pt x="735139" y="1268709"/>
                    <a:pt x="736282" y="1273758"/>
                  </a:cubicBezTo>
                  <a:cubicBezTo>
                    <a:pt x="737425" y="1278710"/>
                    <a:pt x="734378" y="1283759"/>
                    <a:pt x="729329" y="1284902"/>
                  </a:cubicBezTo>
                  <a:cubicBezTo>
                    <a:pt x="714280" y="1288426"/>
                    <a:pt x="698754" y="1291664"/>
                    <a:pt x="683419" y="1294617"/>
                  </a:cubicBezTo>
                  <a:cubicBezTo>
                    <a:pt x="682847" y="1294713"/>
                    <a:pt x="682276" y="1294713"/>
                    <a:pt x="681704" y="1294713"/>
                  </a:cubicBezTo>
                  <a:close/>
                  <a:moveTo>
                    <a:pt x="772287" y="1273567"/>
                  </a:moveTo>
                  <a:cubicBezTo>
                    <a:pt x="768287" y="1273567"/>
                    <a:pt x="764572" y="1270900"/>
                    <a:pt x="763333" y="1266804"/>
                  </a:cubicBezTo>
                  <a:cubicBezTo>
                    <a:pt x="761905" y="1261851"/>
                    <a:pt x="764762" y="1256803"/>
                    <a:pt x="769715" y="1255374"/>
                  </a:cubicBezTo>
                  <a:cubicBezTo>
                    <a:pt x="784479" y="1251183"/>
                    <a:pt x="799338" y="1246611"/>
                    <a:pt x="813816" y="1241849"/>
                  </a:cubicBezTo>
                  <a:cubicBezTo>
                    <a:pt x="818674" y="1240230"/>
                    <a:pt x="823913" y="1242897"/>
                    <a:pt x="825532" y="1247659"/>
                  </a:cubicBezTo>
                  <a:cubicBezTo>
                    <a:pt x="827151" y="1252517"/>
                    <a:pt x="824484" y="1257756"/>
                    <a:pt x="819626" y="1259375"/>
                  </a:cubicBezTo>
                  <a:cubicBezTo>
                    <a:pt x="804863" y="1264328"/>
                    <a:pt x="789813" y="1268900"/>
                    <a:pt x="774763" y="1273186"/>
                  </a:cubicBezTo>
                  <a:cubicBezTo>
                    <a:pt x="774002" y="1273377"/>
                    <a:pt x="773144" y="1273567"/>
                    <a:pt x="772287" y="1273567"/>
                  </a:cubicBezTo>
                  <a:close/>
                  <a:moveTo>
                    <a:pt x="269557" y="1269567"/>
                  </a:moveTo>
                  <a:cubicBezTo>
                    <a:pt x="268319" y="1269567"/>
                    <a:pt x="267081" y="1269281"/>
                    <a:pt x="265843" y="1268805"/>
                  </a:cubicBezTo>
                  <a:cubicBezTo>
                    <a:pt x="250984" y="1262232"/>
                    <a:pt x="236696" y="1254898"/>
                    <a:pt x="223456" y="1246992"/>
                  </a:cubicBezTo>
                  <a:cubicBezTo>
                    <a:pt x="219075" y="1244325"/>
                    <a:pt x="217646" y="1238706"/>
                    <a:pt x="220313" y="1234324"/>
                  </a:cubicBezTo>
                  <a:cubicBezTo>
                    <a:pt x="222980" y="1229943"/>
                    <a:pt x="228600" y="1228514"/>
                    <a:pt x="233077" y="1231181"/>
                  </a:cubicBezTo>
                  <a:cubicBezTo>
                    <a:pt x="245650" y="1238706"/>
                    <a:pt x="259175" y="1245659"/>
                    <a:pt x="273367" y="1251945"/>
                  </a:cubicBezTo>
                  <a:cubicBezTo>
                    <a:pt x="278035" y="1254041"/>
                    <a:pt x="280130" y="1259470"/>
                    <a:pt x="278130" y="1264137"/>
                  </a:cubicBezTo>
                  <a:cubicBezTo>
                    <a:pt x="276511" y="1267566"/>
                    <a:pt x="273177" y="1269567"/>
                    <a:pt x="269557" y="1269567"/>
                  </a:cubicBezTo>
                  <a:close/>
                  <a:moveTo>
                    <a:pt x="2057210" y="1256517"/>
                  </a:moveTo>
                  <a:cubicBezTo>
                    <a:pt x="2056067" y="1256517"/>
                    <a:pt x="2055019" y="1256327"/>
                    <a:pt x="2053876" y="1255946"/>
                  </a:cubicBezTo>
                  <a:cubicBezTo>
                    <a:pt x="2049113" y="1254136"/>
                    <a:pt x="2046732" y="1248707"/>
                    <a:pt x="2048542" y="1243944"/>
                  </a:cubicBezTo>
                  <a:cubicBezTo>
                    <a:pt x="2053685" y="1230514"/>
                    <a:pt x="2058067" y="1216893"/>
                    <a:pt x="2061401" y="1203368"/>
                  </a:cubicBezTo>
                  <a:lnTo>
                    <a:pt x="2062068" y="1200796"/>
                  </a:lnTo>
                  <a:cubicBezTo>
                    <a:pt x="2063210" y="1195843"/>
                    <a:pt x="2068258" y="1192700"/>
                    <a:pt x="2073212" y="1193938"/>
                  </a:cubicBezTo>
                  <a:cubicBezTo>
                    <a:pt x="2078165" y="1195081"/>
                    <a:pt x="2081308" y="1200129"/>
                    <a:pt x="2080069" y="1205082"/>
                  </a:cubicBezTo>
                  <a:lnTo>
                    <a:pt x="2079402" y="1207845"/>
                  </a:lnTo>
                  <a:cubicBezTo>
                    <a:pt x="2075878" y="1222132"/>
                    <a:pt x="2071306" y="1236515"/>
                    <a:pt x="2065877" y="1250612"/>
                  </a:cubicBezTo>
                  <a:cubicBezTo>
                    <a:pt x="2064449" y="1254231"/>
                    <a:pt x="2060925" y="1256517"/>
                    <a:pt x="2057210" y="1256517"/>
                  </a:cubicBezTo>
                  <a:close/>
                  <a:moveTo>
                    <a:pt x="860584" y="1244039"/>
                  </a:moveTo>
                  <a:cubicBezTo>
                    <a:pt x="856869" y="1244039"/>
                    <a:pt x="853345" y="1241849"/>
                    <a:pt x="851916" y="1238134"/>
                  </a:cubicBezTo>
                  <a:cubicBezTo>
                    <a:pt x="850011" y="1233372"/>
                    <a:pt x="852392" y="1228038"/>
                    <a:pt x="857155" y="1226133"/>
                  </a:cubicBezTo>
                  <a:cubicBezTo>
                    <a:pt x="871538" y="1220513"/>
                    <a:pt x="885825" y="1214512"/>
                    <a:pt x="899541" y="1208321"/>
                  </a:cubicBezTo>
                  <a:cubicBezTo>
                    <a:pt x="904208" y="1206225"/>
                    <a:pt x="909733" y="1208321"/>
                    <a:pt x="911828" y="1212988"/>
                  </a:cubicBezTo>
                  <a:cubicBezTo>
                    <a:pt x="913924" y="1217655"/>
                    <a:pt x="911828" y="1223180"/>
                    <a:pt x="907161" y="1225275"/>
                  </a:cubicBezTo>
                  <a:cubicBezTo>
                    <a:pt x="893064" y="1231657"/>
                    <a:pt x="878491" y="1237753"/>
                    <a:pt x="863822" y="1243468"/>
                  </a:cubicBezTo>
                  <a:cubicBezTo>
                    <a:pt x="862774" y="1243849"/>
                    <a:pt x="861631" y="1244039"/>
                    <a:pt x="860584" y="1244039"/>
                  </a:cubicBezTo>
                  <a:close/>
                  <a:moveTo>
                    <a:pt x="190310" y="1221560"/>
                  </a:moveTo>
                  <a:cubicBezTo>
                    <a:pt x="188214" y="1221560"/>
                    <a:pt x="186119" y="1220894"/>
                    <a:pt x="184404" y="1219465"/>
                  </a:cubicBezTo>
                  <a:cubicBezTo>
                    <a:pt x="171926" y="1209178"/>
                    <a:pt x="160306" y="1197939"/>
                    <a:pt x="149923" y="1186127"/>
                  </a:cubicBezTo>
                  <a:cubicBezTo>
                    <a:pt x="146590" y="1182318"/>
                    <a:pt x="146971" y="1176412"/>
                    <a:pt x="150781" y="1173078"/>
                  </a:cubicBezTo>
                  <a:cubicBezTo>
                    <a:pt x="154591" y="1169649"/>
                    <a:pt x="160496" y="1170030"/>
                    <a:pt x="163830" y="1173935"/>
                  </a:cubicBezTo>
                  <a:cubicBezTo>
                    <a:pt x="173546" y="1184985"/>
                    <a:pt x="184404" y="1195557"/>
                    <a:pt x="196120" y="1205177"/>
                  </a:cubicBezTo>
                  <a:cubicBezTo>
                    <a:pt x="200120" y="1208416"/>
                    <a:pt x="200692" y="1214226"/>
                    <a:pt x="197358" y="1218227"/>
                  </a:cubicBezTo>
                  <a:cubicBezTo>
                    <a:pt x="195644" y="1220418"/>
                    <a:pt x="192977" y="1221560"/>
                    <a:pt x="190310" y="1221560"/>
                  </a:cubicBezTo>
                  <a:close/>
                  <a:moveTo>
                    <a:pt x="945261" y="1205749"/>
                  </a:moveTo>
                  <a:cubicBezTo>
                    <a:pt x="941927" y="1205749"/>
                    <a:pt x="938689" y="1203939"/>
                    <a:pt x="937070" y="1200796"/>
                  </a:cubicBezTo>
                  <a:cubicBezTo>
                    <a:pt x="934688" y="1196224"/>
                    <a:pt x="936498" y="1190700"/>
                    <a:pt x="940975" y="1188318"/>
                  </a:cubicBezTo>
                  <a:cubicBezTo>
                    <a:pt x="954691" y="1181175"/>
                    <a:pt x="968121" y="1173650"/>
                    <a:pt x="981075" y="1165839"/>
                  </a:cubicBezTo>
                  <a:cubicBezTo>
                    <a:pt x="985456" y="1163172"/>
                    <a:pt x="991172" y="1164601"/>
                    <a:pt x="993743" y="1168983"/>
                  </a:cubicBezTo>
                  <a:cubicBezTo>
                    <a:pt x="996410" y="1173364"/>
                    <a:pt x="994981" y="1179079"/>
                    <a:pt x="990600" y="1181651"/>
                  </a:cubicBezTo>
                  <a:cubicBezTo>
                    <a:pt x="977360" y="1189556"/>
                    <a:pt x="963549" y="1197367"/>
                    <a:pt x="949547" y="1204606"/>
                  </a:cubicBezTo>
                  <a:cubicBezTo>
                    <a:pt x="948214" y="1205368"/>
                    <a:pt x="946690" y="1205749"/>
                    <a:pt x="945261" y="1205749"/>
                  </a:cubicBezTo>
                  <a:close/>
                  <a:moveTo>
                    <a:pt x="2078546" y="1166316"/>
                  </a:moveTo>
                  <a:cubicBezTo>
                    <a:pt x="2078260" y="1166316"/>
                    <a:pt x="2077974" y="1166316"/>
                    <a:pt x="2077688" y="1166316"/>
                  </a:cubicBezTo>
                  <a:cubicBezTo>
                    <a:pt x="2072545" y="1165839"/>
                    <a:pt x="2068830" y="1161363"/>
                    <a:pt x="2069306" y="1156314"/>
                  </a:cubicBezTo>
                  <a:cubicBezTo>
                    <a:pt x="2070068" y="1147551"/>
                    <a:pt x="2070450" y="1138598"/>
                    <a:pt x="2070450" y="1129739"/>
                  </a:cubicBezTo>
                  <a:cubicBezTo>
                    <a:pt x="2070450" y="1123548"/>
                    <a:pt x="2070259" y="1117452"/>
                    <a:pt x="2069877" y="1111261"/>
                  </a:cubicBezTo>
                  <a:cubicBezTo>
                    <a:pt x="2069592" y="1106118"/>
                    <a:pt x="2073402" y="1101736"/>
                    <a:pt x="2078546" y="1101450"/>
                  </a:cubicBezTo>
                  <a:cubicBezTo>
                    <a:pt x="2083594" y="1101260"/>
                    <a:pt x="2088071" y="1104975"/>
                    <a:pt x="2088356" y="1110118"/>
                  </a:cubicBezTo>
                  <a:cubicBezTo>
                    <a:pt x="2088737" y="1116690"/>
                    <a:pt x="2088927" y="1123167"/>
                    <a:pt x="2088927" y="1129739"/>
                  </a:cubicBezTo>
                  <a:cubicBezTo>
                    <a:pt x="2088927" y="1139074"/>
                    <a:pt x="2088547" y="1148599"/>
                    <a:pt x="2087690" y="1157934"/>
                  </a:cubicBezTo>
                  <a:cubicBezTo>
                    <a:pt x="2087308" y="1162696"/>
                    <a:pt x="2083308" y="1166316"/>
                    <a:pt x="2078546" y="1166316"/>
                  </a:cubicBezTo>
                  <a:close/>
                  <a:moveTo>
                    <a:pt x="1024985" y="1157743"/>
                  </a:moveTo>
                  <a:cubicBezTo>
                    <a:pt x="1022033" y="1157743"/>
                    <a:pt x="1019175" y="1156314"/>
                    <a:pt x="1017365" y="1153743"/>
                  </a:cubicBezTo>
                  <a:cubicBezTo>
                    <a:pt x="1014413" y="1149552"/>
                    <a:pt x="1015460" y="1143741"/>
                    <a:pt x="1019651" y="1140884"/>
                  </a:cubicBezTo>
                  <a:cubicBezTo>
                    <a:pt x="1032319" y="1132121"/>
                    <a:pt x="1044702" y="1122881"/>
                    <a:pt x="1056418" y="1113452"/>
                  </a:cubicBezTo>
                  <a:cubicBezTo>
                    <a:pt x="1060418" y="1110213"/>
                    <a:pt x="1066228" y="1110880"/>
                    <a:pt x="1069467" y="1114881"/>
                  </a:cubicBezTo>
                  <a:cubicBezTo>
                    <a:pt x="1072706" y="1118881"/>
                    <a:pt x="1072039" y="1124691"/>
                    <a:pt x="1068038" y="1127930"/>
                  </a:cubicBezTo>
                  <a:cubicBezTo>
                    <a:pt x="1056037" y="1137645"/>
                    <a:pt x="1043273" y="1147170"/>
                    <a:pt x="1030224" y="1156219"/>
                  </a:cubicBezTo>
                  <a:cubicBezTo>
                    <a:pt x="1028700" y="1157172"/>
                    <a:pt x="1026795" y="1157743"/>
                    <a:pt x="1024985" y="1157743"/>
                  </a:cubicBezTo>
                  <a:close/>
                  <a:moveTo>
                    <a:pt x="129254" y="1151933"/>
                  </a:moveTo>
                  <a:cubicBezTo>
                    <a:pt x="126206" y="1151933"/>
                    <a:pt x="123254" y="1150409"/>
                    <a:pt x="121444" y="1147647"/>
                  </a:cubicBezTo>
                  <a:cubicBezTo>
                    <a:pt x="113252" y="1134883"/>
                    <a:pt x="105156" y="1121167"/>
                    <a:pt x="97631" y="1106784"/>
                  </a:cubicBezTo>
                  <a:cubicBezTo>
                    <a:pt x="95250" y="1102212"/>
                    <a:pt x="96964" y="1096688"/>
                    <a:pt x="101537" y="1094306"/>
                  </a:cubicBezTo>
                  <a:cubicBezTo>
                    <a:pt x="106108" y="1091925"/>
                    <a:pt x="111633" y="1093640"/>
                    <a:pt x="114014" y="1098212"/>
                  </a:cubicBezTo>
                  <a:cubicBezTo>
                    <a:pt x="121348" y="1112118"/>
                    <a:pt x="129064" y="1125358"/>
                    <a:pt x="136970" y="1137645"/>
                  </a:cubicBezTo>
                  <a:cubicBezTo>
                    <a:pt x="139732" y="1141931"/>
                    <a:pt x="138494" y="1147647"/>
                    <a:pt x="134207" y="1150409"/>
                  </a:cubicBezTo>
                  <a:cubicBezTo>
                    <a:pt x="132683" y="1151456"/>
                    <a:pt x="130969" y="1151933"/>
                    <a:pt x="129254" y="1151933"/>
                  </a:cubicBezTo>
                  <a:close/>
                  <a:moveTo>
                    <a:pt x="1097280" y="1099355"/>
                  </a:moveTo>
                  <a:cubicBezTo>
                    <a:pt x="1094803" y="1099355"/>
                    <a:pt x="1092327" y="1098402"/>
                    <a:pt x="1090518" y="1096402"/>
                  </a:cubicBezTo>
                  <a:cubicBezTo>
                    <a:pt x="1086993" y="1092687"/>
                    <a:pt x="1087183" y="1086782"/>
                    <a:pt x="1090898" y="1083258"/>
                  </a:cubicBezTo>
                  <a:cubicBezTo>
                    <a:pt x="1102042" y="1072780"/>
                    <a:pt x="1112806" y="1061731"/>
                    <a:pt x="1122902" y="1050587"/>
                  </a:cubicBezTo>
                  <a:cubicBezTo>
                    <a:pt x="1126331" y="1046777"/>
                    <a:pt x="1132237" y="1046491"/>
                    <a:pt x="1135951" y="1049920"/>
                  </a:cubicBezTo>
                  <a:cubicBezTo>
                    <a:pt x="1139762" y="1053349"/>
                    <a:pt x="1140047" y="1059159"/>
                    <a:pt x="1136618" y="1062969"/>
                  </a:cubicBezTo>
                  <a:cubicBezTo>
                    <a:pt x="1126236" y="1074495"/>
                    <a:pt x="1115092" y="1085829"/>
                    <a:pt x="1103567" y="1096688"/>
                  </a:cubicBezTo>
                  <a:cubicBezTo>
                    <a:pt x="1101852" y="1098497"/>
                    <a:pt x="1099566" y="1099355"/>
                    <a:pt x="1097280" y="1099355"/>
                  </a:cubicBezTo>
                  <a:close/>
                  <a:moveTo>
                    <a:pt x="2072640" y="1073828"/>
                  </a:moveTo>
                  <a:cubicBezTo>
                    <a:pt x="2068354" y="1073828"/>
                    <a:pt x="2064544" y="1070875"/>
                    <a:pt x="2063591" y="1066589"/>
                  </a:cubicBezTo>
                  <a:cubicBezTo>
                    <a:pt x="2060258" y="1051730"/>
                    <a:pt x="2055781" y="1037347"/>
                    <a:pt x="2050161" y="1023821"/>
                  </a:cubicBezTo>
                  <a:cubicBezTo>
                    <a:pt x="2048161" y="1019059"/>
                    <a:pt x="2050447" y="1013725"/>
                    <a:pt x="2055209" y="1011725"/>
                  </a:cubicBezTo>
                  <a:cubicBezTo>
                    <a:pt x="2059972" y="1009725"/>
                    <a:pt x="2065401" y="1012010"/>
                    <a:pt x="2067306" y="1016773"/>
                  </a:cubicBezTo>
                  <a:cubicBezTo>
                    <a:pt x="2073307" y="1031346"/>
                    <a:pt x="2078165" y="1046777"/>
                    <a:pt x="2081784" y="1062588"/>
                  </a:cubicBezTo>
                  <a:cubicBezTo>
                    <a:pt x="2082927" y="1067541"/>
                    <a:pt x="2079784" y="1072494"/>
                    <a:pt x="2074735" y="1073637"/>
                  </a:cubicBezTo>
                  <a:cubicBezTo>
                    <a:pt x="2073974" y="1073733"/>
                    <a:pt x="2073307" y="1073828"/>
                    <a:pt x="2072640" y="1073828"/>
                  </a:cubicBezTo>
                  <a:close/>
                  <a:moveTo>
                    <a:pt x="85725" y="1069827"/>
                  </a:moveTo>
                  <a:cubicBezTo>
                    <a:pt x="82105" y="1069827"/>
                    <a:pt x="78772" y="1067732"/>
                    <a:pt x="77248" y="1064303"/>
                  </a:cubicBezTo>
                  <a:cubicBezTo>
                    <a:pt x="71152" y="1050396"/>
                    <a:pt x="65246" y="1035633"/>
                    <a:pt x="59817" y="1020583"/>
                  </a:cubicBezTo>
                  <a:cubicBezTo>
                    <a:pt x="58103" y="1015725"/>
                    <a:pt x="60579" y="1010487"/>
                    <a:pt x="65341" y="1008677"/>
                  </a:cubicBezTo>
                  <a:cubicBezTo>
                    <a:pt x="70104" y="1006962"/>
                    <a:pt x="75438" y="1009439"/>
                    <a:pt x="77248" y="1014201"/>
                  </a:cubicBezTo>
                  <a:cubicBezTo>
                    <a:pt x="82582" y="1028965"/>
                    <a:pt x="88297" y="1043252"/>
                    <a:pt x="94297" y="1056873"/>
                  </a:cubicBezTo>
                  <a:cubicBezTo>
                    <a:pt x="96298" y="1061541"/>
                    <a:pt x="94202" y="1067065"/>
                    <a:pt x="89535" y="1069065"/>
                  </a:cubicBezTo>
                  <a:cubicBezTo>
                    <a:pt x="88202" y="1069637"/>
                    <a:pt x="86963" y="1069827"/>
                    <a:pt x="85725" y="1069827"/>
                  </a:cubicBezTo>
                  <a:close/>
                  <a:moveTo>
                    <a:pt x="1159288" y="1030394"/>
                  </a:moveTo>
                  <a:cubicBezTo>
                    <a:pt x="1157383" y="1030394"/>
                    <a:pt x="1155383" y="1029822"/>
                    <a:pt x="1153763" y="1028489"/>
                  </a:cubicBezTo>
                  <a:cubicBezTo>
                    <a:pt x="1149667" y="1025441"/>
                    <a:pt x="1148906" y="1019630"/>
                    <a:pt x="1151953" y="1015535"/>
                  </a:cubicBezTo>
                  <a:cubicBezTo>
                    <a:pt x="1161098" y="1003343"/>
                    <a:pt x="1169765" y="990675"/>
                    <a:pt x="1177671" y="977911"/>
                  </a:cubicBezTo>
                  <a:cubicBezTo>
                    <a:pt x="1180338" y="973530"/>
                    <a:pt x="1186053" y="972196"/>
                    <a:pt x="1190435" y="974863"/>
                  </a:cubicBezTo>
                  <a:cubicBezTo>
                    <a:pt x="1194816" y="977530"/>
                    <a:pt x="1196149" y="983245"/>
                    <a:pt x="1193483" y="987626"/>
                  </a:cubicBezTo>
                  <a:cubicBezTo>
                    <a:pt x="1185291" y="1000866"/>
                    <a:pt x="1176243" y="1014011"/>
                    <a:pt x="1166812" y="1026679"/>
                  </a:cubicBezTo>
                  <a:cubicBezTo>
                    <a:pt x="1164908" y="1029060"/>
                    <a:pt x="1162145" y="1030394"/>
                    <a:pt x="1159288" y="1030394"/>
                  </a:cubicBezTo>
                  <a:close/>
                  <a:moveTo>
                    <a:pt x="2036921" y="988484"/>
                  </a:moveTo>
                  <a:cubicBezTo>
                    <a:pt x="2033873" y="988484"/>
                    <a:pt x="2031016" y="987055"/>
                    <a:pt x="2029206" y="984293"/>
                  </a:cubicBezTo>
                  <a:cubicBezTo>
                    <a:pt x="2023110" y="975054"/>
                    <a:pt x="2016347" y="966386"/>
                    <a:pt x="2009013" y="958289"/>
                  </a:cubicBezTo>
                  <a:cubicBezTo>
                    <a:pt x="2006441" y="955432"/>
                    <a:pt x="2003679" y="952670"/>
                    <a:pt x="2000917" y="950003"/>
                  </a:cubicBezTo>
                  <a:cubicBezTo>
                    <a:pt x="1997202" y="946479"/>
                    <a:pt x="1997107" y="940573"/>
                    <a:pt x="2000726" y="936858"/>
                  </a:cubicBezTo>
                  <a:cubicBezTo>
                    <a:pt x="2004251" y="933143"/>
                    <a:pt x="2010156" y="933048"/>
                    <a:pt x="2013871" y="936668"/>
                  </a:cubicBezTo>
                  <a:cubicBezTo>
                    <a:pt x="2016919" y="939621"/>
                    <a:pt x="2019871" y="942668"/>
                    <a:pt x="2022729" y="945812"/>
                  </a:cubicBezTo>
                  <a:cubicBezTo>
                    <a:pt x="2030635" y="954575"/>
                    <a:pt x="2038064" y="964005"/>
                    <a:pt x="2044637" y="974006"/>
                  </a:cubicBezTo>
                  <a:cubicBezTo>
                    <a:pt x="2047494" y="978292"/>
                    <a:pt x="2046256" y="984007"/>
                    <a:pt x="2042065" y="986864"/>
                  </a:cubicBezTo>
                  <a:cubicBezTo>
                    <a:pt x="2040541" y="988008"/>
                    <a:pt x="2038731" y="988484"/>
                    <a:pt x="2036921" y="988484"/>
                  </a:cubicBezTo>
                  <a:close/>
                  <a:moveTo>
                    <a:pt x="53721" y="982483"/>
                  </a:moveTo>
                  <a:cubicBezTo>
                    <a:pt x="49721" y="982483"/>
                    <a:pt x="46101" y="979911"/>
                    <a:pt x="44863" y="975911"/>
                  </a:cubicBezTo>
                  <a:cubicBezTo>
                    <a:pt x="40386" y="961242"/>
                    <a:pt x="36195" y="946002"/>
                    <a:pt x="32290" y="930667"/>
                  </a:cubicBezTo>
                  <a:cubicBezTo>
                    <a:pt x="31052" y="925714"/>
                    <a:pt x="34004" y="920666"/>
                    <a:pt x="38957" y="919427"/>
                  </a:cubicBezTo>
                  <a:cubicBezTo>
                    <a:pt x="43910" y="918189"/>
                    <a:pt x="48958" y="921142"/>
                    <a:pt x="50197" y="926095"/>
                  </a:cubicBezTo>
                  <a:cubicBezTo>
                    <a:pt x="54007" y="941145"/>
                    <a:pt x="58198" y="956099"/>
                    <a:pt x="62579" y="970481"/>
                  </a:cubicBezTo>
                  <a:cubicBezTo>
                    <a:pt x="64103" y="975339"/>
                    <a:pt x="61341" y="980578"/>
                    <a:pt x="56388" y="982007"/>
                  </a:cubicBezTo>
                  <a:cubicBezTo>
                    <a:pt x="55531" y="982388"/>
                    <a:pt x="54673" y="982483"/>
                    <a:pt x="53721" y="982483"/>
                  </a:cubicBezTo>
                  <a:close/>
                  <a:moveTo>
                    <a:pt x="1668590" y="968386"/>
                  </a:moveTo>
                  <a:cubicBezTo>
                    <a:pt x="1663637" y="968386"/>
                    <a:pt x="1659541" y="964481"/>
                    <a:pt x="1659350" y="959433"/>
                  </a:cubicBezTo>
                  <a:cubicBezTo>
                    <a:pt x="1659160" y="954289"/>
                    <a:pt x="1663160" y="950003"/>
                    <a:pt x="1668304" y="949812"/>
                  </a:cubicBezTo>
                  <a:cubicBezTo>
                    <a:pt x="1682877" y="949336"/>
                    <a:pt x="1696783" y="946002"/>
                    <a:pt x="1709643" y="939906"/>
                  </a:cubicBezTo>
                  <a:cubicBezTo>
                    <a:pt x="1714310" y="937716"/>
                    <a:pt x="1719834" y="939716"/>
                    <a:pt x="1721930" y="944383"/>
                  </a:cubicBezTo>
                  <a:cubicBezTo>
                    <a:pt x="1724120" y="949050"/>
                    <a:pt x="1722120" y="954575"/>
                    <a:pt x="1717452" y="956670"/>
                  </a:cubicBezTo>
                  <a:cubicBezTo>
                    <a:pt x="1702308" y="963814"/>
                    <a:pt x="1686020" y="967719"/>
                    <a:pt x="1668875" y="968291"/>
                  </a:cubicBezTo>
                  <a:cubicBezTo>
                    <a:pt x="1668780" y="968386"/>
                    <a:pt x="1668685" y="968386"/>
                    <a:pt x="1668590" y="968386"/>
                  </a:cubicBezTo>
                  <a:close/>
                  <a:moveTo>
                    <a:pt x="1622775" y="961718"/>
                  </a:moveTo>
                  <a:cubicBezTo>
                    <a:pt x="1621822" y="961718"/>
                    <a:pt x="1620869" y="961623"/>
                    <a:pt x="1620012" y="961338"/>
                  </a:cubicBezTo>
                  <a:cubicBezTo>
                    <a:pt x="1604962" y="956575"/>
                    <a:pt x="1590103" y="949526"/>
                    <a:pt x="1575911" y="940478"/>
                  </a:cubicBezTo>
                  <a:cubicBezTo>
                    <a:pt x="1571625" y="937716"/>
                    <a:pt x="1570387" y="932001"/>
                    <a:pt x="1573149" y="927714"/>
                  </a:cubicBezTo>
                  <a:cubicBezTo>
                    <a:pt x="1575911" y="923428"/>
                    <a:pt x="1581626" y="922190"/>
                    <a:pt x="1585912" y="924952"/>
                  </a:cubicBezTo>
                  <a:cubicBezTo>
                    <a:pt x="1598771" y="933143"/>
                    <a:pt x="1612106" y="939525"/>
                    <a:pt x="1625632" y="943812"/>
                  </a:cubicBezTo>
                  <a:cubicBezTo>
                    <a:pt x="1630490" y="945335"/>
                    <a:pt x="1633252" y="950574"/>
                    <a:pt x="1631727" y="955432"/>
                  </a:cubicBezTo>
                  <a:cubicBezTo>
                    <a:pt x="1630394" y="959242"/>
                    <a:pt x="1626680" y="961718"/>
                    <a:pt x="1622775" y="961718"/>
                  </a:cubicBezTo>
                  <a:close/>
                  <a:moveTo>
                    <a:pt x="1208151" y="951431"/>
                  </a:moveTo>
                  <a:cubicBezTo>
                    <a:pt x="1206817" y="951431"/>
                    <a:pt x="1205389" y="951146"/>
                    <a:pt x="1204055" y="950479"/>
                  </a:cubicBezTo>
                  <a:cubicBezTo>
                    <a:pt x="1199484" y="948193"/>
                    <a:pt x="1197578" y="942668"/>
                    <a:pt x="1199864" y="938096"/>
                  </a:cubicBezTo>
                  <a:cubicBezTo>
                    <a:pt x="1206532" y="924571"/>
                    <a:pt x="1212723" y="910569"/>
                    <a:pt x="1218152" y="896377"/>
                  </a:cubicBezTo>
                  <a:cubicBezTo>
                    <a:pt x="1219962" y="891614"/>
                    <a:pt x="1225391" y="889233"/>
                    <a:pt x="1230154" y="891043"/>
                  </a:cubicBezTo>
                  <a:cubicBezTo>
                    <a:pt x="1234916" y="892853"/>
                    <a:pt x="1237298" y="898187"/>
                    <a:pt x="1235488" y="903045"/>
                  </a:cubicBezTo>
                  <a:cubicBezTo>
                    <a:pt x="1229868" y="917713"/>
                    <a:pt x="1223486" y="932286"/>
                    <a:pt x="1216533" y="946383"/>
                  </a:cubicBezTo>
                  <a:cubicBezTo>
                    <a:pt x="1214819" y="949526"/>
                    <a:pt x="1211485" y="951431"/>
                    <a:pt x="1208151" y="951431"/>
                  </a:cubicBezTo>
                  <a:close/>
                  <a:moveTo>
                    <a:pt x="1752410" y="932191"/>
                  </a:moveTo>
                  <a:cubicBezTo>
                    <a:pt x="1749552" y="932191"/>
                    <a:pt x="1746790" y="930858"/>
                    <a:pt x="1744980" y="928476"/>
                  </a:cubicBezTo>
                  <a:cubicBezTo>
                    <a:pt x="1741932" y="924380"/>
                    <a:pt x="1742789" y="918570"/>
                    <a:pt x="1746885" y="915522"/>
                  </a:cubicBezTo>
                  <a:cubicBezTo>
                    <a:pt x="1752505" y="911331"/>
                    <a:pt x="1759077" y="906474"/>
                    <a:pt x="1765935" y="902187"/>
                  </a:cubicBezTo>
                  <a:cubicBezTo>
                    <a:pt x="1773079" y="897710"/>
                    <a:pt x="1780603" y="893710"/>
                    <a:pt x="1788319" y="890376"/>
                  </a:cubicBezTo>
                  <a:cubicBezTo>
                    <a:pt x="1792986" y="888376"/>
                    <a:pt x="1798510" y="890471"/>
                    <a:pt x="1800511" y="895139"/>
                  </a:cubicBezTo>
                  <a:cubicBezTo>
                    <a:pt x="1802511" y="899806"/>
                    <a:pt x="1800415" y="905330"/>
                    <a:pt x="1795748" y="907331"/>
                  </a:cubicBezTo>
                  <a:cubicBezTo>
                    <a:pt x="1788890" y="910379"/>
                    <a:pt x="1782128" y="913903"/>
                    <a:pt x="1775841" y="917808"/>
                  </a:cubicBezTo>
                  <a:cubicBezTo>
                    <a:pt x="1769555" y="921809"/>
                    <a:pt x="1763268" y="926381"/>
                    <a:pt x="1757934" y="930286"/>
                  </a:cubicBezTo>
                  <a:cubicBezTo>
                    <a:pt x="1756219" y="931620"/>
                    <a:pt x="1754315" y="932191"/>
                    <a:pt x="1752410" y="932191"/>
                  </a:cubicBezTo>
                  <a:close/>
                  <a:moveTo>
                    <a:pt x="1970532" y="924476"/>
                  </a:moveTo>
                  <a:cubicBezTo>
                    <a:pt x="1968913" y="924476"/>
                    <a:pt x="1967294" y="924095"/>
                    <a:pt x="1965769" y="923142"/>
                  </a:cubicBezTo>
                  <a:cubicBezTo>
                    <a:pt x="1953101" y="915522"/>
                    <a:pt x="1939481" y="909236"/>
                    <a:pt x="1925479" y="904473"/>
                  </a:cubicBezTo>
                  <a:cubicBezTo>
                    <a:pt x="1920621" y="902854"/>
                    <a:pt x="1918050" y="897615"/>
                    <a:pt x="1919669" y="892758"/>
                  </a:cubicBezTo>
                  <a:cubicBezTo>
                    <a:pt x="1921288" y="887900"/>
                    <a:pt x="1926526" y="885233"/>
                    <a:pt x="1931384" y="886947"/>
                  </a:cubicBezTo>
                  <a:cubicBezTo>
                    <a:pt x="1946719" y="892091"/>
                    <a:pt x="1961484" y="898949"/>
                    <a:pt x="1975294" y="907235"/>
                  </a:cubicBezTo>
                  <a:cubicBezTo>
                    <a:pt x="1979676" y="909902"/>
                    <a:pt x="1981105" y="915522"/>
                    <a:pt x="1978438" y="919904"/>
                  </a:cubicBezTo>
                  <a:cubicBezTo>
                    <a:pt x="1976723" y="922856"/>
                    <a:pt x="1973675" y="924476"/>
                    <a:pt x="1970532" y="924476"/>
                  </a:cubicBezTo>
                  <a:close/>
                  <a:moveTo>
                    <a:pt x="1544955" y="912474"/>
                  </a:moveTo>
                  <a:cubicBezTo>
                    <a:pt x="1542574" y="912474"/>
                    <a:pt x="1540097" y="911522"/>
                    <a:pt x="1538287" y="909617"/>
                  </a:cubicBezTo>
                  <a:cubicBezTo>
                    <a:pt x="1526858" y="897806"/>
                    <a:pt x="1516951" y="884756"/>
                    <a:pt x="1508760" y="871041"/>
                  </a:cubicBezTo>
                  <a:cubicBezTo>
                    <a:pt x="1506188" y="866659"/>
                    <a:pt x="1507617" y="860944"/>
                    <a:pt x="1511999" y="858372"/>
                  </a:cubicBezTo>
                  <a:cubicBezTo>
                    <a:pt x="1516380" y="855801"/>
                    <a:pt x="1522095" y="857229"/>
                    <a:pt x="1524667" y="861611"/>
                  </a:cubicBezTo>
                  <a:cubicBezTo>
                    <a:pt x="1532001" y="874088"/>
                    <a:pt x="1541050" y="885995"/>
                    <a:pt x="1551527" y="896758"/>
                  </a:cubicBezTo>
                  <a:cubicBezTo>
                    <a:pt x="1555051" y="900473"/>
                    <a:pt x="1554956" y="906283"/>
                    <a:pt x="1551337" y="909807"/>
                  </a:cubicBezTo>
                  <a:cubicBezTo>
                    <a:pt x="1549622" y="911522"/>
                    <a:pt x="1547336" y="912474"/>
                    <a:pt x="1544955" y="912474"/>
                  </a:cubicBezTo>
                  <a:close/>
                  <a:moveTo>
                    <a:pt x="1836610" y="895615"/>
                  </a:moveTo>
                  <a:cubicBezTo>
                    <a:pt x="1832039" y="895615"/>
                    <a:pt x="1828038" y="892281"/>
                    <a:pt x="1827467" y="887614"/>
                  </a:cubicBezTo>
                  <a:cubicBezTo>
                    <a:pt x="1826800" y="882566"/>
                    <a:pt x="1830324" y="877899"/>
                    <a:pt x="1835372" y="877137"/>
                  </a:cubicBezTo>
                  <a:cubicBezTo>
                    <a:pt x="1851184" y="874946"/>
                    <a:pt x="1867662" y="874755"/>
                    <a:pt x="1884045" y="876470"/>
                  </a:cubicBezTo>
                  <a:cubicBezTo>
                    <a:pt x="1889093" y="877041"/>
                    <a:pt x="1892808" y="881518"/>
                    <a:pt x="1892332" y="886662"/>
                  </a:cubicBezTo>
                  <a:cubicBezTo>
                    <a:pt x="1891760" y="891710"/>
                    <a:pt x="1887188" y="895425"/>
                    <a:pt x="1882140" y="894948"/>
                  </a:cubicBezTo>
                  <a:cubicBezTo>
                    <a:pt x="1867281" y="893424"/>
                    <a:pt x="1852327" y="893615"/>
                    <a:pt x="1837944" y="895520"/>
                  </a:cubicBezTo>
                  <a:cubicBezTo>
                    <a:pt x="1837468" y="895615"/>
                    <a:pt x="1837087" y="895615"/>
                    <a:pt x="1836610" y="895615"/>
                  </a:cubicBezTo>
                  <a:close/>
                  <a:moveTo>
                    <a:pt x="30861" y="892281"/>
                  </a:moveTo>
                  <a:cubicBezTo>
                    <a:pt x="26575" y="892281"/>
                    <a:pt x="22670" y="889233"/>
                    <a:pt x="21812" y="884852"/>
                  </a:cubicBezTo>
                  <a:cubicBezTo>
                    <a:pt x="18669" y="869612"/>
                    <a:pt x="15812" y="854086"/>
                    <a:pt x="13240" y="838655"/>
                  </a:cubicBezTo>
                  <a:cubicBezTo>
                    <a:pt x="12382" y="833607"/>
                    <a:pt x="15812" y="828845"/>
                    <a:pt x="20860" y="827988"/>
                  </a:cubicBezTo>
                  <a:cubicBezTo>
                    <a:pt x="26003" y="827130"/>
                    <a:pt x="30671" y="830559"/>
                    <a:pt x="31528" y="835608"/>
                  </a:cubicBezTo>
                  <a:cubicBezTo>
                    <a:pt x="34004" y="850752"/>
                    <a:pt x="36862" y="865992"/>
                    <a:pt x="39910" y="880946"/>
                  </a:cubicBezTo>
                  <a:cubicBezTo>
                    <a:pt x="40957" y="885995"/>
                    <a:pt x="37719" y="890852"/>
                    <a:pt x="32671" y="891900"/>
                  </a:cubicBezTo>
                  <a:cubicBezTo>
                    <a:pt x="32099" y="892281"/>
                    <a:pt x="31432" y="892281"/>
                    <a:pt x="30861" y="892281"/>
                  </a:cubicBezTo>
                  <a:close/>
                  <a:moveTo>
                    <a:pt x="1241298" y="864849"/>
                  </a:moveTo>
                  <a:cubicBezTo>
                    <a:pt x="1240441" y="864849"/>
                    <a:pt x="1239583" y="864754"/>
                    <a:pt x="1238821" y="864468"/>
                  </a:cubicBezTo>
                  <a:cubicBezTo>
                    <a:pt x="1233869" y="863135"/>
                    <a:pt x="1231011" y="857991"/>
                    <a:pt x="1232440" y="853038"/>
                  </a:cubicBezTo>
                  <a:cubicBezTo>
                    <a:pt x="1236535" y="838560"/>
                    <a:pt x="1239965" y="823606"/>
                    <a:pt x="1242727" y="808652"/>
                  </a:cubicBezTo>
                  <a:cubicBezTo>
                    <a:pt x="1243679" y="803604"/>
                    <a:pt x="1248442" y="800365"/>
                    <a:pt x="1253490" y="801222"/>
                  </a:cubicBezTo>
                  <a:cubicBezTo>
                    <a:pt x="1258538" y="802175"/>
                    <a:pt x="1261872" y="807033"/>
                    <a:pt x="1260919" y="812081"/>
                  </a:cubicBezTo>
                  <a:cubicBezTo>
                    <a:pt x="1258062" y="827606"/>
                    <a:pt x="1254442" y="843132"/>
                    <a:pt x="1250251" y="858087"/>
                  </a:cubicBezTo>
                  <a:cubicBezTo>
                    <a:pt x="1249108" y="862182"/>
                    <a:pt x="1245394" y="864849"/>
                    <a:pt x="1241298" y="864849"/>
                  </a:cubicBezTo>
                  <a:close/>
                  <a:moveTo>
                    <a:pt x="1497901" y="833131"/>
                  </a:moveTo>
                  <a:cubicBezTo>
                    <a:pt x="1493996" y="833131"/>
                    <a:pt x="1490472" y="830655"/>
                    <a:pt x="1489139" y="826845"/>
                  </a:cubicBezTo>
                  <a:cubicBezTo>
                    <a:pt x="1484281" y="812462"/>
                    <a:pt x="1480280" y="796841"/>
                    <a:pt x="1477328" y="780553"/>
                  </a:cubicBezTo>
                  <a:cubicBezTo>
                    <a:pt x="1476375" y="775505"/>
                    <a:pt x="1479709" y="770742"/>
                    <a:pt x="1484757" y="769790"/>
                  </a:cubicBezTo>
                  <a:cubicBezTo>
                    <a:pt x="1489805" y="768837"/>
                    <a:pt x="1494663" y="772171"/>
                    <a:pt x="1495520" y="777219"/>
                  </a:cubicBezTo>
                  <a:cubicBezTo>
                    <a:pt x="1498377" y="792650"/>
                    <a:pt x="1502092" y="807413"/>
                    <a:pt x="1506665" y="820939"/>
                  </a:cubicBezTo>
                  <a:cubicBezTo>
                    <a:pt x="1508284" y="825797"/>
                    <a:pt x="1505712" y="831035"/>
                    <a:pt x="1500854" y="832655"/>
                  </a:cubicBezTo>
                  <a:cubicBezTo>
                    <a:pt x="1499902" y="832941"/>
                    <a:pt x="1498854" y="833131"/>
                    <a:pt x="1497901" y="833131"/>
                  </a:cubicBezTo>
                  <a:close/>
                  <a:moveTo>
                    <a:pt x="15907" y="800460"/>
                  </a:moveTo>
                  <a:cubicBezTo>
                    <a:pt x="11239" y="800460"/>
                    <a:pt x="7239" y="797031"/>
                    <a:pt x="6763" y="792269"/>
                  </a:cubicBezTo>
                  <a:cubicBezTo>
                    <a:pt x="4858" y="776457"/>
                    <a:pt x="3334" y="760741"/>
                    <a:pt x="2286" y="745501"/>
                  </a:cubicBezTo>
                  <a:cubicBezTo>
                    <a:pt x="1905" y="740358"/>
                    <a:pt x="5715" y="735976"/>
                    <a:pt x="10858" y="735595"/>
                  </a:cubicBezTo>
                  <a:cubicBezTo>
                    <a:pt x="15907" y="735214"/>
                    <a:pt x="20383" y="739024"/>
                    <a:pt x="20764" y="744167"/>
                  </a:cubicBezTo>
                  <a:cubicBezTo>
                    <a:pt x="21812" y="759122"/>
                    <a:pt x="23336" y="774552"/>
                    <a:pt x="25146" y="790078"/>
                  </a:cubicBezTo>
                  <a:cubicBezTo>
                    <a:pt x="25717" y="795126"/>
                    <a:pt x="22098" y="799793"/>
                    <a:pt x="17050" y="800365"/>
                  </a:cubicBezTo>
                  <a:cubicBezTo>
                    <a:pt x="16573" y="800460"/>
                    <a:pt x="16192" y="800460"/>
                    <a:pt x="15907" y="800460"/>
                  </a:cubicBezTo>
                  <a:close/>
                  <a:moveTo>
                    <a:pt x="1258348" y="773695"/>
                  </a:moveTo>
                  <a:cubicBezTo>
                    <a:pt x="1258062" y="773695"/>
                    <a:pt x="1257681" y="773695"/>
                    <a:pt x="1257395" y="773695"/>
                  </a:cubicBezTo>
                  <a:cubicBezTo>
                    <a:pt x="1252347" y="773219"/>
                    <a:pt x="1248632" y="768647"/>
                    <a:pt x="1249108" y="763599"/>
                  </a:cubicBezTo>
                  <a:cubicBezTo>
                    <a:pt x="1250633" y="748644"/>
                    <a:pt x="1251585" y="733309"/>
                    <a:pt x="1251871" y="717974"/>
                  </a:cubicBezTo>
                  <a:cubicBezTo>
                    <a:pt x="1251966" y="712830"/>
                    <a:pt x="1256252" y="709020"/>
                    <a:pt x="1261301" y="708925"/>
                  </a:cubicBezTo>
                  <a:cubicBezTo>
                    <a:pt x="1266444" y="709020"/>
                    <a:pt x="1270444" y="713306"/>
                    <a:pt x="1270350" y="718355"/>
                  </a:cubicBezTo>
                  <a:cubicBezTo>
                    <a:pt x="1269968" y="734262"/>
                    <a:pt x="1269016" y="750073"/>
                    <a:pt x="1267492" y="765408"/>
                  </a:cubicBezTo>
                  <a:cubicBezTo>
                    <a:pt x="1267111" y="770171"/>
                    <a:pt x="1263110" y="773695"/>
                    <a:pt x="1258348" y="773695"/>
                  </a:cubicBezTo>
                  <a:close/>
                  <a:moveTo>
                    <a:pt x="1480661" y="741977"/>
                  </a:moveTo>
                  <a:cubicBezTo>
                    <a:pt x="1475899" y="741977"/>
                    <a:pt x="1471803" y="738262"/>
                    <a:pt x="1471422" y="733404"/>
                  </a:cubicBezTo>
                  <a:cubicBezTo>
                    <a:pt x="1470375" y="719021"/>
                    <a:pt x="1469708" y="703686"/>
                    <a:pt x="1469612" y="686351"/>
                  </a:cubicBezTo>
                  <a:cubicBezTo>
                    <a:pt x="1469612" y="681207"/>
                    <a:pt x="1473708" y="677016"/>
                    <a:pt x="1478756" y="677016"/>
                  </a:cubicBezTo>
                  <a:cubicBezTo>
                    <a:pt x="1478756" y="677016"/>
                    <a:pt x="1478851" y="677016"/>
                    <a:pt x="1478851" y="677016"/>
                  </a:cubicBezTo>
                  <a:cubicBezTo>
                    <a:pt x="1483900" y="677016"/>
                    <a:pt x="1488091" y="681112"/>
                    <a:pt x="1488091" y="686160"/>
                  </a:cubicBezTo>
                  <a:cubicBezTo>
                    <a:pt x="1488281" y="703115"/>
                    <a:pt x="1488852" y="718069"/>
                    <a:pt x="1489901" y="732071"/>
                  </a:cubicBezTo>
                  <a:cubicBezTo>
                    <a:pt x="1490281" y="737214"/>
                    <a:pt x="1486471" y="741596"/>
                    <a:pt x="1481328" y="741977"/>
                  </a:cubicBezTo>
                  <a:cubicBezTo>
                    <a:pt x="1481137" y="741977"/>
                    <a:pt x="1480852" y="741977"/>
                    <a:pt x="1480661" y="741977"/>
                  </a:cubicBezTo>
                  <a:close/>
                  <a:moveTo>
                    <a:pt x="968026" y="714354"/>
                  </a:moveTo>
                  <a:cubicBezTo>
                    <a:pt x="960120" y="714354"/>
                    <a:pt x="952024" y="713402"/>
                    <a:pt x="944023" y="711497"/>
                  </a:cubicBezTo>
                  <a:cubicBezTo>
                    <a:pt x="939070" y="710354"/>
                    <a:pt x="935927" y="705305"/>
                    <a:pt x="937070" y="700352"/>
                  </a:cubicBezTo>
                  <a:cubicBezTo>
                    <a:pt x="938213" y="695400"/>
                    <a:pt x="943261" y="692256"/>
                    <a:pt x="948214" y="693399"/>
                  </a:cubicBezTo>
                  <a:cubicBezTo>
                    <a:pt x="962311" y="696638"/>
                    <a:pt x="976122" y="696542"/>
                    <a:pt x="989457" y="692828"/>
                  </a:cubicBezTo>
                  <a:lnTo>
                    <a:pt x="994505" y="710639"/>
                  </a:lnTo>
                  <a:lnTo>
                    <a:pt x="994315" y="710735"/>
                  </a:lnTo>
                  <a:cubicBezTo>
                    <a:pt x="985742" y="713211"/>
                    <a:pt x="976884" y="714354"/>
                    <a:pt x="968026" y="714354"/>
                  </a:cubicBezTo>
                  <a:close/>
                  <a:moveTo>
                    <a:pt x="9335" y="707687"/>
                  </a:moveTo>
                  <a:cubicBezTo>
                    <a:pt x="4286" y="707687"/>
                    <a:pt x="190" y="703591"/>
                    <a:pt x="95" y="698543"/>
                  </a:cubicBezTo>
                  <a:cubicBezTo>
                    <a:pt x="0" y="695114"/>
                    <a:pt x="0" y="691875"/>
                    <a:pt x="0" y="688542"/>
                  </a:cubicBezTo>
                  <a:cubicBezTo>
                    <a:pt x="0" y="675111"/>
                    <a:pt x="476" y="662538"/>
                    <a:pt x="1238" y="651204"/>
                  </a:cubicBezTo>
                  <a:cubicBezTo>
                    <a:pt x="1619" y="646155"/>
                    <a:pt x="6096" y="642250"/>
                    <a:pt x="11144" y="642631"/>
                  </a:cubicBezTo>
                  <a:cubicBezTo>
                    <a:pt x="16288" y="643012"/>
                    <a:pt x="20098" y="647489"/>
                    <a:pt x="19717" y="652537"/>
                  </a:cubicBezTo>
                  <a:cubicBezTo>
                    <a:pt x="18860" y="663396"/>
                    <a:pt x="18479" y="675492"/>
                    <a:pt x="18479" y="688542"/>
                  </a:cubicBezTo>
                  <a:cubicBezTo>
                    <a:pt x="18479" y="691685"/>
                    <a:pt x="18479" y="694923"/>
                    <a:pt x="18574" y="698257"/>
                  </a:cubicBezTo>
                  <a:cubicBezTo>
                    <a:pt x="18669" y="703401"/>
                    <a:pt x="14573" y="707592"/>
                    <a:pt x="9430" y="707687"/>
                  </a:cubicBezTo>
                  <a:cubicBezTo>
                    <a:pt x="9430" y="707687"/>
                    <a:pt x="9335" y="707687"/>
                    <a:pt x="9335" y="707687"/>
                  </a:cubicBezTo>
                  <a:close/>
                  <a:moveTo>
                    <a:pt x="903732" y="693113"/>
                  </a:moveTo>
                  <a:cubicBezTo>
                    <a:pt x="902017" y="693113"/>
                    <a:pt x="900303" y="692637"/>
                    <a:pt x="898779" y="691685"/>
                  </a:cubicBezTo>
                  <a:cubicBezTo>
                    <a:pt x="886492" y="683874"/>
                    <a:pt x="874109" y="674063"/>
                    <a:pt x="860965" y="661967"/>
                  </a:cubicBezTo>
                  <a:cubicBezTo>
                    <a:pt x="857250" y="658538"/>
                    <a:pt x="856964" y="652632"/>
                    <a:pt x="860488" y="648917"/>
                  </a:cubicBezTo>
                  <a:cubicBezTo>
                    <a:pt x="864013" y="645108"/>
                    <a:pt x="869823" y="644917"/>
                    <a:pt x="873538" y="648441"/>
                  </a:cubicBezTo>
                  <a:cubicBezTo>
                    <a:pt x="885825" y="659871"/>
                    <a:pt x="897350" y="668920"/>
                    <a:pt x="908685" y="676159"/>
                  </a:cubicBezTo>
                  <a:cubicBezTo>
                    <a:pt x="912971" y="678921"/>
                    <a:pt x="914305" y="684636"/>
                    <a:pt x="911542" y="688922"/>
                  </a:cubicBezTo>
                  <a:cubicBezTo>
                    <a:pt x="909733" y="691589"/>
                    <a:pt x="906780" y="693113"/>
                    <a:pt x="903732" y="693113"/>
                  </a:cubicBezTo>
                  <a:close/>
                  <a:moveTo>
                    <a:pt x="1032034" y="688160"/>
                  </a:moveTo>
                  <a:cubicBezTo>
                    <a:pt x="1029557" y="688160"/>
                    <a:pt x="1026985" y="687113"/>
                    <a:pt x="1025176" y="685113"/>
                  </a:cubicBezTo>
                  <a:cubicBezTo>
                    <a:pt x="1021747" y="681302"/>
                    <a:pt x="1021937" y="675492"/>
                    <a:pt x="1025747" y="672063"/>
                  </a:cubicBezTo>
                  <a:cubicBezTo>
                    <a:pt x="1032129" y="666253"/>
                    <a:pt x="1038035" y="659490"/>
                    <a:pt x="1043273" y="651966"/>
                  </a:cubicBezTo>
                  <a:cubicBezTo>
                    <a:pt x="1046417" y="647393"/>
                    <a:pt x="1049369" y="642631"/>
                    <a:pt x="1052036" y="637773"/>
                  </a:cubicBezTo>
                  <a:cubicBezTo>
                    <a:pt x="1054513" y="633296"/>
                    <a:pt x="1060133" y="631582"/>
                    <a:pt x="1064609" y="634059"/>
                  </a:cubicBezTo>
                  <a:cubicBezTo>
                    <a:pt x="1069086" y="636535"/>
                    <a:pt x="1070801" y="642155"/>
                    <a:pt x="1068324" y="646631"/>
                  </a:cubicBezTo>
                  <a:cubicBezTo>
                    <a:pt x="1065276" y="652156"/>
                    <a:pt x="1062037" y="657490"/>
                    <a:pt x="1058418" y="662634"/>
                  </a:cubicBezTo>
                  <a:cubicBezTo>
                    <a:pt x="1052418" y="671206"/>
                    <a:pt x="1045655" y="679017"/>
                    <a:pt x="1038225" y="685779"/>
                  </a:cubicBezTo>
                  <a:cubicBezTo>
                    <a:pt x="1036510" y="687399"/>
                    <a:pt x="1034320" y="688160"/>
                    <a:pt x="1032034" y="688160"/>
                  </a:cubicBezTo>
                  <a:close/>
                  <a:moveTo>
                    <a:pt x="1260539" y="680826"/>
                  </a:moveTo>
                  <a:cubicBezTo>
                    <a:pt x="1255681" y="680826"/>
                    <a:pt x="1251585" y="677016"/>
                    <a:pt x="1251300" y="672063"/>
                  </a:cubicBezTo>
                  <a:cubicBezTo>
                    <a:pt x="1250537" y="657109"/>
                    <a:pt x="1249299" y="641679"/>
                    <a:pt x="1247489" y="626343"/>
                  </a:cubicBezTo>
                  <a:cubicBezTo>
                    <a:pt x="1246918" y="621295"/>
                    <a:pt x="1250537" y="616628"/>
                    <a:pt x="1255585" y="616056"/>
                  </a:cubicBezTo>
                  <a:cubicBezTo>
                    <a:pt x="1260729" y="615485"/>
                    <a:pt x="1265301" y="619104"/>
                    <a:pt x="1265873" y="624152"/>
                  </a:cubicBezTo>
                  <a:cubicBezTo>
                    <a:pt x="1267682" y="639964"/>
                    <a:pt x="1269016" y="655776"/>
                    <a:pt x="1269777" y="671111"/>
                  </a:cubicBezTo>
                  <a:cubicBezTo>
                    <a:pt x="1270064" y="676254"/>
                    <a:pt x="1266063" y="680541"/>
                    <a:pt x="1261015" y="680826"/>
                  </a:cubicBezTo>
                  <a:cubicBezTo>
                    <a:pt x="1260825" y="680826"/>
                    <a:pt x="1260634" y="680826"/>
                    <a:pt x="1260539" y="680826"/>
                  </a:cubicBezTo>
                  <a:close/>
                  <a:moveTo>
                    <a:pt x="1479233" y="649013"/>
                  </a:moveTo>
                  <a:cubicBezTo>
                    <a:pt x="1479137" y="649013"/>
                    <a:pt x="1479137" y="649013"/>
                    <a:pt x="1479042" y="649013"/>
                  </a:cubicBezTo>
                  <a:cubicBezTo>
                    <a:pt x="1473899" y="648917"/>
                    <a:pt x="1469898" y="644631"/>
                    <a:pt x="1469993" y="639583"/>
                  </a:cubicBezTo>
                  <a:lnTo>
                    <a:pt x="1470375" y="623391"/>
                  </a:lnTo>
                  <a:cubicBezTo>
                    <a:pt x="1470565" y="615389"/>
                    <a:pt x="1470755" y="607484"/>
                    <a:pt x="1470851" y="599578"/>
                  </a:cubicBezTo>
                  <a:lnTo>
                    <a:pt x="1470946" y="593101"/>
                  </a:lnTo>
                  <a:cubicBezTo>
                    <a:pt x="1471041" y="588053"/>
                    <a:pt x="1475137" y="583957"/>
                    <a:pt x="1480185" y="583957"/>
                  </a:cubicBezTo>
                  <a:cubicBezTo>
                    <a:pt x="1480280" y="583957"/>
                    <a:pt x="1480280" y="583957"/>
                    <a:pt x="1480280" y="583957"/>
                  </a:cubicBezTo>
                  <a:cubicBezTo>
                    <a:pt x="1485424" y="584052"/>
                    <a:pt x="1489519" y="588243"/>
                    <a:pt x="1489425" y="593387"/>
                  </a:cubicBezTo>
                  <a:lnTo>
                    <a:pt x="1489329" y="599864"/>
                  </a:lnTo>
                  <a:cubicBezTo>
                    <a:pt x="1489234" y="607770"/>
                    <a:pt x="1489043" y="615771"/>
                    <a:pt x="1488852" y="623771"/>
                  </a:cubicBezTo>
                  <a:lnTo>
                    <a:pt x="1488472" y="639964"/>
                  </a:lnTo>
                  <a:cubicBezTo>
                    <a:pt x="1488376" y="645012"/>
                    <a:pt x="1484281" y="649013"/>
                    <a:pt x="1479233" y="649013"/>
                  </a:cubicBezTo>
                  <a:close/>
                  <a:moveTo>
                    <a:pt x="834771" y="631010"/>
                  </a:moveTo>
                  <a:cubicBezTo>
                    <a:pt x="832199" y="631010"/>
                    <a:pt x="829723" y="629963"/>
                    <a:pt x="827913" y="627963"/>
                  </a:cubicBezTo>
                  <a:lnTo>
                    <a:pt x="821912" y="621200"/>
                  </a:lnTo>
                  <a:cubicBezTo>
                    <a:pt x="813721" y="611865"/>
                    <a:pt x="805434" y="602531"/>
                    <a:pt x="797052" y="593196"/>
                  </a:cubicBezTo>
                  <a:cubicBezTo>
                    <a:pt x="793623" y="589386"/>
                    <a:pt x="793909" y="583576"/>
                    <a:pt x="797719" y="580147"/>
                  </a:cubicBezTo>
                  <a:cubicBezTo>
                    <a:pt x="801529" y="576718"/>
                    <a:pt x="807434" y="577004"/>
                    <a:pt x="810768" y="580814"/>
                  </a:cubicBezTo>
                  <a:cubicBezTo>
                    <a:pt x="819150" y="590148"/>
                    <a:pt x="827437" y="599578"/>
                    <a:pt x="835723" y="609008"/>
                  </a:cubicBezTo>
                  <a:lnTo>
                    <a:pt x="841629" y="615675"/>
                  </a:lnTo>
                  <a:cubicBezTo>
                    <a:pt x="845058" y="619485"/>
                    <a:pt x="844772" y="625296"/>
                    <a:pt x="840962" y="628725"/>
                  </a:cubicBezTo>
                  <a:cubicBezTo>
                    <a:pt x="839248" y="630249"/>
                    <a:pt x="836962" y="631010"/>
                    <a:pt x="834771" y="631010"/>
                  </a:cubicBezTo>
                  <a:close/>
                  <a:moveTo>
                    <a:pt x="16859" y="615104"/>
                  </a:moveTo>
                  <a:cubicBezTo>
                    <a:pt x="16288" y="615104"/>
                    <a:pt x="15716" y="615009"/>
                    <a:pt x="15049" y="614913"/>
                  </a:cubicBezTo>
                  <a:cubicBezTo>
                    <a:pt x="10001" y="613961"/>
                    <a:pt x="6763" y="609103"/>
                    <a:pt x="7715" y="604055"/>
                  </a:cubicBezTo>
                  <a:cubicBezTo>
                    <a:pt x="10763" y="588434"/>
                    <a:pt x="14573" y="573003"/>
                    <a:pt x="19145" y="557954"/>
                  </a:cubicBezTo>
                  <a:cubicBezTo>
                    <a:pt x="20669" y="553096"/>
                    <a:pt x="25813" y="550238"/>
                    <a:pt x="30671" y="551763"/>
                  </a:cubicBezTo>
                  <a:cubicBezTo>
                    <a:pt x="35528" y="553287"/>
                    <a:pt x="38290" y="558430"/>
                    <a:pt x="36862" y="563288"/>
                  </a:cubicBezTo>
                  <a:cubicBezTo>
                    <a:pt x="32480" y="577671"/>
                    <a:pt x="28765" y="592530"/>
                    <a:pt x="25908" y="607484"/>
                  </a:cubicBezTo>
                  <a:cubicBezTo>
                    <a:pt x="25146" y="612056"/>
                    <a:pt x="21241" y="615104"/>
                    <a:pt x="16859" y="615104"/>
                  </a:cubicBezTo>
                  <a:close/>
                  <a:moveTo>
                    <a:pt x="1077087" y="608341"/>
                  </a:moveTo>
                  <a:cubicBezTo>
                    <a:pt x="1076325" y="608341"/>
                    <a:pt x="1075468" y="608246"/>
                    <a:pt x="1074706" y="608055"/>
                  </a:cubicBezTo>
                  <a:cubicBezTo>
                    <a:pt x="1069752" y="606722"/>
                    <a:pt x="1066800" y="601674"/>
                    <a:pt x="1068133" y="596721"/>
                  </a:cubicBezTo>
                  <a:cubicBezTo>
                    <a:pt x="1071658" y="583767"/>
                    <a:pt x="1074325" y="569574"/>
                    <a:pt x="1076611" y="552239"/>
                  </a:cubicBezTo>
                  <a:cubicBezTo>
                    <a:pt x="1077278" y="547191"/>
                    <a:pt x="1082040" y="543571"/>
                    <a:pt x="1086993" y="544238"/>
                  </a:cubicBezTo>
                  <a:cubicBezTo>
                    <a:pt x="1092041" y="544905"/>
                    <a:pt x="1095661" y="549572"/>
                    <a:pt x="1094994" y="554620"/>
                  </a:cubicBezTo>
                  <a:cubicBezTo>
                    <a:pt x="1092613" y="572813"/>
                    <a:pt x="1089755" y="587672"/>
                    <a:pt x="1086040" y="601483"/>
                  </a:cubicBezTo>
                  <a:cubicBezTo>
                    <a:pt x="1084993" y="605579"/>
                    <a:pt x="1081183" y="608341"/>
                    <a:pt x="1077087" y="608341"/>
                  </a:cubicBezTo>
                  <a:close/>
                  <a:moveTo>
                    <a:pt x="1249966" y="588434"/>
                  </a:moveTo>
                  <a:cubicBezTo>
                    <a:pt x="1245584" y="588434"/>
                    <a:pt x="1241679" y="585291"/>
                    <a:pt x="1240822" y="580814"/>
                  </a:cubicBezTo>
                  <a:cubicBezTo>
                    <a:pt x="1238250" y="566050"/>
                    <a:pt x="1235107" y="550905"/>
                    <a:pt x="1231583" y="535760"/>
                  </a:cubicBezTo>
                  <a:cubicBezTo>
                    <a:pt x="1230440" y="530808"/>
                    <a:pt x="1233487" y="525759"/>
                    <a:pt x="1238536" y="524616"/>
                  </a:cubicBezTo>
                  <a:cubicBezTo>
                    <a:pt x="1243489" y="523473"/>
                    <a:pt x="1248537" y="526617"/>
                    <a:pt x="1249680" y="531570"/>
                  </a:cubicBezTo>
                  <a:cubicBezTo>
                    <a:pt x="1253299" y="547000"/>
                    <a:pt x="1256443" y="562526"/>
                    <a:pt x="1259110" y="577575"/>
                  </a:cubicBezTo>
                  <a:cubicBezTo>
                    <a:pt x="1259967" y="582624"/>
                    <a:pt x="1256634" y="587386"/>
                    <a:pt x="1251585" y="588338"/>
                  </a:cubicBezTo>
                  <a:cubicBezTo>
                    <a:pt x="1251014" y="588434"/>
                    <a:pt x="1250442" y="588434"/>
                    <a:pt x="1249966" y="588434"/>
                  </a:cubicBezTo>
                  <a:close/>
                  <a:moveTo>
                    <a:pt x="772478" y="561954"/>
                  </a:moveTo>
                  <a:cubicBezTo>
                    <a:pt x="770001" y="561954"/>
                    <a:pt x="767524" y="561002"/>
                    <a:pt x="765715" y="559001"/>
                  </a:cubicBezTo>
                  <a:cubicBezTo>
                    <a:pt x="754761" y="547381"/>
                    <a:pt x="743903" y="536142"/>
                    <a:pt x="733520" y="525759"/>
                  </a:cubicBezTo>
                  <a:cubicBezTo>
                    <a:pt x="729901" y="522140"/>
                    <a:pt x="729901" y="516234"/>
                    <a:pt x="733520" y="512615"/>
                  </a:cubicBezTo>
                  <a:cubicBezTo>
                    <a:pt x="737140" y="508995"/>
                    <a:pt x="743045" y="508995"/>
                    <a:pt x="746665" y="512615"/>
                  </a:cubicBezTo>
                  <a:cubicBezTo>
                    <a:pt x="757142" y="523092"/>
                    <a:pt x="768191" y="534427"/>
                    <a:pt x="779240" y="546238"/>
                  </a:cubicBezTo>
                  <a:cubicBezTo>
                    <a:pt x="782764" y="549953"/>
                    <a:pt x="782574" y="555858"/>
                    <a:pt x="778859" y="559287"/>
                  </a:cubicBezTo>
                  <a:cubicBezTo>
                    <a:pt x="777049" y="561097"/>
                    <a:pt x="774763" y="561954"/>
                    <a:pt x="772478" y="561954"/>
                  </a:cubicBezTo>
                  <a:close/>
                  <a:moveTo>
                    <a:pt x="1479709" y="555954"/>
                  </a:moveTo>
                  <a:cubicBezTo>
                    <a:pt x="1474756" y="555954"/>
                    <a:pt x="1470660" y="552048"/>
                    <a:pt x="1470469" y="547000"/>
                  </a:cubicBezTo>
                  <a:cubicBezTo>
                    <a:pt x="1469898" y="530522"/>
                    <a:pt x="1468755" y="515567"/>
                    <a:pt x="1467040" y="501375"/>
                  </a:cubicBezTo>
                  <a:cubicBezTo>
                    <a:pt x="1466469" y="496327"/>
                    <a:pt x="1470089" y="491660"/>
                    <a:pt x="1475137" y="491088"/>
                  </a:cubicBezTo>
                  <a:cubicBezTo>
                    <a:pt x="1480185" y="490421"/>
                    <a:pt x="1484852" y="494136"/>
                    <a:pt x="1485424" y="499184"/>
                  </a:cubicBezTo>
                  <a:cubicBezTo>
                    <a:pt x="1487138" y="513948"/>
                    <a:pt x="1488281" y="529379"/>
                    <a:pt x="1488948" y="546333"/>
                  </a:cubicBezTo>
                  <a:cubicBezTo>
                    <a:pt x="1489139" y="551477"/>
                    <a:pt x="1485138" y="555763"/>
                    <a:pt x="1479994" y="555954"/>
                  </a:cubicBezTo>
                  <a:cubicBezTo>
                    <a:pt x="1479900" y="555954"/>
                    <a:pt x="1479804" y="555954"/>
                    <a:pt x="1479709" y="555954"/>
                  </a:cubicBezTo>
                  <a:close/>
                  <a:moveTo>
                    <a:pt x="44101" y="526331"/>
                  </a:moveTo>
                  <a:cubicBezTo>
                    <a:pt x="42863" y="526331"/>
                    <a:pt x="41624" y="526045"/>
                    <a:pt x="40386" y="525569"/>
                  </a:cubicBezTo>
                  <a:cubicBezTo>
                    <a:pt x="35719" y="523568"/>
                    <a:pt x="33528" y="518044"/>
                    <a:pt x="35528" y="513377"/>
                  </a:cubicBezTo>
                  <a:cubicBezTo>
                    <a:pt x="41910" y="498613"/>
                    <a:pt x="49149" y="484325"/>
                    <a:pt x="56960" y="470895"/>
                  </a:cubicBezTo>
                  <a:cubicBezTo>
                    <a:pt x="59531" y="466514"/>
                    <a:pt x="65246" y="464990"/>
                    <a:pt x="69628" y="467562"/>
                  </a:cubicBezTo>
                  <a:cubicBezTo>
                    <a:pt x="74009" y="470133"/>
                    <a:pt x="75533" y="475848"/>
                    <a:pt x="72962" y="480230"/>
                  </a:cubicBezTo>
                  <a:cubicBezTo>
                    <a:pt x="65437" y="493088"/>
                    <a:pt x="58579" y="506709"/>
                    <a:pt x="52483" y="520711"/>
                  </a:cubicBezTo>
                  <a:cubicBezTo>
                    <a:pt x="51149" y="524235"/>
                    <a:pt x="47720" y="526331"/>
                    <a:pt x="44101" y="526331"/>
                  </a:cubicBezTo>
                  <a:close/>
                  <a:moveTo>
                    <a:pt x="1090708" y="516329"/>
                  </a:moveTo>
                  <a:cubicBezTo>
                    <a:pt x="1090422" y="516329"/>
                    <a:pt x="1090136" y="516329"/>
                    <a:pt x="1089851" y="516329"/>
                  </a:cubicBezTo>
                  <a:cubicBezTo>
                    <a:pt x="1084707" y="515853"/>
                    <a:pt x="1080993" y="511376"/>
                    <a:pt x="1081469" y="506233"/>
                  </a:cubicBezTo>
                  <a:cubicBezTo>
                    <a:pt x="1082802" y="491755"/>
                    <a:pt x="1084326" y="475467"/>
                    <a:pt x="1086421" y="459560"/>
                  </a:cubicBezTo>
                  <a:cubicBezTo>
                    <a:pt x="1087088" y="454512"/>
                    <a:pt x="1091851" y="450988"/>
                    <a:pt x="1096804" y="451655"/>
                  </a:cubicBezTo>
                  <a:cubicBezTo>
                    <a:pt x="1101852" y="452321"/>
                    <a:pt x="1105471" y="456989"/>
                    <a:pt x="1104710" y="462132"/>
                  </a:cubicBezTo>
                  <a:cubicBezTo>
                    <a:pt x="1102614" y="477563"/>
                    <a:pt x="1101090" y="493755"/>
                    <a:pt x="1099852" y="507947"/>
                  </a:cubicBezTo>
                  <a:cubicBezTo>
                    <a:pt x="1099471" y="512710"/>
                    <a:pt x="1095470" y="516329"/>
                    <a:pt x="1090708" y="516329"/>
                  </a:cubicBezTo>
                  <a:close/>
                  <a:moveTo>
                    <a:pt x="1230916" y="497470"/>
                  </a:moveTo>
                  <a:cubicBezTo>
                    <a:pt x="1226534" y="497470"/>
                    <a:pt x="1222725" y="494422"/>
                    <a:pt x="1221867" y="489945"/>
                  </a:cubicBezTo>
                  <a:cubicBezTo>
                    <a:pt x="1218914" y="474420"/>
                    <a:pt x="1216247" y="458799"/>
                    <a:pt x="1213961" y="443654"/>
                  </a:cubicBezTo>
                  <a:cubicBezTo>
                    <a:pt x="1213200" y="438605"/>
                    <a:pt x="1216724" y="433843"/>
                    <a:pt x="1221772" y="433176"/>
                  </a:cubicBezTo>
                  <a:cubicBezTo>
                    <a:pt x="1226820" y="432414"/>
                    <a:pt x="1231583" y="435938"/>
                    <a:pt x="1232250" y="440987"/>
                  </a:cubicBezTo>
                  <a:cubicBezTo>
                    <a:pt x="1234440" y="455846"/>
                    <a:pt x="1237012" y="471181"/>
                    <a:pt x="1239965" y="486421"/>
                  </a:cubicBezTo>
                  <a:cubicBezTo>
                    <a:pt x="1240917" y="491469"/>
                    <a:pt x="1237678" y="496327"/>
                    <a:pt x="1232630" y="497279"/>
                  </a:cubicBezTo>
                  <a:cubicBezTo>
                    <a:pt x="1232059" y="497375"/>
                    <a:pt x="1231487" y="497470"/>
                    <a:pt x="1230916" y="497470"/>
                  </a:cubicBezTo>
                  <a:close/>
                  <a:moveTo>
                    <a:pt x="706660" y="496327"/>
                  </a:moveTo>
                  <a:cubicBezTo>
                    <a:pt x="704374" y="496327"/>
                    <a:pt x="702183" y="495470"/>
                    <a:pt x="700373" y="493850"/>
                  </a:cubicBezTo>
                  <a:cubicBezTo>
                    <a:pt x="688753" y="483087"/>
                    <a:pt x="677132" y="472896"/>
                    <a:pt x="665797" y="463371"/>
                  </a:cubicBezTo>
                  <a:cubicBezTo>
                    <a:pt x="661892" y="460132"/>
                    <a:pt x="661321" y="454226"/>
                    <a:pt x="664655" y="450321"/>
                  </a:cubicBezTo>
                  <a:cubicBezTo>
                    <a:pt x="667893" y="446416"/>
                    <a:pt x="673798" y="445845"/>
                    <a:pt x="677704" y="449178"/>
                  </a:cubicBezTo>
                  <a:cubicBezTo>
                    <a:pt x="689229" y="458799"/>
                    <a:pt x="701135" y="469276"/>
                    <a:pt x="712946" y="480230"/>
                  </a:cubicBezTo>
                  <a:cubicBezTo>
                    <a:pt x="716661" y="483659"/>
                    <a:pt x="716947" y="489564"/>
                    <a:pt x="713422" y="493279"/>
                  </a:cubicBezTo>
                  <a:cubicBezTo>
                    <a:pt x="711613" y="495279"/>
                    <a:pt x="709136" y="496327"/>
                    <a:pt x="706660" y="496327"/>
                  </a:cubicBezTo>
                  <a:close/>
                  <a:moveTo>
                    <a:pt x="1468279" y="463751"/>
                  </a:moveTo>
                  <a:cubicBezTo>
                    <a:pt x="1464088" y="463751"/>
                    <a:pt x="1460277" y="460894"/>
                    <a:pt x="1459230" y="456608"/>
                  </a:cubicBezTo>
                  <a:cubicBezTo>
                    <a:pt x="1455610" y="441368"/>
                    <a:pt x="1450943" y="426890"/>
                    <a:pt x="1445514" y="413745"/>
                  </a:cubicBezTo>
                  <a:cubicBezTo>
                    <a:pt x="1443514" y="408983"/>
                    <a:pt x="1445800" y="403554"/>
                    <a:pt x="1450562" y="401649"/>
                  </a:cubicBezTo>
                  <a:cubicBezTo>
                    <a:pt x="1455325" y="399743"/>
                    <a:pt x="1460754" y="401934"/>
                    <a:pt x="1462659" y="406697"/>
                  </a:cubicBezTo>
                  <a:cubicBezTo>
                    <a:pt x="1468469" y="420794"/>
                    <a:pt x="1473422" y="436129"/>
                    <a:pt x="1477328" y="452321"/>
                  </a:cubicBezTo>
                  <a:cubicBezTo>
                    <a:pt x="1478471" y="457275"/>
                    <a:pt x="1475423" y="462323"/>
                    <a:pt x="1470469" y="463466"/>
                  </a:cubicBezTo>
                  <a:cubicBezTo>
                    <a:pt x="1469708" y="463751"/>
                    <a:pt x="1469041" y="463751"/>
                    <a:pt x="1468279" y="463751"/>
                  </a:cubicBezTo>
                  <a:close/>
                  <a:moveTo>
                    <a:pt x="91059" y="446321"/>
                  </a:moveTo>
                  <a:cubicBezTo>
                    <a:pt x="89059" y="446321"/>
                    <a:pt x="87058" y="445654"/>
                    <a:pt x="85344" y="444321"/>
                  </a:cubicBezTo>
                  <a:cubicBezTo>
                    <a:pt x="81344" y="441177"/>
                    <a:pt x="80581" y="435367"/>
                    <a:pt x="83725" y="431271"/>
                  </a:cubicBezTo>
                  <a:cubicBezTo>
                    <a:pt x="93631" y="418508"/>
                    <a:pt x="104489" y="406601"/>
                    <a:pt x="115824" y="395838"/>
                  </a:cubicBezTo>
                  <a:cubicBezTo>
                    <a:pt x="119539" y="392314"/>
                    <a:pt x="125349" y="392504"/>
                    <a:pt x="128969" y="396219"/>
                  </a:cubicBezTo>
                  <a:cubicBezTo>
                    <a:pt x="132493" y="399934"/>
                    <a:pt x="132302" y="405839"/>
                    <a:pt x="128588" y="409364"/>
                  </a:cubicBezTo>
                  <a:cubicBezTo>
                    <a:pt x="117920" y="419555"/>
                    <a:pt x="107728" y="430795"/>
                    <a:pt x="98298" y="442796"/>
                  </a:cubicBezTo>
                  <a:cubicBezTo>
                    <a:pt x="96583" y="445083"/>
                    <a:pt x="93821" y="446321"/>
                    <a:pt x="91059" y="446321"/>
                  </a:cubicBezTo>
                  <a:close/>
                  <a:moveTo>
                    <a:pt x="635222" y="436700"/>
                  </a:moveTo>
                  <a:cubicBezTo>
                    <a:pt x="633317" y="436700"/>
                    <a:pt x="631412" y="436129"/>
                    <a:pt x="629698" y="434891"/>
                  </a:cubicBezTo>
                  <a:cubicBezTo>
                    <a:pt x="617220" y="425556"/>
                    <a:pt x="604456" y="416793"/>
                    <a:pt x="591979" y="408792"/>
                  </a:cubicBezTo>
                  <a:cubicBezTo>
                    <a:pt x="587692" y="406030"/>
                    <a:pt x="586454" y="400315"/>
                    <a:pt x="589216" y="396029"/>
                  </a:cubicBezTo>
                  <a:cubicBezTo>
                    <a:pt x="591979" y="391742"/>
                    <a:pt x="597694" y="390409"/>
                    <a:pt x="601980" y="393267"/>
                  </a:cubicBezTo>
                  <a:cubicBezTo>
                    <a:pt x="614839" y="401553"/>
                    <a:pt x="627888" y="410602"/>
                    <a:pt x="640747" y="420127"/>
                  </a:cubicBezTo>
                  <a:cubicBezTo>
                    <a:pt x="644842" y="423175"/>
                    <a:pt x="645700" y="428985"/>
                    <a:pt x="642652" y="433081"/>
                  </a:cubicBezTo>
                  <a:cubicBezTo>
                    <a:pt x="640842" y="435462"/>
                    <a:pt x="638080" y="436700"/>
                    <a:pt x="635222" y="436700"/>
                  </a:cubicBezTo>
                  <a:close/>
                  <a:moveTo>
                    <a:pt x="1104519" y="424509"/>
                  </a:moveTo>
                  <a:cubicBezTo>
                    <a:pt x="1103662" y="424509"/>
                    <a:pt x="1102900" y="424413"/>
                    <a:pt x="1102042" y="424127"/>
                  </a:cubicBezTo>
                  <a:cubicBezTo>
                    <a:pt x="1097090" y="422794"/>
                    <a:pt x="1094232" y="417650"/>
                    <a:pt x="1095565" y="412697"/>
                  </a:cubicBezTo>
                  <a:cubicBezTo>
                    <a:pt x="1100233" y="395838"/>
                    <a:pt x="1106043" y="381075"/>
                    <a:pt x="1113377" y="367549"/>
                  </a:cubicBezTo>
                  <a:cubicBezTo>
                    <a:pt x="1115854" y="363072"/>
                    <a:pt x="1121474" y="361358"/>
                    <a:pt x="1125950" y="363834"/>
                  </a:cubicBezTo>
                  <a:cubicBezTo>
                    <a:pt x="1130427" y="366311"/>
                    <a:pt x="1132142" y="371930"/>
                    <a:pt x="1129665" y="376407"/>
                  </a:cubicBezTo>
                  <a:cubicBezTo>
                    <a:pt x="1122998" y="388695"/>
                    <a:pt x="1117664" y="402125"/>
                    <a:pt x="1113473" y="417555"/>
                  </a:cubicBezTo>
                  <a:cubicBezTo>
                    <a:pt x="1112330" y="421746"/>
                    <a:pt x="1108615" y="424509"/>
                    <a:pt x="1104519" y="424509"/>
                  </a:cubicBezTo>
                  <a:close/>
                  <a:moveTo>
                    <a:pt x="1217485" y="405363"/>
                  </a:moveTo>
                  <a:cubicBezTo>
                    <a:pt x="1212723" y="405363"/>
                    <a:pt x="1208723" y="401744"/>
                    <a:pt x="1208246" y="396981"/>
                  </a:cubicBezTo>
                  <a:cubicBezTo>
                    <a:pt x="1206722" y="381075"/>
                    <a:pt x="1205674" y="365263"/>
                    <a:pt x="1205103" y="350023"/>
                  </a:cubicBezTo>
                  <a:cubicBezTo>
                    <a:pt x="1204912" y="344879"/>
                    <a:pt x="1208913" y="340593"/>
                    <a:pt x="1214056" y="340403"/>
                  </a:cubicBezTo>
                  <a:cubicBezTo>
                    <a:pt x="1219200" y="340212"/>
                    <a:pt x="1223486" y="344213"/>
                    <a:pt x="1223677" y="349356"/>
                  </a:cubicBezTo>
                  <a:cubicBezTo>
                    <a:pt x="1224248" y="364215"/>
                    <a:pt x="1225201" y="379646"/>
                    <a:pt x="1226725" y="395171"/>
                  </a:cubicBezTo>
                  <a:cubicBezTo>
                    <a:pt x="1227201" y="400220"/>
                    <a:pt x="1223486" y="404792"/>
                    <a:pt x="1218343" y="405268"/>
                  </a:cubicBezTo>
                  <a:cubicBezTo>
                    <a:pt x="1218057" y="405363"/>
                    <a:pt x="1217771" y="405363"/>
                    <a:pt x="1217485" y="405363"/>
                  </a:cubicBezTo>
                  <a:close/>
                  <a:moveTo>
                    <a:pt x="556927" y="386599"/>
                  </a:moveTo>
                  <a:cubicBezTo>
                    <a:pt x="555403" y="386599"/>
                    <a:pt x="553974" y="386218"/>
                    <a:pt x="552545" y="385456"/>
                  </a:cubicBezTo>
                  <a:cubicBezTo>
                    <a:pt x="544068" y="380884"/>
                    <a:pt x="535591" y="376598"/>
                    <a:pt x="527209" y="372597"/>
                  </a:cubicBezTo>
                  <a:cubicBezTo>
                    <a:pt x="521970" y="370121"/>
                    <a:pt x="516731" y="367739"/>
                    <a:pt x="511397" y="365549"/>
                  </a:cubicBezTo>
                  <a:cubicBezTo>
                    <a:pt x="506730" y="363549"/>
                    <a:pt x="504539" y="358119"/>
                    <a:pt x="506539" y="353357"/>
                  </a:cubicBezTo>
                  <a:cubicBezTo>
                    <a:pt x="508540" y="348689"/>
                    <a:pt x="513969" y="346499"/>
                    <a:pt x="518731" y="348499"/>
                  </a:cubicBezTo>
                  <a:cubicBezTo>
                    <a:pt x="524256" y="350880"/>
                    <a:pt x="529780" y="353357"/>
                    <a:pt x="535114" y="355929"/>
                  </a:cubicBezTo>
                  <a:cubicBezTo>
                    <a:pt x="543782" y="360024"/>
                    <a:pt x="552545" y="364501"/>
                    <a:pt x="561308" y="369168"/>
                  </a:cubicBezTo>
                  <a:cubicBezTo>
                    <a:pt x="565785" y="371645"/>
                    <a:pt x="567499" y="377264"/>
                    <a:pt x="565118" y="381741"/>
                  </a:cubicBezTo>
                  <a:cubicBezTo>
                    <a:pt x="563404" y="384789"/>
                    <a:pt x="560261" y="386599"/>
                    <a:pt x="556927" y="386599"/>
                  </a:cubicBezTo>
                  <a:close/>
                  <a:moveTo>
                    <a:pt x="158401" y="382694"/>
                  </a:moveTo>
                  <a:cubicBezTo>
                    <a:pt x="155448" y="382694"/>
                    <a:pt x="152495" y="381265"/>
                    <a:pt x="150781" y="378693"/>
                  </a:cubicBezTo>
                  <a:cubicBezTo>
                    <a:pt x="147923" y="374502"/>
                    <a:pt x="148971" y="368692"/>
                    <a:pt x="153257" y="365834"/>
                  </a:cubicBezTo>
                  <a:cubicBezTo>
                    <a:pt x="166402" y="356881"/>
                    <a:pt x="180404" y="348880"/>
                    <a:pt x="194977" y="342117"/>
                  </a:cubicBezTo>
                  <a:cubicBezTo>
                    <a:pt x="199644" y="339926"/>
                    <a:pt x="205169" y="341927"/>
                    <a:pt x="207264" y="346594"/>
                  </a:cubicBezTo>
                  <a:cubicBezTo>
                    <a:pt x="209455" y="351261"/>
                    <a:pt x="207454" y="356786"/>
                    <a:pt x="202787" y="358881"/>
                  </a:cubicBezTo>
                  <a:cubicBezTo>
                    <a:pt x="189166" y="365263"/>
                    <a:pt x="176022" y="372692"/>
                    <a:pt x="163735" y="381075"/>
                  </a:cubicBezTo>
                  <a:cubicBezTo>
                    <a:pt x="162020" y="382217"/>
                    <a:pt x="160211" y="382694"/>
                    <a:pt x="158401" y="382694"/>
                  </a:cubicBezTo>
                  <a:close/>
                  <a:moveTo>
                    <a:pt x="1432179" y="378598"/>
                  </a:moveTo>
                  <a:cubicBezTo>
                    <a:pt x="1429226" y="378598"/>
                    <a:pt x="1426274" y="377169"/>
                    <a:pt x="1424464" y="374502"/>
                  </a:cubicBezTo>
                  <a:cubicBezTo>
                    <a:pt x="1421511" y="370121"/>
                    <a:pt x="1418273" y="365739"/>
                    <a:pt x="1414939" y="361643"/>
                  </a:cubicBezTo>
                  <a:cubicBezTo>
                    <a:pt x="1409034" y="354309"/>
                    <a:pt x="1402556" y="347451"/>
                    <a:pt x="1395603" y="341070"/>
                  </a:cubicBezTo>
                  <a:cubicBezTo>
                    <a:pt x="1391793" y="337641"/>
                    <a:pt x="1391507" y="331735"/>
                    <a:pt x="1394936" y="328020"/>
                  </a:cubicBezTo>
                  <a:cubicBezTo>
                    <a:pt x="1398365" y="324210"/>
                    <a:pt x="1404271" y="323925"/>
                    <a:pt x="1407985" y="327354"/>
                  </a:cubicBezTo>
                  <a:cubicBezTo>
                    <a:pt x="1415701" y="334402"/>
                    <a:pt x="1422844" y="342022"/>
                    <a:pt x="1429321" y="350023"/>
                  </a:cubicBezTo>
                  <a:cubicBezTo>
                    <a:pt x="1432941" y="354500"/>
                    <a:pt x="1436465" y="359262"/>
                    <a:pt x="1439704" y="364120"/>
                  </a:cubicBezTo>
                  <a:cubicBezTo>
                    <a:pt x="1442561" y="368311"/>
                    <a:pt x="1441514" y="374121"/>
                    <a:pt x="1437227" y="376979"/>
                  </a:cubicBezTo>
                  <a:cubicBezTo>
                    <a:pt x="1435799" y="378122"/>
                    <a:pt x="1433989" y="378598"/>
                    <a:pt x="1432179" y="378598"/>
                  </a:cubicBezTo>
                  <a:close/>
                  <a:moveTo>
                    <a:pt x="471488" y="350213"/>
                  </a:moveTo>
                  <a:cubicBezTo>
                    <a:pt x="470535" y="350213"/>
                    <a:pt x="469678" y="350118"/>
                    <a:pt x="468725" y="349833"/>
                  </a:cubicBezTo>
                  <a:cubicBezTo>
                    <a:pt x="454247" y="345260"/>
                    <a:pt x="439388" y="341450"/>
                    <a:pt x="424624" y="338402"/>
                  </a:cubicBezTo>
                  <a:cubicBezTo>
                    <a:pt x="419576" y="337355"/>
                    <a:pt x="416338" y="332497"/>
                    <a:pt x="417386" y="327449"/>
                  </a:cubicBezTo>
                  <a:cubicBezTo>
                    <a:pt x="418433" y="322400"/>
                    <a:pt x="423291" y="319257"/>
                    <a:pt x="428339" y="320210"/>
                  </a:cubicBezTo>
                  <a:cubicBezTo>
                    <a:pt x="443674" y="323353"/>
                    <a:pt x="459200" y="327354"/>
                    <a:pt x="474250" y="332116"/>
                  </a:cubicBezTo>
                  <a:cubicBezTo>
                    <a:pt x="479107" y="333640"/>
                    <a:pt x="481870" y="338879"/>
                    <a:pt x="480346" y="343737"/>
                  </a:cubicBezTo>
                  <a:cubicBezTo>
                    <a:pt x="479107" y="347642"/>
                    <a:pt x="475488" y="350213"/>
                    <a:pt x="471488" y="350213"/>
                  </a:cubicBezTo>
                  <a:close/>
                  <a:moveTo>
                    <a:pt x="1149382" y="344308"/>
                  </a:moveTo>
                  <a:cubicBezTo>
                    <a:pt x="1147001" y="344308"/>
                    <a:pt x="1144619" y="343355"/>
                    <a:pt x="1142810" y="341546"/>
                  </a:cubicBezTo>
                  <a:cubicBezTo>
                    <a:pt x="1139190" y="337926"/>
                    <a:pt x="1139190" y="332021"/>
                    <a:pt x="1142810" y="328401"/>
                  </a:cubicBezTo>
                  <a:cubicBezTo>
                    <a:pt x="1154240" y="316971"/>
                    <a:pt x="1167289" y="307065"/>
                    <a:pt x="1181671" y="298874"/>
                  </a:cubicBezTo>
                  <a:cubicBezTo>
                    <a:pt x="1186148" y="296302"/>
                    <a:pt x="1191768" y="297921"/>
                    <a:pt x="1194340" y="302303"/>
                  </a:cubicBezTo>
                  <a:cubicBezTo>
                    <a:pt x="1196912" y="306779"/>
                    <a:pt x="1195293" y="312399"/>
                    <a:pt x="1190911" y="314971"/>
                  </a:cubicBezTo>
                  <a:cubicBezTo>
                    <a:pt x="1177957" y="322400"/>
                    <a:pt x="1166241" y="331259"/>
                    <a:pt x="1155954" y="341546"/>
                  </a:cubicBezTo>
                  <a:cubicBezTo>
                    <a:pt x="1154144" y="343355"/>
                    <a:pt x="1151763" y="344308"/>
                    <a:pt x="1149382" y="344308"/>
                  </a:cubicBezTo>
                  <a:close/>
                  <a:moveTo>
                    <a:pt x="242316" y="343451"/>
                  </a:moveTo>
                  <a:cubicBezTo>
                    <a:pt x="238315" y="343451"/>
                    <a:pt x="234601" y="340784"/>
                    <a:pt x="233458" y="336783"/>
                  </a:cubicBezTo>
                  <a:cubicBezTo>
                    <a:pt x="232029" y="331830"/>
                    <a:pt x="234887" y="326687"/>
                    <a:pt x="239744" y="325258"/>
                  </a:cubicBezTo>
                  <a:cubicBezTo>
                    <a:pt x="254698" y="320876"/>
                    <a:pt x="270415" y="317447"/>
                    <a:pt x="286417" y="315162"/>
                  </a:cubicBezTo>
                  <a:cubicBezTo>
                    <a:pt x="291465" y="314304"/>
                    <a:pt x="296228" y="317924"/>
                    <a:pt x="296894" y="322972"/>
                  </a:cubicBezTo>
                  <a:cubicBezTo>
                    <a:pt x="297656" y="328020"/>
                    <a:pt x="294132" y="332783"/>
                    <a:pt x="289084" y="333450"/>
                  </a:cubicBezTo>
                  <a:cubicBezTo>
                    <a:pt x="273939" y="335640"/>
                    <a:pt x="259080" y="338879"/>
                    <a:pt x="244888" y="342975"/>
                  </a:cubicBezTo>
                  <a:cubicBezTo>
                    <a:pt x="244030" y="343260"/>
                    <a:pt x="243173" y="343451"/>
                    <a:pt x="242316" y="343451"/>
                  </a:cubicBezTo>
                  <a:close/>
                  <a:moveTo>
                    <a:pt x="380524" y="331640"/>
                  </a:moveTo>
                  <a:cubicBezTo>
                    <a:pt x="380238" y="331640"/>
                    <a:pt x="379952" y="331640"/>
                    <a:pt x="379666" y="331640"/>
                  </a:cubicBezTo>
                  <a:cubicBezTo>
                    <a:pt x="364427" y="330211"/>
                    <a:pt x="349187" y="329639"/>
                    <a:pt x="334232" y="329830"/>
                  </a:cubicBezTo>
                  <a:cubicBezTo>
                    <a:pt x="334137" y="329830"/>
                    <a:pt x="334137" y="329830"/>
                    <a:pt x="334042" y="329830"/>
                  </a:cubicBezTo>
                  <a:cubicBezTo>
                    <a:pt x="328994" y="329830"/>
                    <a:pt x="324898" y="325829"/>
                    <a:pt x="324803" y="320781"/>
                  </a:cubicBezTo>
                  <a:cubicBezTo>
                    <a:pt x="324707" y="315638"/>
                    <a:pt x="328803" y="311447"/>
                    <a:pt x="333946" y="311351"/>
                  </a:cubicBezTo>
                  <a:cubicBezTo>
                    <a:pt x="349567" y="311066"/>
                    <a:pt x="365474" y="311637"/>
                    <a:pt x="381476" y="313256"/>
                  </a:cubicBezTo>
                  <a:cubicBezTo>
                    <a:pt x="386524" y="313733"/>
                    <a:pt x="390335" y="318305"/>
                    <a:pt x="389858" y="323353"/>
                  </a:cubicBezTo>
                  <a:cubicBezTo>
                    <a:pt x="389287" y="328020"/>
                    <a:pt x="385286" y="331640"/>
                    <a:pt x="380524" y="331640"/>
                  </a:cubicBezTo>
                  <a:close/>
                  <a:moveTo>
                    <a:pt x="1364075" y="316495"/>
                  </a:moveTo>
                  <a:cubicBezTo>
                    <a:pt x="1362551" y="316495"/>
                    <a:pt x="1361027" y="316114"/>
                    <a:pt x="1359599" y="315352"/>
                  </a:cubicBezTo>
                  <a:cubicBezTo>
                    <a:pt x="1346550" y="308208"/>
                    <a:pt x="1332738" y="302588"/>
                    <a:pt x="1318641" y="298683"/>
                  </a:cubicBezTo>
                  <a:cubicBezTo>
                    <a:pt x="1313688" y="297350"/>
                    <a:pt x="1310831" y="292206"/>
                    <a:pt x="1312164" y="287349"/>
                  </a:cubicBezTo>
                  <a:cubicBezTo>
                    <a:pt x="1313498" y="282396"/>
                    <a:pt x="1318641" y="279443"/>
                    <a:pt x="1323499" y="280871"/>
                  </a:cubicBezTo>
                  <a:cubicBezTo>
                    <a:pt x="1339024" y="285063"/>
                    <a:pt x="1354169" y="291254"/>
                    <a:pt x="1368552" y="299159"/>
                  </a:cubicBezTo>
                  <a:cubicBezTo>
                    <a:pt x="1373029" y="301636"/>
                    <a:pt x="1374648" y="307256"/>
                    <a:pt x="1372171" y="311733"/>
                  </a:cubicBezTo>
                  <a:cubicBezTo>
                    <a:pt x="1370552" y="314780"/>
                    <a:pt x="1367409" y="316495"/>
                    <a:pt x="1364075" y="316495"/>
                  </a:cubicBezTo>
                  <a:close/>
                  <a:moveTo>
                    <a:pt x="1214247" y="312495"/>
                  </a:moveTo>
                  <a:cubicBezTo>
                    <a:pt x="1214152" y="312495"/>
                    <a:pt x="1214056" y="312495"/>
                    <a:pt x="1213961" y="312495"/>
                  </a:cubicBezTo>
                  <a:cubicBezTo>
                    <a:pt x="1208818" y="312304"/>
                    <a:pt x="1204818" y="308018"/>
                    <a:pt x="1205008" y="302970"/>
                  </a:cubicBezTo>
                  <a:cubicBezTo>
                    <a:pt x="1205484" y="286872"/>
                    <a:pt x="1206627" y="271061"/>
                    <a:pt x="1208342" y="255821"/>
                  </a:cubicBezTo>
                  <a:cubicBezTo>
                    <a:pt x="1208913" y="250772"/>
                    <a:pt x="1213580" y="247153"/>
                    <a:pt x="1218534" y="247629"/>
                  </a:cubicBezTo>
                  <a:cubicBezTo>
                    <a:pt x="1223581" y="248201"/>
                    <a:pt x="1227296" y="252773"/>
                    <a:pt x="1226725" y="257821"/>
                  </a:cubicBezTo>
                  <a:cubicBezTo>
                    <a:pt x="1225867" y="265441"/>
                    <a:pt x="1225201" y="273251"/>
                    <a:pt x="1224629" y="281157"/>
                  </a:cubicBezTo>
                  <a:cubicBezTo>
                    <a:pt x="1225296" y="280776"/>
                    <a:pt x="1226058" y="280491"/>
                    <a:pt x="1226820" y="280300"/>
                  </a:cubicBezTo>
                  <a:cubicBezTo>
                    <a:pt x="1240536" y="276585"/>
                    <a:pt x="1254538" y="274585"/>
                    <a:pt x="1268540" y="274109"/>
                  </a:cubicBezTo>
                  <a:cubicBezTo>
                    <a:pt x="1270254" y="274109"/>
                    <a:pt x="1271969" y="274013"/>
                    <a:pt x="1273683" y="274013"/>
                  </a:cubicBezTo>
                  <a:lnTo>
                    <a:pt x="1275398" y="274013"/>
                  </a:lnTo>
                  <a:cubicBezTo>
                    <a:pt x="1280541" y="274109"/>
                    <a:pt x="1284637" y="278300"/>
                    <a:pt x="1284542" y="283443"/>
                  </a:cubicBezTo>
                  <a:cubicBezTo>
                    <a:pt x="1284446" y="288492"/>
                    <a:pt x="1280351" y="292587"/>
                    <a:pt x="1275302" y="292587"/>
                  </a:cubicBezTo>
                  <a:cubicBezTo>
                    <a:pt x="1275207" y="292587"/>
                    <a:pt x="1275207" y="292587"/>
                    <a:pt x="1275112" y="292587"/>
                  </a:cubicBezTo>
                  <a:lnTo>
                    <a:pt x="1273778" y="292587"/>
                  </a:lnTo>
                  <a:cubicBezTo>
                    <a:pt x="1272254" y="292587"/>
                    <a:pt x="1270730" y="292587"/>
                    <a:pt x="1269111" y="292683"/>
                  </a:cubicBezTo>
                  <a:cubicBezTo>
                    <a:pt x="1256634" y="293063"/>
                    <a:pt x="1244060" y="294873"/>
                    <a:pt x="1231677" y="298207"/>
                  </a:cubicBezTo>
                  <a:cubicBezTo>
                    <a:pt x="1228915" y="298969"/>
                    <a:pt x="1226058" y="298397"/>
                    <a:pt x="1223868" y="296778"/>
                  </a:cubicBezTo>
                  <a:cubicBezTo>
                    <a:pt x="1223772" y="298969"/>
                    <a:pt x="1223677" y="301255"/>
                    <a:pt x="1223581" y="303446"/>
                  </a:cubicBezTo>
                  <a:cubicBezTo>
                    <a:pt x="1223391" y="308494"/>
                    <a:pt x="1219295" y="312495"/>
                    <a:pt x="1214247" y="312495"/>
                  </a:cubicBezTo>
                  <a:close/>
                  <a:moveTo>
                    <a:pt x="1824895" y="255154"/>
                  </a:moveTo>
                  <a:cubicBezTo>
                    <a:pt x="1808321" y="255154"/>
                    <a:pt x="1792891" y="251154"/>
                    <a:pt x="1777556" y="242867"/>
                  </a:cubicBezTo>
                  <a:cubicBezTo>
                    <a:pt x="1773079" y="240390"/>
                    <a:pt x="1771364" y="234771"/>
                    <a:pt x="1773746" y="230294"/>
                  </a:cubicBezTo>
                  <a:cubicBezTo>
                    <a:pt x="1776222" y="225817"/>
                    <a:pt x="1781746" y="224102"/>
                    <a:pt x="1786319" y="226484"/>
                  </a:cubicBezTo>
                  <a:cubicBezTo>
                    <a:pt x="1798892" y="233246"/>
                    <a:pt x="1811465" y="236580"/>
                    <a:pt x="1824895" y="236580"/>
                  </a:cubicBezTo>
                  <a:lnTo>
                    <a:pt x="1826228" y="236580"/>
                  </a:lnTo>
                  <a:cubicBezTo>
                    <a:pt x="1831086" y="236580"/>
                    <a:pt x="1835563" y="240581"/>
                    <a:pt x="1835658" y="245724"/>
                  </a:cubicBezTo>
                  <a:cubicBezTo>
                    <a:pt x="1835753" y="250868"/>
                    <a:pt x="1831658" y="255059"/>
                    <a:pt x="1826514" y="255154"/>
                  </a:cubicBezTo>
                  <a:lnTo>
                    <a:pt x="1824895" y="255154"/>
                  </a:lnTo>
                  <a:close/>
                  <a:moveTo>
                    <a:pt x="1871568" y="244867"/>
                  </a:moveTo>
                  <a:cubicBezTo>
                    <a:pt x="1867948" y="244867"/>
                    <a:pt x="1864424" y="242676"/>
                    <a:pt x="1862995" y="239057"/>
                  </a:cubicBezTo>
                  <a:cubicBezTo>
                    <a:pt x="1861090" y="234294"/>
                    <a:pt x="1863376" y="228865"/>
                    <a:pt x="1868043" y="226960"/>
                  </a:cubicBezTo>
                  <a:cubicBezTo>
                    <a:pt x="1880235" y="222007"/>
                    <a:pt x="1893475" y="214958"/>
                    <a:pt x="1907667" y="206005"/>
                  </a:cubicBezTo>
                  <a:cubicBezTo>
                    <a:pt x="1911953" y="203243"/>
                    <a:pt x="1917668" y="204576"/>
                    <a:pt x="1920431" y="208862"/>
                  </a:cubicBezTo>
                  <a:cubicBezTo>
                    <a:pt x="1923193" y="213149"/>
                    <a:pt x="1921859" y="218864"/>
                    <a:pt x="1917573" y="221626"/>
                  </a:cubicBezTo>
                  <a:cubicBezTo>
                    <a:pt x="1902524" y="231151"/>
                    <a:pt x="1888236" y="238771"/>
                    <a:pt x="1875092" y="244105"/>
                  </a:cubicBezTo>
                  <a:cubicBezTo>
                    <a:pt x="1873853" y="244676"/>
                    <a:pt x="1872710" y="244867"/>
                    <a:pt x="1871568" y="244867"/>
                  </a:cubicBezTo>
                  <a:close/>
                  <a:moveTo>
                    <a:pt x="1224820" y="220197"/>
                  </a:moveTo>
                  <a:cubicBezTo>
                    <a:pt x="1224153" y="220197"/>
                    <a:pt x="1223581" y="220102"/>
                    <a:pt x="1222915" y="220007"/>
                  </a:cubicBezTo>
                  <a:cubicBezTo>
                    <a:pt x="1217867" y="218959"/>
                    <a:pt x="1214723" y="214006"/>
                    <a:pt x="1215771" y="209053"/>
                  </a:cubicBezTo>
                  <a:cubicBezTo>
                    <a:pt x="1219105" y="193051"/>
                    <a:pt x="1223296" y="177621"/>
                    <a:pt x="1228153" y="163142"/>
                  </a:cubicBezTo>
                  <a:cubicBezTo>
                    <a:pt x="1229773" y="158285"/>
                    <a:pt x="1235012" y="155618"/>
                    <a:pt x="1239869" y="157332"/>
                  </a:cubicBezTo>
                  <a:cubicBezTo>
                    <a:pt x="1244727" y="158951"/>
                    <a:pt x="1247299" y="164190"/>
                    <a:pt x="1245680" y="169048"/>
                  </a:cubicBezTo>
                  <a:cubicBezTo>
                    <a:pt x="1241012" y="182859"/>
                    <a:pt x="1237107" y="197528"/>
                    <a:pt x="1233869" y="212863"/>
                  </a:cubicBezTo>
                  <a:cubicBezTo>
                    <a:pt x="1233011" y="217244"/>
                    <a:pt x="1229106" y="220197"/>
                    <a:pt x="1224820" y="220197"/>
                  </a:cubicBezTo>
                  <a:close/>
                  <a:moveTo>
                    <a:pt x="1745266" y="215816"/>
                  </a:moveTo>
                  <a:cubicBezTo>
                    <a:pt x="1742980" y="215816"/>
                    <a:pt x="1740599" y="214958"/>
                    <a:pt x="1738884" y="213244"/>
                  </a:cubicBezTo>
                  <a:cubicBezTo>
                    <a:pt x="1728121" y="202862"/>
                    <a:pt x="1717452" y="191146"/>
                    <a:pt x="1706499" y="179049"/>
                  </a:cubicBezTo>
                  <a:cubicBezTo>
                    <a:pt x="1703070" y="175239"/>
                    <a:pt x="1703356" y="169429"/>
                    <a:pt x="1707166" y="166000"/>
                  </a:cubicBezTo>
                  <a:cubicBezTo>
                    <a:pt x="1710976" y="162571"/>
                    <a:pt x="1716786" y="162857"/>
                    <a:pt x="1720215" y="166667"/>
                  </a:cubicBezTo>
                  <a:cubicBezTo>
                    <a:pt x="1730978" y="178573"/>
                    <a:pt x="1741456" y="190003"/>
                    <a:pt x="1751743" y="200004"/>
                  </a:cubicBezTo>
                  <a:cubicBezTo>
                    <a:pt x="1755458" y="203528"/>
                    <a:pt x="1755552" y="209434"/>
                    <a:pt x="1752028" y="213053"/>
                  </a:cubicBezTo>
                  <a:cubicBezTo>
                    <a:pt x="1750124" y="214863"/>
                    <a:pt x="1747647" y="215816"/>
                    <a:pt x="1745266" y="215816"/>
                  </a:cubicBezTo>
                  <a:close/>
                  <a:moveTo>
                    <a:pt x="1681829" y="147807"/>
                  </a:moveTo>
                  <a:cubicBezTo>
                    <a:pt x="1679352" y="147807"/>
                    <a:pt x="1676971" y="146855"/>
                    <a:pt x="1675162" y="144950"/>
                  </a:cubicBezTo>
                  <a:cubicBezTo>
                    <a:pt x="1663637" y="132853"/>
                    <a:pt x="1652969" y="122375"/>
                    <a:pt x="1642491" y="112946"/>
                  </a:cubicBezTo>
                  <a:cubicBezTo>
                    <a:pt x="1638681" y="109517"/>
                    <a:pt x="1638395" y="103706"/>
                    <a:pt x="1641825" y="99896"/>
                  </a:cubicBezTo>
                  <a:cubicBezTo>
                    <a:pt x="1645253" y="96086"/>
                    <a:pt x="1651064" y="95801"/>
                    <a:pt x="1654874" y="99230"/>
                  </a:cubicBezTo>
                  <a:cubicBezTo>
                    <a:pt x="1665732" y="109040"/>
                    <a:pt x="1676781" y="119804"/>
                    <a:pt x="1688592" y="132281"/>
                  </a:cubicBezTo>
                  <a:cubicBezTo>
                    <a:pt x="1692116" y="135996"/>
                    <a:pt x="1691926" y="141902"/>
                    <a:pt x="1688306" y="145426"/>
                  </a:cubicBezTo>
                  <a:cubicBezTo>
                    <a:pt x="1686401" y="146950"/>
                    <a:pt x="1684115" y="147807"/>
                    <a:pt x="1681829" y="147807"/>
                  </a:cubicBezTo>
                  <a:close/>
                  <a:moveTo>
                    <a:pt x="1254824" y="132472"/>
                  </a:moveTo>
                  <a:cubicBezTo>
                    <a:pt x="1253395" y="132472"/>
                    <a:pt x="1251966" y="132186"/>
                    <a:pt x="1250633" y="131424"/>
                  </a:cubicBezTo>
                  <a:cubicBezTo>
                    <a:pt x="1246060" y="129138"/>
                    <a:pt x="1244251" y="123519"/>
                    <a:pt x="1246632" y="118946"/>
                  </a:cubicBezTo>
                  <a:cubicBezTo>
                    <a:pt x="1254157" y="104183"/>
                    <a:pt x="1262824" y="90467"/>
                    <a:pt x="1272254" y="78179"/>
                  </a:cubicBezTo>
                  <a:cubicBezTo>
                    <a:pt x="1275398" y="74084"/>
                    <a:pt x="1281208" y="73322"/>
                    <a:pt x="1285209" y="76465"/>
                  </a:cubicBezTo>
                  <a:cubicBezTo>
                    <a:pt x="1289304" y="79608"/>
                    <a:pt x="1289971" y="85419"/>
                    <a:pt x="1286923" y="89419"/>
                  </a:cubicBezTo>
                  <a:cubicBezTo>
                    <a:pt x="1278160" y="100754"/>
                    <a:pt x="1270159" y="113517"/>
                    <a:pt x="1263110" y="127233"/>
                  </a:cubicBezTo>
                  <a:cubicBezTo>
                    <a:pt x="1261491" y="130662"/>
                    <a:pt x="1258157" y="132472"/>
                    <a:pt x="1254824" y="132472"/>
                  </a:cubicBezTo>
                  <a:close/>
                  <a:moveTo>
                    <a:pt x="1612487" y="85990"/>
                  </a:moveTo>
                  <a:cubicBezTo>
                    <a:pt x="1610582" y="85990"/>
                    <a:pt x="1608677" y="85419"/>
                    <a:pt x="1607058" y="84275"/>
                  </a:cubicBezTo>
                  <a:cubicBezTo>
                    <a:pt x="1594771" y="75322"/>
                    <a:pt x="1581912" y="67130"/>
                    <a:pt x="1568767" y="59891"/>
                  </a:cubicBezTo>
                  <a:cubicBezTo>
                    <a:pt x="1564291" y="57415"/>
                    <a:pt x="1562671" y="51795"/>
                    <a:pt x="1565148" y="47319"/>
                  </a:cubicBezTo>
                  <a:cubicBezTo>
                    <a:pt x="1567624" y="42842"/>
                    <a:pt x="1573244" y="41223"/>
                    <a:pt x="1577721" y="43699"/>
                  </a:cubicBezTo>
                  <a:cubicBezTo>
                    <a:pt x="1591437" y="51319"/>
                    <a:pt x="1604962" y="59891"/>
                    <a:pt x="1617821" y="69226"/>
                  </a:cubicBezTo>
                  <a:cubicBezTo>
                    <a:pt x="1622012" y="72274"/>
                    <a:pt x="1622869" y="77989"/>
                    <a:pt x="1619917" y="82180"/>
                  </a:cubicBezTo>
                  <a:cubicBezTo>
                    <a:pt x="1618202" y="84656"/>
                    <a:pt x="1615345" y="85990"/>
                    <a:pt x="1612487" y="85990"/>
                  </a:cubicBezTo>
                  <a:close/>
                  <a:moveTo>
                    <a:pt x="1311688" y="59796"/>
                  </a:moveTo>
                  <a:cubicBezTo>
                    <a:pt x="1309021" y="59796"/>
                    <a:pt x="1306354" y="58653"/>
                    <a:pt x="1304544" y="56367"/>
                  </a:cubicBezTo>
                  <a:cubicBezTo>
                    <a:pt x="1301306" y="52367"/>
                    <a:pt x="1301877" y="46556"/>
                    <a:pt x="1305782" y="43318"/>
                  </a:cubicBezTo>
                  <a:cubicBezTo>
                    <a:pt x="1318546" y="32840"/>
                    <a:pt x="1332357" y="24173"/>
                    <a:pt x="1347026" y="17410"/>
                  </a:cubicBezTo>
                  <a:cubicBezTo>
                    <a:pt x="1351693" y="15314"/>
                    <a:pt x="1357218" y="17315"/>
                    <a:pt x="1359313" y="21982"/>
                  </a:cubicBezTo>
                  <a:cubicBezTo>
                    <a:pt x="1361409" y="26649"/>
                    <a:pt x="1359408" y="32174"/>
                    <a:pt x="1354741" y="34269"/>
                  </a:cubicBezTo>
                  <a:cubicBezTo>
                    <a:pt x="1341501" y="40365"/>
                    <a:pt x="1329023" y="48176"/>
                    <a:pt x="1317498" y="57701"/>
                  </a:cubicBezTo>
                  <a:cubicBezTo>
                    <a:pt x="1315879" y="59129"/>
                    <a:pt x="1313784" y="59796"/>
                    <a:pt x="1311688" y="59796"/>
                  </a:cubicBezTo>
                  <a:close/>
                  <a:moveTo>
                    <a:pt x="1531430" y="40937"/>
                  </a:moveTo>
                  <a:cubicBezTo>
                    <a:pt x="1530287" y="40937"/>
                    <a:pt x="1529048" y="40746"/>
                    <a:pt x="1527905" y="40270"/>
                  </a:cubicBezTo>
                  <a:cubicBezTo>
                    <a:pt x="1523048" y="38270"/>
                    <a:pt x="1518190" y="36365"/>
                    <a:pt x="1513046" y="34555"/>
                  </a:cubicBezTo>
                  <a:cubicBezTo>
                    <a:pt x="1503712" y="31126"/>
                    <a:pt x="1494282" y="28269"/>
                    <a:pt x="1485043" y="25887"/>
                  </a:cubicBezTo>
                  <a:cubicBezTo>
                    <a:pt x="1480090" y="24649"/>
                    <a:pt x="1477042" y="19601"/>
                    <a:pt x="1478375" y="14648"/>
                  </a:cubicBezTo>
                  <a:cubicBezTo>
                    <a:pt x="1479614" y="9695"/>
                    <a:pt x="1484662" y="6742"/>
                    <a:pt x="1489615" y="7980"/>
                  </a:cubicBezTo>
                  <a:cubicBezTo>
                    <a:pt x="1499426" y="10457"/>
                    <a:pt x="1509427" y="13600"/>
                    <a:pt x="1519428" y="17219"/>
                  </a:cubicBezTo>
                  <a:cubicBezTo>
                    <a:pt x="1524762" y="19125"/>
                    <a:pt x="1529906" y="21125"/>
                    <a:pt x="1534954" y="23220"/>
                  </a:cubicBezTo>
                  <a:cubicBezTo>
                    <a:pt x="1539716" y="25125"/>
                    <a:pt x="1541907" y="30554"/>
                    <a:pt x="1540002" y="35317"/>
                  </a:cubicBezTo>
                  <a:cubicBezTo>
                    <a:pt x="1538573" y="38746"/>
                    <a:pt x="1535049" y="40937"/>
                    <a:pt x="1531430" y="40937"/>
                  </a:cubicBezTo>
                  <a:close/>
                  <a:moveTo>
                    <a:pt x="1395222" y="21410"/>
                  </a:moveTo>
                  <a:cubicBezTo>
                    <a:pt x="1390840" y="21410"/>
                    <a:pt x="1386840" y="18267"/>
                    <a:pt x="1386078" y="13695"/>
                  </a:cubicBezTo>
                  <a:cubicBezTo>
                    <a:pt x="1385221" y="8647"/>
                    <a:pt x="1388555" y="3884"/>
                    <a:pt x="1393602" y="3027"/>
                  </a:cubicBezTo>
                  <a:cubicBezTo>
                    <a:pt x="1409128" y="360"/>
                    <a:pt x="1425416" y="-592"/>
                    <a:pt x="1442085" y="360"/>
                  </a:cubicBezTo>
                  <a:cubicBezTo>
                    <a:pt x="1447228" y="646"/>
                    <a:pt x="1451134" y="5027"/>
                    <a:pt x="1450752" y="10171"/>
                  </a:cubicBezTo>
                  <a:cubicBezTo>
                    <a:pt x="1450467" y="15314"/>
                    <a:pt x="1446085" y="19125"/>
                    <a:pt x="1440942" y="18839"/>
                  </a:cubicBezTo>
                  <a:cubicBezTo>
                    <a:pt x="1425702" y="17981"/>
                    <a:pt x="1410843" y="18744"/>
                    <a:pt x="1396746" y="21220"/>
                  </a:cubicBezTo>
                  <a:cubicBezTo>
                    <a:pt x="1396270" y="21410"/>
                    <a:pt x="1395698" y="21410"/>
                    <a:pt x="1395222" y="21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8DBCCF1-3AF9-4AFB-8011-96F4E7438CA5}"/>
                </a:ext>
              </a:extLst>
            </p:cNvPr>
            <p:cNvSpPr/>
            <p:nvPr/>
          </p:nvSpPr>
          <p:spPr>
            <a:xfrm>
              <a:off x="8550715" y="2594095"/>
              <a:ext cx="36586" cy="33089"/>
            </a:xfrm>
            <a:custGeom>
              <a:avLst/>
              <a:gdLst>
                <a:gd name="connsiteX0" fmla="*/ 9307 w 36586"/>
                <a:gd name="connsiteY0" fmla="*/ 33090 h 33089"/>
                <a:gd name="connsiteX1" fmla="*/ 1972 w 36586"/>
                <a:gd name="connsiteY1" fmla="*/ 29565 h 33089"/>
                <a:gd name="connsiteX2" fmla="*/ 3592 w 36586"/>
                <a:gd name="connsiteY2" fmla="*/ 16516 h 33089"/>
                <a:gd name="connsiteX3" fmla="*/ 21404 w 36586"/>
                <a:gd name="connsiteY3" fmla="*/ 2134 h 33089"/>
                <a:gd name="connsiteX4" fmla="*/ 34453 w 36586"/>
                <a:gd name="connsiteY4" fmla="*/ 3372 h 33089"/>
                <a:gd name="connsiteX5" fmla="*/ 33215 w 36586"/>
                <a:gd name="connsiteY5" fmla="*/ 16421 h 33089"/>
                <a:gd name="connsiteX6" fmla="*/ 14927 w 36586"/>
                <a:gd name="connsiteY6" fmla="*/ 31185 h 33089"/>
                <a:gd name="connsiteX7" fmla="*/ 9307 w 36586"/>
                <a:gd name="connsiteY7" fmla="*/ 33090 h 3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86" h="33089">
                  <a:moveTo>
                    <a:pt x="9307" y="33090"/>
                  </a:moveTo>
                  <a:cubicBezTo>
                    <a:pt x="6545" y="33090"/>
                    <a:pt x="3877" y="31852"/>
                    <a:pt x="1972" y="29565"/>
                  </a:cubicBezTo>
                  <a:cubicBezTo>
                    <a:pt x="-1171" y="25565"/>
                    <a:pt x="-504" y="19755"/>
                    <a:pt x="3592" y="16516"/>
                  </a:cubicBezTo>
                  <a:cubicBezTo>
                    <a:pt x="9402" y="12040"/>
                    <a:pt x="15308" y="7182"/>
                    <a:pt x="21404" y="2134"/>
                  </a:cubicBezTo>
                  <a:cubicBezTo>
                    <a:pt x="25309" y="-1105"/>
                    <a:pt x="31214" y="-629"/>
                    <a:pt x="34453" y="3372"/>
                  </a:cubicBezTo>
                  <a:cubicBezTo>
                    <a:pt x="37691" y="7277"/>
                    <a:pt x="37215" y="13183"/>
                    <a:pt x="33215" y="16421"/>
                  </a:cubicBezTo>
                  <a:cubicBezTo>
                    <a:pt x="26928" y="21660"/>
                    <a:pt x="20832" y="26517"/>
                    <a:pt x="14927" y="31185"/>
                  </a:cubicBezTo>
                  <a:cubicBezTo>
                    <a:pt x="13307" y="32423"/>
                    <a:pt x="11307" y="33090"/>
                    <a:pt x="9307" y="330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7BA7900-0102-44DC-AEC9-1CC6A4EE0558}"/>
              </a:ext>
            </a:extLst>
          </p:cNvPr>
          <p:cNvGrpSpPr/>
          <p:nvPr/>
        </p:nvGrpSpPr>
        <p:grpSpPr>
          <a:xfrm>
            <a:off x="234126" y="247797"/>
            <a:ext cx="9343506" cy="3047417"/>
            <a:chOff x="8662985" y="0"/>
            <a:chExt cx="5502964" cy="30474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33565F5-5FAA-4324-A8FA-70E34C857A18}"/>
                </a:ext>
              </a:extLst>
            </p:cNvPr>
            <p:cNvSpPr txBox="1"/>
            <p:nvPr/>
          </p:nvSpPr>
          <p:spPr>
            <a:xfrm>
              <a:off x="8662988" y="0"/>
              <a:ext cx="55029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pc="300" dirty="0">
                  <a:solidFill>
                    <a:srgbClr val="0F5B42"/>
                  </a:solidFill>
                  <a:latin typeface="Berlin Sans FB Demi" panose="020E0802020502020306" pitchFamily="34" charset="0"/>
                  <a:cs typeface="ARMNoklae" panose="02000506000000020004" pitchFamily="2" charset="0"/>
                </a:rPr>
                <a:t>THANK YOU</a:t>
              </a:r>
              <a:endParaRPr lang="th-TH" sz="2000" spc="300" dirty="0">
                <a:solidFill>
                  <a:srgbClr val="0F5B42"/>
                </a:solidFill>
                <a:latin typeface="Berlin Sans FB Demi" panose="020E0802020502020306" pitchFamily="34" charset="0"/>
                <a:cs typeface="ARMNoklae" panose="02000506000000020004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382627-2030-4BA1-AF21-D524AAAA47CD}"/>
                </a:ext>
              </a:extLst>
            </p:cNvPr>
            <p:cNvSpPr txBox="1"/>
            <p:nvPr/>
          </p:nvSpPr>
          <p:spPr>
            <a:xfrm>
              <a:off x="8662985" y="900935"/>
              <a:ext cx="55029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pc="300" dirty="0">
                  <a:solidFill>
                    <a:srgbClr val="EFA350"/>
                  </a:solidFill>
                  <a:latin typeface="Berlin Sans FB Demi" panose="020E0802020502020306" pitchFamily="34" charset="0"/>
                  <a:cs typeface="ARMNoklae" panose="02000506000000020004" pitchFamily="2" charset="0"/>
                </a:rPr>
                <a:t>THANK YOU</a:t>
              </a:r>
              <a:r>
                <a:rPr lang="en-US" sz="7200" b="1" spc="300" dirty="0">
                  <a:solidFill>
                    <a:srgbClr val="E9D2AE"/>
                  </a:solidFill>
                  <a:latin typeface="Berlin Sans FB Demi" panose="020E0802020502020306" pitchFamily="34" charset="0"/>
                  <a:cs typeface="ARMNoklae" panose="02000506000000020004" pitchFamily="2" charset="0"/>
                </a:rPr>
                <a:t> </a:t>
              </a:r>
              <a:endParaRPr lang="th-TH" sz="2000" spc="300" dirty="0">
                <a:solidFill>
                  <a:srgbClr val="E9D2AE"/>
                </a:solidFill>
                <a:latin typeface="Berlin Sans FB Demi" panose="020E0802020502020306" pitchFamily="34" charset="0"/>
                <a:cs typeface="ARMNoklae" panose="02000506000000020004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B2E4C9-9757-42C6-91AA-726A84D5CFB7}"/>
                </a:ext>
              </a:extLst>
            </p:cNvPr>
            <p:cNvSpPr txBox="1"/>
            <p:nvPr/>
          </p:nvSpPr>
          <p:spPr>
            <a:xfrm>
              <a:off x="8662986" y="1847088"/>
              <a:ext cx="55029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spc="300" dirty="0">
                  <a:solidFill>
                    <a:srgbClr val="E9D2AE"/>
                  </a:solidFill>
                  <a:latin typeface="Berlin Sans FB Demi" panose="020E0802020502020306" pitchFamily="34" charset="0"/>
                  <a:cs typeface="ARMNoklae" panose="02000506000000020004" pitchFamily="2" charset="0"/>
                </a:rPr>
                <a:t>THANK YOU</a:t>
              </a:r>
              <a:r>
                <a:rPr lang="en-US" sz="7200" b="1" spc="300" dirty="0">
                  <a:solidFill>
                    <a:schemeClr val="bg1"/>
                  </a:solidFill>
                  <a:latin typeface="Berlin Sans FB Demi" panose="020E0802020502020306" pitchFamily="34" charset="0"/>
                  <a:cs typeface="ARMNoklae" panose="02000506000000020004" pitchFamily="2" charset="0"/>
                </a:rPr>
                <a:t> </a:t>
              </a:r>
              <a:endParaRPr lang="th-TH" sz="2000" spc="300" dirty="0">
                <a:solidFill>
                  <a:schemeClr val="bg1"/>
                </a:solidFill>
                <a:latin typeface="Berlin Sans FB Demi" panose="020E0802020502020306" pitchFamily="34" charset="0"/>
                <a:cs typeface="ARMNoklae" panose="02000506000000020004" pitchFamily="2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3B58993-7D40-42D2-829D-1155BA0F19C2}"/>
              </a:ext>
            </a:extLst>
          </p:cNvPr>
          <p:cNvGrpSpPr/>
          <p:nvPr/>
        </p:nvGrpSpPr>
        <p:grpSpPr>
          <a:xfrm>
            <a:off x="7832361" y="2942705"/>
            <a:ext cx="6931044" cy="6914725"/>
            <a:chOff x="7323229" y="1398492"/>
            <a:chExt cx="7721749" cy="7428451"/>
          </a:xfrm>
        </p:grpSpPr>
        <p:grpSp>
          <p:nvGrpSpPr>
            <p:cNvPr id="27" name="Graphic 15">
              <a:extLst>
                <a:ext uri="{FF2B5EF4-FFF2-40B4-BE49-F238E27FC236}">
                  <a16:creationId xmlns:a16="http://schemas.microsoft.com/office/drawing/2014/main" id="{FB20C0A4-4DD3-4E94-BB4B-CADC5C053C5E}"/>
                </a:ext>
              </a:extLst>
            </p:cNvPr>
            <p:cNvGrpSpPr/>
            <p:nvPr/>
          </p:nvGrpSpPr>
          <p:grpSpPr>
            <a:xfrm rot="20537283">
              <a:off x="7323229" y="1564521"/>
              <a:ext cx="7591292" cy="7262422"/>
              <a:chOff x="6779513" y="2922174"/>
              <a:chExt cx="547687" cy="547687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6D4B9E3-3726-4D37-A117-9C406595E3F4}"/>
                  </a:ext>
                </a:extLst>
              </p:cNvPr>
              <p:cNvSpPr/>
              <p:nvPr/>
            </p:nvSpPr>
            <p:spPr>
              <a:xfrm>
                <a:off x="6779513" y="2922174"/>
                <a:ext cx="547687" cy="547687"/>
              </a:xfrm>
              <a:custGeom>
                <a:avLst/>
                <a:gdLst>
                  <a:gd name="connsiteX0" fmla="*/ 547688 w 547687"/>
                  <a:gd name="connsiteY0" fmla="*/ 273844 h 547687"/>
                  <a:gd name="connsiteX1" fmla="*/ 273844 w 547687"/>
                  <a:gd name="connsiteY1" fmla="*/ 547687 h 547687"/>
                  <a:gd name="connsiteX2" fmla="*/ 0 w 547687"/>
                  <a:gd name="connsiteY2" fmla="*/ 273844 h 547687"/>
                  <a:gd name="connsiteX3" fmla="*/ 273844 w 547687"/>
                  <a:gd name="connsiteY3" fmla="*/ 0 h 547687"/>
                  <a:gd name="connsiteX4" fmla="*/ 547688 w 547687"/>
                  <a:gd name="connsiteY4" fmla="*/ 273844 h 547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687" h="547687">
                    <a:moveTo>
                      <a:pt x="547688" y="273844"/>
                    </a:moveTo>
                    <a:cubicBezTo>
                      <a:pt x="547688" y="425083"/>
                      <a:pt x="425083" y="547687"/>
                      <a:pt x="273844" y="547687"/>
                    </a:cubicBezTo>
                    <a:cubicBezTo>
                      <a:pt x="122604" y="547687"/>
                      <a:pt x="0" y="425083"/>
                      <a:pt x="0" y="273844"/>
                    </a:cubicBezTo>
                    <a:cubicBezTo>
                      <a:pt x="0" y="122604"/>
                      <a:pt x="122604" y="0"/>
                      <a:pt x="273844" y="0"/>
                    </a:cubicBezTo>
                    <a:cubicBezTo>
                      <a:pt x="425083" y="0"/>
                      <a:pt x="547688" y="122604"/>
                      <a:pt x="547688" y="2738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DB07990-892F-4BF0-9686-4F186B4C14DA}"/>
                  </a:ext>
                </a:extLst>
              </p:cNvPr>
              <p:cNvSpPr/>
              <p:nvPr/>
            </p:nvSpPr>
            <p:spPr>
              <a:xfrm>
                <a:off x="7009065" y="3110388"/>
                <a:ext cx="107823" cy="107823"/>
              </a:xfrm>
              <a:custGeom>
                <a:avLst/>
                <a:gdLst>
                  <a:gd name="connsiteX0" fmla="*/ 107823 w 107823"/>
                  <a:gd name="connsiteY0" fmla="*/ 53912 h 107823"/>
                  <a:gd name="connsiteX1" fmla="*/ 53912 w 107823"/>
                  <a:gd name="connsiteY1" fmla="*/ 107823 h 107823"/>
                  <a:gd name="connsiteX2" fmla="*/ 0 w 107823"/>
                  <a:gd name="connsiteY2" fmla="*/ 53912 h 107823"/>
                  <a:gd name="connsiteX3" fmla="*/ 53912 w 107823"/>
                  <a:gd name="connsiteY3" fmla="*/ 0 h 107823"/>
                  <a:gd name="connsiteX4" fmla="*/ 107823 w 107823"/>
                  <a:gd name="connsiteY4" fmla="*/ 53912 h 10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823" h="107823">
                    <a:moveTo>
                      <a:pt x="107823" y="53912"/>
                    </a:moveTo>
                    <a:cubicBezTo>
                      <a:pt x="107823" y="83725"/>
                      <a:pt x="83630" y="107823"/>
                      <a:pt x="53912" y="107823"/>
                    </a:cubicBezTo>
                    <a:cubicBezTo>
                      <a:pt x="24099" y="107823"/>
                      <a:pt x="0" y="83630"/>
                      <a:pt x="0" y="53912"/>
                    </a:cubicBezTo>
                    <a:cubicBezTo>
                      <a:pt x="0" y="24099"/>
                      <a:pt x="24194" y="0"/>
                      <a:pt x="53912" y="0"/>
                    </a:cubicBezTo>
                    <a:cubicBezTo>
                      <a:pt x="83630" y="-95"/>
                      <a:pt x="107823" y="24099"/>
                      <a:pt x="107823" y="539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FE75EF9-C4B7-4FAC-8FCC-BAC972747A79}"/>
                  </a:ext>
                </a:extLst>
              </p:cNvPr>
              <p:cNvSpPr/>
              <p:nvPr/>
            </p:nvSpPr>
            <p:spPr>
              <a:xfrm>
                <a:off x="6996302" y="3050762"/>
                <a:ext cx="24955" cy="24955"/>
              </a:xfrm>
              <a:custGeom>
                <a:avLst/>
                <a:gdLst>
                  <a:gd name="connsiteX0" fmla="*/ 24956 w 24955"/>
                  <a:gd name="connsiteY0" fmla="*/ 12478 h 24955"/>
                  <a:gd name="connsiteX1" fmla="*/ 12478 w 24955"/>
                  <a:gd name="connsiteY1" fmla="*/ 24956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6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6" y="12478"/>
                    </a:moveTo>
                    <a:cubicBezTo>
                      <a:pt x="24956" y="19369"/>
                      <a:pt x="19369" y="24956"/>
                      <a:pt x="12478" y="24956"/>
                    </a:cubicBezTo>
                    <a:cubicBezTo>
                      <a:pt x="5587" y="24956"/>
                      <a:pt x="0" y="19369"/>
                      <a:pt x="0" y="12478"/>
                    </a:cubicBezTo>
                    <a:cubicBezTo>
                      <a:pt x="0" y="5587"/>
                      <a:pt x="5587" y="0"/>
                      <a:pt x="12478" y="0"/>
                    </a:cubicBezTo>
                    <a:cubicBezTo>
                      <a:pt x="19369" y="0"/>
                      <a:pt x="24956" y="5587"/>
                      <a:pt x="24956" y="124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7A42C-7727-4CB5-A5E5-9EA6B2616903}"/>
                  </a:ext>
                </a:extLst>
              </p:cNvPr>
              <p:cNvSpPr/>
              <p:nvPr/>
            </p:nvSpPr>
            <p:spPr>
              <a:xfrm>
                <a:off x="7280623" y="3196018"/>
                <a:ext cx="24955" cy="24955"/>
              </a:xfrm>
              <a:custGeom>
                <a:avLst/>
                <a:gdLst>
                  <a:gd name="connsiteX0" fmla="*/ 24955 w 24955"/>
                  <a:gd name="connsiteY0" fmla="*/ 12478 h 24955"/>
                  <a:gd name="connsiteX1" fmla="*/ 12478 w 24955"/>
                  <a:gd name="connsiteY1" fmla="*/ 24956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5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5" y="12478"/>
                    </a:moveTo>
                    <a:cubicBezTo>
                      <a:pt x="24955" y="19336"/>
                      <a:pt x="19336" y="24956"/>
                      <a:pt x="12478" y="24956"/>
                    </a:cubicBezTo>
                    <a:cubicBezTo>
                      <a:pt x="5620" y="24956"/>
                      <a:pt x="0" y="19336"/>
                      <a:pt x="0" y="12478"/>
                    </a:cubicBezTo>
                    <a:cubicBezTo>
                      <a:pt x="0" y="5620"/>
                      <a:pt x="5620" y="0"/>
                      <a:pt x="12478" y="0"/>
                    </a:cubicBezTo>
                    <a:cubicBezTo>
                      <a:pt x="19336" y="0"/>
                      <a:pt x="24955" y="5620"/>
                      <a:pt x="24955" y="124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1153B96-B811-4F27-B3A3-6953A466EF48}"/>
                  </a:ext>
                </a:extLst>
              </p:cNvPr>
              <p:cNvSpPr/>
              <p:nvPr/>
            </p:nvSpPr>
            <p:spPr>
              <a:xfrm>
                <a:off x="7224902" y="3075813"/>
                <a:ext cx="24955" cy="24955"/>
              </a:xfrm>
              <a:custGeom>
                <a:avLst/>
                <a:gdLst>
                  <a:gd name="connsiteX0" fmla="*/ 24956 w 24955"/>
                  <a:gd name="connsiteY0" fmla="*/ 12478 h 24955"/>
                  <a:gd name="connsiteX1" fmla="*/ 12478 w 24955"/>
                  <a:gd name="connsiteY1" fmla="*/ 24955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6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6" y="12478"/>
                    </a:moveTo>
                    <a:cubicBezTo>
                      <a:pt x="24956" y="19369"/>
                      <a:pt x="19369" y="24955"/>
                      <a:pt x="12478" y="24955"/>
                    </a:cubicBezTo>
                    <a:cubicBezTo>
                      <a:pt x="5587" y="24955"/>
                      <a:pt x="0" y="19369"/>
                      <a:pt x="0" y="12478"/>
                    </a:cubicBezTo>
                    <a:cubicBezTo>
                      <a:pt x="0" y="5586"/>
                      <a:pt x="5587" y="0"/>
                      <a:pt x="12478" y="0"/>
                    </a:cubicBezTo>
                    <a:cubicBezTo>
                      <a:pt x="19369" y="0"/>
                      <a:pt x="24956" y="5586"/>
                      <a:pt x="24956" y="124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5899BE0-43E8-4DC3-856F-D6EEBE04DB59}"/>
                  </a:ext>
                </a:extLst>
              </p:cNvPr>
              <p:cNvSpPr/>
              <p:nvPr/>
            </p:nvSpPr>
            <p:spPr>
              <a:xfrm>
                <a:off x="7062977" y="3258312"/>
                <a:ext cx="24955" cy="24955"/>
              </a:xfrm>
              <a:custGeom>
                <a:avLst/>
                <a:gdLst>
                  <a:gd name="connsiteX0" fmla="*/ 24956 w 24955"/>
                  <a:gd name="connsiteY0" fmla="*/ 12478 h 24955"/>
                  <a:gd name="connsiteX1" fmla="*/ 12478 w 24955"/>
                  <a:gd name="connsiteY1" fmla="*/ 24955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6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6" y="12478"/>
                    </a:moveTo>
                    <a:cubicBezTo>
                      <a:pt x="24956" y="19369"/>
                      <a:pt x="19369" y="24955"/>
                      <a:pt x="12478" y="24955"/>
                    </a:cubicBezTo>
                    <a:cubicBezTo>
                      <a:pt x="5587" y="24955"/>
                      <a:pt x="0" y="19369"/>
                      <a:pt x="0" y="12478"/>
                    </a:cubicBezTo>
                    <a:cubicBezTo>
                      <a:pt x="0" y="5586"/>
                      <a:pt x="5587" y="0"/>
                      <a:pt x="12478" y="0"/>
                    </a:cubicBezTo>
                    <a:cubicBezTo>
                      <a:pt x="19369" y="0"/>
                      <a:pt x="24956" y="5586"/>
                      <a:pt x="24956" y="124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80AE9FD-1CA5-4FB9-A82C-9FE7D3401334}"/>
                  </a:ext>
                </a:extLst>
              </p:cNvPr>
              <p:cNvSpPr/>
              <p:nvPr/>
            </p:nvSpPr>
            <p:spPr>
              <a:xfrm>
                <a:off x="7224902" y="3283362"/>
                <a:ext cx="24955" cy="24955"/>
              </a:xfrm>
              <a:custGeom>
                <a:avLst/>
                <a:gdLst>
                  <a:gd name="connsiteX0" fmla="*/ 24956 w 24955"/>
                  <a:gd name="connsiteY0" fmla="*/ 12478 h 24955"/>
                  <a:gd name="connsiteX1" fmla="*/ 12478 w 24955"/>
                  <a:gd name="connsiteY1" fmla="*/ 24956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6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6" y="12478"/>
                    </a:moveTo>
                    <a:cubicBezTo>
                      <a:pt x="24956" y="19369"/>
                      <a:pt x="19369" y="24956"/>
                      <a:pt x="12478" y="24956"/>
                    </a:cubicBezTo>
                    <a:cubicBezTo>
                      <a:pt x="5587" y="24956"/>
                      <a:pt x="0" y="19369"/>
                      <a:pt x="0" y="12478"/>
                    </a:cubicBezTo>
                    <a:cubicBezTo>
                      <a:pt x="0" y="5586"/>
                      <a:pt x="5587" y="0"/>
                      <a:pt x="12478" y="0"/>
                    </a:cubicBezTo>
                    <a:cubicBezTo>
                      <a:pt x="19369" y="0"/>
                      <a:pt x="24956" y="5586"/>
                      <a:pt x="24956" y="124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B355B79-C48C-4E47-B479-8BE7200EFD37}"/>
                  </a:ext>
                </a:extLst>
              </p:cNvPr>
              <p:cNvSpPr/>
              <p:nvPr/>
            </p:nvSpPr>
            <p:spPr>
              <a:xfrm>
                <a:off x="6916864" y="3212306"/>
                <a:ext cx="24955" cy="24955"/>
              </a:xfrm>
              <a:custGeom>
                <a:avLst/>
                <a:gdLst>
                  <a:gd name="connsiteX0" fmla="*/ 24955 w 24955"/>
                  <a:gd name="connsiteY0" fmla="*/ 12478 h 24955"/>
                  <a:gd name="connsiteX1" fmla="*/ 12478 w 24955"/>
                  <a:gd name="connsiteY1" fmla="*/ 24955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5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5" y="12478"/>
                    </a:moveTo>
                    <a:cubicBezTo>
                      <a:pt x="24955" y="19369"/>
                      <a:pt x="19369" y="24955"/>
                      <a:pt x="12478" y="24955"/>
                    </a:cubicBezTo>
                    <a:cubicBezTo>
                      <a:pt x="5587" y="24955"/>
                      <a:pt x="0" y="19369"/>
                      <a:pt x="0" y="12478"/>
                    </a:cubicBezTo>
                    <a:cubicBezTo>
                      <a:pt x="0" y="5586"/>
                      <a:pt x="5587" y="0"/>
                      <a:pt x="12478" y="0"/>
                    </a:cubicBezTo>
                    <a:cubicBezTo>
                      <a:pt x="19369" y="0"/>
                      <a:pt x="24955" y="5586"/>
                      <a:pt x="24955" y="124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90273B6-13FC-45D8-AA27-363CE01654E6}"/>
                  </a:ext>
                </a:extLst>
              </p:cNvPr>
              <p:cNvSpPr/>
              <p:nvPr/>
            </p:nvSpPr>
            <p:spPr>
              <a:xfrm>
                <a:off x="7148607" y="3142011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C61E4C3-7580-4D5D-B4F3-ED48A799FB29}"/>
                  </a:ext>
                </a:extLst>
              </p:cNvPr>
              <p:cNvSpPr/>
              <p:nvPr/>
            </p:nvSpPr>
            <p:spPr>
              <a:xfrm>
                <a:off x="7053357" y="3347656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5F036D3-1FE4-4CDF-84BA-B83912C70BBF}"/>
                  </a:ext>
                </a:extLst>
              </p:cNvPr>
              <p:cNvSpPr/>
              <p:nvPr/>
            </p:nvSpPr>
            <p:spPr>
              <a:xfrm>
                <a:off x="6853141" y="3100768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46A7994-851E-498A-9F59-EF7BA56D53D9}"/>
                  </a:ext>
                </a:extLst>
              </p:cNvPr>
              <p:cNvSpPr/>
              <p:nvPr/>
            </p:nvSpPr>
            <p:spPr>
              <a:xfrm>
                <a:off x="6948582" y="3261836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12A6666-64BB-4594-98AF-BD0902E4E8E3}"/>
                  </a:ext>
                </a:extLst>
              </p:cNvPr>
              <p:cNvSpPr/>
              <p:nvPr/>
            </p:nvSpPr>
            <p:spPr>
              <a:xfrm>
                <a:off x="7143844" y="3244595"/>
                <a:ext cx="52387" cy="52387"/>
              </a:xfrm>
              <a:custGeom>
                <a:avLst/>
                <a:gdLst>
                  <a:gd name="connsiteX0" fmla="*/ 52388 w 52387"/>
                  <a:gd name="connsiteY0" fmla="*/ 26194 h 52387"/>
                  <a:gd name="connsiteX1" fmla="*/ 26194 w 52387"/>
                  <a:gd name="connsiteY1" fmla="*/ 52388 h 52387"/>
                  <a:gd name="connsiteX2" fmla="*/ 0 w 52387"/>
                  <a:gd name="connsiteY2" fmla="*/ 26194 h 52387"/>
                  <a:gd name="connsiteX3" fmla="*/ 26194 w 52387"/>
                  <a:gd name="connsiteY3" fmla="*/ 0 h 52387"/>
                  <a:gd name="connsiteX4" fmla="*/ 52388 w 52387"/>
                  <a:gd name="connsiteY4" fmla="*/ 26194 h 5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87" h="52387">
                    <a:moveTo>
                      <a:pt x="52388" y="26194"/>
                    </a:moveTo>
                    <a:cubicBezTo>
                      <a:pt x="52388" y="40672"/>
                      <a:pt x="40672" y="52388"/>
                      <a:pt x="26194" y="52388"/>
                    </a:cubicBezTo>
                    <a:cubicBezTo>
                      <a:pt x="11716" y="52388"/>
                      <a:pt x="0" y="40672"/>
                      <a:pt x="0" y="26194"/>
                    </a:cubicBezTo>
                    <a:cubicBezTo>
                      <a:pt x="0" y="11716"/>
                      <a:pt x="11716" y="0"/>
                      <a:pt x="26194" y="0"/>
                    </a:cubicBezTo>
                    <a:cubicBezTo>
                      <a:pt x="40672" y="0"/>
                      <a:pt x="52388" y="11811"/>
                      <a:pt x="52388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1D4533A-3CE0-478D-A99C-D640C0AB3982}"/>
                  </a:ext>
                </a:extLst>
              </p:cNvPr>
              <p:cNvSpPr/>
              <p:nvPr/>
            </p:nvSpPr>
            <p:spPr>
              <a:xfrm>
                <a:off x="6865048" y="3273742"/>
                <a:ext cx="52387" cy="52387"/>
              </a:xfrm>
              <a:custGeom>
                <a:avLst/>
                <a:gdLst>
                  <a:gd name="connsiteX0" fmla="*/ 52387 w 52387"/>
                  <a:gd name="connsiteY0" fmla="*/ 26194 h 52387"/>
                  <a:gd name="connsiteX1" fmla="*/ 26194 w 52387"/>
                  <a:gd name="connsiteY1" fmla="*/ 52387 h 52387"/>
                  <a:gd name="connsiteX2" fmla="*/ 0 w 52387"/>
                  <a:gd name="connsiteY2" fmla="*/ 26194 h 52387"/>
                  <a:gd name="connsiteX3" fmla="*/ 26194 w 52387"/>
                  <a:gd name="connsiteY3" fmla="*/ 0 h 52387"/>
                  <a:gd name="connsiteX4" fmla="*/ 52387 w 52387"/>
                  <a:gd name="connsiteY4" fmla="*/ 26194 h 5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87" h="52387">
                    <a:moveTo>
                      <a:pt x="52387" y="26194"/>
                    </a:moveTo>
                    <a:cubicBezTo>
                      <a:pt x="52387" y="40660"/>
                      <a:pt x="40660" y="52387"/>
                      <a:pt x="26194" y="52387"/>
                    </a:cubicBezTo>
                    <a:cubicBezTo>
                      <a:pt x="11727" y="52387"/>
                      <a:pt x="0" y="40660"/>
                      <a:pt x="0" y="26194"/>
                    </a:cubicBezTo>
                    <a:cubicBezTo>
                      <a:pt x="0" y="11727"/>
                      <a:pt x="11727" y="0"/>
                      <a:pt x="26194" y="0"/>
                    </a:cubicBezTo>
                    <a:cubicBezTo>
                      <a:pt x="40660" y="0"/>
                      <a:pt x="52387" y="11727"/>
                      <a:pt x="52387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84C8791-B3D6-40A8-B1B3-0AA6F22BA8BA}"/>
                  </a:ext>
                </a:extLst>
              </p:cNvPr>
              <p:cNvSpPr/>
              <p:nvPr/>
            </p:nvSpPr>
            <p:spPr>
              <a:xfrm>
                <a:off x="7100982" y="3007804"/>
                <a:ext cx="69151" cy="69151"/>
              </a:xfrm>
              <a:custGeom>
                <a:avLst/>
                <a:gdLst>
                  <a:gd name="connsiteX0" fmla="*/ 69151 w 69151"/>
                  <a:gd name="connsiteY0" fmla="*/ 34576 h 69151"/>
                  <a:gd name="connsiteX1" fmla="*/ 34576 w 69151"/>
                  <a:gd name="connsiteY1" fmla="*/ 69152 h 69151"/>
                  <a:gd name="connsiteX2" fmla="*/ 0 w 69151"/>
                  <a:gd name="connsiteY2" fmla="*/ 34576 h 69151"/>
                  <a:gd name="connsiteX3" fmla="*/ 34576 w 69151"/>
                  <a:gd name="connsiteY3" fmla="*/ 0 h 69151"/>
                  <a:gd name="connsiteX4" fmla="*/ 69151 w 69151"/>
                  <a:gd name="connsiteY4" fmla="*/ 34576 h 69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151" h="69151">
                    <a:moveTo>
                      <a:pt x="69151" y="34576"/>
                    </a:moveTo>
                    <a:cubicBezTo>
                      <a:pt x="69151" y="53671"/>
                      <a:pt x="53671" y="69152"/>
                      <a:pt x="34576" y="69152"/>
                    </a:cubicBezTo>
                    <a:cubicBezTo>
                      <a:pt x="15480" y="69152"/>
                      <a:pt x="0" y="53671"/>
                      <a:pt x="0" y="34576"/>
                    </a:cubicBezTo>
                    <a:cubicBezTo>
                      <a:pt x="0" y="15480"/>
                      <a:pt x="15480" y="0"/>
                      <a:pt x="34576" y="0"/>
                    </a:cubicBezTo>
                    <a:cubicBezTo>
                      <a:pt x="53671" y="0"/>
                      <a:pt x="69151" y="15480"/>
                      <a:pt x="69151" y="345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B58BC66-E513-4B36-A836-243125FA8E2D}"/>
                  </a:ext>
                </a:extLst>
              </p:cNvPr>
              <p:cNvSpPr/>
              <p:nvPr/>
            </p:nvSpPr>
            <p:spPr>
              <a:xfrm>
                <a:off x="6952106" y="2957036"/>
                <a:ext cx="69151" cy="69151"/>
              </a:xfrm>
              <a:custGeom>
                <a:avLst/>
                <a:gdLst>
                  <a:gd name="connsiteX0" fmla="*/ 69152 w 69151"/>
                  <a:gd name="connsiteY0" fmla="*/ 34576 h 69151"/>
                  <a:gd name="connsiteX1" fmla="*/ 34576 w 69151"/>
                  <a:gd name="connsiteY1" fmla="*/ 69152 h 69151"/>
                  <a:gd name="connsiteX2" fmla="*/ 0 w 69151"/>
                  <a:gd name="connsiteY2" fmla="*/ 34576 h 69151"/>
                  <a:gd name="connsiteX3" fmla="*/ 34576 w 69151"/>
                  <a:gd name="connsiteY3" fmla="*/ 0 h 69151"/>
                  <a:gd name="connsiteX4" fmla="*/ 69152 w 69151"/>
                  <a:gd name="connsiteY4" fmla="*/ 34576 h 69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151" h="69151">
                    <a:moveTo>
                      <a:pt x="69152" y="34576"/>
                    </a:moveTo>
                    <a:cubicBezTo>
                      <a:pt x="69152" y="53671"/>
                      <a:pt x="53671" y="69152"/>
                      <a:pt x="34576" y="69152"/>
                    </a:cubicBezTo>
                    <a:cubicBezTo>
                      <a:pt x="15480" y="69152"/>
                      <a:pt x="0" y="53671"/>
                      <a:pt x="0" y="34576"/>
                    </a:cubicBezTo>
                    <a:cubicBezTo>
                      <a:pt x="0" y="15480"/>
                      <a:pt x="15480" y="0"/>
                      <a:pt x="34576" y="0"/>
                    </a:cubicBezTo>
                    <a:cubicBezTo>
                      <a:pt x="53671" y="0"/>
                      <a:pt x="69152" y="15480"/>
                      <a:pt x="69152" y="345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44" name="Graphic 15">
              <a:extLst>
                <a:ext uri="{FF2B5EF4-FFF2-40B4-BE49-F238E27FC236}">
                  <a16:creationId xmlns:a16="http://schemas.microsoft.com/office/drawing/2014/main" id="{FC2E765F-45BE-4334-8ADB-7CC88A4AD41E}"/>
                </a:ext>
              </a:extLst>
            </p:cNvPr>
            <p:cNvGrpSpPr/>
            <p:nvPr/>
          </p:nvGrpSpPr>
          <p:grpSpPr>
            <a:xfrm rot="20537283">
              <a:off x="7453686" y="1398492"/>
              <a:ext cx="7591292" cy="7262422"/>
              <a:chOff x="6779513" y="2922174"/>
              <a:chExt cx="547687" cy="547687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1629CFE-C73A-4BE2-9459-B02E46DB9036}"/>
                  </a:ext>
                </a:extLst>
              </p:cNvPr>
              <p:cNvSpPr/>
              <p:nvPr/>
            </p:nvSpPr>
            <p:spPr>
              <a:xfrm>
                <a:off x="6779513" y="2922174"/>
                <a:ext cx="547687" cy="547687"/>
              </a:xfrm>
              <a:custGeom>
                <a:avLst/>
                <a:gdLst>
                  <a:gd name="connsiteX0" fmla="*/ 547688 w 547687"/>
                  <a:gd name="connsiteY0" fmla="*/ 273844 h 547687"/>
                  <a:gd name="connsiteX1" fmla="*/ 273844 w 547687"/>
                  <a:gd name="connsiteY1" fmla="*/ 547687 h 547687"/>
                  <a:gd name="connsiteX2" fmla="*/ 0 w 547687"/>
                  <a:gd name="connsiteY2" fmla="*/ 273844 h 547687"/>
                  <a:gd name="connsiteX3" fmla="*/ 273844 w 547687"/>
                  <a:gd name="connsiteY3" fmla="*/ 0 h 547687"/>
                  <a:gd name="connsiteX4" fmla="*/ 547688 w 547687"/>
                  <a:gd name="connsiteY4" fmla="*/ 273844 h 547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687" h="547687">
                    <a:moveTo>
                      <a:pt x="547688" y="273844"/>
                    </a:moveTo>
                    <a:cubicBezTo>
                      <a:pt x="547688" y="425083"/>
                      <a:pt x="425083" y="547687"/>
                      <a:pt x="273844" y="547687"/>
                    </a:cubicBezTo>
                    <a:cubicBezTo>
                      <a:pt x="122604" y="547687"/>
                      <a:pt x="0" y="425083"/>
                      <a:pt x="0" y="273844"/>
                    </a:cubicBezTo>
                    <a:cubicBezTo>
                      <a:pt x="0" y="122604"/>
                      <a:pt x="122604" y="0"/>
                      <a:pt x="273844" y="0"/>
                    </a:cubicBezTo>
                    <a:cubicBezTo>
                      <a:pt x="425083" y="0"/>
                      <a:pt x="547688" y="122604"/>
                      <a:pt x="547688" y="273844"/>
                    </a:cubicBezTo>
                    <a:close/>
                  </a:path>
                </a:pathLst>
              </a:custGeom>
              <a:solidFill>
                <a:srgbClr val="D3EF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F8B9992-7677-4994-9550-1DE0A4A2960E}"/>
                  </a:ext>
                </a:extLst>
              </p:cNvPr>
              <p:cNvSpPr/>
              <p:nvPr/>
            </p:nvSpPr>
            <p:spPr>
              <a:xfrm>
                <a:off x="7009065" y="3110388"/>
                <a:ext cx="107823" cy="107823"/>
              </a:xfrm>
              <a:custGeom>
                <a:avLst/>
                <a:gdLst>
                  <a:gd name="connsiteX0" fmla="*/ 107823 w 107823"/>
                  <a:gd name="connsiteY0" fmla="*/ 53912 h 107823"/>
                  <a:gd name="connsiteX1" fmla="*/ 53912 w 107823"/>
                  <a:gd name="connsiteY1" fmla="*/ 107823 h 107823"/>
                  <a:gd name="connsiteX2" fmla="*/ 0 w 107823"/>
                  <a:gd name="connsiteY2" fmla="*/ 53912 h 107823"/>
                  <a:gd name="connsiteX3" fmla="*/ 53912 w 107823"/>
                  <a:gd name="connsiteY3" fmla="*/ 0 h 107823"/>
                  <a:gd name="connsiteX4" fmla="*/ 107823 w 107823"/>
                  <a:gd name="connsiteY4" fmla="*/ 53912 h 10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823" h="107823">
                    <a:moveTo>
                      <a:pt x="107823" y="53912"/>
                    </a:moveTo>
                    <a:cubicBezTo>
                      <a:pt x="107823" y="83725"/>
                      <a:pt x="83630" y="107823"/>
                      <a:pt x="53912" y="107823"/>
                    </a:cubicBezTo>
                    <a:cubicBezTo>
                      <a:pt x="24099" y="107823"/>
                      <a:pt x="0" y="83630"/>
                      <a:pt x="0" y="53912"/>
                    </a:cubicBezTo>
                    <a:cubicBezTo>
                      <a:pt x="0" y="24099"/>
                      <a:pt x="24194" y="0"/>
                      <a:pt x="53912" y="0"/>
                    </a:cubicBezTo>
                    <a:cubicBezTo>
                      <a:pt x="83630" y="-95"/>
                      <a:pt x="107823" y="24099"/>
                      <a:pt x="107823" y="53912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618B635-7C94-4429-B4DF-DEFE9AA2FB37}"/>
                  </a:ext>
                </a:extLst>
              </p:cNvPr>
              <p:cNvSpPr/>
              <p:nvPr/>
            </p:nvSpPr>
            <p:spPr>
              <a:xfrm>
                <a:off x="6996302" y="3050762"/>
                <a:ext cx="24955" cy="24955"/>
              </a:xfrm>
              <a:custGeom>
                <a:avLst/>
                <a:gdLst>
                  <a:gd name="connsiteX0" fmla="*/ 24956 w 24955"/>
                  <a:gd name="connsiteY0" fmla="*/ 12478 h 24955"/>
                  <a:gd name="connsiteX1" fmla="*/ 12478 w 24955"/>
                  <a:gd name="connsiteY1" fmla="*/ 24956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6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6" y="12478"/>
                    </a:moveTo>
                    <a:cubicBezTo>
                      <a:pt x="24956" y="19369"/>
                      <a:pt x="19369" y="24956"/>
                      <a:pt x="12478" y="24956"/>
                    </a:cubicBezTo>
                    <a:cubicBezTo>
                      <a:pt x="5587" y="24956"/>
                      <a:pt x="0" y="19369"/>
                      <a:pt x="0" y="12478"/>
                    </a:cubicBezTo>
                    <a:cubicBezTo>
                      <a:pt x="0" y="5587"/>
                      <a:pt x="5587" y="0"/>
                      <a:pt x="12478" y="0"/>
                    </a:cubicBezTo>
                    <a:cubicBezTo>
                      <a:pt x="19369" y="0"/>
                      <a:pt x="24956" y="5587"/>
                      <a:pt x="24956" y="12478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753ED26-45D5-45F4-AFC7-12CEF36D06B6}"/>
                  </a:ext>
                </a:extLst>
              </p:cNvPr>
              <p:cNvSpPr/>
              <p:nvPr/>
            </p:nvSpPr>
            <p:spPr>
              <a:xfrm>
                <a:off x="7280623" y="3196018"/>
                <a:ext cx="24955" cy="24955"/>
              </a:xfrm>
              <a:custGeom>
                <a:avLst/>
                <a:gdLst>
                  <a:gd name="connsiteX0" fmla="*/ 24955 w 24955"/>
                  <a:gd name="connsiteY0" fmla="*/ 12478 h 24955"/>
                  <a:gd name="connsiteX1" fmla="*/ 12478 w 24955"/>
                  <a:gd name="connsiteY1" fmla="*/ 24956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5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5" y="12478"/>
                    </a:moveTo>
                    <a:cubicBezTo>
                      <a:pt x="24955" y="19336"/>
                      <a:pt x="19336" y="24956"/>
                      <a:pt x="12478" y="24956"/>
                    </a:cubicBezTo>
                    <a:cubicBezTo>
                      <a:pt x="5620" y="24956"/>
                      <a:pt x="0" y="19336"/>
                      <a:pt x="0" y="12478"/>
                    </a:cubicBezTo>
                    <a:cubicBezTo>
                      <a:pt x="0" y="5620"/>
                      <a:pt x="5620" y="0"/>
                      <a:pt x="12478" y="0"/>
                    </a:cubicBezTo>
                    <a:cubicBezTo>
                      <a:pt x="19336" y="0"/>
                      <a:pt x="24955" y="5620"/>
                      <a:pt x="24955" y="12478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B34053D-BE53-46E1-8824-CB1CC61D94EF}"/>
                  </a:ext>
                </a:extLst>
              </p:cNvPr>
              <p:cNvSpPr/>
              <p:nvPr/>
            </p:nvSpPr>
            <p:spPr>
              <a:xfrm>
                <a:off x="7224902" y="3075813"/>
                <a:ext cx="24955" cy="24955"/>
              </a:xfrm>
              <a:custGeom>
                <a:avLst/>
                <a:gdLst>
                  <a:gd name="connsiteX0" fmla="*/ 24956 w 24955"/>
                  <a:gd name="connsiteY0" fmla="*/ 12478 h 24955"/>
                  <a:gd name="connsiteX1" fmla="*/ 12478 w 24955"/>
                  <a:gd name="connsiteY1" fmla="*/ 24955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6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6" y="12478"/>
                    </a:moveTo>
                    <a:cubicBezTo>
                      <a:pt x="24956" y="19369"/>
                      <a:pt x="19369" y="24955"/>
                      <a:pt x="12478" y="24955"/>
                    </a:cubicBezTo>
                    <a:cubicBezTo>
                      <a:pt x="5587" y="24955"/>
                      <a:pt x="0" y="19369"/>
                      <a:pt x="0" y="12478"/>
                    </a:cubicBezTo>
                    <a:cubicBezTo>
                      <a:pt x="0" y="5586"/>
                      <a:pt x="5587" y="0"/>
                      <a:pt x="12478" y="0"/>
                    </a:cubicBezTo>
                    <a:cubicBezTo>
                      <a:pt x="19369" y="0"/>
                      <a:pt x="24956" y="5586"/>
                      <a:pt x="24956" y="12478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F809A250-E53E-4591-A460-1224B2138732}"/>
                  </a:ext>
                </a:extLst>
              </p:cNvPr>
              <p:cNvSpPr/>
              <p:nvPr/>
            </p:nvSpPr>
            <p:spPr>
              <a:xfrm>
                <a:off x="7062977" y="3258312"/>
                <a:ext cx="24955" cy="24955"/>
              </a:xfrm>
              <a:custGeom>
                <a:avLst/>
                <a:gdLst>
                  <a:gd name="connsiteX0" fmla="*/ 24956 w 24955"/>
                  <a:gd name="connsiteY0" fmla="*/ 12478 h 24955"/>
                  <a:gd name="connsiteX1" fmla="*/ 12478 w 24955"/>
                  <a:gd name="connsiteY1" fmla="*/ 24955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6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6" y="12478"/>
                    </a:moveTo>
                    <a:cubicBezTo>
                      <a:pt x="24956" y="19369"/>
                      <a:pt x="19369" y="24955"/>
                      <a:pt x="12478" y="24955"/>
                    </a:cubicBezTo>
                    <a:cubicBezTo>
                      <a:pt x="5587" y="24955"/>
                      <a:pt x="0" y="19369"/>
                      <a:pt x="0" y="12478"/>
                    </a:cubicBezTo>
                    <a:cubicBezTo>
                      <a:pt x="0" y="5586"/>
                      <a:pt x="5587" y="0"/>
                      <a:pt x="12478" y="0"/>
                    </a:cubicBezTo>
                    <a:cubicBezTo>
                      <a:pt x="19369" y="0"/>
                      <a:pt x="24956" y="5586"/>
                      <a:pt x="24956" y="12478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DF64575-F9F1-4A03-A64E-22138E8FB425}"/>
                  </a:ext>
                </a:extLst>
              </p:cNvPr>
              <p:cNvSpPr/>
              <p:nvPr/>
            </p:nvSpPr>
            <p:spPr>
              <a:xfrm>
                <a:off x="7224902" y="3283362"/>
                <a:ext cx="24955" cy="24955"/>
              </a:xfrm>
              <a:custGeom>
                <a:avLst/>
                <a:gdLst>
                  <a:gd name="connsiteX0" fmla="*/ 24956 w 24955"/>
                  <a:gd name="connsiteY0" fmla="*/ 12478 h 24955"/>
                  <a:gd name="connsiteX1" fmla="*/ 12478 w 24955"/>
                  <a:gd name="connsiteY1" fmla="*/ 24956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6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6" y="12478"/>
                    </a:moveTo>
                    <a:cubicBezTo>
                      <a:pt x="24956" y="19369"/>
                      <a:pt x="19369" y="24956"/>
                      <a:pt x="12478" y="24956"/>
                    </a:cubicBezTo>
                    <a:cubicBezTo>
                      <a:pt x="5587" y="24956"/>
                      <a:pt x="0" y="19369"/>
                      <a:pt x="0" y="12478"/>
                    </a:cubicBezTo>
                    <a:cubicBezTo>
                      <a:pt x="0" y="5586"/>
                      <a:pt x="5587" y="0"/>
                      <a:pt x="12478" y="0"/>
                    </a:cubicBezTo>
                    <a:cubicBezTo>
                      <a:pt x="19369" y="0"/>
                      <a:pt x="24956" y="5586"/>
                      <a:pt x="24956" y="12478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A6CBF12-1CA9-4B59-A117-9065E8A266FA}"/>
                  </a:ext>
                </a:extLst>
              </p:cNvPr>
              <p:cNvSpPr/>
              <p:nvPr/>
            </p:nvSpPr>
            <p:spPr>
              <a:xfrm>
                <a:off x="6916864" y="3212306"/>
                <a:ext cx="24955" cy="24955"/>
              </a:xfrm>
              <a:custGeom>
                <a:avLst/>
                <a:gdLst>
                  <a:gd name="connsiteX0" fmla="*/ 24955 w 24955"/>
                  <a:gd name="connsiteY0" fmla="*/ 12478 h 24955"/>
                  <a:gd name="connsiteX1" fmla="*/ 12478 w 24955"/>
                  <a:gd name="connsiteY1" fmla="*/ 24955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5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5" y="12478"/>
                    </a:moveTo>
                    <a:cubicBezTo>
                      <a:pt x="24955" y="19369"/>
                      <a:pt x="19369" y="24955"/>
                      <a:pt x="12478" y="24955"/>
                    </a:cubicBezTo>
                    <a:cubicBezTo>
                      <a:pt x="5587" y="24955"/>
                      <a:pt x="0" y="19369"/>
                      <a:pt x="0" y="12478"/>
                    </a:cubicBezTo>
                    <a:cubicBezTo>
                      <a:pt x="0" y="5586"/>
                      <a:pt x="5587" y="0"/>
                      <a:pt x="12478" y="0"/>
                    </a:cubicBezTo>
                    <a:cubicBezTo>
                      <a:pt x="19369" y="0"/>
                      <a:pt x="24955" y="5586"/>
                      <a:pt x="24955" y="12478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23EC60BA-C18B-4F84-934C-36CACA909EFC}"/>
                  </a:ext>
                </a:extLst>
              </p:cNvPr>
              <p:cNvSpPr/>
              <p:nvPr/>
            </p:nvSpPr>
            <p:spPr>
              <a:xfrm>
                <a:off x="7148607" y="3142011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F392B7E1-D572-4B42-975B-B7F76768E587}"/>
                  </a:ext>
                </a:extLst>
              </p:cNvPr>
              <p:cNvSpPr/>
              <p:nvPr/>
            </p:nvSpPr>
            <p:spPr>
              <a:xfrm>
                <a:off x="7053357" y="3347656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CDEC237E-2803-4CA4-83FA-DB5177ABC7A9}"/>
                  </a:ext>
                </a:extLst>
              </p:cNvPr>
              <p:cNvSpPr/>
              <p:nvPr/>
            </p:nvSpPr>
            <p:spPr>
              <a:xfrm>
                <a:off x="6853141" y="3100768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5BDE029-C80D-4B33-8498-354B8F279B77}"/>
                  </a:ext>
                </a:extLst>
              </p:cNvPr>
              <p:cNvSpPr/>
              <p:nvPr/>
            </p:nvSpPr>
            <p:spPr>
              <a:xfrm>
                <a:off x="6948582" y="3261836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F4DDAE7-D465-4583-8872-063DD67BE308}"/>
                  </a:ext>
                </a:extLst>
              </p:cNvPr>
              <p:cNvSpPr/>
              <p:nvPr/>
            </p:nvSpPr>
            <p:spPr>
              <a:xfrm>
                <a:off x="7143844" y="3244595"/>
                <a:ext cx="52387" cy="52387"/>
              </a:xfrm>
              <a:custGeom>
                <a:avLst/>
                <a:gdLst>
                  <a:gd name="connsiteX0" fmla="*/ 52388 w 52387"/>
                  <a:gd name="connsiteY0" fmla="*/ 26194 h 52387"/>
                  <a:gd name="connsiteX1" fmla="*/ 26194 w 52387"/>
                  <a:gd name="connsiteY1" fmla="*/ 52388 h 52387"/>
                  <a:gd name="connsiteX2" fmla="*/ 0 w 52387"/>
                  <a:gd name="connsiteY2" fmla="*/ 26194 h 52387"/>
                  <a:gd name="connsiteX3" fmla="*/ 26194 w 52387"/>
                  <a:gd name="connsiteY3" fmla="*/ 0 h 52387"/>
                  <a:gd name="connsiteX4" fmla="*/ 52388 w 52387"/>
                  <a:gd name="connsiteY4" fmla="*/ 26194 h 5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87" h="52387">
                    <a:moveTo>
                      <a:pt x="52388" y="26194"/>
                    </a:moveTo>
                    <a:cubicBezTo>
                      <a:pt x="52388" y="40672"/>
                      <a:pt x="40672" y="52388"/>
                      <a:pt x="26194" y="52388"/>
                    </a:cubicBezTo>
                    <a:cubicBezTo>
                      <a:pt x="11716" y="52388"/>
                      <a:pt x="0" y="40672"/>
                      <a:pt x="0" y="26194"/>
                    </a:cubicBezTo>
                    <a:cubicBezTo>
                      <a:pt x="0" y="11716"/>
                      <a:pt x="11716" y="0"/>
                      <a:pt x="26194" y="0"/>
                    </a:cubicBezTo>
                    <a:cubicBezTo>
                      <a:pt x="40672" y="0"/>
                      <a:pt x="52388" y="11811"/>
                      <a:pt x="52388" y="26194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E8627FB0-75FB-4F1D-A5E6-D192007CBEE1}"/>
                  </a:ext>
                </a:extLst>
              </p:cNvPr>
              <p:cNvSpPr/>
              <p:nvPr/>
            </p:nvSpPr>
            <p:spPr>
              <a:xfrm>
                <a:off x="6865048" y="3273742"/>
                <a:ext cx="52387" cy="52387"/>
              </a:xfrm>
              <a:custGeom>
                <a:avLst/>
                <a:gdLst>
                  <a:gd name="connsiteX0" fmla="*/ 52387 w 52387"/>
                  <a:gd name="connsiteY0" fmla="*/ 26194 h 52387"/>
                  <a:gd name="connsiteX1" fmla="*/ 26194 w 52387"/>
                  <a:gd name="connsiteY1" fmla="*/ 52387 h 52387"/>
                  <a:gd name="connsiteX2" fmla="*/ 0 w 52387"/>
                  <a:gd name="connsiteY2" fmla="*/ 26194 h 52387"/>
                  <a:gd name="connsiteX3" fmla="*/ 26194 w 52387"/>
                  <a:gd name="connsiteY3" fmla="*/ 0 h 52387"/>
                  <a:gd name="connsiteX4" fmla="*/ 52387 w 52387"/>
                  <a:gd name="connsiteY4" fmla="*/ 26194 h 5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87" h="52387">
                    <a:moveTo>
                      <a:pt x="52387" y="26194"/>
                    </a:moveTo>
                    <a:cubicBezTo>
                      <a:pt x="52387" y="40660"/>
                      <a:pt x="40660" y="52387"/>
                      <a:pt x="26194" y="52387"/>
                    </a:cubicBezTo>
                    <a:cubicBezTo>
                      <a:pt x="11727" y="52387"/>
                      <a:pt x="0" y="40660"/>
                      <a:pt x="0" y="26194"/>
                    </a:cubicBezTo>
                    <a:cubicBezTo>
                      <a:pt x="0" y="11727"/>
                      <a:pt x="11727" y="0"/>
                      <a:pt x="26194" y="0"/>
                    </a:cubicBezTo>
                    <a:cubicBezTo>
                      <a:pt x="40660" y="0"/>
                      <a:pt x="52387" y="11727"/>
                      <a:pt x="52387" y="26194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9A83781-C75A-4785-BC36-6BDCA5C218F6}"/>
                  </a:ext>
                </a:extLst>
              </p:cNvPr>
              <p:cNvSpPr/>
              <p:nvPr/>
            </p:nvSpPr>
            <p:spPr>
              <a:xfrm>
                <a:off x="7100982" y="3007804"/>
                <a:ext cx="69151" cy="69151"/>
              </a:xfrm>
              <a:custGeom>
                <a:avLst/>
                <a:gdLst>
                  <a:gd name="connsiteX0" fmla="*/ 69151 w 69151"/>
                  <a:gd name="connsiteY0" fmla="*/ 34576 h 69151"/>
                  <a:gd name="connsiteX1" fmla="*/ 34576 w 69151"/>
                  <a:gd name="connsiteY1" fmla="*/ 69152 h 69151"/>
                  <a:gd name="connsiteX2" fmla="*/ 0 w 69151"/>
                  <a:gd name="connsiteY2" fmla="*/ 34576 h 69151"/>
                  <a:gd name="connsiteX3" fmla="*/ 34576 w 69151"/>
                  <a:gd name="connsiteY3" fmla="*/ 0 h 69151"/>
                  <a:gd name="connsiteX4" fmla="*/ 69151 w 69151"/>
                  <a:gd name="connsiteY4" fmla="*/ 34576 h 69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151" h="69151">
                    <a:moveTo>
                      <a:pt x="69151" y="34576"/>
                    </a:moveTo>
                    <a:cubicBezTo>
                      <a:pt x="69151" y="53671"/>
                      <a:pt x="53671" y="69152"/>
                      <a:pt x="34576" y="69152"/>
                    </a:cubicBezTo>
                    <a:cubicBezTo>
                      <a:pt x="15480" y="69152"/>
                      <a:pt x="0" y="53671"/>
                      <a:pt x="0" y="34576"/>
                    </a:cubicBezTo>
                    <a:cubicBezTo>
                      <a:pt x="0" y="15480"/>
                      <a:pt x="15480" y="0"/>
                      <a:pt x="34576" y="0"/>
                    </a:cubicBezTo>
                    <a:cubicBezTo>
                      <a:pt x="53671" y="0"/>
                      <a:pt x="69151" y="15480"/>
                      <a:pt x="69151" y="34576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9EC7699-F4EB-449F-868B-081360A9EB31}"/>
                  </a:ext>
                </a:extLst>
              </p:cNvPr>
              <p:cNvSpPr/>
              <p:nvPr/>
            </p:nvSpPr>
            <p:spPr>
              <a:xfrm>
                <a:off x="6952106" y="2957036"/>
                <a:ext cx="69151" cy="69151"/>
              </a:xfrm>
              <a:custGeom>
                <a:avLst/>
                <a:gdLst>
                  <a:gd name="connsiteX0" fmla="*/ 69152 w 69151"/>
                  <a:gd name="connsiteY0" fmla="*/ 34576 h 69151"/>
                  <a:gd name="connsiteX1" fmla="*/ 34576 w 69151"/>
                  <a:gd name="connsiteY1" fmla="*/ 69152 h 69151"/>
                  <a:gd name="connsiteX2" fmla="*/ 0 w 69151"/>
                  <a:gd name="connsiteY2" fmla="*/ 34576 h 69151"/>
                  <a:gd name="connsiteX3" fmla="*/ 34576 w 69151"/>
                  <a:gd name="connsiteY3" fmla="*/ 0 h 69151"/>
                  <a:gd name="connsiteX4" fmla="*/ 69152 w 69151"/>
                  <a:gd name="connsiteY4" fmla="*/ 34576 h 69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151" h="69151">
                    <a:moveTo>
                      <a:pt x="69152" y="34576"/>
                    </a:moveTo>
                    <a:cubicBezTo>
                      <a:pt x="69152" y="53671"/>
                      <a:pt x="53671" y="69152"/>
                      <a:pt x="34576" y="69152"/>
                    </a:cubicBezTo>
                    <a:cubicBezTo>
                      <a:pt x="15480" y="69152"/>
                      <a:pt x="0" y="53671"/>
                      <a:pt x="0" y="34576"/>
                    </a:cubicBezTo>
                    <a:cubicBezTo>
                      <a:pt x="0" y="15480"/>
                      <a:pt x="15480" y="0"/>
                      <a:pt x="34576" y="0"/>
                    </a:cubicBezTo>
                    <a:cubicBezTo>
                      <a:pt x="53671" y="0"/>
                      <a:pt x="69152" y="15480"/>
                      <a:pt x="69152" y="34576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66" name="Graphic 15">
            <a:extLst>
              <a:ext uri="{FF2B5EF4-FFF2-40B4-BE49-F238E27FC236}">
                <a16:creationId xmlns:a16="http://schemas.microsoft.com/office/drawing/2014/main" id="{064BC9FA-EA59-49B3-BFCF-EC38FC384F84}"/>
              </a:ext>
            </a:extLst>
          </p:cNvPr>
          <p:cNvGrpSpPr/>
          <p:nvPr/>
        </p:nvGrpSpPr>
        <p:grpSpPr>
          <a:xfrm rot="15374415">
            <a:off x="4885911" y="3530750"/>
            <a:ext cx="976788" cy="876866"/>
            <a:chOff x="8203691" y="2074073"/>
            <a:chExt cx="976788" cy="876866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94E9201-93D7-413B-B77D-A1CB96D0B38A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9EA4A73-48BA-40E2-9DB0-3DEC4043B543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E8B6BCD-CE69-40F7-A82B-15CE34E40B5F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5DA54BE-B67F-4E1E-A476-8C3ABE65A2A0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6ABCE6B-20B7-4C32-B5F4-3B7CC5E878CB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126D6DD-6F92-4B2B-AB01-27EBD7541FA2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6F7F1CE-B982-4CD7-8B8A-1F4BB020BB53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36A14E1-E009-4B78-87E0-6585FBBDBD46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01C3850-09C2-40D6-80E1-6B02EFCCD95F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89C3558-3DFF-4096-BA18-916BEF503931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BC0E5E5-8EAC-4F0C-96B4-43B276B5A401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F1219E2-8D16-4819-9246-B53E84FDFFFC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79" name="Graphic 26">
            <a:extLst>
              <a:ext uri="{FF2B5EF4-FFF2-40B4-BE49-F238E27FC236}">
                <a16:creationId xmlns:a16="http://schemas.microsoft.com/office/drawing/2014/main" id="{89F1690E-9930-41A0-8FC5-39801823F33C}"/>
              </a:ext>
            </a:extLst>
          </p:cNvPr>
          <p:cNvGrpSpPr/>
          <p:nvPr/>
        </p:nvGrpSpPr>
        <p:grpSpPr>
          <a:xfrm rot="16577782" flipH="1">
            <a:off x="11527070" y="1638097"/>
            <a:ext cx="1100060" cy="1731607"/>
            <a:chOff x="5967437" y="3219475"/>
            <a:chExt cx="259743" cy="423668"/>
          </a:xfrm>
        </p:grpSpPr>
        <p:grpSp>
          <p:nvGrpSpPr>
            <p:cNvPr id="80" name="Graphic 26">
              <a:extLst>
                <a:ext uri="{FF2B5EF4-FFF2-40B4-BE49-F238E27FC236}">
                  <a16:creationId xmlns:a16="http://schemas.microsoft.com/office/drawing/2014/main" id="{A4165760-3ECD-44B5-9FDC-16E5ED95C8B7}"/>
                </a:ext>
              </a:extLst>
            </p:cNvPr>
            <p:cNvGrpSpPr/>
            <p:nvPr/>
          </p:nvGrpSpPr>
          <p:grpSpPr>
            <a:xfrm>
              <a:off x="5967437" y="3219475"/>
              <a:ext cx="259743" cy="423668"/>
              <a:chOff x="5967437" y="3219475"/>
              <a:chExt cx="259743" cy="423668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438CEA13-D7A0-4D86-9E8C-F952475B1C5E}"/>
                  </a:ext>
                </a:extLst>
              </p:cNvPr>
              <p:cNvSpPr/>
              <p:nvPr/>
            </p:nvSpPr>
            <p:spPr>
              <a:xfrm>
                <a:off x="5991700" y="3244310"/>
                <a:ext cx="235480" cy="398833"/>
              </a:xfrm>
              <a:custGeom>
                <a:avLst/>
                <a:gdLst>
                  <a:gd name="connsiteX0" fmla="*/ 31052 w 235480"/>
                  <a:gd name="connsiteY0" fmla="*/ 15145 h 398833"/>
                  <a:gd name="connsiteX1" fmla="*/ 0 w 235480"/>
                  <a:gd name="connsiteY1" fmla="*/ 30194 h 398833"/>
                  <a:gd name="connsiteX2" fmla="*/ 169831 w 235480"/>
                  <a:gd name="connsiteY2" fmla="*/ 379381 h 398833"/>
                  <a:gd name="connsiteX3" fmla="*/ 216027 w 235480"/>
                  <a:gd name="connsiteY3" fmla="*/ 395383 h 398833"/>
                  <a:gd name="connsiteX4" fmla="*/ 232029 w 235480"/>
                  <a:gd name="connsiteY4" fmla="*/ 349187 h 398833"/>
                  <a:gd name="connsiteX5" fmla="*/ 62198 w 235480"/>
                  <a:gd name="connsiteY5" fmla="*/ 0 h 398833"/>
                  <a:gd name="connsiteX6" fmla="*/ 31052 w 235480"/>
                  <a:gd name="connsiteY6" fmla="*/ 15145 h 39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480" h="398833">
                    <a:moveTo>
                      <a:pt x="31052" y="15145"/>
                    </a:moveTo>
                    <a:lnTo>
                      <a:pt x="0" y="30194"/>
                    </a:lnTo>
                    <a:lnTo>
                      <a:pt x="169831" y="379381"/>
                    </a:lnTo>
                    <a:cubicBezTo>
                      <a:pt x="178213" y="396526"/>
                      <a:pt x="198882" y="403670"/>
                      <a:pt x="216027" y="395383"/>
                    </a:cubicBezTo>
                    <a:cubicBezTo>
                      <a:pt x="233172" y="387001"/>
                      <a:pt x="240316" y="366332"/>
                      <a:pt x="232029" y="349187"/>
                    </a:cubicBezTo>
                    <a:lnTo>
                      <a:pt x="62198" y="0"/>
                    </a:lnTo>
                    <a:lnTo>
                      <a:pt x="31052" y="15145"/>
                    </a:ln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6601616-5E24-425D-853E-0E8B41AB4A68}"/>
                  </a:ext>
                </a:extLst>
              </p:cNvPr>
              <p:cNvSpPr/>
              <p:nvPr/>
            </p:nvSpPr>
            <p:spPr>
              <a:xfrm>
                <a:off x="5967437" y="3219475"/>
                <a:ext cx="101155" cy="60388"/>
              </a:xfrm>
              <a:custGeom>
                <a:avLst/>
                <a:gdLst>
                  <a:gd name="connsiteX0" fmla="*/ 85509 w 101155"/>
                  <a:gd name="connsiteY0" fmla="*/ 1117 h 60388"/>
                  <a:gd name="connsiteX1" fmla="*/ 45790 w 101155"/>
                  <a:gd name="connsiteY1" fmla="*/ 20358 h 60388"/>
                  <a:gd name="connsiteX2" fmla="*/ 6070 w 101155"/>
                  <a:gd name="connsiteY2" fmla="*/ 39694 h 60388"/>
                  <a:gd name="connsiteX3" fmla="*/ 1117 w 101155"/>
                  <a:gd name="connsiteY3" fmla="*/ 54267 h 60388"/>
                  <a:gd name="connsiteX4" fmla="*/ 15691 w 101155"/>
                  <a:gd name="connsiteY4" fmla="*/ 59315 h 60388"/>
                  <a:gd name="connsiteX5" fmla="*/ 55315 w 101155"/>
                  <a:gd name="connsiteY5" fmla="*/ 39979 h 60388"/>
                  <a:gd name="connsiteX6" fmla="*/ 95034 w 101155"/>
                  <a:gd name="connsiteY6" fmla="*/ 20644 h 60388"/>
                  <a:gd name="connsiteX7" fmla="*/ 100082 w 101155"/>
                  <a:gd name="connsiteY7" fmla="*/ 6070 h 60388"/>
                  <a:gd name="connsiteX8" fmla="*/ 85509 w 101155"/>
                  <a:gd name="connsiteY8" fmla="*/ 1117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155" h="60388">
                    <a:moveTo>
                      <a:pt x="85509" y="1117"/>
                    </a:moveTo>
                    <a:lnTo>
                      <a:pt x="45790" y="20358"/>
                    </a:lnTo>
                    <a:lnTo>
                      <a:pt x="6070" y="39694"/>
                    </a:lnTo>
                    <a:cubicBezTo>
                      <a:pt x="736" y="42361"/>
                      <a:pt x="-1550" y="48838"/>
                      <a:pt x="1117" y="54267"/>
                    </a:cubicBezTo>
                    <a:cubicBezTo>
                      <a:pt x="3784" y="59696"/>
                      <a:pt x="10261" y="61887"/>
                      <a:pt x="15691" y="59315"/>
                    </a:cubicBezTo>
                    <a:lnTo>
                      <a:pt x="55315" y="39979"/>
                    </a:lnTo>
                    <a:lnTo>
                      <a:pt x="95034" y="20644"/>
                    </a:lnTo>
                    <a:cubicBezTo>
                      <a:pt x="100463" y="17977"/>
                      <a:pt x="102654" y="11500"/>
                      <a:pt x="100082" y="6070"/>
                    </a:cubicBezTo>
                    <a:cubicBezTo>
                      <a:pt x="97415" y="736"/>
                      <a:pt x="90938" y="-1550"/>
                      <a:pt x="85509" y="1117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AC47D65-DCA3-487D-9A05-9C0B1BB7ABBD}"/>
                  </a:ext>
                </a:extLst>
              </p:cNvPr>
              <p:cNvSpPr/>
              <p:nvPr/>
            </p:nvSpPr>
            <p:spPr>
              <a:xfrm>
                <a:off x="5991700" y="3244310"/>
                <a:ext cx="65151" cy="36480"/>
              </a:xfrm>
              <a:custGeom>
                <a:avLst/>
                <a:gdLst>
                  <a:gd name="connsiteX0" fmla="*/ 65151 w 65151"/>
                  <a:gd name="connsiteY0" fmla="*/ 6287 h 36480"/>
                  <a:gd name="connsiteX1" fmla="*/ 62198 w 65151"/>
                  <a:gd name="connsiteY1" fmla="*/ 0 h 36480"/>
                  <a:gd name="connsiteX2" fmla="*/ 31909 w 65151"/>
                  <a:gd name="connsiteY2" fmla="*/ 14669 h 36480"/>
                  <a:gd name="connsiteX3" fmla="*/ 31528 w 65151"/>
                  <a:gd name="connsiteY3" fmla="*/ 14859 h 36480"/>
                  <a:gd name="connsiteX4" fmla="*/ 31052 w 65151"/>
                  <a:gd name="connsiteY4" fmla="*/ 15145 h 36480"/>
                  <a:gd name="connsiteX5" fmla="*/ 0 w 65151"/>
                  <a:gd name="connsiteY5" fmla="*/ 30194 h 36480"/>
                  <a:gd name="connsiteX6" fmla="*/ 3048 w 65151"/>
                  <a:gd name="connsiteY6" fmla="*/ 36481 h 36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151" h="36480">
                    <a:moveTo>
                      <a:pt x="65151" y="6287"/>
                    </a:moveTo>
                    <a:lnTo>
                      <a:pt x="62198" y="0"/>
                    </a:lnTo>
                    <a:lnTo>
                      <a:pt x="31909" y="14669"/>
                    </a:lnTo>
                    <a:lnTo>
                      <a:pt x="31528" y="14859"/>
                    </a:lnTo>
                    <a:lnTo>
                      <a:pt x="31052" y="15145"/>
                    </a:lnTo>
                    <a:lnTo>
                      <a:pt x="0" y="30194"/>
                    </a:lnTo>
                    <a:lnTo>
                      <a:pt x="3048" y="36481"/>
                    </a:lnTo>
                    <a:close/>
                  </a:path>
                </a:pathLst>
              </a:custGeom>
              <a:solidFill>
                <a:srgbClr val="0F5B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D4F2740-6F3B-49EF-A051-4940675BAA70}"/>
                </a:ext>
              </a:extLst>
            </p:cNvPr>
            <p:cNvSpPr/>
            <p:nvPr/>
          </p:nvSpPr>
          <p:spPr>
            <a:xfrm>
              <a:off x="6032753" y="3318890"/>
              <a:ext cx="187286" cy="317302"/>
            </a:xfrm>
            <a:custGeom>
              <a:avLst/>
              <a:gdLst>
                <a:gd name="connsiteX0" fmla="*/ 24765 w 187286"/>
                <a:gd name="connsiteY0" fmla="*/ 12097 h 317302"/>
                <a:gd name="connsiteX1" fmla="*/ 0 w 187286"/>
                <a:gd name="connsiteY1" fmla="*/ 24098 h 317302"/>
                <a:gd name="connsiteX2" fmla="*/ 135065 w 187286"/>
                <a:gd name="connsiteY2" fmla="*/ 301847 h 317302"/>
                <a:gd name="connsiteX3" fmla="*/ 171831 w 187286"/>
                <a:gd name="connsiteY3" fmla="*/ 314516 h 317302"/>
                <a:gd name="connsiteX4" fmla="*/ 184499 w 187286"/>
                <a:gd name="connsiteY4" fmla="*/ 277749 h 317302"/>
                <a:gd name="connsiteX5" fmla="*/ 49530 w 187286"/>
                <a:gd name="connsiteY5" fmla="*/ 0 h 317302"/>
                <a:gd name="connsiteX6" fmla="*/ 24765 w 187286"/>
                <a:gd name="connsiteY6" fmla="*/ 12097 h 31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286" h="317302">
                  <a:moveTo>
                    <a:pt x="24765" y="12097"/>
                  </a:moveTo>
                  <a:lnTo>
                    <a:pt x="0" y="24098"/>
                  </a:lnTo>
                  <a:lnTo>
                    <a:pt x="135065" y="301847"/>
                  </a:lnTo>
                  <a:cubicBezTo>
                    <a:pt x="141732" y="315468"/>
                    <a:pt x="158115" y="321183"/>
                    <a:pt x="171831" y="314516"/>
                  </a:cubicBezTo>
                  <a:cubicBezTo>
                    <a:pt x="185452" y="307848"/>
                    <a:pt x="191167" y="291465"/>
                    <a:pt x="184499" y="277749"/>
                  </a:cubicBezTo>
                  <a:lnTo>
                    <a:pt x="49530" y="0"/>
                  </a:lnTo>
                  <a:lnTo>
                    <a:pt x="24765" y="12097"/>
                  </a:lnTo>
                  <a:close/>
                </a:path>
              </a:pathLst>
            </a:custGeom>
            <a:solidFill>
              <a:srgbClr val="D759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82" name="Graphic 26">
              <a:extLst>
                <a:ext uri="{FF2B5EF4-FFF2-40B4-BE49-F238E27FC236}">
                  <a16:creationId xmlns:a16="http://schemas.microsoft.com/office/drawing/2014/main" id="{09BA21E5-25DE-47D4-98DE-85D00E893E45}"/>
                </a:ext>
              </a:extLst>
            </p:cNvPr>
            <p:cNvGrpSpPr/>
            <p:nvPr/>
          </p:nvGrpSpPr>
          <p:grpSpPr>
            <a:xfrm>
              <a:off x="6064723" y="3334382"/>
              <a:ext cx="128464" cy="281245"/>
              <a:chOff x="6064723" y="3334382"/>
              <a:chExt cx="128464" cy="281245"/>
            </a:xfrm>
            <a:solidFill>
              <a:srgbClr val="FFFFFF"/>
            </a:solidFill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3D8B7FF-E44E-44B6-AE14-34ADCC610C61}"/>
                  </a:ext>
                </a:extLst>
              </p:cNvPr>
              <p:cNvSpPr/>
              <p:nvPr/>
            </p:nvSpPr>
            <p:spPr>
              <a:xfrm>
                <a:off x="6064723" y="3334382"/>
                <a:ext cx="30833" cy="30833"/>
              </a:xfrm>
              <a:custGeom>
                <a:avLst/>
                <a:gdLst>
                  <a:gd name="connsiteX0" fmla="*/ 29276 w 30833"/>
                  <a:gd name="connsiteY0" fmla="*/ 8702 h 30833"/>
                  <a:gd name="connsiteX1" fmla="*/ 22132 w 30833"/>
                  <a:gd name="connsiteY1" fmla="*/ 29276 h 30833"/>
                  <a:gd name="connsiteX2" fmla="*/ 1558 w 30833"/>
                  <a:gd name="connsiteY2" fmla="*/ 22132 h 30833"/>
                  <a:gd name="connsiteX3" fmla="*/ 8702 w 30833"/>
                  <a:gd name="connsiteY3" fmla="*/ 1558 h 30833"/>
                  <a:gd name="connsiteX4" fmla="*/ 29276 w 30833"/>
                  <a:gd name="connsiteY4" fmla="*/ 8702 h 3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33">
                    <a:moveTo>
                      <a:pt x="29276" y="8702"/>
                    </a:moveTo>
                    <a:cubicBezTo>
                      <a:pt x="32990" y="16322"/>
                      <a:pt x="29847" y="25561"/>
                      <a:pt x="22132" y="29276"/>
                    </a:cubicBezTo>
                    <a:cubicBezTo>
                      <a:pt x="14512" y="32990"/>
                      <a:pt x="5273" y="29847"/>
                      <a:pt x="1558" y="22132"/>
                    </a:cubicBezTo>
                    <a:cubicBezTo>
                      <a:pt x="-2157" y="14512"/>
                      <a:pt x="986" y="5273"/>
                      <a:pt x="8702" y="1558"/>
                    </a:cubicBezTo>
                    <a:cubicBezTo>
                      <a:pt x="16322" y="-2157"/>
                      <a:pt x="25561" y="986"/>
                      <a:pt x="29276" y="87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773CD9AA-77D7-49CE-8AC3-C2C7D0650145}"/>
                  </a:ext>
                </a:extLst>
              </p:cNvPr>
              <p:cNvSpPr/>
              <p:nvPr/>
            </p:nvSpPr>
            <p:spPr>
              <a:xfrm>
                <a:off x="6102252" y="3425934"/>
                <a:ext cx="30833" cy="30817"/>
              </a:xfrm>
              <a:custGeom>
                <a:avLst/>
                <a:gdLst>
                  <a:gd name="connsiteX0" fmla="*/ 29276 w 30833"/>
                  <a:gd name="connsiteY0" fmla="*/ 8685 h 30817"/>
                  <a:gd name="connsiteX1" fmla="*/ 22132 w 30833"/>
                  <a:gd name="connsiteY1" fmla="*/ 29259 h 30817"/>
                  <a:gd name="connsiteX2" fmla="*/ 1558 w 30833"/>
                  <a:gd name="connsiteY2" fmla="*/ 22115 h 30817"/>
                  <a:gd name="connsiteX3" fmla="*/ 8702 w 30833"/>
                  <a:gd name="connsiteY3" fmla="*/ 1541 h 30817"/>
                  <a:gd name="connsiteX4" fmla="*/ 29276 w 30833"/>
                  <a:gd name="connsiteY4" fmla="*/ 8685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17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322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6CFD739-F75F-4BB7-9447-917AED159600}"/>
                  </a:ext>
                </a:extLst>
              </p:cNvPr>
              <p:cNvSpPr/>
              <p:nvPr/>
            </p:nvSpPr>
            <p:spPr>
              <a:xfrm>
                <a:off x="6107014" y="3470987"/>
                <a:ext cx="30833" cy="30817"/>
              </a:xfrm>
              <a:custGeom>
                <a:avLst/>
                <a:gdLst>
                  <a:gd name="connsiteX0" fmla="*/ 29276 w 30833"/>
                  <a:gd name="connsiteY0" fmla="*/ 8685 h 30817"/>
                  <a:gd name="connsiteX1" fmla="*/ 22132 w 30833"/>
                  <a:gd name="connsiteY1" fmla="*/ 29259 h 30817"/>
                  <a:gd name="connsiteX2" fmla="*/ 1558 w 30833"/>
                  <a:gd name="connsiteY2" fmla="*/ 22115 h 30817"/>
                  <a:gd name="connsiteX3" fmla="*/ 8702 w 30833"/>
                  <a:gd name="connsiteY3" fmla="*/ 1541 h 30817"/>
                  <a:gd name="connsiteX4" fmla="*/ 29276 w 30833"/>
                  <a:gd name="connsiteY4" fmla="*/ 8685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17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322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223C631F-2DA5-448A-8362-B3E7262559A1}"/>
                  </a:ext>
                </a:extLst>
              </p:cNvPr>
              <p:cNvSpPr/>
              <p:nvPr/>
            </p:nvSpPr>
            <p:spPr>
              <a:xfrm>
                <a:off x="6065104" y="3384828"/>
                <a:ext cx="30833" cy="30775"/>
              </a:xfrm>
              <a:custGeom>
                <a:avLst/>
                <a:gdLst>
                  <a:gd name="connsiteX0" fmla="*/ 29276 w 30833"/>
                  <a:gd name="connsiteY0" fmla="*/ 8644 h 30775"/>
                  <a:gd name="connsiteX1" fmla="*/ 22132 w 30833"/>
                  <a:gd name="connsiteY1" fmla="*/ 29218 h 30775"/>
                  <a:gd name="connsiteX2" fmla="*/ 1558 w 30833"/>
                  <a:gd name="connsiteY2" fmla="*/ 22074 h 30775"/>
                  <a:gd name="connsiteX3" fmla="*/ 8702 w 30833"/>
                  <a:gd name="connsiteY3" fmla="*/ 1500 h 30775"/>
                  <a:gd name="connsiteX4" fmla="*/ 29276 w 30833"/>
                  <a:gd name="connsiteY4" fmla="*/ 8644 h 30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775">
                    <a:moveTo>
                      <a:pt x="29276" y="8644"/>
                    </a:moveTo>
                    <a:cubicBezTo>
                      <a:pt x="32990" y="16264"/>
                      <a:pt x="29847" y="25503"/>
                      <a:pt x="22132" y="29218"/>
                    </a:cubicBezTo>
                    <a:cubicBezTo>
                      <a:pt x="14512" y="32932"/>
                      <a:pt x="5273" y="29789"/>
                      <a:pt x="1558" y="22074"/>
                    </a:cubicBezTo>
                    <a:cubicBezTo>
                      <a:pt x="-2157" y="14454"/>
                      <a:pt x="986" y="5215"/>
                      <a:pt x="8702" y="1500"/>
                    </a:cubicBezTo>
                    <a:cubicBezTo>
                      <a:pt x="16322" y="-2120"/>
                      <a:pt x="25561" y="1024"/>
                      <a:pt x="29276" y="86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6768740-ACF4-4B7F-99C8-A7CDE97003F8}"/>
                  </a:ext>
                </a:extLst>
              </p:cNvPr>
              <p:cNvSpPr/>
              <p:nvPr/>
            </p:nvSpPr>
            <p:spPr>
              <a:xfrm>
                <a:off x="6153877" y="3517755"/>
                <a:ext cx="30833" cy="30817"/>
              </a:xfrm>
              <a:custGeom>
                <a:avLst/>
                <a:gdLst>
                  <a:gd name="connsiteX0" fmla="*/ 29276 w 30833"/>
                  <a:gd name="connsiteY0" fmla="*/ 8685 h 30817"/>
                  <a:gd name="connsiteX1" fmla="*/ 22132 w 30833"/>
                  <a:gd name="connsiteY1" fmla="*/ 29259 h 30817"/>
                  <a:gd name="connsiteX2" fmla="*/ 1558 w 30833"/>
                  <a:gd name="connsiteY2" fmla="*/ 22115 h 30817"/>
                  <a:gd name="connsiteX3" fmla="*/ 8702 w 30833"/>
                  <a:gd name="connsiteY3" fmla="*/ 1541 h 30817"/>
                  <a:gd name="connsiteX4" fmla="*/ 29276 w 30833"/>
                  <a:gd name="connsiteY4" fmla="*/ 8685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17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417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5D7245F-5770-4387-BD2D-A925EC0DB12F}"/>
                  </a:ext>
                </a:extLst>
              </p:cNvPr>
              <p:cNvSpPr/>
              <p:nvPr/>
            </p:nvSpPr>
            <p:spPr>
              <a:xfrm>
                <a:off x="6162354" y="3584811"/>
                <a:ext cx="30833" cy="30817"/>
              </a:xfrm>
              <a:custGeom>
                <a:avLst/>
                <a:gdLst>
                  <a:gd name="connsiteX0" fmla="*/ 29276 w 30833"/>
                  <a:gd name="connsiteY0" fmla="*/ 8685 h 30817"/>
                  <a:gd name="connsiteX1" fmla="*/ 22132 w 30833"/>
                  <a:gd name="connsiteY1" fmla="*/ 29259 h 30817"/>
                  <a:gd name="connsiteX2" fmla="*/ 1558 w 30833"/>
                  <a:gd name="connsiteY2" fmla="*/ 22115 h 30817"/>
                  <a:gd name="connsiteX3" fmla="*/ 8702 w 30833"/>
                  <a:gd name="connsiteY3" fmla="*/ 1541 h 30817"/>
                  <a:gd name="connsiteX4" fmla="*/ 29276 w 30833"/>
                  <a:gd name="connsiteY4" fmla="*/ 8685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17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417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92" name="Graphic 11709">
            <a:extLst>
              <a:ext uri="{FF2B5EF4-FFF2-40B4-BE49-F238E27FC236}">
                <a16:creationId xmlns:a16="http://schemas.microsoft.com/office/drawing/2014/main" id="{3AFB0666-9261-4730-A584-FF98121EE6A8}"/>
              </a:ext>
            </a:extLst>
          </p:cNvPr>
          <p:cNvGrpSpPr/>
          <p:nvPr/>
        </p:nvGrpSpPr>
        <p:grpSpPr>
          <a:xfrm rot="9806499" flipH="1">
            <a:off x="11475036" y="1276698"/>
            <a:ext cx="1502120" cy="668611"/>
            <a:chOff x="5634037" y="3243322"/>
            <a:chExt cx="924539" cy="371700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C3A5C6F-69B2-4F50-9FDB-72D648E2144E}"/>
                </a:ext>
              </a:extLst>
            </p:cNvPr>
            <p:cNvSpPr/>
            <p:nvPr/>
          </p:nvSpPr>
          <p:spPr>
            <a:xfrm>
              <a:off x="5634037" y="3243322"/>
              <a:ext cx="924444" cy="371700"/>
            </a:xfrm>
            <a:custGeom>
              <a:avLst/>
              <a:gdLst>
                <a:gd name="connsiteX0" fmla="*/ 125159 w 924444"/>
                <a:gd name="connsiteY0" fmla="*/ 244923 h 371700"/>
                <a:gd name="connsiteX1" fmla="*/ 853726 w 924444"/>
                <a:gd name="connsiteY1" fmla="*/ 2131 h 371700"/>
                <a:gd name="connsiteX2" fmla="*/ 906399 w 924444"/>
                <a:gd name="connsiteY2" fmla="*/ 28420 h 371700"/>
                <a:gd name="connsiteX3" fmla="*/ 922306 w 924444"/>
                <a:gd name="connsiteY3" fmla="*/ 76235 h 371700"/>
                <a:gd name="connsiteX4" fmla="*/ 895922 w 924444"/>
                <a:gd name="connsiteY4" fmla="*/ 128813 h 371700"/>
                <a:gd name="connsiteX5" fmla="*/ 167450 w 924444"/>
                <a:gd name="connsiteY5" fmla="*/ 371701 h 371700"/>
                <a:gd name="connsiteX6" fmla="*/ 81058 w 924444"/>
                <a:gd name="connsiteY6" fmla="*/ 364176 h 371700"/>
                <a:gd name="connsiteX7" fmla="*/ 0 w 924444"/>
                <a:gd name="connsiteY7" fmla="*/ 357127 h 371700"/>
                <a:gd name="connsiteX8" fmla="*/ 60579 w 924444"/>
                <a:gd name="connsiteY8" fmla="*/ 302835 h 371700"/>
                <a:gd name="connsiteX9" fmla="*/ 125159 w 924444"/>
                <a:gd name="connsiteY9" fmla="*/ 244923 h 3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4444" h="371700">
                  <a:moveTo>
                    <a:pt x="125159" y="244923"/>
                  </a:moveTo>
                  <a:lnTo>
                    <a:pt x="853726" y="2131"/>
                  </a:lnTo>
                  <a:cubicBezTo>
                    <a:pt x="875538" y="-5108"/>
                    <a:pt x="899160" y="6703"/>
                    <a:pt x="906399" y="28420"/>
                  </a:cubicBezTo>
                  <a:lnTo>
                    <a:pt x="922306" y="76235"/>
                  </a:lnTo>
                  <a:cubicBezTo>
                    <a:pt x="929545" y="98047"/>
                    <a:pt x="917829" y="121574"/>
                    <a:pt x="895922" y="128813"/>
                  </a:cubicBezTo>
                  <a:lnTo>
                    <a:pt x="167450" y="371701"/>
                  </a:lnTo>
                  <a:lnTo>
                    <a:pt x="81058" y="364176"/>
                  </a:lnTo>
                  <a:lnTo>
                    <a:pt x="0" y="357127"/>
                  </a:lnTo>
                  <a:lnTo>
                    <a:pt x="60579" y="302835"/>
                  </a:lnTo>
                  <a:lnTo>
                    <a:pt x="125159" y="244923"/>
                  </a:lnTo>
                  <a:close/>
                </a:path>
              </a:pathLst>
            </a:custGeom>
            <a:solidFill>
              <a:srgbClr val="009F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918FDC7-7855-405E-A792-0347D8CAF574}"/>
                </a:ext>
              </a:extLst>
            </p:cNvPr>
            <p:cNvSpPr/>
            <p:nvPr/>
          </p:nvSpPr>
          <p:spPr>
            <a:xfrm>
              <a:off x="5780340" y="3295649"/>
              <a:ext cx="778140" cy="319373"/>
            </a:xfrm>
            <a:custGeom>
              <a:avLst/>
              <a:gdLst>
                <a:gd name="connsiteX0" fmla="*/ 0 w 778140"/>
                <a:gd name="connsiteY0" fmla="*/ 255937 h 319373"/>
                <a:gd name="connsiteX1" fmla="*/ 768001 w 778140"/>
                <a:gd name="connsiteY1" fmla="*/ 0 h 319373"/>
                <a:gd name="connsiteX2" fmla="*/ 776002 w 778140"/>
                <a:gd name="connsiteY2" fmla="*/ 23908 h 319373"/>
                <a:gd name="connsiteX3" fmla="*/ 749618 w 778140"/>
                <a:gd name="connsiteY3" fmla="*/ 76486 h 319373"/>
                <a:gd name="connsiteX4" fmla="*/ 21146 w 778140"/>
                <a:gd name="connsiteY4" fmla="*/ 319373 h 319373"/>
                <a:gd name="connsiteX5" fmla="*/ 0 w 778140"/>
                <a:gd name="connsiteY5" fmla="*/ 255937 h 31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140" h="319373">
                  <a:moveTo>
                    <a:pt x="0" y="255937"/>
                  </a:moveTo>
                  <a:lnTo>
                    <a:pt x="768001" y="0"/>
                  </a:lnTo>
                  <a:lnTo>
                    <a:pt x="776002" y="23908"/>
                  </a:lnTo>
                  <a:cubicBezTo>
                    <a:pt x="783241" y="45720"/>
                    <a:pt x="771525" y="69247"/>
                    <a:pt x="749618" y="76486"/>
                  </a:cubicBezTo>
                  <a:lnTo>
                    <a:pt x="21146" y="319373"/>
                  </a:lnTo>
                  <a:lnTo>
                    <a:pt x="0" y="255937"/>
                  </a:lnTo>
                  <a:close/>
                </a:path>
              </a:pathLst>
            </a:custGeom>
            <a:solidFill>
              <a:srgbClr val="0071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7D1CFDD-6654-4785-9AF3-314C75EDE024}"/>
                </a:ext>
              </a:extLst>
            </p:cNvPr>
            <p:cNvSpPr/>
            <p:nvPr/>
          </p:nvSpPr>
          <p:spPr>
            <a:xfrm>
              <a:off x="5634037" y="3488244"/>
              <a:ext cx="167449" cy="126777"/>
            </a:xfrm>
            <a:custGeom>
              <a:avLst/>
              <a:gdLst>
                <a:gd name="connsiteX0" fmla="*/ 125159 w 167449"/>
                <a:gd name="connsiteY0" fmla="*/ 0 h 126777"/>
                <a:gd name="connsiteX1" fmla="*/ 167450 w 167449"/>
                <a:gd name="connsiteY1" fmla="*/ 126778 h 126777"/>
                <a:gd name="connsiteX2" fmla="*/ 81058 w 167449"/>
                <a:gd name="connsiteY2" fmla="*/ 119253 h 126777"/>
                <a:gd name="connsiteX3" fmla="*/ 0 w 167449"/>
                <a:gd name="connsiteY3" fmla="*/ 112205 h 126777"/>
                <a:gd name="connsiteX4" fmla="*/ 60579 w 167449"/>
                <a:gd name="connsiteY4" fmla="*/ 57912 h 12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49" h="126777">
                  <a:moveTo>
                    <a:pt x="125159" y="0"/>
                  </a:moveTo>
                  <a:lnTo>
                    <a:pt x="167450" y="126778"/>
                  </a:lnTo>
                  <a:lnTo>
                    <a:pt x="81058" y="119253"/>
                  </a:lnTo>
                  <a:lnTo>
                    <a:pt x="0" y="112205"/>
                  </a:lnTo>
                  <a:lnTo>
                    <a:pt x="60579" y="57912"/>
                  </a:lnTo>
                  <a:close/>
                </a:path>
              </a:pathLst>
            </a:custGeom>
            <a:solidFill>
              <a:srgbClr val="FFE2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391BD5E-485A-4269-9D0B-E5D8AA5338AE}"/>
                </a:ext>
              </a:extLst>
            </p:cNvPr>
            <p:cNvSpPr/>
            <p:nvPr/>
          </p:nvSpPr>
          <p:spPr>
            <a:xfrm>
              <a:off x="5634037" y="3546156"/>
              <a:ext cx="81057" cy="61341"/>
            </a:xfrm>
            <a:custGeom>
              <a:avLst/>
              <a:gdLst>
                <a:gd name="connsiteX0" fmla="*/ 60579 w 81057"/>
                <a:gd name="connsiteY0" fmla="*/ 0 h 61341"/>
                <a:gd name="connsiteX1" fmla="*/ 81058 w 81057"/>
                <a:gd name="connsiteY1" fmla="*/ 61341 h 61341"/>
                <a:gd name="connsiteX2" fmla="*/ 0 w 81057"/>
                <a:gd name="connsiteY2" fmla="*/ 54293 h 6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57" h="61341">
                  <a:moveTo>
                    <a:pt x="60579" y="0"/>
                  </a:moveTo>
                  <a:lnTo>
                    <a:pt x="81058" y="61341"/>
                  </a:lnTo>
                  <a:lnTo>
                    <a:pt x="0" y="54293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4AC513A-5579-4187-8B1E-DC8BE2825DF5}"/>
                </a:ext>
              </a:extLst>
            </p:cNvPr>
            <p:cNvSpPr/>
            <p:nvPr/>
          </p:nvSpPr>
          <p:spPr>
            <a:xfrm>
              <a:off x="6413086" y="3243322"/>
              <a:ext cx="145394" cy="153673"/>
            </a:xfrm>
            <a:custGeom>
              <a:avLst/>
              <a:gdLst>
                <a:gd name="connsiteX0" fmla="*/ 0 w 145394"/>
                <a:gd name="connsiteY0" fmla="*/ 26991 h 153673"/>
                <a:gd name="connsiteX1" fmla="*/ 74676 w 145394"/>
                <a:gd name="connsiteY1" fmla="*/ 2131 h 153673"/>
                <a:gd name="connsiteX2" fmla="*/ 127349 w 145394"/>
                <a:gd name="connsiteY2" fmla="*/ 28420 h 153673"/>
                <a:gd name="connsiteX3" fmla="*/ 143256 w 145394"/>
                <a:gd name="connsiteY3" fmla="*/ 76235 h 153673"/>
                <a:gd name="connsiteX4" fmla="*/ 116872 w 145394"/>
                <a:gd name="connsiteY4" fmla="*/ 128813 h 153673"/>
                <a:gd name="connsiteX5" fmla="*/ 42196 w 145394"/>
                <a:gd name="connsiteY5" fmla="*/ 153673 h 153673"/>
                <a:gd name="connsiteX6" fmla="*/ 0 w 145394"/>
                <a:gd name="connsiteY6" fmla="*/ 26991 h 15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394" h="153673">
                  <a:moveTo>
                    <a:pt x="0" y="26991"/>
                  </a:moveTo>
                  <a:lnTo>
                    <a:pt x="74676" y="2131"/>
                  </a:lnTo>
                  <a:cubicBezTo>
                    <a:pt x="96488" y="-5108"/>
                    <a:pt x="120110" y="6703"/>
                    <a:pt x="127349" y="28420"/>
                  </a:cubicBezTo>
                  <a:lnTo>
                    <a:pt x="143256" y="76235"/>
                  </a:lnTo>
                  <a:cubicBezTo>
                    <a:pt x="150495" y="98047"/>
                    <a:pt x="138779" y="121574"/>
                    <a:pt x="116872" y="128813"/>
                  </a:cubicBezTo>
                  <a:lnTo>
                    <a:pt x="42196" y="153673"/>
                  </a:lnTo>
                  <a:lnTo>
                    <a:pt x="0" y="26991"/>
                  </a:ln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AFDE053-04AD-457D-B3C4-09C0F14FF378}"/>
                </a:ext>
              </a:extLst>
            </p:cNvPr>
            <p:cNvSpPr/>
            <p:nvPr/>
          </p:nvSpPr>
          <p:spPr>
            <a:xfrm rot="-6505988">
              <a:off x="6345258" y="3317754"/>
              <a:ext cx="133636" cy="46577"/>
            </a:xfrm>
            <a:custGeom>
              <a:avLst/>
              <a:gdLst>
                <a:gd name="connsiteX0" fmla="*/ 0 w 133636"/>
                <a:gd name="connsiteY0" fmla="*/ 0 h 46577"/>
                <a:gd name="connsiteX1" fmla="*/ 133637 w 133636"/>
                <a:gd name="connsiteY1" fmla="*/ 0 h 46577"/>
                <a:gd name="connsiteX2" fmla="*/ 133637 w 133636"/>
                <a:gd name="connsiteY2" fmla="*/ 46578 h 46577"/>
                <a:gd name="connsiteX3" fmla="*/ 0 w 133636"/>
                <a:gd name="connsiteY3" fmla="*/ 46578 h 4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636" h="46577">
                  <a:moveTo>
                    <a:pt x="0" y="0"/>
                  </a:moveTo>
                  <a:lnTo>
                    <a:pt x="133637" y="0"/>
                  </a:lnTo>
                  <a:lnTo>
                    <a:pt x="133637" y="46578"/>
                  </a:lnTo>
                  <a:lnTo>
                    <a:pt x="0" y="46578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C61BCD1-47E6-4451-B2BF-3A5F915BE732}"/>
                </a:ext>
              </a:extLst>
            </p:cNvPr>
            <p:cNvSpPr/>
            <p:nvPr/>
          </p:nvSpPr>
          <p:spPr>
            <a:xfrm>
              <a:off x="6434232" y="3295554"/>
              <a:ext cx="124344" cy="101345"/>
            </a:xfrm>
            <a:custGeom>
              <a:avLst/>
              <a:gdLst>
                <a:gd name="connsiteX0" fmla="*/ 0 w 124344"/>
                <a:gd name="connsiteY0" fmla="*/ 38100 h 101345"/>
                <a:gd name="connsiteX1" fmla="*/ 114205 w 124344"/>
                <a:gd name="connsiteY1" fmla="*/ 0 h 101345"/>
                <a:gd name="connsiteX2" fmla="*/ 122206 w 124344"/>
                <a:gd name="connsiteY2" fmla="*/ 23908 h 101345"/>
                <a:gd name="connsiteX3" fmla="*/ 95821 w 124344"/>
                <a:gd name="connsiteY3" fmla="*/ 76486 h 101345"/>
                <a:gd name="connsiteX4" fmla="*/ 21146 w 124344"/>
                <a:gd name="connsiteY4" fmla="*/ 101346 h 101345"/>
                <a:gd name="connsiteX5" fmla="*/ 0 w 124344"/>
                <a:gd name="connsiteY5" fmla="*/ 38100 h 10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344" h="101345">
                  <a:moveTo>
                    <a:pt x="0" y="38100"/>
                  </a:moveTo>
                  <a:lnTo>
                    <a:pt x="114205" y="0"/>
                  </a:lnTo>
                  <a:lnTo>
                    <a:pt x="122206" y="23908"/>
                  </a:lnTo>
                  <a:cubicBezTo>
                    <a:pt x="129445" y="45720"/>
                    <a:pt x="117729" y="69247"/>
                    <a:pt x="95821" y="76486"/>
                  </a:cubicBezTo>
                  <a:lnTo>
                    <a:pt x="21146" y="101346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C3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00" name="Graphic 1">
            <a:extLst>
              <a:ext uri="{FF2B5EF4-FFF2-40B4-BE49-F238E27FC236}">
                <a16:creationId xmlns:a16="http://schemas.microsoft.com/office/drawing/2014/main" id="{1F403989-81F0-43E8-8E4B-AF415E443CF8}"/>
              </a:ext>
            </a:extLst>
          </p:cNvPr>
          <p:cNvGrpSpPr/>
          <p:nvPr/>
        </p:nvGrpSpPr>
        <p:grpSpPr>
          <a:xfrm rot="15698436" flipH="1">
            <a:off x="11622110" y="49465"/>
            <a:ext cx="906831" cy="1633251"/>
            <a:chOff x="5938931" y="3171868"/>
            <a:chExt cx="1512501" cy="2474078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2B0AF88F-45AB-4EED-B88E-BF38672E7493}"/>
                </a:ext>
              </a:extLst>
            </p:cNvPr>
            <p:cNvSpPr/>
            <p:nvPr/>
          </p:nvSpPr>
          <p:spPr>
            <a:xfrm>
              <a:off x="6031431" y="3520366"/>
              <a:ext cx="1420001" cy="2125228"/>
            </a:xfrm>
            <a:custGeom>
              <a:avLst/>
              <a:gdLst>
                <a:gd name="connsiteX0" fmla="*/ 461799 w 1420001"/>
                <a:gd name="connsiteY0" fmla="*/ 54944 h 2125228"/>
                <a:gd name="connsiteX1" fmla="*/ 1407825 w 1420001"/>
                <a:gd name="connsiteY1" fmla="*/ 1831193 h 2125228"/>
                <a:gd name="connsiteX2" fmla="*/ 1364969 w 1420001"/>
                <a:gd name="connsiteY2" fmla="*/ 1971159 h 2125228"/>
                <a:gd name="connsiteX3" fmla="*/ 1098714 w 1420001"/>
                <a:gd name="connsiteY3" fmla="*/ 2112949 h 2125228"/>
                <a:gd name="connsiteX4" fmla="*/ 958292 w 1420001"/>
                <a:gd name="connsiteY4" fmla="*/ 2070549 h 2125228"/>
                <a:gd name="connsiteX5" fmla="*/ 12266 w 1420001"/>
                <a:gd name="connsiteY5" fmla="*/ 294755 h 2125228"/>
                <a:gd name="connsiteX6" fmla="*/ 55122 w 1420001"/>
                <a:gd name="connsiteY6" fmla="*/ 153877 h 2125228"/>
                <a:gd name="connsiteX7" fmla="*/ 321377 w 1420001"/>
                <a:gd name="connsiteY7" fmla="*/ 12087 h 2125228"/>
                <a:gd name="connsiteX8" fmla="*/ 461799 w 1420001"/>
                <a:gd name="connsiteY8" fmla="*/ 54944 h 212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0001" h="2125228">
                  <a:moveTo>
                    <a:pt x="461799" y="54944"/>
                  </a:moveTo>
                  <a:lnTo>
                    <a:pt x="1407825" y="1831193"/>
                  </a:lnTo>
                  <a:cubicBezTo>
                    <a:pt x="1434724" y="1881799"/>
                    <a:pt x="1415576" y="1944260"/>
                    <a:pt x="1364969" y="1971159"/>
                  </a:cubicBezTo>
                  <a:lnTo>
                    <a:pt x="1098714" y="2112949"/>
                  </a:lnTo>
                  <a:cubicBezTo>
                    <a:pt x="1047652" y="2139848"/>
                    <a:pt x="985191" y="2121155"/>
                    <a:pt x="958292" y="2070549"/>
                  </a:cubicBezTo>
                  <a:lnTo>
                    <a:pt x="12266" y="294755"/>
                  </a:lnTo>
                  <a:cubicBezTo>
                    <a:pt x="-14633" y="244149"/>
                    <a:pt x="4060" y="181232"/>
                    <a:pt x="55122" y="153877"/>
                  </a:cubicBezTo>
                  <a:lnTo>
                    <a:pt x="321377" y="12087"/>
                  </a:lnTo>
                  <a:cubicBezTo>
                    <a:pt x="371984" y="-14812"/>
                    <a:pt x="434900" y="4793"/>
                    <a:pt x="461799" y="54944"/>
                  </a:cubicBezTo>
                  <a:close/>
                </a:path>
              </a:pathLst>
            </a:custGeom>
            <a:solidFill>
              <a:srgbClr val="FFC32E"/>
            </a:solidFill>
            <a:ln w="453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1C402C-0CD2-41B4-BB76-66C0F71B8EF1}"/>
                </a:ext>
              </a:extLst>
            </p:cNvPr>
            <p:cNvSpPr/>
            <p:nvPr/>
          </p:nvSpPr>
          <p:spPr>
            <a:xfrm>
              <a:off x="6031521" y="3603576"/>
              <a:ext cx="1231751" cy="2042370"/>
            </a:xfrm>
            <a:custGeom>
              <a:avLst/>
              <a:gdLst>
                <a:gd name="connsiteX0" fmla="*/ 55032 w 1231751"/>
                <a:gd name="connsiteY0" fmla="*/ 71123 h 2042370"/>
                <a:gd name="connsiteX1" fmla="*/ 12176 w 1231751"/>
                <a:gd name="connsiteY1" fmla="*/ 211545 h 2042370"/>
                <a:gd name="connsiteX2" fmla="*/ 958202 w 1231751"/>
                <a:gd name="connsiteY2" fmla="*/ 1987338 h 2042370"/>
                <a:gd name="connsiteX3" fmla="*/ 1098624 w 1231751"/>
                <a:gd name="connsiteY3" fmla="*/ 2030194 h 2042370"/>
                <a:gd name="connsiteX4" fmla="*/ 1231752 w 1231751"/>
                <a:gd name="connsiteY4" fmla="*/ 1959072 h 2042370"/>
                <a:gd name="connsiteX5" fmla="*/ 188160 w 1231751"/>
                <a:gd name="connsiteY5" fmla="*/ 0 h 2042370"/>
                <a:gd name="connsiteX6" fmla="*/ 55032 w 1231751"/>
                <a:gd name="connsiteY6" fmla="*/ 71123 h 204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1751" h="2042370">
                  <a:moveTo>
                    <a:pt x="55032" y="71123"/>
                  </a:moveTo>
                  <a:cubicBezTo>
                    <a:pt x="4426" y="98022"/>
                    <a:pt x="-14723" y="160938"/>
                    <a:pt x="12176" y="211545"/>
                  </a:cubicBezTo>
                  <a:lnTo>
                    <a:pt x="958202" y="1987338"/>
                  </a:lnTo>
                  <a:cubicBezTo>
                    <a:pt x="985101" y="2037945"/>
                    <a:pt x="1048018" y="2057094"/>
                    <a:pt x="1098624" y="2030194"/>
                  </a:cubicBezTo>
                  <a:lnTo>
                    <a:pt x="1231752" y="1959072"/>
                  </a:lnTo>
                  <a:lnTo>
                    <a:pt x="188160" y="0"/>
                  </a:lnTo>
                  <a:lnTo>
                    <a:pt x="55032" y="71123"/>
                  </a:lnTo>
                  <a:close/>
                </a:path>
              </a:pathLst>
            </a:custGeom>
            <a:solidFill>
              <a:srgbClr val="FFD524"/>
            </a:solidFill>
            <a:ln w="453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03" name="Graphic 1">
              <a:extLst>
                <a:ext uri="{FF2B5EF4-FFF2-40B4-BE49-F238E27FC236}">
                  <a16:creationId xmlns:a16="http://schemas.microsoft.com/office/drawing/2014/main" id="{89D821E5-A64B-495A-9139-E7EFB9CB77F1}"/>
                </a:ext>
              </a:extLst>
            </p:cNvPr>
            <p:cNvGrpSpPr/>
            <p:nvPr/>
          </p:nvGrpSpPr>
          <p:grpSpPr>
            <a:xfrm>
              <a:off x="5938931" y="3171868"/>
              <a:ext cx="433025" cy="518331"/>
              <a:chOff x="5938931" y="3171868"/>
              <a:chExt cx="433025" cy="518331"/>
            </a:xfrm>
          </p:grpSpPr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750318ED-F065-4A2D-B5D7-A9FD6F250373}"/>
                  </a:ext>
                </a:extLst>
              </p:cNvPr>
              <p:cNvSpPr/>
              <p:nvPr/>
            </p:nvSpPr>
            <p:spPr>
              <a:xfrm>
                <a:off x="5938931" y="3171938"/>
                <a:ext cx="433025" cy="518261"/>
              </a:xfrm>
              <a:custGeom>
                <a:avLst/>
                <a:gdLst>
                  <a:gd name="connsiteX0" fmla="*/ 57351 w 433025"/>
                  <a:gd name="connsiteY0" fmla="*/ 12651 h 518261"/>
                  <a:gd name="connsiteX1" fmla="*/ 57351 w 433025"/>
                  <a:gd name="connsiteY1" fmla="*/ 12651 h 518261"/>
                  <a:gd name="connsiteX2" fmla="*/ 817 w 433025"/>
                  <a:gd name="connsiteY2" fmla="*/ 121615 h 518261"/>
                  <a:gd name="connsiteX3" fmla="*/ 10392 w 433025"/>
                  <a:gd name="connsiteY3" fmla="*/ 201856 h 518261"/>
                  <a:gd name="connsiteX4" fmla="*/ 71940 w 433025"/>
                  <a:gd name="connsiteY4" fmla="*/ 396532 h 518261"/>
                  <a:gd name="connsiteX5" fmla="*/ 136680 w 433025"/>
                  <a:gd name="connsiteY5" fmla="*/ 518262 h 518261"/>
                  <a:gd name="connsiteX6" fmla="*/ 284853 w 433025"/>
                  <a:gd name="connsiteY6" fmla="*/ 439388 h 518261"/>
                  <a:gd name="connsiteX7" fmla="*/ 433026 w 433025"/>
                  <a:gd name="connsiteY7" fmla="*/ 360515 h 518261"/>
                  <a:gd name="connsiteX8" fmla="*/ 367830 w 433025"/>
                  <a:gd name="connsiteY8" fmla="*/ 238785 h 518261"/>
                  <a:gd name="connsiteX9" fmla="*/ 240629 w 433025"/>
                  <a:gd name="connsiteY9" fmla="*/ 79215 h 518261"/>
                  <a:gd name="connsiteX10" fmla="*/ 179537 w 433025"/>
                  <a:gd name="connsiteY10" fmla="*/ 26328 h 518261"/>
                  <a:gd name="connsiteX11" fmla="*/ 57351 w 433025"/>
                  <a:gd name="connsiteY11" fmla="*/ 12651 h 51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3025" h="518261">
                    <a:moveTo>
                      <a:pt x="57351" y="12651"/>
                    </a:moveTo>
                    <a:lnTo>
                      <a:pt x="57351" y="12651"/>
                    </a:lnTo>
                    <a:cubicBezTo>
                      <a:pt x="17686" y="33623"/>
                      <a:pt x="-4654" y="76935"/>
                      <a:pt x="817" y="121615"/>
                    </a:cubicBezTo>
                    <a:lnTo>
                      <a:pt x="10392" y="201856"/>
                    </a:lnTo>
                    <a:cubicBezTo>
                      <a:pt x="19054" y="269788"/>
                      <a:pt x="39570" y="335895"/>
                      <a:pt x="71940" y="396532"/>
                    </a:cubicBezTo>
                    <a:lnTo>
                      <a:pt x="136680" y="518262"/>
                    </a:lnTo>
                    <a:lnTo>
                      <a:pt x="284853" y="439388"/>
                    </a:lnTo>
                    <a:lnTo>
                      <a:pt x="433026" y="360515"/>
                    </a:lnTo>
                    <a:lnTo>
                      <a:pt x="367830" y="238785"/>
                    </a:lnTo>
                    <a:cubicBezTo>
                      <a:pt x="335460" y="178148"/>
                      <a:pt x="292604" y="123894"/>
                      <a:pt x="240629" y="79215"/>
                    </a:cubicBezTo>
                    <a:lnTo>
                      <a:pt x="179537" y="26328"/>
                    </a:lnTo>
                    <a:cubicBezTo>
                      <a:pt x="145799" y="-2850"/>
                      <a:pt x="97016" y="-8321"/>
                      <a:pt x="57351" y="12651"/>
                    </a:cubicBezTo>
                    <a:close/>
                  </a:path>
                </a:pathLst>
              </a:custGeom>
              <a:solidFill>
                <a:srgbClr val="FFC32E"/>
              </a:solidFill>
              <a:ln w="453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EB92FA3-5479-491F-8EC3-77A885396A98}"/>
                  </a:ext>
                </a:extLst>
              </p:cNvPr>
              <p:cNvSpPr/>
              <p:nvPr/>
            </p:nvSpPr>
            <p:spPr>
              <a:xfrm>
                <a:off x="5938931" y="3171868"/>
                <a:ext cx="284853" cy="518331"/>
              </a:xfrm>
              <a:custGeom>
                <a:avLst/>
                <a:gdLst>
                  <a:gd name="connsiteX0" fmla="*/ 150358 w 284853"/>
                  <a:gd name="connsiteY0" fmla="*/ 8618 h 518331"/>
                  <a:gd name="connsiteX1" fmla="*/ 148534 w 284853"/>
                  <a:gd name="connsiteY1" fmla="*/ 42811 h 518331"/>
                  <a:gd name="connsiteX2" fmla="*/ 158564 w 284853"/>
                  <a:gd name="connsiteY2" fmla="*/ 123052 h 518331"/>
                  <a:gd name="connsiteX3" fmla="*/ 220113 w 284853"/>
                  <a:gd name="connsiteY3" fmla="*/ 317729 h 518331"/>
                  <a:gd name="connsiteX4" fmla="*/ 284853 w 284853"/>
                  <a:gd name="connsiteY4" fmla="*/ 439002 h 518331"/>
                  <a:gd name="connsiteX5" fmla="*/ 136680 w 284853"/>
                  <a:gd name="connsiteY5" fmla="*/ 518332 h 518331"/>
                  <a:gd name="connsiteX6" fmla="*/ 71940 w 284853"/>
                  <a:gd name="connsiteY6" fmla="*/ 396602 h 518331"/>
                  <a:gd name="connsiteX7" fmla="*/ 10392 w 284853"/>
                  <a:gd name="connsiteY7" fmla="*/ 201926 h 518331"/>
                  <a:gd name="connsiteX8" fmla="*/ 817 w 284853"/>
                  <a:gd name="connsiteY8" fmla="*/ 121685 h 518331"/>
                  <a:gd name="connsiteX9" fmla="*/ 57351 w 284853"/>
                  <a:gd name="connsiteY9" fmla="*/ 12721 h 518331"/>
                  <a:gd name="connsiteX10" fmla="*/ 57807 w 284853"/>
                  <a:gd name="connsiteY10" fmla="*/ 12721 h 518331"/>
                  <a:gd name="connsiteX11" fmla="*/ 150358 w 284853"/>
                  <a:gd name="connsiteY11" fmla="*/ 8618 h 518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4853" h="518331">
                    <a:moveTo>
                      <a:pt x="150358" y="8618"/>
                    </a:moveTo>
                    <a:cubicBezTo>
                      <a:pt x="147622" y="19560"/>
                      <a:pt x="147622" y="30957"/>
                      <a:pt x="148534" y="42811"/>
                    </a:cubicBezTo>
                    <a:lnTo>
                      <a:pt x="158564" y="123052"/>
                    </a:lnTo>
                    <a:cubicBezTo>
                      <a:pt x="166771" y="191440"/>
                      <a:pt x="187743" y="257092"/>
                      <a:pt x="220113" y="317729"/>
                    </a:cubicBezTo>
                    <a:lnTo>
                      <a:pt x="284853" y="439002"/>
                    </a:lnTo>
                    <a:lnTo>
                      <a:pt x="136680" y="518332"/>
                    </a:lnTo>
                    <a:lnTo>
                      <a:pt x="71940" y="396602"/>
                    </a:lnTo>
                    <a:cubicBezTo>
                      <a:pt x="39570" y="335965"/>
                      <a:pt x="18598" y="270313"/>
                      <a:pt x="10392" y="201926"/>
                    </a:cubicBezTo>
                    <a:lnTo>
                      <a:pt x="817" y="121685"/>
                    </a:lnTo>
                    <a:cubicBezTo>
                      <a:pt x="-4654" y="77005"/>
                      <a:pt x="17686" y="33693"/>
                      <a:pt x="57351" y="12721"/>
                    </a:cubicBezTo>
                    <a:lnTo>
                      <a:pt x="57807" y="12721"/>
                    </a:lnTo>
                    <a:cubicBezTo>
                      <a:pt x="86986" y="-3236"/>
                      <a:pt x="121179" y="-3692"/>
                      <a:pt x="150358" y="8618"/>
                    </a:cubicBezTo>
                    <a:close/>
                  </a:path>
                </a:pathLst>
              </a:custGeom>
              <a:solidFill>
                <a:srgbClr val="FFD524"/>
              </a:solidFill>
              <a:ln w="453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04" name="Graphic 1">
              <a:extLst>
                <a:ext uri="{FF2B5EF4-FFF2-40B4-BE49-F238E27FC236}">
                  <a16:creationId xmlns:a16="http://schemas.microsoft.com/office/drawing/2014/main" id="{6BD67A4D-8F38-43EB-82A0-C8912F58DEF0}"/>
                </a:ext>
              </a:extLst>
            </p:cNvPr>
            <p:cNvGrpSpPr/>
            <p:nvPr/>
          </p:nvGrpSpPr>
          <p:grpSpPr>
            <a:xfrm>
              <a:off x="6067119" y="3619950"/>
              <a:ext cx="1340968" cy="1913298"/>
              <a:chOff x="6067119" y="3619950"/>
              <a:chExt cx="1340968" cy="1913298"/>
            </a:xfrm>
            <a:solidFill>
              <a:srgbClr val="3D4051"/>
            </a:solidFill>
          </p:grpSpPr>
          <p:grpSp>
            <p:nvGrpSpPr>
              <p:cNvPr id="105" name="Graphic 1">
                <a:extLst>
                  <a:ext uri="{FF2B5EF4-FFF2-40B4-BE49-F238E27FC236}">
                    <a16:creationId xmlns:a16="http://schemas.microsoft.com/office/drawing/2014/main" id="{78D4FEF5-0924-486D-A724-3A845CD523DF}"/>
                  </a:ext>
                </a:extLst>
              </p:cNvPr>
              <p:cNvGrpSpPr/>
              <p:nvPr/>
            </p:nvGrpSpPr>
            <p:grpSpPr>
              <a:xfrm>
                <a:off x="6067119" y="3619950"/>
                <a:ext cx="862343" cy="1256463"/>
                <a:chOff x="6067119" y="3619950"/>
                <a:chExt cx="862343" cy="1256463"/>
              </a:xfrm>
              <a:solidFill>
                <a:srgbClr val="3D4051"/>
              </a:solidFill>
            </p:grpSpPr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4B620FB2-F817-4FD8-B3C5-A7EE7CD8932E}"/>
                    </a:ext>
                  </a:extLst>
                </p:cNvPr>
                <p:cNvSpPr/>
                <p:nvPr/>
              </p:nvSpPr>
              <p:spPr>
                <a:xfrm rot="-1682469">
                  <a:off x="6061554" y="3733577"/>
                  <a:ext cx="509252" cy="103491"/>
                </a:xfrm>
                <a:custGeom>
                  <a:avLst/>
                  <a:gdLst>
                    <a:gd name="connsiteX0" fmla="*/ 0 w 509252"/>
                    <a:gd name="connsiteY0" fmla="*/ 0 h 103491"/>
                    <a:gd name="connsiteX1" fmla="*/ 509252 w 509252"/>
                    <a:gd name="connsiteY1" fmla="*/ 0 h 103491"/>
                    <a:gd name="connsiteX2" fmla="*/ 509252 w 509252"/>
                    <a:gd name="connsiteY2" fmla="*/ 103492 h 103491"/>
                    <a:gd name="connsiteX3" fmla="*/ 0 w 509252"/>
                    <a:gd name="connsiteY3" fmla="*/ 103492 h 103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9252" h="103491">
                      <a:moveTo>
                        <a:pt x="0" y="0"/>
                      </a:moveTo>
                      <a:lnTo>
                        <a:pt x="509252" y="0"/>
                      </a:lnTo>
                      <a:lnTo>
                        <a:pt x="509252" y="103492"/>
                      </a:lnTo>
                      <a:lnTo>
                        <a:pt x="0" y="103492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453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B02B38C0-47B0-44EE-A172-D1A972B223A9}"/>
                    </a:ext>
                  </a:extLst>
                </p:cNvPr>
                <p:cNvSpPr/>
                <p:nvPr/>
              </p:nvSpPr>
              <p:spPr>
                <a:xfrm rot="-1682469">
                  <a:off x="6160957" y="3920002"/>
                  <a:ext cx="509252" cy="103491"/>
                </a:xfrm>
                <a:custGeom>
                  <a:avLst/>
                  <a:gdLst>
                    <a:gd name="connsiteX0" fmla="*/ 0 w 509252"/>
                    <a:gd name="connsiteY0" fmla="*/ 0 h 103491"/>
                    <a:gd name="connsiteX1" fmla="*/ 509252 w 509252"/>
                    <a:gd name="connsiteY1" fmla="*/ 0 h 103491"/>
                    <a:gd name="connsiteX2" fmla="*/ 509252 w 509252"/>
                    <a:gd name="connsiteY2" fmla="*/ 103492 h 103491"/>
                    <a:gd name="connsiteX3" fmla="*/ 0 w 509252"/>
                    <a:gd name="connsiteY3" fmla="*/ 103492 h 103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9252" h="103491">
                      <a:moveTo>
                        <a:pt x="0" y="0"/>
                      </a:moveTo>
                      <a:lnTo>
                        <a:pt x="509252" y="0"/>
                      </a:lnTo>
                      <a:lnTo>
                        <a:pt x="509252" y="103492"/>
                      </a:lnTo>
                      <a:lnTo>
                        <a:pt x="0" y="103492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453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1C0E33C6-E966-40ED-BBB5-EE8329503077}"/>
                    </a:ext>
                  </a:extLst>
                </p:cNvPr>
                <p:cNvSpPr/>
                <p:nvPr/>
              </p:nvSpPr>
              <p:spPr>
                <a:xfrm>
                  <a:off x="6527048" y="4241483"/>
                  <a:ext cx="402413" cy="634930"/>
                </a:xfrm>
                <a:custGeom>
                  <a:avLst/>
                  <a:gdLst>
                    <a:gd name="connsiteX0" fmla="*/ 314958 w 402413"/>
                    <a:gd name="connsiteY0" fmla="*/ 257057 h 634930"/>
                    <a:gd name="connsiteX1" fmla="*/ 367388 w 402413"/>
                    <a:gd name="connsiteY1" fmla="*/ 629084 h 634930"/>
                    <a:gd name="connsiteX2" fmla="*/ 87456 w 402413"/>
                    <a:gd name="connsiteY2" fmla="*/ 377874 h 634930"/>
                    <a:gd name="connsiteX3" fmla="*/ 35025 w 402413"/>
                    <a:gd name="connsiteY3" fmla="*/ 5847 h 634930"/>
                    <a:gd name="connsiteX4" fmla="*/ 314958 w 402413"/>
                    <a:gd name="connsiteY4" fmla="*/ 257057 h 634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413" h="634930">
                      <a:moveTo>
                        <a:pt x="314958" y="257057"/>
                      </a:moveTo>
                      <a:cubicBezTo>
                        <a:pt x="406597" y="428937"/>
                        <a:pt x="429849" y="595802"/>
                        <a:pt x="367388" y="629084"/>
                      </a:cubicBezTo>
                      <a:cubicBezTo>
                        <a:pt x="304472" y="662366"/>
                        <a:pt x="179551" y="550211"/>
                        <a:pt x="87456" y="377874"/>
                      </a:cubicBezTo>
                      <a:cubicBezTo>
                        <a:pt x="-4183" y="205994"/>
                        <a:pt x="-27435" y="39129"/>
                        <a:pt x="35025" y="5847"/>
                      </a:cubicBezTo>
                      <a:cubicBezTo>
                        <a:pt x="98398" y="-27435"/>
                        <a:pt x="223319" y="84720"/>
                        <a:pt x="314958" y="257057"/>
                      </a:cubicBezTo>
                      <a:close/>
                    </a:path>
                  </a:pathLst>
                </a:custGeom>
                <a:solidFill>
                  <a:srgbClr val="3D4051"/>
                </a:solidFill>
                <a:ln w="4531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06" name="Graphic 1">
                <a:extLst>
                  <a:ext uri="{FF2B5EF4-FFF2-40B4-BE49-F238E27FC236}">
                    <a16:creationId xmlns:a16="http://schemas.microsoft.com/office/drawing/2014/main" id="{E05EF33E-A8A2-4DF8-BD1A-B096B71251B5}"/>
                  </a:ext>
                </a:extLst>
              </p:cNvPr>
              <p:cNvGrpSpPr/>
              <p:nvPr/>
            </p:nvGrpSpPr>
            <p:grpSpPr>
              <a:xfrm>
                <a:off x="6811174" y="5016280"/>
                <a:ext cx="596913" cy="516968"/>
                <a:chOff x="6811174" y="5016280"/>
                <a:chExt cx="596913" cy="516968"/>
              </a:xfrm>
              <a:solidFill>
                <a:srgbClr val="3D4051"/>
              </a:solidFill>
            </p:grpSpPr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2810EFCC-09D9-44B3-8372-9A3EDAB474DF}"/>
                    </a:ext>
                  </a:extLst>
                </p:cNvPr>
                <p:cNvSpPr/>
                <p:nvPr/>
              </p:nvSpPr>
              <p:spPr>
                <a:xfrm rot="-1682469">
                  <a:off x="6805609" y="5129907"/>
                  <a:ext cx="509252" cy="103491"/>
                </a:xfrm>
                <a:custGeom>
                  <a:avLst/>
                  <a:gdLst>
                    <a:gd name="connsiteX0" fmla="*/ 0 w 509252"/>
                    <a:gd name="connsiteY0" fmla="*/ 0 h 103491"/>
                    <a:gd name="connsiteX1" fmla="*/ 509252 w 509252"/>
                    <a:gd name="connsiteY1" fmla="*/ 0 h 103491"/>
                    <a:gd name="connsiteX2" fmla="*/ 509252 w 509252"/>
                    <a:gd name="connsiteY2" fmla="*/ 103492 h 103491"/>
                    <a:gd name="connsiteX3" fmla="*/ 0 w 509252"/>
                    <a:gd name="connsiteY3" fmla="*/ 103492 h 103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9252" h="103491">
                      <a:moveTo>
                        <a:pt x="0" y="0"/>
                      </a:moveTo>
                      <a:lnTo>
                        <a:pt x="509252" y="0"/>
                      </a:lnTo>
                      <a:lnTo>
                        <a:pt x="509252" y="103492"/>
                      </a:lnTo>
                      <a:lnTo>
                        <a:pt x="0" y="103492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453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976E2586-8037-4644-9328-FCADF0A98710}"/>
                    </a:ext>
                  </a:extLst>
                </p:cNvPr>
                <p:cNvSpPr/>
                <p:nvPr/>
              </p:nvSpPr>
              <p:spPr>
                <a:xfrm rot="-1682469">
                  <a:off x="6904399" y="5316130"/>
                  <a:ext cx="509252" cy="103491"/>
                </a:xfrm>
                <a:custGeom>
                  <a:avLst/>
                  <a:gdLst>
                    <a:gd name="connsiteX0" fmla="*/ 0 w 509252"/>
                    <a:gd name="connsiteY0" fmla="*/ 0 h 103491"/>
                    <a:gd name="connsiteX1" fmla="*/ 509252 w 509252"/>
                    <a:gd name="connsiteY1" fmla="*/ 0 h 103491"/>
                    <a:gd name="connsiteX2" fmla="*/ 509252 w 509252"/>
                    <a:gd name="connsiteY2" fmla="*/ 103492 h 103491"/>
                    <a:gd name="connsiteX3" fmla="*/ 0 w 509252"/>
                    <a:gd name="connsiteY3" fmla="*/ 103492 h 103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9252" h="103491">
                      <a:moveTo>
                        <a:pt x="0" y="0"/>
                      </a:moveTo>
                      <a:lnTo>
                        <a:pt x="509252" y="0"/>
                      </a:lnTo>
                      <a:lnTo>
                        <a:pt x="509252" y="103492"/>
                      </a:lnTo>
                      <a:lnTo>
                        <a:pt x="0" y="103492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453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124" name="Graphic 236">
            <a:extLst>
              <a:ext uri="{FF2B5EF4-FFF2-40B4-BE49-F238E27FC236}">
                <a16:creationId xmlns:a16="http://schemas.microsoft.com/office/drawing/2014/main" id="{2939FF60-1C84-4AB5-B763-05BB717D0B87}"/>
              </a:ext>
            </a:extLst>
          </p:cNvPr>
          <p:cNvGrpSpPr/>
          <p:nvPr/>
        </p:nvGrpSpPr>
        <p:grpSpPr>
          <a:xfrm rot="15485148" flipH="1" flipV="1">
            <a:off x="310607" y="6208506"/>
            <a:ext cx="1209870" cy="1420772"/>
            <a:chOff x="6272125" y="5012468"/>
            <a:chExt cx="888986" cy="984465"/>
          </a:xfrm>
        </p:grpSpPr>
        <p:grpSp>
          <p:nvGrpSpPr>
            <p:cNvPr id="125" name="Graphic 236">
              <a:extLst>
                <a:ext uri="{FF2B5EF4-FFF2-40B4-BE49-F238E27FC236}">
                  <a16:creationId xmlns:a16="http://schemas.microsoft.com/office/drawing/2014/main" id="{F8566726-FAE2-44BA-98BC-1B4E39E3A2E6}"/>
                </a:ext>
              </a:extLst>
            </p:cNvPr>
            <p:cNvGrpSpPr/>
            <p:nvPr/>
          </p:nvGrpSpPr>
          <p:grpSpPr>
            <a:xfrm>
              <a:off x="6272125" y="5012468"/>
              <a:ext cx="888986" cy="984465"/>
              <a:chOff x="6272125" y="5012468"/>
              <a:chExt cx="888986" cy="984465"/>
            </a:xfrm>
          </p:grpSpPr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74F2F13-6C5A-456D-ADFF-71799C2AD03F}"/>
                  </a:ext>
                </a:extLst>
              </p:cNvPr>
              <p:cNvSpPr/>
              <p:nvPr/>
            </p:nvSpPr>
            <p:spPr>
              <a:xfrm>
                <a:off x="6275568" y="5012468"/>
                <a:ext cx="768613" cy="779568"/>
              </a:xfrm>
              <a:custGeom>
                <a:avLst/>
                <a:gdLst>
                  <a:gd name="connsiteX0" fmla="*/ 231335 w 768613"/>
                  <a:gd name="connsiteY0" fmla="*/ 4862 h 779568"/>
                  <a:gd name="connsiteX1" fmla="*/ 3512 w 768613"/>
                  <a:gd name="connsiteY1" fmla="*/ 359311 h 779568"/>
                  <a:gd name="connsiteX2" fmla="*/ 4081 w 768613"/>
                  <a:gd name="connsiteY2" fmla="*/ 379740 h 779568"/>
                  <a:gd name="connsiteX3" fmla="*/ 421778 w 768613"/>
                  <a:gd name="connsiteY3" fmla="*/ 775870 h 779568"/>
                  <a:gd name="connsiteX4" fmla="*/ 442271 w 768613"/>
                  <a:gd name="connsiteY4" fmla="*/ 775300 h 779568"/>
                  <a:gd name="connsiteX5" fmla="*/ 764399 w 768613"/>
                  <a:gd name="connsiteY5" fmla="*/ 511109 h 779568"/>
                  <a:gd name="connsiteX6" fmla="*/ 763830 w 768613"/>
                  <a:gd name="connsiteY6" fmla="*/ 490616 h 779568"/>
                  <a:gd name="connsiteX7" fmla="*/ 251828 w 768613"/>
                  <a:gd name="connsiteY7" fmla="*/ 4293 h 779568"/>
                  <a:gd name="connsiteX8" fmla="*/ 231335 w 768613"/>
                  <a:gd name="connsiteY8" fmla="*/ 4862 h 779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8613" h="779568">
                    <a:moveTo>
                      <a:pt x="231335" y="4862"/>
                    </a:moveTo>
                    <a:lnTo>
                      <a:pt x="3512" y="359311"/>
                    </a:lnTo>
                    <a:cubicBezTo>
                      <a:pt x="-789" y="366015"/>
                      <a:pt x="-1738" y="374301"/>
                      <a:pt x="4081" y="379740"/>
                    </a:cubicBezTo>
                    <a:lnTo>
                      <a:pt x="421778" y="775870"/>
                    </a:lnTo>
                    <a:cubicBezTo>
                      <a:pt x="427534" y="781372"/>
                      <a:pt x="436073" y="780360"/>
                      <a:pt x="442271" y="775300"/>
                    </a:cubicBezTo>
                    <a:lnTo>
                      <a:pt x="764399" y="511109"/>
                    </a:lnTo>
                    <a:cubicBezTo>
                      <a:pt x="770534" y="506049"/>
                      <a:pt x="769649" y="496119"/>
                      <a:pt x="763830" y="490616"/>
                    </a:cubicBezTo>
                    <a:lnTo>
                      <a:pt x="251828" y="4293"/>
                    </a:lnTo>
                    <a:cubicBezTo>
                      <a:pt x="246072" y="-1210"/>
                      <a:pt x="235636" y="-1842"/>
                      <a:pt x="231335" y="4862"/>
                    </a:cubicBezTo>
                    <a:close/>
                  </a:path>
                </a:pathLst>
              </a:custGeom>
              <a:solidFill>
                <a:srgbClr val="1E3630"/>
              </a:solidFill>
              <a:ln w="6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B7D11FE0-569A-4607-A03A-E8FF54E10128}"/>
                  </a:ext>
                </a:extLst>
              </p:cNvPr>
              <p:cNvSpPr/>
              <p:nvPr/>
            </p:nvSpPr>
            <p:spPr>
              <a:xfrm>
                <a:off x="6317156" y="5072674"/>
                <a:ext cx="325353" cy="293412"/>
              </a:xfrm>
              <a:custGeom>
                <a:avLst/>
                <a:gdLst>
                  <a:gd name="connsiteX0" fmla="*/ 0 w 325353"/>
                  <a:gd name="connsiteY0" fmla="*/ 286202 h 293412"/>
                  <a:gd name="connsiteX1" fmla="*/ 87157 w 325353"/>
                  <a:gd name="connsiteY1" fmla="*/ 293413 h 293412"/>
                  <a:gd name="connsiteX2" fmla="*/ 325354 w 325353"/>
                  <a:gd name="connsiteY2" fmla="*/ 37760 h 293412"/>
                  <a:gd name="connsiteX3" fmla="*/ 214288 w 325353"/>
                  <a:gd name="connsiteY3" fmla="*/ 0 h 293412"/>
                  <a:gd name="connsiteX4" fmla="*/ 0 w 325353"/>
                  <a:gd name="connsiteY4" fmla="*/ 286202 h 293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353" h="293412">
                    <a:moveTo>
                      <a:pt x="0" y="286202"/>
                    </a:moveTo>
                    <a:cubicBezTo>
                      <a:pt x="87157" y="293413"/>
                      <a:pt x="87157" y="293413"/>
                      <a:pt x="87157" y="293413"/>
                    </a:cubicBezTo>
                    <a:lnTo>
                      <a:pt x="325354" y="37760"/>
                    </a:lnTo>
                    <a:cubicBezTo>
                      <a:pt x="274691" y="35483"/>
                      <a:pt x="255337" y="28842"/>
                      <a:pt x="214288" y="0"/>
                    </a:cubicBezTo>
                    <a:lnTo>
                      <a:pt x="0" y="286202"/>
                    </a:lnTo>
                    <a:close/>
                  </a:path>
                </a:pathLst>
              </a:custGeom>
              <a:solidFill>
                <a:srgbClr val="FFFFCC"/>
              </a:solidFill>
              <a:ln w="6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29583685-C75B-4AD9-8FC7-E48366261094}"/>
                  </a:ext>
                </a:extLst>
              </p:cNvPr>
              <p:cNvSpPr/>
              <p:nvPr/>
            </p:nvSpPr>
            <p:spPr>
              <a:xfrm>
                <a:off x="6764544" y="5745330"/>
                <a:ext cx="155502" cy="251603"/>
              </a:xfrm>
              <a:custGeom>
                <a:avLst/>
                <a:gdLst>
                  <a:gd name="connsiteX0" fmla="*/ 12433 w 155502"/>
                  <a:gd name="connsiteY0" fmla="*/ 72545 h 251603"/>
                  <a:gd name="connsiteX1" fmla="*/ 89281 w 155502"/>
                  <a:gd name="connsiteY1" fmla="*/ 199802 h 251603"/>
                  <a:gd name="connsiteX2" fmla="*/ 118692 w 155502"/>
                  <a:gd name="connsiteY2" fmla="*/ 219346 h 251603"/>
                  <a:gd name="connsiteX3" fmla="*/ 155503 w 155502"/>
                  <a:gd name="connsiteY3" fmla="*/ 251603 h 251603"/>
                  <a:gd name="connsiteX4" fmla="*/ 116098 w 155502"/>
                  <a:gd name="connsiteY4" fmla="*/ 96833 h 251603"/>
                  <a:gd name="connsiteX5" fmla="*/ 416 w 155502"/>
                  <a:gd name="connsiteY5" fmla="*/ 9739 h 251603"/>
                  <a:gd name="connsiteX6" fmla="*/ 12433 w 155502"/>
                  <a:gd name="connsiteY6" fmla="*/ 72545 h 251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502" h="251603">
                    <a:moveTo>
                      <a:pt x="12433" y="72545"/>
                    </a:moveTo>
                    <a:cubicBezTo>
                      <a:pt x="58415" y="119729"/>
                      <a:pt x="80995" y="154200"/>
                      <a:pt x="89281" y="199802"/>
                    </a:cubicBezTo>
                    <a:cubicBezTo>
                      <a:pt x="96048" y="236993"/>
                      <a:pt x="67523" y="276840"/>
                      <a:pt x="118692" y="219346"/>
                    </a:cubicBezTo>
                    <a:lnTo>
                      <a:pt x="155503" y="251603"/>
                    </a:lnTo>
                    <a:cubicBezTo>
                      <a:pt x="151138" y="175009"/>
                      <a:pt x="148419" y="149203"/>
                      <a:pt x="116098" y="96833"/>
                    </a:cubicBezTo>
                    <a:cubicBezTo>
                      <a:pt x="98072" y="67675"/>
                      <a:pt x="-7427" y="-31057"/>
                      <a:pt x="416" y="9739"/>
                    </a:cubicBezTo>
                    <a:lnTo>
                      <a:pt x="12433" y="72545"/>
                    </a:lnTo>
                    <a:close/>
                  </a:path>
                </a:pathLst>
              </a:custGeom>
              <a:solidFill>
                <a:srgbClr val="FB3030"/>
              </a:solidFill>
              <a:ln w="6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1B3A334-37A8-4590-A2A8-E4A2F5542035}"/>
                  </a:ext>
                </a:extLst>
              </p:cNvPr>
              <p:cNvSpPr/>
              <p:nvPr/>
            </p:nvSpPr>
            <p:spPr>
              <a:xfrm>
                <a:off x="6272125" y="5377732"/>
                <a:ext cx="582655" cy="473036"/>
              </a:xfrm>
              <a:custGeom>
                <a:avLst/>
                <a:gdLst>
                  <a:gd name="connsiteX0" fmla="*/ 3919 w 582655"/>
                  <a:gd name="connsiteY0" fmla="*/ 815 h 473036"/>
                  <a:gd name="connsiteX1" fmla="*/ 118463 w 582655"/>
                  <a:gd name="connsiteY1" fmla="*/ 2965 h 473036"/>
                  <a:gd name="connsiteX2" fmla="*/ 581004 w 582655"/>
                  <a:gd name="connsiteY2" fmla="*/ 445709 h 473036"/>
                  <a:gd name="connsiteX3" fmla="*/ 493468 w 582655"/>
                  <a:gd name="connsiteY3" fmla="*/ 472653 h 473036"/>
                  <a:gd name="connsiteX4" fmla="*/ 453684 w 582655"/>
                  <a:gd name="connsiteY4" fmla="*/ 451465 h 473036"/>
                  <a:gd name="connsiteX5" fmla="*/ 449509 w 582655"/>
                  <a:gd name="connsiteY5" fmla="*/ 447543 h 473036"/>
                  <a:gd name="connsiteX6" fmla="*/ 4488 w 582655"/>
                  <a:gd name="connsiteY6" fmla="*/ 21244 h 473036"/>
                  <a:gd name="connsiteX7" fmla="*/ 3919 w 582655"/>
                  <a:gd name="connsiteY7" fmla="*/ 815 h 47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655" h="473036">
                    <a:moveTo>
                      <a:pt x="3919" y="815"/>
                    </a:moveTo>
                    <a:cubicBezTo>
                      <a:pt x="6449" y="-1842"/>
                      <a:pt x="118337" y="2839"/>
                      <a:pt x="118463" y="2965"/>
                    </a:cubicBezTo>
                    <a:lnTo>
                      <a:pt x="581004" y="445709"/>
                    </a:lnTo>
                    <a:cubicBezTo>
                      <a:pt x="593085" y="457284"/>
                      <a:pt x="536351" y="475942"/>
                      <a:pt x="493468" y="472653"/>
                    </a:cubicBezTo>
                    <a:cubicBezTo>
                      <a:pt x="474050" y="471135"/>
                      <a:pt x="466081" y="463166"/>
                      <a:pt x="453684" y="451465"/>
                    </a:cubicBezTo>
                    <a:lnTo>
                      <a:pt x="449509" y="447543"/>
                    </a:lnTo>
                    <a:lnTo>
                      <a:pt x="4488" y="21244"/>
                    </a:lnTo>
                    <a:cubicBezTo>
                      <a:pt x="-1267" y="15741"/>
                      <a:pt x="-1520" y="6570"/>
                      <a:pt x="3919" y="815"/>
                    </a:cubicBezTo>
                    <a:close/>
                  </a:path>
                </a:pathLst>
              </a:custGeom>
              <a:solidFill>
                <a:srgbClr val="1E3630"/>
              </a:solidFill>
              <a:ln w="6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566863F2-4B85-4F2E-BF5D-EED8CE6515FE}"/>
                  </a:ext>
                </a:extLst>
              </p:cNvPr>
              <p:cNvSpPr/>
              <p:nvPr/>
            </p:nvSpPr>
            <p:spPr>
              <a:xfrm>
                <a:off x="6386075" y="5056475"/>
                <a:ext cx="775036" cy="770806"/>
              </a:xfrm>
              <a:custGeom>
                <a:avLst/>
                <a:gdLst>
                  <a:gd name="connsiteX0" fmla="*/ 287490 w 775036"/>
                  <a:gd name="connsiteY0" fmla="*/ 4497 h 770806"/>
                  <a:gd name="connsiteX1" fmla="*/ 3944 w 775036"/>
                  <a:gd name="connsiteY1" fmla="*/ 303666 h 770806"/>
                  <a:gd name="connsiteX2" fmla="*/ 4513 w 775036"/>
                  <a:gd name="connsiteY2" fmla="*/ 324095 h 770806"/>
                  <a:gd name="connsiteX3" fmla="*/ 467054 w 775036"/>
                  <a:gd name="connsiteY3" fmla="*/ 766840 h 770806"/>
                  <a:gd name="connsiteX4" fmla="*/ 487547 w 775036"/>
                  <a:gd name="connsiteY4" fmla="*/ 766270 h 770806"/>
                  <a:gd name="connsiteX5" fmla="*/ 771093 w 775036"/>
                  <a:gd name="connsiteY5" fmla="*/ 467102 h 770806"/>
                  <a:gd name="connsiteX6" fmla="*/ 770523 w 775036"/>
                  <a:gd name="connsiteY6" fmla="*/ 446609 h 770806"/>
                  <a:gd name="connsiteX7" fmla="*/ 307982 w 775036"/>
                  <a:gd name="connsiteY7" fmla="*/ 3865 h 770806"/>
                  <a:gd name="connsiteX8" fmla="*/ 287490 w 775036"/>
                  <a:gd name="connsiteY8" fmla="*/ 4497 h 770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5036" h="770806">
                    <a:moveTo>
                      <a:pt x="287490" y="4497"/>
                    </a:moveTo>
                    <a:lnTo>
                      <a:pt x="3944" y="303666"/>
                    </a:lnTo>
                    <a:cubicBezTo>
                      <a:pt x="-1559" y="309422"/>
                      <a:pt x="-1243" y="318593"/>
                      <a:pt x="4513" y="324095"/>
                    </a:cubicBezTo>
                    <a:lnTo>
                      <a:pt x="467054" y="766840"/>
                    </a:lnTo>
                    <a:cubicBezTo>
                      <a:pt x="472810" y="772342"/>
                      <a:pt x="482044" y="772089"/>
                      <a:pt x="487547" y="766270"/>
                    </a:cubicBezTo>
                    <a:lnTo>
                      <a:pt x="771093" y="467102"/>
                    </a:lnTo>
                    <a:cubicBezTo>
                      <a:pt x="776595" y="461346"/>
                      <a:pt x="776279" y="452112"/>
                      <a:pt x="770523" y="446609"/>
                    </a:cubicBezTo>
                    <a:lnTo>
                      <a:pt x="307982" y="3865"/>
                    </a:lnTo>
                    <a:cubicBezTo>
                      <a:pt x="302164" y="-1511"/>
                      <a:pt x="292929" y="-1258"/>
                      <a:pt x="287490" y="4497"/>
                    </a:cubicBezTo>
                    <a:close/>
                  </a:path>
                </a:pathLst>
              </a:custGeom>
              <a:solidFill>
                <a:srgbClr val="3A6E63"/>
              </a:solidFill>
              <a:ln w="6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AC99501-3601-4C50-BD57-082BBEB0293C}"/>
                  </a:ext>
                </a:extLst>
              </p:cNvPr>
              <p:cNvSpPr/>
              <p:nvPr/>
            </p:nvSpPr>
            <p:spPr>
              <a:xfrm>
                <a:off x="6539289" y="5202859"/>
                <a:ext cx="288917" cy="293392"/>
              </a:xfrm>
              <a:custGeom>
                <a:avLst/>
                <a:gdLst>
                  <a:gd name="connsiteX0" fmla="*/ 191579 w 288917"/>
                  <a:gd name="connsiteY0" fmla="*/ 3967 h 293392"/>
                  <a:gd name="connsiteX1" fmla="*/ 284429 w 288917"/>
                  <a:gd name="connsiteY1" fmla="*/ 91946 h 293392"/>
                  <a:gd name="connsiteX2" fmla="*/ 284998 w 288917"/>
                  <a:gd name="connsiteY2" fmla="*/ 112439 h 293392"/>
                  <a:gd name="connsiteX3" fmla="*/ 117768 w 288917"/>
                  <a:gd name="connsiteY3" fmla="*/ 288904 h 293392"/>
                  <a:gd name="connsiteX4" fmla="*/ 97275 w 288917"/>
                  <a:gd name="connsiteY4" fmla="*/ 289473 h 293392"/>
                  <a:gd name="connsiteX5" fmla="*/ 4488 w 288917"/>
                  <a:gd name="connsiteY5" fmla="*/ 201430 h 293392"/>
                  <a:gd name="connsiteX6" fmla="*/ 3919 w 288917"/>
                  <a:gd name="connsiteY6" fmla="*/ 181001 h 293392"/>
                  <a:gd name="connsiteX7" fmla="*/ 171150 w 288917"/>
                  <a:gd name="connsiteY7" fmla="*/ 4536 h 293392"/>
                  <a:gd name="connsiteX8" fmla="*/ 191579 w 288917"/>
                  <a:gd name="connsiteY8" fmla="*/ 3967 h 29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917" h="293392">
                    <a:moveTo>
                      <a:pt x="191579" y="3967"/>
                    </a:moveTo>
                    <a:lnTo>
                      <a:pt x="284429" y="91946"/>
                    </a:lnTo>
                    <a:cubicBezTo>
                      <a:pt x="290185" y="97449"/>
                      <a:pt x="290438" y="106620"/>
                      <a:pt x="284998" y="112439"/>
                    </a:cubicBezTo>
                    <a:lnTo>
                      <a:pt x="117768" y="288904"/>
                    </a:lnTo>
                    <a:cubicBezTo>
                      <a:pt x="112265" y="294660"/>
                      <a:pt x="103094" y="294913"/>
                      <a:pt x="97275" y="289473"/>
                    </a:cubicBezTo>
                    <a:lnTo>
                      <a:pt x="4488" y="201430"/>
                    </a:lnTo>
                    <a:cubicBezTo>
                      <a:pt x="-1267" y="195928"/>
                      <a:pt x="-1520" y="186757"/>
                      <a:pt x="3919" y="181001"/>
                    </a:cubicBezTo>
                    <a:lnTo>
                      <a:pt x="171150" y="4536"/>
                    </a:lnTo>
                    <a:cubicBezTo>
                      <a:pt x="176589" y="-1283"/>
                      <a:pt x="185824" y="-1536"/>
                      <a:pt x="191579" y="39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2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33" name="Graphic 236">
                <a:extLst>
                  <a:ext uri="{FF2B5EF4-FFF2-40B4-BE49-F238E27FC236}">
                    <a16:creationId xmlns:a16="http://schemas.microsoft.com/office/drawing/2014/main" id="{579221CC-FA20-478F-9A0B-7A5552952C66}"/>
                  </a:ext>
                </a:extLst>
              </p:cNvPr>
              <p:cNvGrpSpPr/>
              <p:nvPr/>
            </p:nvGrpSpPr>
            <p:grpSpPr>
              <a:xfrm>
                <a:off x="6581511" y="5240131"/>
                <a:ext cx="209787" cy="221994"/>
                <a:chOff x="6581511" y="5240131"/>
                <a:chExt cx="209787" cy="221994"/>
              </a:xfrm>
              <a:solidFill>
                <a:srgbClr val="999999"/>
              </a:solidFill>
            </p:grpSpPr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2D1B4C3A-DC5C-4F4B-A27A-629A0EFD5123}"/>
                    </a:ext>
                  </a:extLst>
                </p:cNvPr>
                <p:cNvSpPr/>
                <p:nvPr/>
              </p:nvSpPr>
              <p:spPr>
                <a:xfrm>
                  <a:off x="6581511" y="5240131"/>
                  <a:ext cx="154823" cy="162919"/>
                </a:xfrm>
                <a:custGeom>
                  <a:avLst/>
                  <a:gdLst>
                    <a:gd name="connsiteX0" fmla="*/ 7490 w 154823"/>
                    <a:gd name="connsiteY0" fmla="*/ 161565 h 162919"/>
                    <a:gd name="connsiteX1" fmla="*/ 1355 w 154823"/>
                    <a:gd name="connsiteY1" fmla="*/ 161755 h 162919"/>
                    <a:gd name="connsiteX2" fmla="*/ 1165 w 154823"/>
                    <a:gd name="connsiteY2" fmla="*/ 155619 h 162919"/>
                    <a:gd name="connsiteX3" fmla="*/ 147334 w 154823"/>
                    <a:gd name="connsiteY3" fmla="*/ 1355 h 162919"/>
                    <a:gd name="connsiteX4" fmla="*/ 153469 w 154823"/>
                    <a:gd name="connsiteY4" fmla="*/ 1165 h 162919"/>
                    <a:gd name="connsiteX5" fmla="*/ 153659 w 154823"/>
                    <a:gd name="connsiteY5" fmla="*/ 7300 h 162919"/>
                    <a:gd name="connsiteX6" fmla="*/ 7490 w 154823"/>
                    <a:gd name="connsiteY6" fmla="*/ 161565 h 162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823" h="162919">
                      <a:moveTo>
                        <a:pt x="7490" y="161565"/>
                      </a:moveTo>
                      <a:cubicBezTo>
                        <a:pt x="5845" y="163273"/>
                        <a:pt x="3126" y="163399"/>
                        <a:pt x="1355" y="161755"/>
                      </a:cubicBezTo>
                      <a:cubicBezTo>
                        <a:pt x="-353" y="160110"/>
                        <a:pt x="-479" y="157390"/>
                        <a:pt x="1165" y="155619"/>
                      </a:cubicBezTo>
                      <a:lnTo>
                        <a:pt x="147334" y="1355"/>
                      </a:lnTo>
                      <a:cubicBezTo>
                        <a:pt x="148978" y="-353"/>
                        <a:pt x="151698" y="-479"/>
                        <a:pt x="153469" y="1165"/>
                      </a:cubicBezTo>
                      <a:cubicBezTo>
                        <a:pt x="155177" y="2809"/>
                        <a:pt x="155303" y="5529"/>
                        <a:pt x="153659" y="7300"/>
                      </a:cubicBezTo>
                      <a:lnTo>
                        <a:pt x="7490" y="161565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62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4F40C9F3-8154-40E5-B9FB-3AA44D2965A7}"/>
                    </a:ext>
                  </a:extLst>
                </p:cNvPr>
                <p:cNvSpPr/>
                <p:nvPr/>
              </p:nvSpPr>
              <p:spPr>
                <a:xfrm>
                  <a:off x="6608961" y="5269668"/>
                  <a:ext cx="154823" cy="162942"/>
                </a:xfrm>
                <a:custGeom>
                  <a:avLst/>
                  <a:gdLst>
                    <a:gd name="connsiteX0" fmla="*/ 7490 w 154823"/>
                    <a:gd name="connsiteY0" fmla="*/ 161565 h 162942"/>
                    <a:gd name="connsiteX1" fmla="*/ 1355 w 154823"/>
                    <a:gd name="connsiteY1" fmla="*/ 161755 h 162942"/>
                    <a:gd name="connsiteX2" fmla="*/ 1165 w 154823"/>
                    <a:gd name="connsiteY2" fmla="*/ 155619 h 162942"/>
                    <a:gd name="connsiteX3" fmla="*/ 147334 w 154823"/>
                    <a:gd name="connsiteY3" fmla="*/ 1355 h 162942"/>
                    <a:gd name="connsiteX4" fmla="*/ 153469 w 154823"/>
                    <a:gd name="connsiteY4" fmla="*/ 1165 h 162942"/>
                    <a:gd name="connsiteX5" fmla="*/ 153659 w 154823"/>
                    <a:gd name="connsiteY5" fmla="*/ 7300 h 162942"/>
                    <a:gd name="connsiteX6" fmla="*/ 7490 w 154823"/>
                    <a:gd name="connsiteY6" fmla="*/ 161565 h 162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823" h="162942">
                      <a:moveTo>
                        <a:pt x="7490" y="161565"/>
                      </a:moveTo>
                      <a:cubicBezTo>
                        <a:pt x="5845" y="163336"/>
                        <a:pt x="3126" y="163399"/>
                        <a:pt x="1355" y="161755"/>
                      </a:cubicBezTo>
                      <a:cubicBezTo>
                        <a:pt x="-353" y="160110"/>
                        <a:pt x="-479" y="157390"/>
                        <a:pt x="1165" y="155619"/>
                      </a:cubicBezTo>
                      <a:lnTo>
                        <a:pt x="147334" y="1355"/>
                      </a:lnTo>
                      <a:cubicBezTo>
                        <a:pt x="148978" y="-353"/>
                        <a:pt x="151698" y="-479"/>
                        <a:pt x="153469" y="1165"/>
                      </a:cubicBezTo>
                      <a:cubicBezTo>
                        <a:pt x="155177" y="2809"/>
                        <a:pt x="155303" y="5529"/>
                        <a:pt x="153659" y="7300"/>
                      </a:cubicBezTo>
                      <a:lnTo>
                        <a:pt x="7490" y="161565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62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A5055230-9F25-4CC9-9E2C-40C9A469F937}"/>
                    </a:ext>
                  </a:extLst>
                </p:cNvPr>
                <p:cNvSpPr/>
                <p:nvPr/>
              </p:nvSpPr>
              <p:spPr>
                <a:xfrm>
                  <a:off x="6636411" y="5299142"/>
                  <a:ext cx="154886" cy="162982"/>
                </a:xfrm>
                <a:custGeom>
                  <a:avLst/>
                  <a:gdLst>
                    <a:gd name="connsiteX0" fmla="*/ 7490 w 154886"/>
                    <a:gd name="connsiteY0" fmla="*/ 161628 h 162982"/>
                    <a:gd name="connsiteX1" fmla="*/ 1355 w 154886"/>
                    <a:gd name="connsiteY1" fmla="*/ 161818 h 162982"/>
                    <a:gd name="connsiteX2" fmla="*/ 1165 w 154886"/>
                    <a:gd name="connsiteY2" fmla="*/ 155683 h 162982"/>
                    <a:gd name="connsiteX3" fmla="*/ 147397 w 154886"/>
                    <a:gd name="connsiteY3" fmla="*/ 1355 h 162982"/>
                    <a:gd name="connsiteX4" fmla="*/ 153532 w 154886"/>
                    <a:gd name="connsiteY4" fmla="*/ 1165 h 162982"/>
                    <a:gd name="connsiteX5" fmla="*/ 153722 w 154886"/>
                    <a:gd name="connsiteY5" fmla="*/ 7300 h 162982"/>
                    <a:gd name="connsiteX6" fmla="*/ 7490 w 154886"/>
                    <a:gd name="connsiteY6" fmla="*/ 161628 h 162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886" h="162982">
                      <a:moveTo>
                        <a:pt x="7490" y="161628"/>
                      </a:moveTo>
                      <a:cubicBezTo>
                        <a:pt x="5845" y="163336"/>
                        <a:pt x="3062" y="163462"/>
                        <a:pt x="1355" y="161818"/>
                      </a:cubicBezTo>
                      <a:cubicBezTo>
                        <a:pt x="-353" y="160173"/>
                        <a:pt x="-479" y="157454"/>
                        <a:pt x="1165" y="155683"/>
                      </a:cubicBezTo>
                      <a:lnTo>
                        <a:pt x="147397" y="1355"/>
                      </a:lnTo>
                      <a:cubicBezTo>
                        <a:pt x="149042" y="-353"/>
                        <a:pt x="151761" y="-479"/>
                        <a:pt x="153532" y="1165"/>
                      </a:cubicBezTo>
                      <a:cubicBezTo>
                        <a:pt x="155240" y="2809"/>
                        <a:pt x="155366" y="5529"/>
                        <a:pt x="153722" y="7300"/>
                      </a:cubicBezTo>
                      <a:lnTo>
                        <a:pt x="7490" y="161628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62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7746448-8C66-4891-8CFA-6988E16C3305}"/>
                </a:ext>
              </a:extLst>
            </p:cNvPr>
            <p:cNvSpPr/>
            <p:nvPr/>
          </p:nvSpPr>
          <p:spPr>
            <a:xfrm>
              <a:off x="6515172" y="5094731"/>
              <a:ext cx="344016" cy="187061"/>
            </a:xfrm>
            <a:custGeom>
              <a:avLst/>
              <a:gdLst>
                <a:gd name="connsiteX0" fmla="*/ 10390 w 344016"/>
                <a:gd name="connsiteY0" fmla="*/ 185211 h 187061"/>
                <a:gd name="connsiteX1" fmla="*/ 1851 w 344016"/>
                <a:gd name="connsiteY1" fmla="*/ 185400 h 187061"/>
                <a:gd name="connsiteX2" fmla="*/ 1662 w 344016"/>
                <a:gd name="connsiteY2" fmla="*/ 176862 h 187061"/>
                <a:gd name="connsiteX3" fmla="*/ 169778 w 344016"/>
                <a:gd name="connsiteY3" fmla="*/ 1851 h 187061"/>
                <a:gd name="connsiteX4" fmla="*/ 178316 w 344016"/>
                <a:gd name="connsiteY4" fmla="*/ 1662 h 187061"/>
                <a:gd name="connsiteX5" fmla="*/ 178443 w 344016"/>
                <a:gd name="connsiteY5" fmla="*/ 1788 h 187061"/>
                <a:gd name="connsiteX6" fmla="*/ 342132 w 344016"/>
                <a:gd name="connsiteY6" fmla="*/ 155484 h 187061"/>
                <a:gd name="connsiteX7" fmla="*/ 342385 w 344016"/>
                <a:gd name="connsiteY7" fmla="*/ 164022 h 187061"/>
                <a:gd name="connsiteX8" fmla="*/ 333846 w 344016"/>
                <a:gd name="connsiteY8" fmla="*/ 164275 h 187061"/>
                <a:gd name="connsiteX9" fmla="*/ 174395 w 344016"/>
                <a:gd name="connsiteY9" fmla="*/ 14564 h 187061"/>
                <a:gd name="connsiteX10" fmla="*/ 10390 w 344016"/>
                <a:gd name="connsiteY10" fmla="*/ 185211 h 18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4016" h="187061">
                  <a:moveTo>
                    <a:pt x="10390" y="185211"/>
                  </a:moveTo>
                  <a:cubicBezTo>
                    <a:pt x="8050" y="187614"/>
                    <a:pt x="4255" y="187677"/>
                    <a:pt x="1851" y="185400"/>
                  </a:cubicBezTo>
                  <a:cubicBezTo>
                    <a:pt x="-552" y="183060"/>
                    <a:pt x="-615" y="179265"/>
                    <a:pt x="1662" y="176862"/>
                  </a:cubicBezTo>
                  <a:lnTo>
                    <a:pt x="169778" y="1851"/>
                  </a:lnTo>
                  <a:cubicBezTo>
                    <a:pt x="172118" y="-552"/>
                    <a:pt x="175913" y="-615"/>
                    <a:pt x="178316" y="1662"/>
                  </a:cubicBezTo>
                  <a:lnTo>
                    <a:pt x="178443" y="1788"/>
                  </a:lnTo>
                  <a:lnTo>
                    <a:pt x="342132" y="155484"/>
                  </a:lnTo>
                  <a:cubicBezTo>
                    <a:pt x="344535" y="157761"/>
                    <a:pt x="344662" y="161619"/>
                    <a:pt x="342385" y="164022"/>
                  </a:cubicBezTo>
                  <a:cubicBezTo>
                    <a:pt x="340108" y="166426"/>
                    <a:pt x="336250" y="166552"/>
                    <a:pt x="333846" y="164275"/>
                  </a:cubicBezTo>
                  <a:lnTo>
                    <a:pt x="174395" y="14564"/>
                  </a:lnTo>
                  <a:lnTo>
                    <a:pt x="10390" y="185211"/>
                  </a:lnTo>
                  <a:close/>
                </a:path>
              </a:pathLst>
            </a:custGeom>
            <a:solidFill>
              <a:srgbClr val="5A8A7B"/>
            </a:solidFill>
            <a:ln w="62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37" name="Graphic 1">
            <a:extLst>
              <a:ext uri="{FF2B5EF4-FFF2-40B4-BE49-F238E27FC236}">
                <a16:creationId xmlns:a16="http://schemas.microsoft.com/office/drawing/2014/main" id="{220AE045-E553-413E-8F0B-313E94C7D824}"/>
              </a:ext>
            </a:extLst>
          </p:cNvPr>
          <p:cNvGrpSpPr/>
          <p:nvPr/>
        </p:nvGrpSpPr>
        <p:grpSpPr>
          <a:xfrm rot="414921">
            <a:off x="-692837" y="3413579"/>
            <a:ext cx="1410863" cy="1417711"/>
            <a:chOff x="5748337" y="3124200"/>
            <a:chExt cx="695325" cy="609600"/>
          </a:xfrm>
        </p:grpSpPr>
        <p:grpSp>
          <p:nvGrpSpPr>
            <p:cNvPr id="138" name="Graphic 1">
              <a:extLst>
                <a:ext uri="{FF2B5EF4-FFF2-40B4-BE49-F238E27FC236}">
                  <a16:creationId xmlns:a16="http://schemas.microsoft.com/office/drawing/2014/main" id="{7A8E9C11-ACAA-4E84-96DE-02F7D299A8E9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BE77DB19-767E-4BDE-AF4D-26F2B1F01773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7F38153-4EDE-43CC-AC67-49FBE8758D78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55" name="Graphic 1">
                <a:extLst>
                  <a:ext uri="{FF2B5EF4-FFF2-40B4-BE49-F238E27FC236}">
                    <a16:creationId xmlns:a16="http://schemas.microsoft.com/office/drawing/2014/main" id="{8060A13F-1805-45B3-90A2-C91ACF99F530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0566AB21-068D-4477-9102-F4970FC9BCD6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93398D55-0F9B-4B00-9D61-30C548AE5F37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56" name="Graphic 1">
                <a:extLst>
                  <a:ext uri="{FF2B5EF4-FFF2-40B4-BE49-F238E27FC236}">
                    <a16:creationId xmlns:a16="http://schemas.microsoft.com/office/drawing/2014/main" id="{BD80CEA7-F873-4289-BE47-6E1AAB489134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157" name="Graphic 1">
                  <a:extLst>
                    <a:ext uri="{FF2B5EF4-FFF2-40B4-BE49-F238E27FC236}">
                      <a16:creationId xmlns:a16="http://schemas.microsoft.com/office/drawing/2014/main" id="{093C8D0C-60E5-47FD-9B72-CA6B2D1E521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161" name="Freeform: Shape 160">
                    <a:extLst>
                      <a:ext uri="{FF2B5EF4-FFF2-40B4-BE49-F238E27FC236}">
                        <a16:creationId xmlns:a16="http://schemas.microsoft.com/office/drawing/2014/main" id="{5D9116A8-5A1C-495B-9194-4CFD6ED3AB5E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2" name="Freeform: Shape 161">
                    <a:extLst>
                      <a:ext uri="{FF2B5EF4-FFF2-40B4-BE49-F238E27FC236}">
                        <a16:creationId xmlns:a16="http://schemas.microsoft.com/office/drawing/2014/main" id="{93362B93-EAEB-4B4A-926A-83D4FF891D6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3" name="Freeform: Shape 162">
                    <a:extLst>
                      <a:ext uri="{FF2B5EF4-FFF2-40B4-BE49-F238E27FC236}">
                        <a16:creationId xmlns:a16="http://schemas.microsoft.com/office/drawing/2014/main" id="{4FF63EC4-0D64-4989-97BE-0DD28C1039B9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58" name="Graphic 1">
                  <a:extLst>
                    <a:ext uri="{FF2B5EF4-FFF2-40B4-BE49-F238E27FC236}">
                      <a16:creationId xmlns:a16="http://schemas.microsoft.com/office/drawing/2014/main" id="{CB944A06-F211-4058-81FA-7F9C6197C4D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159" name="Freeform: Shape 158">
                    <a:extLst>
                      <a:ext uri="{FF2B5EF4-FFF2-40B4-BE49-F238E27FC236}">
                        <a16:creationId xmlns:a16="http://schemas.microsoft.com/office/drawing/2014/main" id="{A737947D-8EAF-4324-A839-AD22B04F566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60" name="Freeform: Shape 159">
                    <a:extLst>
                      <a:ext uri="{FF2B5EF4-FFF2-40B4-BE49-F238E27FC236}">
                        <a16:creationId xmlns:a16="http://schemas.microsoft.com/office/drawing/2014/main" id="{605ED0C3-A107-496A-B5A1-F6550913BD12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139" name="Graphic 1">
              <a:extLst>
                <a:ext uri="{FF2B5EF4-FFF2-40B4-BE49-F238E27FC236}">
                  <a16:creationId xmlns:a16="http://schemas.microsoft.com/office/drawing/2014/main" id="{C5E516B4-C30B-4B30-A8C6-2C7D3766A3E2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F264CB67-E6F9-472B-BE7A-E6A612812FA0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3A5AA2A5-C355-4E53-876C-575B2B8A2151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42" name="Graphic 1">
                <a:extLst>
                  <a:ext uri="{FF2B5EF4-FFF2-40B4-BE49-F238E27FC236}">
                    <a16:creationId xmlns:a16="http://schemas.microsoft.com/office/drawing/2014/main" id="{344D47F9-5714-42AB-8E76-23BA64DEEDD3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145BE889-0F90-48E9-AEF6-B6A64D6D6C82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481BA957-C851-4DDB-AF10-8A1E48814167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43" name="Graphic 1">
                <a:extLst>
                  <a:ext uri="{FF2B5EF4-FFF2-40B4-BE49-F238E27FC236}">
                    <a16:creationId xmlns:a16="http://schemas.microsoft.com/office/drawing/2014/main" id="{37C8BB69-8796-4992-905A-36A122A14F02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144" name="Graphic 1">
                  <a:extLst>
                    <a:ext uri="{FF2B5EF4-FFF2-40B4-BE49-F238E27FC236}">
                      <a16:creationId xmlns:a16="http://schemas.microsoft.com/office/drawing/2014/main" id="{4237DAEE-246D-46EF-B468-33DBA732A426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F32E741C-4E1C-4FAC-AC32-557E1D1F0A61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9" name="Freeform: Shape 148">
                    <a:extLst>
                      <a:ext uri="{FF2B5EF4-FFF2-40B4-BE49-F238E27FC236}">
                        <a16:creationId xmlns:a16="http://schemas.microsoft.com/office/drawing/2014/main" id="{36144F60-4C81-42B3-B273-F8B5008073FC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50" name="Freeform: Shape 149">
                    <a:extLst>
                      <a:ext uri="{FF2B5EF4-FFF2-40B4-BE49-F238E27FC236}">
                        <a16:creationId xmlns:a16="http://schemas.microsoft.com/office/drawing/2014/main" id="{F0D4E83D-CC3B-4BE5-A18D-81DC1505EAED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45" name="Graphic 1">
                  <a:extLst>
                    <a:ext uri="{FF2B5EF4-FFF2-40B4-BE49-F238E27FC236}">
                      <a16:creationId xmlns:a16="http://schemas.microsoft.com/office/drawing/2014/main" id="{202D5F25-2E2B-4F02-81AC-B0E8DD0BEB0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692142D2-FD96-45DF-80D5-345384AC5333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90C47808-5511-4388-8EE9-E4F402EB204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166" name="Graphic 27">
            <a:extLst>
              <a:ext uri="{FF2B5EF4-FFF2-40B4-BE49-F238E27FC236}">
                <a16:creationId xmlns:a16="http://schemas.microsoft.com/office/drawing/2014/main" id="{8F262E0E-379C-4473-9DAF-FF05DD120B5F}"/>
              </a:ext>
            </a:extLst>
          </p:cNvPr>
          <p:cNvGrpSpPr/>
          <p:nvPr/>
        </p:nvGrpSpPr>
        <p:grpSpPr>
          <a:xfrm rot="19072943">
            <a:off x="-858758" y="4646495"/>
            <a:ext cx="2036728" cy="1344625"/>
            <a:chOff x="5434090" y="3005133"/>
            <a:chExt cx="1326910" cy="844153"/>
          </a:xfrm>
        </p:grpSpPr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45988D00-6E55-4244-BD52-E73AE8EC4BDA}"/>
                </a:ext>
              </a:extLst>
            </p:cNvPr>
            <p:cNvSpPr/>
            <p:nvPr/>
          </p:nvSpPr>
          <p:spPr>
            <a:xfrm>
              <a:off x="5434090" y="3005133"/>
              <a:ext cx="1326910" cy="844153"/>
            </a:xfrm>
            <a:custGeom>
              <a:avLst/>
              <a:gdLst>
                <a:gd name="connsiteX0" fmla="*/ 277290 w 1326910"/>
                <a:gd name="connsiteY0" fmla="*/ 1813 h 844153"/>
                <a:gd name="connsiteX1" fmla="*/ 1323706 w 1326910"/>
                <a:gd name="connsiteY1" fmla="*/ 829060 h 844153"/>
                <a:gd name="connsiteX2" fmla="*/ 1326278 w 1326910"/>
                <a:gd name="connsiteY2" fmla="*/ 838870 h 844153"/>
                <a:gd name="connsiteX3" fmla="*/ 1317610 w 1326910"/>
                <a:gd name="connsiteY3" fmla="*/ 844109 h 844153"/>
                <a:gd name="connsiteX4" fmla="*/ 7542 w 1326910"/>
                <a:gd name="connsiteY4" fmla="*/ 711140 h 844153"/>
                <a:gd name="connsiteX5" fmla="*/ 1255 w 1326910"/>
                <a:gd name="connsiteY5" fmla="*/ 707140 h 844153"/>
                <a:gd name="connsiteX6" fmla="*/ 589 w 1326910"/>
                <a:gd name="connsiteY6" fmla="*/ 699710 h 844153"/>
                <a:gd name="connsiteX7" fmla="*/ 264241 w 1326910"/>
                <a:gd name="connsiteY7" fmla="*/ 5433 h 844153"/>
                <a:gd name="connsiteX8" fmla="*/ 269860 w 1326910"/>
                <a:gd name="connsiteY8" fmla="*/ 289 h 844153"/>
                <a:gd name="connsiteX9" fmla="*/ 277290 w 1326910"/>
                <a:gd name="connsiteY9" fmla="*/ 1813 h 844153"/>
                <a:gd name="connsiteX10" fmla="*/ 277290 w 1326910"/>
                <a:gd name="connsiteY10" fmla="*/ 1813 h 844153"/>
                <a:gd name="connsiteX11" fmla="*/ 401782 w 1326910"/>
                <a:gd name="connsiteY11" fmla="*/ 362811 h 844153"/>
                <a:gd name="connsiteX12" fmla="*/ 336440 w 1326910"/>
                <a:gd name="connsiteY12" fmla="*/ 534928 h 844153"/>
                <a:gd name="connsiteX13" fmla="*/ 661147 w 1326910"/>
                <a:gd name="connsiteY13" fmla="*/ 567884 h 844153"/>
                <a:gd name="connsiteX14" fmla="*/ 401782 w 1326910"/>
                <a:gd name="connsiteY14" fmla="*/ 362811 h 84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6910" h="844153">
                  <a:moveTo>
                    <a:pt x="277290" y="1813"/>
                  </a:moveTo>
                  <a:lnTo>
                    <a:pt x="1323706" y="829060"/>
                  </a:lnTo>
                  <a:cubicBezTo>
                    <a:pt x="1326659" y="831441"/>
                    <a:pt x="1327707" y="835346"/>
                    <a:pt x="1326278" y="838870"/>
                  </a:cubicBezTo>
                  <a:cubicBezTo>
                    <a:pt x="1324849" y="842395"/>
                    <a:pt x="1321420" y="844490"/>
                    <a:pt x="1317610" y="844109"/>
                  </a:cubicBezTo>
                  <a:lnTo>
                    <a:pt x="7542" y="711140"/>
                  </a:lnTo>
                  <a:cubicBezTo>
                    <a:pt x="4875" y="710854"/>
                    <a:pt x="2684" y="709521"/>
                    <a:pt x="1255" y="707140"/>
                  </a:cubicBezTo>
                  <a:cubicBezTo>
                    <a:pt x="-173" y="704854"/>
                    <a:pt x="-364" y="702282"/>
                    <a:pt x="589" y="699710"/>
                  </a:cubicBezTo>
                  <a:cubicBezTo>
                    <a:pt x="88504" y="468253"/>
                    <a:pt x="176325" y="236890"/>
                    <a:pt x="264241" y="5433"/>
                  </a:cubicBezTo>
                  <a:cubicBezTo>
                    <a:pt x="265193" y="2861"/>
                    <a:pt x="267193" y="1051"/>
                    <a:pt x="269860" y="289"/>
                  </a:cubicBezTo>
                  <a:cubicBezTo>
                    <a:pt x="272432" y="-377"/>
                    <a:pt x="275099" y="99"/>
                    <a:pt x="277290" y="1813"/>
                  </a:cubicBezTo>
                  <a:lnTo>
                    <a:pt x="277290" y="1813"/>
                  </a:lnTo>
                  <a:close/>
                  <a:moveTo>
                    <a:pt x="401782" y="362811"/>
                  </a:moveTo>
                  <a:cubicBezTo>
                    <a:pt x="379969" y="420151"/>
                    <a:pt x="358252" y="477587"/>
                    <a:pt x="336440" y="534928"/>
                  </a:cubicBezTo>
                  <a:lnTo>
                    <a:pt x="661147" y="567884"/>
                  </a:lnTo>
                  <a:lnTo>
                    <a:pt x="401782" y="362811"/>
                  </a:lnTo>
                  <a:close/>
                </a:path>
              </a:pathLst>
            </a:custGeom>
            <a:solidFill>
              <a:srgbClr val="DE671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0E9E4E9-48D0-4B2E-AD24-AE178E1163D7}"/>
                </a:ext>
              </a:extLst>
            </p:cNvPr>
            <p:cNvSpPr/>
            <p:nvPr/>
          </p:nvSpPr>
          <p:spPr>
            <a:xfrm>
              <a:off x="5434090" y="3130866"/>
              <a:ext cx="1099011" cy="696182"/>
            </a:xfrm>
            <a:custGeom>
              <a:avLst/>
              <a:gdLst>
                <a:gd name="connsiteX0" fmla="*/ 1099012 w 1099011"/>
                <a:gd name="connsiteY0" fmla="*/ 696182 h 696182"/>
                <a:gd name="connsiteX1" fmla="*/ 7542 w 1099011"/>
                <a:gd name="connsiteY1" fmla="*/ 585407 h 696182"/>
                <a:gd name="connsiteX2" fmla="*/ 1255 w 1099011"/>
                <a:gd name="connsiteY2" fmla="*/ 581406 h 696182"/>
                <a:gd name="connsiteX3" fmla="*/ 589 w 1099011"/>
                <a:gd name="connsiteY3" fmla="*/ 573977 h 696182"/>
                <a:gd name="connsiteX4" fmla="*/ 218521 w 1099011"/>
                <a:gd name="connsiteY4" fmla="*/ 0 h 696182"/>
                <a:gd name="connsiteX5" fmla="*/ 1099012 w 1099011"/>
                <a:gd name="connsiteY5" fmla="*/ 696182 h 696182"/>
                <a:gd name="connsiteX6" fmla="*/ 1099012 w 1099011"/>
                <a:gd name="connsiteY6" fmla="*/ 696182 h 696182"/>
                <a:gd name="connsiteX7" fmla="*/ 401782 w 1099011"/>
                <a:gd name="connsiteY7" fmla="*/ 237077 h 696182"/>
                <a:gd name="connsiteX8" fmla="*/ 336440 w 1099011"/>
                <a:gd name="connsiteY8" fmla="*/ 409194 h 696182"/>
                <a:gd name="connsiteX9" fmla="*/ 661147 w 1099011"/>
                <a:gd name="connsiteY9" fmla="*/ 442151 h 696182"/>
                <a:gd name="connsiteX10" fmla="*/ 401782 w 1099011"/>
                <a:gd name="connsiteY10" fmla="*/ 237077 h 69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9011" h="696182">
                  <a:moveTo>
                    <a:pt x="1099012" y="696182"/>
                  </a:moveTo>
                  <a:lnTo>
                    <a:pt x="7542" y="585407"/>
                  </a:lnTo>
                  <a:cubicBezTo>
                    <a:pt x="4875" y="585121"/>
                    <a:pt x="2684" y="583787"/>
                    <a:pt x="1255" y="581406"/>
                  </a:cubicBezTo>
                  <a:cubicBezTo>
                    <a:pt x="-173" y="579120"/>
                    <a:pt x="-364" y="576548"/>
                    <a:pt x="589" y="573977"/>
                  </a:cubicBezTo>
                  <a:cubicBezTo>
                    <a:pt x="73264" y="382715"/>
                    <a:pt x="145940" y="191357"/>
                    <a:pt x="218521" y="0"/>
                  </a:cubicBezTo>
                  <a:lnTo>
                    <a:pt x="1099012" y="696182"/>
                  </a:lnTo>
                  <a:lnTo>
                    <a:pt x="1099012" y="696182"/>
                  </a:lnTo>
                  <a:close/>
                  <a:moveTo>
                    <a:pt x="401782" y="237077"/>
                  </a:moveTo>
                  <a:cubicBezTo>
                    <a:pt x="379969" y="294418"/>
                    <a:pt x="358252" y="351854"/>
                    <a:pt x="336440" y="409194"/>
                  </a:cubicBezTo>
                  <a:lnTo>
                    <a:pt x="661147" y="442151"/>
                  </a:lnTo>
                  <a:lnTo>
                    <a:pt x="401782" y="237077"/>
                  </a:lnTo>
                  <a:close/>
                </a:path>
              </a:pathLst>
            </a:custGeom>
            <a:solidFill>
              <a:srgbClr val="C95B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69" name="Graphic 27">
              <a:extLst>
                <a:ext uri="{FF2B5EF4-FFF2-40B4-BE49-F238E27FC236}">
                  <a16:creationId xmlns:a16="http://schemas.microsoft.com/office/drawing/2014/main" id="{2A18CB6F-9909-40D8-B413-6196B34FBB03}"/>
                </a:ext>
              </a:extLst>
            </p:cNvPr>
            <p:cNvGrpSpPr/>
            <p:nvPr/>
          </p:nvGrpSpPr>
          <p:grpSpPr>
            <a:xfrm>
              <a:off x="5740082" y="3085911"/>
              <a:ext cx="875598" cy="698558"/>
              <a:chOff x="5740082" y="3085911"/>
              <a:chExt cx="875598" cy="698558"/>
            </a:xfrm>
            <a:solidFill>
              <a:srgbClr val="FFFFFF"/>
            </a:solidFill>
          </p:grpSpPr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D7E91BC8-9AD1-4541-B783-3E3CE62DA025}"/>
                  </a:ext>
                </a:extLst>
              </p:cNvPr>
              <p:cNvSpPr/>
              <p:nvPr/>
            </p:nvSpPr>
            <p:spPr>
              <a:xfrm>
                <a:off x="5740082" y="3085911"/>
                <a:ext cx="39875" cy="46381"/>
              </a:xfrm>
              <a:custGeom>
                <a:avLst/>
                <a:gdLst>
                  <a:gd name="connsiteX0" fmla="*/ 24828 w 39875"/>
                  <a:gd name="connsiteY0" fmla="*/ 3236 h 46381"/>
                  <a:gd name="connsiteX1" fmla="*/ 36639 w 39875"/>
                  <a:gd name="connsiteY1" fmla="*/ 1807 h 46381"/>
                  <a:gd name="connsiteX2" fmla="*/ 38068 w 39875"/>
                  <a:gd name="connsiteY2" fmla="*/ 13618 h 46381"/>
                  <a:gd name="connsiteX3" fmla="*/ 15017 w 39875"/>
                  <a:gd name="connsiteY3" fmla="*/ 43146 h 46381"/>
                  <a:gd name="connsiteX4" fmla="*/ 3207 w 39875"/>
                  <a:gd name="connsiteY4" fmla="*/ 44574 h 46381"/>
                  <a:gd name="connsiteX5" fmla="*/ 1778 w 39875"/>
                  <a:gd name="connsiteY5" fmla="*/ 32763 h 46381"/>
                  <a:gd name="connsiteX6" fmla="*/ 24828 w 39875"/>
                  <a:gd name="connsiteY6" fmla="*/ 3236 h 46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875" h="46381">
                    <a:moveTo>
                      <a:pt x="24828" y="3236"/>
                    </a:moveTo>
                    <a:cubicBezTo>
                      <a:pt x="27686" y="-479"/>
                      <a:pt x="33020" y="-1050"/>
                      <a:pt x="36639" y="1807"/>
                    </a:cubicBezTo>
                    <a:cubicBezTo>
                      <a:pt x="40354" y="4665"/>
                      <a:pt x="40926" y="9999"/>
                      <a:pt x="38068" y="13618"/>
                    </a:cubicBezTo>
                    <a:lnTo>
                      <a:pt x="15017" y="43146"/>
                    </a:lnTo>
                    <a:cubicBezTo>
                      <a:pt x="12160" y="46860"/>
                      <a:pt x="6826" y="47432"/>
                      <a:pt x="3207" y="44574"/>
                    </a:cubicBezTo>
                    <a:cubicBezTo>
                      <a:pt x="-413" y="41717"/>
                      <a:pt x="-1080" y="36383"/>
                      <a:pt x="1778" y="32763"/>
                    </a:cubicBezTo>
                    <a:lnTo>
                      <a:pt x="24828" y="323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6D13FEA4-AAB3-4B93-A07A-80E763DED585}"/>
                  </a:ext>
                </a:extLst>
              </p:cNvPr>
              <p:cNvSpPr/>
              <p:nvPr/>
            </p:nvSpPr>
            <p:spPr>
              <a:xfrm>
                <a:off x="5879308" y="3194621"/>
                <a:ext cx="39904" cy="46352"/>
              </a:xfrm>
              <a:custGeom>
                <a:avLst/>
                <a:gdLst>
                  <a:gd name="connsiteX0" fmla="*/ 24858 w 39904"/>
                  <a:gd name="connsiteY0" fmla="*/ 3207 h 46352"/>
                  <a:gd name="connsiteX1" fmla="*/ 36669 w 39904"/>
                  <a:gd name="connsiteY1" fmla="*/ 1778 h 46352"/>
                  <a:gd name="connsiteX2" fmla="*/ 38097 w 39904"/>
                  <a:gd name="connsiteY2" fmla="*/ 13589 h 46352"/>
                  <a:gd name="connsiteX3" fmla="*/ 15047 w 39904"/>
                  <a:gd name="connsiteY3" fmla="*/ 43116 h 46352"/>
                  <a:gd name="connsiteX4" fmla="*/ 3236 w 39904"/>
                  <a:gd name="connsiteY4" fmla="*/ 44545 h 46352"/>
                  <a:gd name="connsiteX5" fmla="*/ 1807 w 39904"/>
                  <a:gd name="connsiteY5" fmla="*/ 32734 h 46352"/>
                  <a:gd name="connsiteX6" fmla="*/ 24858 w 39904"/>
                  <a:gd name="connsiteY6" fmla="*/ 3207 h 4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904" h="46352">
                    <a:moveTo>
                      <a:pt x="24858" y="3207"/>
                    </a:moveTo>
                    <a:cubicBezTo>
                      <a:pt x="27715" y="-413"/>
                      <a:pt x="33049" y="-1080"/>
                      <a:pt x="36669" y="1778"/>
                    </a:cubicBezTo>
                    <a:cubicBezTo>
                      <a:pt x="40383" y="4635"/>
                      <a:pt x="40955" y="9969"/>
                      <a:pt x="38097" y="13589"/>
                    </a:cubicBezTo>
                    <a:lnTo>
                      <a:pt x="15047" y="43116"/>
                    </a:lnTo>
                    <a:cubicBezTo>
                      <a:pt x="12189" y="46831"/>
                      <a:pt x="6855" y="47403"/>
                      <a:pt x="3236" y="44545"/>
                    </a:cubicBezTo>
                    <a:cubicBezTo>
                      <a:pt x="-479" y="41688"/>
                      <a:pt x="-1050" y="36353"/>
                      <a:pt x="1807" y="32734"/>
                    </a:cubicBezTo>
                    <a:lnTo>
                      <a:pt x="24858" y="320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FA4B6CB-5F5E-4D6C-AABE-7D2E6934ED9D}"/>
                  </a:ext>
                </a:extLst>
              </p:cNvPr>
              <p:cNvSpPr/>
              <p:nvPr/>
            </p:nvSpPr>
            <p:spPr>
              <a:xfrm>
                <a:off x="6018659" y="3303272"/>
                <a:ext cx="39904" cy="46381"/>
              </a:xfrm>
              <a:custGeom>
                <a:avLst/>
                <a:gdLst>
                  <a:gd name="connsiteX0" fmla="*/ 24858 w 39904"/>
                  <a:gd name="connsiteY0" fmla="*/ 3236 h 46381"/>
                  <a:gd name="connsiteX1" fmla="*/ 36669 w 39904"/>
                  <a:gd name="connsiteY1" fmla="*/ 1807 h 46381"/>
                  <a:gd name="connsiteX2" fmla="*/ 38097 w 39904"/>
                  <a:gd name="connsiteY2" fmla="*/ 13618 h 46381"/>
                  <a:gd name="connsiteX3" fmla="*/ 15047 w 39904"/>
                  <a:gd name="connsiteY3" fmla="*/ 43146 h 46381"/>
                  <a:gd name="connsiteX4" fmla="*/ 3236 w 39904"/>
                  <a:gd name="connsiteY4" fmla="*/ 44574 h 46381"/>
                  <a:gd name="connsiteX5" fmla="*/ 1807 w 39904"/>
                  <a:gd name="connsiteY5" fmla="*/ 32763 h 46381"/>
                  <a:gd name="connsiteX6" fmla="*/ 24858 w 39904"/>
                  <a:gd name="connsiteY6" fmla="*/ 3236 h 46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904" h="46381">
                    <a:moveTo>
                      <a:pt x="24858" y="3236"/>
                    </a:moveTo>
                    <a:cubicBezTo>
                      <a:pt x="27715" y="-479"/>
                      <a:pt x="33049" y="-1050"/>
                      <a:pt x="36669" y="1807"/>
                    </a:cubicBezTo>
                    <a:cubicBezTo>
                      <a:pt x="40383" y="4665"/>
                      <a:pt x="40955" y="9999"/>
                      <a:pt x="38097" y="13618"/>
                    </a:cubicBezTo>
                    <a:lnTo>
                      <a:pt x="15047" y="43146"/>
                    </a:lnTo>
                    <a:cubicBezTo>
                      <a:pt x="12189" y="46860"/>
                      <a:pt x="6855" y="47432"/>
                      <a:pt x="3236" y="44574"/>
                    </a:cubicBezTo>
                    <a:cubicBezTo>
                      <a:pt x="-479" y="41717"/>
                      <a:pt x="-1050" y="36383"/>
                      <a:pt x="1807" y="32763"/>
                    </a:cubicBezTo>
                    <a:lnTo>
                      <a:pt x="24858" y="323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5E1159F1-0D7B-4ACE-9239-1404F013AF81}"/>
                  </a:ext>
                </a:extLst>
              </p:cNvPr>
              <p:cNvSpPr/>
              <p:nvPr/>
            </p:nvSpPr>
            <p:spPr>
              <a:xfrm>
                <a:off x="6157943" y="3411952"/>
                <a:ext cx="39845" cy="46352"/>
              </a:xfrm>
              <a:custGeom>
                <a:avLst/>
                <a:gdLst>
                  <a:gd name="connsiteX0" fmla="*/ 24828 w 39845"/>
                  <a:gd name="connsiteY0" fmla="*/ 3236 h 46352"/>
                  <a:gd name="connsiteX1" fmla="*/ 36639 w 39845"/>
                  <a:gd name="connsiteY1" fmla="*/ 1807 h 46352"/>
                  <a:gd name="connsiteX2" fmla="*/ 38068 w 39845"/>
                  <a:gd name="connsiteY2" fmla="*/ 13618 h 46352"/>
                  <a:gd name="connsiteX3" fmla="*/ 15018 w 39845"/>
                  <a:gd name="connsiteY3" fmla="*/ 43146 h 46352"/>
                  <a:gd name="connsiteX4" fmla="*/ 3206 w 39845"/>
                  <a:gd name="connsiteY4" fmla="*/ 44574 h 46352"/>
                  <a:gd name="connsiteX5" fmla="*/ 1778 w 39845"/>
                  <a:gd name="connsiteY5" fmla="*/ 32763 h 46352"/>
                  <a:gd name="connsiteX6" fmla="*/ 24828 w 39845"/>
                  <a:gd name="connsiteY6" fmla="*/ 3236 h 4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845" h="46352">
                    <a:moveTo>
                      <a:pt x="24828" y="3236"/>
                    </a:moveTo>
                    <a:cubicBezTo>
                      <a:pt x="27686" y="-479"/>
                      <a:pt x="33020" y="-1050"/>
                      <a:pt x="36639" y="1807"/>
                    </a:cubicBezTo>
                    <a:cubicBezTo>
                      <a:pt x="40259" y="4665"/>
                      <a:pt x="40926" y="9999"/>
                      <a:pt x="38068" y="13618"/>
                    </a:cubicBezTo>
                    <a:lnTo>
                      <a:pt x="15018" y="43146"/>
                    </a:lnTo>
                    <a:cubicBezTo>
                      <a:pt x="12160" y="46765"/>
                      <a:pt x="6826" y="47432"/>
                      <a:pt x="3206" y="44574"/>
                    </a:cubicBezTo>
                    <a:cubicBezTo>
                      <a:pt x="-413" y="41717"/>
                      <a:pt x="-1080" y="36383"/>
                      <a:pt x="1778" y="32763"/>
                    </a:cubicBezTo>
                    <a:lnTo>
                      <a:pt x="24828" y="323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296070EA-314E-4B08-9487-DA67CB0E3BA5}"/>
                  </a:ext>
                </a:extLst>
              </p:cNvPr>
              <p:cNvSpPr/>
              <p:nvPr/>
            </p:nvSpPr>
            <p:spPr>
              <a:xfrm>
                <a:off x="6297199" y="3520632"/>
                <a:ext cx="39875" cy="46381"/>
              </a:xfrm>
              <a:custGeom>
                <a:avLst/>
                <a:gdLst>
                  <a:gd name="connsiteX0" fmla="*/ 24828 w 39875"/>
                  <a:gd name="connsiteY0" fmla="*/ 3236 h 46381"/>
                  <a:gd name="connsiteX1" fmla="*/ 36639 w 39875"/>
                  <a:gd name="connsiteY1" fmla="*/ 1807 h 46381"/>
                  <a:gd name="connsiteX2" fmla="*/ 38068 w 39875"/>
                  <a:gd name="connsiteY2" fmla="*/ 13618 h 46381"/>
                  <a:gd name="connsiteX3" fmla="*/ 15017 w 39875"/>
                  <a:gd name="connsiteY3" fmla="*/ 43146 h 46381"/>
                  <a:gd name="connsiteX4" fmla="*/ 3206 w 39875"/>
                  <a:gd name="connsiteY4" fmla="*/ 44574 h 46381"/>
                  <a:gd name="connsiteX5" fmla="*/ 1778 w 39875"/>
                  <a:gd name="connsiteY5" fmla="*/ 32763 h 46381"/>
                  <a:gd name="connsiteX6" fmla="*/ 24828 w 39875"/>
                  <a:gd name="connsiteY6" fmla="*/ 3236 h 46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875" h="46381">
                    <a:moveTo>
                      <a:pt x="24828" y="3236"/>
                    </a:moveTo>
                    <a:cubicBezTo>
                      <a:pt x="27686" y="-479"/>
                      <a:pt x="33020" y="-1050"/>
                      <a:pt x="36639" y="1807"/>
                    </a:cubicBezTo>
                    <a:cubicBezTo>
                      <a:pt x="40354" y="4665"/>
                      <a:pt x="40925" y="9999"/>
                      <a:pt x="38068" y="13618"/>
                    </a:cubicBezTo>
                    <a:lnTo>
                      <a:pt x="15017" y="43146"/>
                    </a:lnTo>
                    <a:cubicBezTo>
                      <a:pt x="12160" y="46860"/>
                      <a:pt x="6826" y="47432"/>
                      <a:pt x="3206" y="44574"/>
                    </a:cubicBezTo>
                    <a:cubicBezTo>
                      <a:pt x="-413" y="41717"/>
                      <a:pt x="-1080" y="36383"/>
                      <a:pt x="1778" y="32763"/>
                    </a:cubicBezTo>
                    <a:lnTo>
                      <a:pt x="24828" y="323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C4DCED1-A219-4FE5-B2CB-F9AE6914C44A}"/>
                  </a:ext>
                </a:extLst>
              </p:cNvPr>
              <p:cNvSpPr/>
              <p:nvPr/>
            </p:nvSpPr>
            <p:spPr>
              <a:xfrm>
                <a:off x="6436520" y="3629342"/>
                <a:ext cx="39904" cy="46352"/>
              </a:xfrm>
              <a:custGeom>
                <a:avLst/>
                <a:gdLst>
                  <a:gd name="connsiteX0" fmla="*/ 24858 w 39904"/>
                  <a:gd name="connsiteY0" fmla="*/ 3207 h 46352"/>
                  <a:gd name="connsiteX1" fmla="*/ 36669 w 39904"/>
                  <a:gd name="connsiteY1" fmla="*/ 1778 h 46352"/>
                  <a:gd name="connsiteX2" fmla="*/ 38097 w 39904"/>
                  <a:gd name="connsiteY2" fmla="*/ 13589 h 46352"/>
                  <a:gd name="connsiteX3" fmla="*/ 15047 w 39904"/>
                  <a:gd name="connsiteY3" fmla="*/ 43116 h 46352"/>
                  <a:gd name="connsiteX4" fmla="*/ 3236 w 39904"/>
                  <a:gd name="connsiteY4" fmla="*/ 44545 h 46352"/>
                  <a:gd name="connsiteX5" fmla="*/ 1807 w 39904"/>
                  <a:gd name="connsiteY5" fmla="*/ 32734 h 46352"/>
                  <a:gd name="connsiteX6" fmla="*/ 24858 w 39904"/>
                  <a:gd name="connsiteY6" fmla="*/ 3207 h 4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904" h="46352">
                    <a:moveTo>
                      <a:pt x="24858" y="3207"/>
                    </a:moveTo>
                    <a:cubicBezTo>
                      <a:pt x="27715" y="-413"/>
                      <a:pt x="33049" y="-1080"/>
                      <a:pt x="36669" y="1778"/>
                    </a:cubicBezTo>
                    <a:cubicBezTo>
                      <a:pt x="40383" y="4635"/>
                      <a:pt x="40955" y="9969"/>
                      <a:pt x="38097" y="13589"/>
                    </a:cubicBezTo>
                    <a:lnTo>
                      <a:pt x="15047" y="43116"/>
                    </a:lnTo>
                    <a:cubicBezTo>
                      <a:pt x="12189" y="46831"/>
                      <a:pt x="6855" y="47403"/>
                      <a:pt x="3236" y="44545"/>
                    </a:cubicBezTo>
                    <a:cubicBezTo>
                      <a:pt x="-479" y="41688"/>
                      <a:pt x="-1050" y="36354"/>
                      <a:pt x="1807" y="32734"/>
                    </a:cubicBezTo>
                    <a:lnTo>
                      <a:pt x="24858" y="320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1D1CAD47-1763-45D4-B0CE-3888211EB569}"/>
                  </a:ext>
                </a:extLst>
              </p:cNvPr>
              <p:cNvSpPr/>
              <p:nvPr/>
            </p:nvSpPr>
            <p:spPr>
              <a:xfrm>
                <a:off x="6575776" y="3738117"/>
                <a:ext cx="39904" cy="46352"/>
              </a:xfrm>
              <a:custGeom>
                <a:avLst/>
                <a:gdLst>
                  <a:gd name="connsiteX0" fmla="*/ 24858 w 39904"/>
                  <a:gd name="connsiteY0" fmla="*/ 3207 h 46352"/>
                  <a:gd name="connsiteX1" fmla="*/ 36669 w 39904"/>
                  <a:gd name="connsiteY1" fmla="*/ 1778 h 46352"/>
                  <a:gd name="connsiteX2" fmla="*/ 38097 w 39904"/>
                  <a:gd name="connsiteY2" fmla="*/ 13589 h 46352"/>
                  <a:gd name="connsiteX3" fmla="*/ 15047 w 39904"/>
                  <a:gd name="connsiteY3" fmla="*/ 43116 h 46352"/>
                  <a:gd name="connsiteX4" fmla="*/ 3236 w 39904"/>
                  <a:gd name="connsiteY4" fmla="*/ 44545 h 46352"/>
                  <a:gd name="connsiteX5" fmla="*/ 1807 w 39904"/>
                  <a:gd name="connsiteY5" fmla="*/ 32734 h 46352"/>
                  <a:gd name="connsiteX6" fmla="*/ 24858 w 39904"/>
                  <a:gd name="connsiteY6" fmla="*/ 3207 h 4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904" h="46352">
                    <a:moveTo>
                      <a:pt x="24858" y="3207"/>
                    </a:moveTo>
                    <a:cubicBezTo>
                      <a:pt x="27715" y="-413"/>
                      <a:pt x="33049" y="-1080"/>
                      <a:pt x="36669" y="1778"/>
                    </a:cubicBezTo>
                    <a:cubicBezTo>
                      <a:pt x="40383" y="4635"/>
                      <a:pt x="40955" y="9969"/>
                      <a:pt x="38097" y="13589"/>
                    </a:cubicBezTo>
                    <a:lnTo>
                      <a:pt x="15047" y="43116"/>
                    </a:lnTo>
                    <a:cubicBezTo>
                      <a:pt x="12189" y="46831"/>
                      <a:pt x="6855" y="47403"/>
                      <a:pt x="3236" y="44545"/>
                    </a:cubicBezTo>
                    <a:cubicBezTo>
                      <a:pt x="-479" y="41688"/>
                      <a:pt x="-1050" y="36353"/>
                      <a:pt x="1807" y="32734"/>
                    </a:cubicBezTo>
                    <a:lnTo>
                      <a:pt x="24858" y="320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179" name="Graphic 876">
            <a:extLst>
              <a:ext uri="{FF2B5EF4-FFF2-40B4-BE49-F238E27FC236}">
                <a16:creationId xmlns:a16="http://schemas.microsoft.com/office/drawing/2014/main" id="{8A3A5F0F-3711-4A31-BE91-3A6E4EA2E22A}"/>
              </a:ext>
            </a:extLst>
          </p:cNvPr>
          <p:cNvGrpSpPr/>
          <p:nvPr/>
        </p:nvGrpSpPr>
        <p:grpSpPr>
          <a:xfrm>
            <a:off x="7782964" y="-67631"/>
            <a:ext cx="1794666" cy="1326917"/>
            <a:chOff x="-380835" y="371217"/>
            <a:chExt cx="1182052" cy="823912"/>
          </a:xfrm>
        </p:grpSpPr>
        <p:grpSp>
          <p:nvGrpSpPr>
            <p:cNvPr id="180" name="Graphic 876">
              <a:extLst>
                <a:ext uri="{FF2B5EF4-FFF2-40B4-BE49-F238E27FC236}">
                  <a16:creationId xmlns:a16="http://schemas.microsoft.com/office/drawing/2014/main" id="{CC2369AE-A2F2-478A-AEAC-E05CE46FB288}"/>
                </a:ext>
              </a:extLst>
            </p:cNvPr>
            <p:cNvGrpSpPr/>
            <p:nvPr/>
          </p:nvGrpSpPr>
          <p:grpSpPr>
            <a:xfrm>
              <a:off x="-276917" y="371217"/>
              <a:ext cx="1078134" cy="565413"/>
              <a:chOff x="-276917" y="371217"/>
              <a:chExt cx="1078134" cy="565413"/>
            </a:xfrm>
          </p:grpSpPr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354AB58A-C63A-45E8-8FFC-333E74449013}"/>
                  </a:ext>
                </a:extLst>
              </p:cNvPr>
              <p:cNvSpPr/>
              <p:nvPr/>
            </p:nvSpPr>
            <p:spPr>
              <a:xfrm>
                <a:off x="-3264" y="496851"/>
                <a:ext cx="599598" cy="439778"/>
              </a:xfrm>
              <a:custGeom>
                <a:avLst/>
                <a:gdLst>
                  <a:gd name="connsiteX0" fmla="*/ 510254 w 599598"/>
                  <a:gd name="connsiteY0" fmla="*/ 0 h 439778"/>
                  <a:gd name="connsiteX1" fmla="*/ 0 w 599598"/>
                  <a:gd name="connsiteY1" fmla="*/ 174403 h 439778"/>
                  <a:gd name="connsiteX2" fmla="*/ 90106 w 599598"/>
                  <a:gd name="connsiteY2" fmla="*/ 434054 h 439778"/>
                  <a:gd name="connsiteX3" fmla="*/ 599599 w 599598"/>
                  <a:gd name="connsiteY3" fmla="*/ 257270 h 439778"/>
                  <a:gd name="connsiteX4" fmla="*/ 510254 w 599598"/>
                  <a:gd name="connsiteY4" fmla="*/ 0 h 4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9598" h="439778">
                    <a:moveTo>
                      <a:pt x="510254" y="0"/>
                    </a:moveTo>
                    <a:lnTo>
                      <a:pt x="0" y="174403"/>
                    </a:lnTo>
                    <a:lnTo>
                      <a:pt x="90106" y="434054"/>
                    </a:lnTo>
                    <a:cubicBezTo>
                      <a:pt x="278511" y="460439"/>
                      <a:pt x="468059" y="394621"/>
                      <a:pt x="599599" y="257270"/>
                    </a:cubicBezTo>
                    <a:lnTo>
                      <a:pt x="510254" y="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86F80445-02CB-4A8B-A772-7B2B74C579E0}"/>
                  </a:ext>
                </a:extLst>
              </p:cNvPr>
              <p:cNvSpPr/>
              <p:nvPr/>
            </p:nvSpPr>
            <p:spPr>
              <a:xfrm>
                <a:off x="-276917" y="371217"/>
                <a:ext cx="1078134" cy="458057"/>
              </a:xfrm>
              <a:custGeom>
                <a:avLst/>
                <a:gdLst>
                  <a:gd name="connsiteX0" fmla="*/ 1078135 w 1078134"/>
                  <a:gd name="connsiteY0" fmla="*/ 41910 h 458057"/>
                  <a:gd name="connsiteX1" fmla="*/ 618554 w 1078134"/>
                  <a:gd name="connsiteY1" fmla="*/ 458057 h 458057"/>
                  <a:gd name="connsiteX2" fmla="*/ 0 w 1078134"/>
                  <a:gd name="connsiteY2" fmla="*/ 416147 h 458057"/>
                  <a:gd name="connsiteX3" fmla="*/ 64294 w 1078134"/>
                  <a:gd name="connsiteY3" fmla="*/ 357950 h 458057"/>
                  <a:gd name="connsiteX4" fmla="*/ 98965 w 1078134"/>
                  <a:gd name="connsiteY4" fmla="*/ 326517 h 458057"/>
                  <a:gd name="connsiteX5" fmla="*/ 459581 w 1078134"/>
                  <a:gd name="connsiteY5" fmla="*/ 0 h 458057"/>
                  <a:gd name="connsiteX6" fmla="*/ 944975 w 1078134"/>
                  <a:gd name="connsiteY6" fmla="*/ 32957 h 458057"/>
                  <a:gd name="connsiteX7" fmla="*/ 991553 w 1078134"/>
                  <a:gd name="connsiteY7" fmla="*/ 36100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8134" h="458057">
                    <a:moveTo>
                      <a:pt x="1078135" y="41910"/>
                    </a:moveTo>
                    <a:lnTo>
                      <a:pt x="618554" y="458057"/>
                    </a:lnTo>
                    <a:lnTo>
                      <a:pt x="0" y="416147"/>
                    </a:lnTo>
                    <a:lnTo>
                      <a:pt x="64294" y="357950"/>
                    </a:lnTo>
                    <a:lnTo>
                      <a:pt x="98965" y="326517"/>
                    </a:lnTo>
                    <a:lnTo>
                      <a:pt x="459581" y="0"/>
                    </a:lnTo>
                    <a:lnTo>
                      <a:pt x="944975" y="32957"/>
                    </a:lnTo>
                    <a:lnTo>
                      <a:pt x="991553" y="3610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B024FD8C-56EC-4EB5-B501-8BBA73368A84}"/>
                  </a:ext>
                </a:extLst>
              </p:cNvPr>
              <p:cNvSpPr/>
              <p:nvPr/>
            </p:nvSpPr>
            <p:spPr>
              <a:xfrm>
                <a:off x="-212623" y="371217"/>
                <a:ext cx="927258" cy="393954"/>
              </a:xfrm>
              <a:custGeom>
                <a:avLst/>
                <a:gdLst>
                  <a:gd name="connsiteX0" fmla="*/ 927259 w 927258"/>
                  <a:gd name="connsiteY0" fmla="*/ 36100 h 393954"/>
                  <a:gd name="connsiteX1" fmla="*/ 531971 w 927258"/>
                  <a:gd name="connsiteY1" fmla="*/ 393954 h 393954"/>
                  <a:gd name="connsiteX2" fmla="*/ 0 w 927258"/>
                  <a:gd name="connsiteY2" fmla="*/ 357950 h 393954"/>
                  <a:gd name="connsiteX3" fmla="*/ 34671 w 927258"/>
                  <a:gd name="connsiteY3" fmla="*/ 326517 h 393954"/>
                  <a:gd name="connsiteX4" fmla="*/ 395288 w 927258"/>
                  <a:gd name="connsiteY4" fmla="*/ 0 h 393954"/>
                  <a:gd name="connsiteX5" fmla="*/ 880682 w 927258"/>
                  <a:gd name="connsiteY5" fmla="*/ 32957 h 393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258" h="393954">
                    <a:moveTo>
                      <a:pt x="927259" y="36100"/>
                    </a:moveTo>
                    <a:lnTo>
                      <a:pt x="531971" y="393954"/>
                    </a:lnTo>
                    <a:lnTo>
                      <a:pt x="0" y="357950"/>
                    </a:lnTo>
                    <a:lnTo>
                      <a:pt x="34671" y="326517"/>
                    </a:lnTo>
                    <a:lnTo>
                      <a:pt x="395288" y="0"/>
                    </a:lnTo>
                    <a:lnTo>
                      <a:pt x="880682" y="32957"/>
                    </a:lnTo>
                    <a:close/>
                  </a:path>
                </a:pathLst>
              </a:custGeom>
              <a:solidFill>
                <a:srgbClr val="484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81" name="Graphic 876">
              <a:extLst>
                <a:ext uri="{FF2B5EF4-FFF2-40B4-BE49-F238E27FC236}">
                  <a16:creationId xmlns:a16="http://schemas.microsoft.com/office/drawing/2014/main" id="{340BBEC8-9B81-44E3-9E47-3D3A1632D9A9}"/>
                </a:ext>
              </a:extLst>
            </p:cNvPr>
            <p:cNvGrpSpPr/>
            <p:nvPr/>
          </p:nvGrpSpPr>
          <p:grpSpPr>
            <a:xfrm>
              <a:off x="-380835" y="555811"/>
              <a:ext cx="644461" cy="639318"/>
              <a:chOff x="-380835" y="555811"/>
              <a:chExt cx="644461" cy="639318"/>
            </a:xfrm>
            <a:solidFill>
              <a:srgbClr val="FFD524"/>
            </a:solidFill>
          </p:grpSpPr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06AA4BA7-C4BB-4C3F-8A65-6D826C555627}"/>
                  </a:ext>
                </a:extLst>
              </p:cNvPr>
              <p:cNvSpPr/>
              <p:nvPr/>
            </p:nvSpPr>
            <p:spPr>
              <a:xfrm>
                <a:off x="-321494" y="555811"/>
                <a:ext cx="585120" cy="588168"/>
              </a:xfrm>
              <a:custGeom>
                <a:avLst/>
                <a:gdLst>
                  <a:gd name="connsiteX0" fmla="*/ 24956 w 585120"/>
                  <a:gd name="connsiteY0" fmla="*/ 588169 h 588168"/>
                  <a:gd name="connsiteX1" fmla="*/ 0 w 585120"/>
                  <a:gd name="connsiteY1" fmla="*/ 585883 h 588168"/>
                  <a:gd name="connsiteX2" fmla="*/ 32766 w 585120"/>
                  <a:gd name="connsiteY2" fmla="*/ 222790 h 588168"/>
                  <a:gd name="connsiteX3" fmla="*/ 575596 w 585120"/>
                  <a:gd name="connsiteY3" fmla="*/ 0 h 588168"/>
                  <a:gd name="connsiteX4" fmla="*/ 585121 w 585120"/>
                  <a:gd name="connsiteY4" fmla="*/ 23241 h 588168"/>
                  <a:gd name="connsiteX5" fmla="*/ 56388 w 585120"/>
                  <a:gd name="connsiteY5" fmla="*/ 240221 h 58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5120" h="588168">
                    <a:moveTo>
                      <a:pt x="24956" y="588169"/>
                    </a:moveTo>
                    <a:lnTo>
                      <a:pt x="0" y="585883"/>
                    </a:lnTo>
                    <a:lnTo>
                      <a:pt x="32766" y="222790"/>
                    </a:lnTo>
                    <a:lnTo>
                      <a:pt x="575596" y="0"/>
                    </a:lnTo>
                    <a:lnTo>
                      <a:pt x="585121" y="23241"/>
                    </a:lnTo>
                    <a:lnTo>
                      <a:pt x="56388" y="240221"/>
                    </a:ln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DC177674-763B-40B0-9D37-3AD00378C98E}"/>
                  </a:ext>
                </a:extLst>
              </p:cNvPr>
              <p:cNvSpPr/>
              <p:nvPr/>
            </p:nvSpPr>
            <p:spPr>
              <a:xfrm>
                <a:off x="-380835" y="1007010"/>
                <a:ext cx="121695" cy="188118"/>
              </a:xfrm>
              <a:custGeom>
                <a:avLst/>
                <a:gdLst>
                  <a:gd name="connsiteX0" fmla="*/ 85058 w 121695"/>
                  <a:gd name="connsiteY0" fmla="*/ 1619 h 188118"/>
                  <a:gd name="connsiteX1" fmla="*/ 79915 w 121695"/>
                  <a:gd name="connsiteY1" fmla="*/ 0 h 188118"/>
                  <a:gd name="connsiteX2" fmla="*/ 0 w 121695"/>
                  <a:gd name="connsiteY2" fmla="*/ 170783 h 188118"/>
                  <a:gd name="connsiteX3" fmla="*/ 111824 w 121695"/>
                  <a:gd name="connsiteY3" fmla="*/ 188119 h 188118"/>
                  <a:gd name="connsiteX4" fmla="*/ 85058 w 121695"/>
                  <a:gd name="connsiteY4" fmla="*/ 1619 h 18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695" h="188118">
                    <a:moveTo>
                      <a:pt x="85058" y="1619"/>
                    </a:moveTo>
                    <a:lnTo>
                      <a:pt x="79915" y="0"/>
                    </a:lnTo>
                    <a:cubicBezTo>
                      <a:pt x="64484" y="5810"/>
                      <a:pt x="10573" y="35814"/>
                      <a:pt x="0" y="170783"/>
                    </a:cubicBezTo>
                    <a:lnTo>
                      <a:pt x="111824" y="188119"/>
                    </a:lnTo>
                    <a:cubicBezTo>
                      <a:pt x="140684" y="56483"/>
                      <a:pt x="98393" y="12002"/>
                      <a:pt x="85058" y="1619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30" name="Graphic 898">
            <a:extLst>
              <a:ext uri="{FF2B5EF4-FFF2-40B4-BE49-F238E27FC236}">
                <a16:creationId xmlns:a16="http://schemas.microsoft.com/office/drawing/2014/main" id="{90146D7B-E207-49A4-A608-B1A49BFCD9EE}"/>
              </a:ext>
            </a:extLst>
          </p:cNvPr>
          <p:cNvGrpSpPr/>
          <p:nvPr/>
        </p:nvGrpSpPr>
        <p:grpSpPr>
          <a:xfrm>
            <a:off x="9821803" y="956319"/>
            <a:ext cx="745712" cy="649877"/>
            <a:chOff x="5696322" y="3040605"/>
            <a:chExt cx="2996060" cy="2984694"/>
          </a:xfrm>
        </p:grpSpPr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31251775-F732-4376-B49D-4123365A30CA}"/>
                </a:ext>
              </a:extLst>
            </p:cNvPr>
            <p:cNvSpPr/>
            <p:nvPr/>
          </p:nvSpPr>
          <p:spPr>
            <a:xfrm rot="-4536647">
              <a:off x="5818475" y="3889799"/>
              <a:ext cx="2751347" cy="1286305"/>
            </a:xfrm>
            <a:custGeom>
              <a:avLst/>
              <a:gdLst>
                <a:gd name="connsiteX0" fmla="*/ 2751348 w 2751347"/>
                <a:gd name="connsiteY0" fmla="*/ 643153 h 1286305"/>
                <a:gd name="connsiteX1" fmla="*/ 1375674 w 2751347"/>
                <a:gd name="connsiteY1" fmla="*/ 1286306 h 1286305"/>
                <a:gd name="connsiteX2" fmla="*/ 0 w 2751347"/>
                <a:gd name="connsiteY2" fmla="*/ 643153 h 1286305"/>
                <a:gd name="connsiteX3" fmla="*/ 1375674 w 2751347"/>
                <a:gd name="connsiteY3" fmla="*/ 0 h 1286305"/>
                <a:gd name="connsiteX4" fmla="*/ 2751348 w 2751347"/>
                <a:gd name="connsiteY4" fmla="*/ 643153 h 128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1347" h="1286305">
                  <a:moveTo>
                    <a:pt x="2751348" y="643153"/>
                  </a:moveTo>
                  <a:cubicBezTo>
                    <a:pt x="2751348" y="998356"/>
                    <a:pt x="2135438" y="1286306"/>
                    <a:pt x="1375674" y="1286306"/>
                  </a:cubicBezTo>
                  <a:cubicBezTo>
                    <a:pt x="615910" y="1286306"/>
                    <a:pt x="0" y="998356"/>
                    <a:pt x="0" y="643153"/>
                  </a:cubicBezTo>
                  <a:cubicBezTo>
                    <a:pt x="0" y="287949"/>
                    <a:pt x="615910" y="0"/>
                    <a:pt x="1375674" y="0"/>
                  </a:cubicBezTo>
                  <a:cubicBezTo>
                    <a:pt x="2135438" y="0"/>
                    <a:pt x="2751348" y="287949"/>
                    <a:pt x="2751348" y="643153"/>
                  </a:cubicBezTo>
                  <a:close/>
                </a:path>
              </a:pathLst>
            </a:custGeom>
            <a:noFill/>
            <a:ln w="37981" cap="flat">
              <a:solidFill>
                <a:srgbClr val="1995B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C6791A71-9447-4BF0-890F-F6615E6BE48C}"/>
                </a:ext>
              </a:extLst>
            </p:cNvPr>
            <p:cNvSpPr/>
            <p:nvPr/>
          </p:nvSpPr>
          <p:spPr>
            <a:xfrm rot="-2736707">
              <a:off x="6551089" y="3157213"/>
              <a:ext cx="1286315" cy="2751368"/>
            </a:xfrm>
            <a:custGeom>
              <a:avLst/>
              <a:gdLst>
                <a:gd name="connsiteX0" fmla="*/ 1286315 w 1286315"/>
                <a:gd name="connsiteY0" fmla="*/ 1375684 h 2751368"/>
                <a:gd name="connsiteX1" fmla="*/ 643158 w 1286315"/>
                <a:gd name="connsiteY1" fmla="*/ 2751369 h 2751368"/>
                <a:gd name="connsiteX2" fmla="*/ 0 w 1286315"/>
                <a:gd name="connsiteY2" fmla="*/ 1375685 h 2751368"/>
                <a:gd name="connsiteX3" fmla="*/ 643158 w 1286315"/>
                <a:gd name="connsiteY3" fmla="*/ 0 h 2751368"/>
                <a:gd name="connsiteX4" fmla="*/ 1286315 w 1286315"/>
                <a:gd name="connsiteY4" fmla="*/ 1375684 h 275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315" h="2751368">
                  <a:moveTo>
                    <a:pt x="1286315" y="1375684"/>
                  </a:moveTo>
                  <a:cubicBezTo>
                    <a:pt x="1286315" y="2135454"/>
                    <a:pt x="998364" y="2751369"/>
                    <a:pt x="643158" y="2751369"/>
                  </a:cubicBezTo>
                  <a:cubicBezTo>
                    <a:pt x="287952" y="2751369"/>
                    <a:pt x="0" y="2135454"/>
                    <a:pt x="0" y="1375685"/>
                  </a:cubicBezTo>
                  <a:cubicBezTo>
                    <a:pt x="0" y="615915"/>
                    <a:pt x="287952" y="0"/>
                    <a:pt x="643158" y="0"/>
                  </a:cubicBezTo>
                  <a:cubicBezTo>
                    <a:pt x="998364" y="0"/>
                    <a:pt x="1286315" y="615915"/>
                    <a:pt x="1286315" y="1375684"/>
                  </a:cubicBezTo>
                  <a:close/>
                </a:path>
              </a:pathLst>
            </a:custGeom>
            <a:noFill/>
            <a:ln w="37981" cap="flat">
              <a:solidFill>
                <a:srgbClr val="1995B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49AEC54D-5774-4FEE-B8D2-F759D5DA4542}"/>
                </a:ext>
              </a:extLst>
            </p:cNvPr>
            <p:cNvSpPr/>
            <p:nvPr/>
          </p:nvSpPr>
          <p:spPr>
            <a:xfrm rot="-936654">
              <a:off x="5818652" y="3889813"/>
              <a:ext cx="2751400" cy="1286329"/>
            </a:xfrm>
            <a:custGeom>
              <a:avLst/>
              <a:gdLst>
                <a:gd name="connsiteX0" fmla="*/ 2751401 w 2751400"/>
                <a:gd name="connsiteY0" fmla="*/ 643165 h 1286329"/>
                <a:gd name="connsiteX1" fmla="*/ 1375700 w 2751400"/>
                <a:gd name="connsiteY1" fmla="*/ 1286330 h 1286329"/>
                <a:gd name="connsiteX2" fmla="*/ 0 w 2751400"/>
                <a:gd name="connsiteY2" fmla="*/ 643165 h 1286329"/>
                <a:gd name="connsiteX3" fmla="*/ 1375700 w 2751400"/>
                <a:gd name="connsiteY3" fmla="*/ 0 h 1286329"/>
                <a:gd name="connsiteX4" fmla="*/ 2751401 w 2751400"/>
                <a:gd name="connsiteY4" fmla="*/ 643165 h 128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1400" h="1286329">
                  <a:moveTo>
                    <a:pt x="2751401" y="643165"/>
                  </a:moveTo>
                  <a:cubicBezTo>
                    <a:pt x="2751401" y="998375"/>
                    <a:pt x="2135479" y="1286330"/>
                    <a:pt x="1375700" y="1286330"/>
                  </a:cubicBezTo>
                  <a:cubicBezTo>
                    <a:pt x="615922" y="1286330"/>
                    <a:pt x="0" y="998375"/>
                    <a:pt x="0" y="643165"/>
                  </a:cubicBezTo>
                  <a:cubicBezTo>
                    <a:pt x="0" y="287955"/>
                    <a:pt x="615922" y="0"/>
                    <a:pt x="1375700" y="0"/>
                  </a:cubicBezTo>
                  <a:cubicBezTo>
                    <a:pt x="2135479" y="0"/>
                    <a:pt x="2751401" y="287955"/>
                    <a:pt x="2751401" y="643165"/>
                  </a:cubicBezTo>
                  <a:close/>
                </a:path>
              </a:pathLst>
            </a:custGeom>
            <a:noFill/>
            <a:ln w="37982" cap="flat">
              <a:solidFill>
                <a:srgbClr val="1995B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666D20EA-0D95-4858-B84A-88B4C11B6925}"/>
                </a:ext>
              </a:extLst>
            </p:cNvPr>
            <p:cNvSpPr/>
            <p:nvPr/>
          </p:nvSpPr>
          <p:spPr>
            <a:xfrm>
              <a:off x="6997924" y="4336949"/>
              <a:ext cx="392899" cy="393066"/>
            </a:xfrm>
            <a:custGeom>
              <a:avLst/>
              <a:gdLst>
                <a:gd name="connsiteX0" fmla="*/ 386824 w 392899"/>
                <a:gd name="connsiteY0" fmla="*/ 245236 h 393066"/>
                <a:gd name="connsiteX1" fmla="*/ 147831 w 392899"/>
                <a:gd name="connsiteY1" fmla="*/ 386824 h 393066"/>
                <a:gd name="connsiteX2" fmla="*/ 6243 w 392899"/>
                <a:gd name="connsiteY2" fmla="*/ 147831 h 393066"/>
                <a:gd name="connsiteX3" fmla="*/ 245236 w 392899"/>
                <a:gd name="connsiteY3" fmla="*/ 6243 h 393066"/>
                <a:gd name="connsiteX4" fmla="*/ 386824 w 392899"/>
                <a:gd name="connsiteY4" fmla="*/ 245236 h 39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899" h="393066">
                  <a:moveTo>
                    <a:pt x="386824" y="245236"/>
                  </a:moveTo>
                  <a:cubicBezTo>
                    <a:pt x="359711" y="350172"/>
                    <a:pt x="252767" y="413937"/>
                    <a:pt x="147831" y="386824"/>
                  </a:cubicBezTo>
                  <a:cubicBezTo>
                    <a:pt x="42895" y="359711"/>
                    <a:pt x="-20870" y="252767"/>
                    <a:pt x="6243" y="147831"/>
                  </a:cubicBezTo>
                  <a:cubicBezTo>
                    <a:pt x="33355" y="42895"/>
                    <a:pt x="140300" y="-20870"/>
                    <a:pt x="245236" y="6243"/>
                  </a:cubicBezTo>
                  <a:cubicBezTo>
                    <a:pt x="350172" y="32853"/>
                    <a:pt x="413435" y="139798"/>
                    <a:pt x="386824" y="245236"/>
                  </a:cubicBezTo>
                  <a:close/>
                </a:path>
              </a:pathLst>
            </a:custGeom>
            <a:solidFill>
              <a:srgbClr val="D75903"/>
            </a:solidFill>
            <a:ln w="50094" cap="flat">
              <a:solidFill>
                <a:srgbClr val="1995B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</p:grpSp>
      <p:grpSp>
        <p:nvGrpSpPr>
          <p:cNvPr id="235" name="Graphic 44275">
            <a:extLst>
              <a:ext uri="{FF2B5EF4-FFF2-40B4-BE49-F238E27FC236}">
                <a16:creationId xmlns:a16="http://schemas.microsoft.com/office/drawing/2014/main" id="{C55B86C4-1781-487B-A721-6F4F7B04C97A}"/>
              </a:ext>
            </a:extLst>
          </p:cNvPr>
          <p:cNvGrpSpPr/>
          <p:nvPr/>
        </p:nvGrpSpPr>
        <p:grpSpPr>
          <a:xfrm rot="12236753" flipH="1">
            <a:off x="5661865" y="5954449"/>
            <a:ext cx="813533" cy="955064"/>
            <a:chOff x="5895956" y="3205138"/>
            <a:chExt cx="399616" cy="448193"/>
          </a:xfrm>
        </p:grpSpPr>
        <p:grpSp>
          <p:nvGrpSpPr>
            <p:cNvPr id="236" name="Graphic 44275">
              <a:extLst>
                <a:ext uri="{FF2B5EF4-FFF2-40B4-BE49-F238E27FC236}">
                  <a16:creationId xmlns:a16="http://schemas.microsoft.com/office/drawing/2014/main" id="{641C2F5D-E486-4AED-BC6A-38DDE13F9656}"/>
                </a:ext>
              </a:extLst>
            </p:cNvPr>
            <p:cNvGrpSpPr/>
            <p:nvPr/>
          </p:nvGrpSpPr>
          <p:grpSpPr>
            <a:xfrm>
              <a:off x="6126080" y="3277771"/>
              <a:ext cx="108250" cy="123046"/>
              <a:chOff x="6126080" y="3277771"/>
              <a:chExt cx="108250" cy="123046"/>
            </a:xfrm>
          </p:grpSpPr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1C777DB7-603B-4D2F-A793-7A8CBB142AC4}"/>
                  </a:ext>
                </a:extLst>
              </p:cNvPr>
              <p:cNvSpPr/>
              <p:nvPr/>
            </p:nvSpPr>
            <p:spPr>
              <a:xfrm rot="-8450884">
                <a:off x="6164774" y="3272522"/>
                <a:ext cx="30862" cy="133544"/>
              </a:xfrm>
              <a:custGeom>
                <a:avLst/>
                <a:gdLst>
                  <a:gd name="connsiteX0" fmla="*/ 0 w 30862"/>
                  <a:gd name="connsiteY0" fmla="*/ 0 h 133544"/>
                  <a:gd name="connsiteX1" fmla="*/ 30862 w 30862"/>
                  <a:gd name="connsiteY1" fmla="*/ 0 h 133544"/>
                  <a:gd name="connsiteX2" fmla="*/ 30862 w 30862"/>
                  <a:gd name="connsiteY2" fmla="*/ 133545 h 133544"/>
                  <a:gd name="connsiteX3" fmla="*/ 0 w 30862"/>
                  <a:gd name="connsiteY3" fmla="*/ 133545 h 133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62" h="133544">
                    <a:moveTo>
                      <a:pt x="0" y="0"/>
                    </a:moveTo>
                    <a:lnTo>
                      <a:pt x="30862" y="0"/>
                    </a:lnTo>
                    <a:lnTo>
                      <a:pt x="30862" y="133545"/>
                    </a:lnTo>
                    <a:lnTo>
                      <a:pt x="0" y="133545"/>
                    </a:lnTo>
                    <a:close/>
                  </a:path>
                </a:pathLst>
              </a:custGeom>
              <a:solidFill>
                <a:srgbClr val="444F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B7F2AD42-483F-40F7-9976-927ABCE69F56}"/>
                  </a:ext>
                </a:extLst>
              </p:cNvPr>
              <p:cNvSpPr/>
              <p:nvPr/>
            </p:nvSpPr>
            <p:spPr>
              <a:xfrm rot="-8446264">
                <a:off x="6171799" y="3270995"/>
                <a:ext cx="7524" cy="123344"/>
              </a:xfrm>
              <a:custGeom>
                <a:avLst/>
                <a:gdLst>
                  <a:gd name="connsiteX0" fmla="*/ 0 w 7524"/>
                  <a:gd name="connsiteY0" fmla="*/ 0 h 123344"/>
                  <a:gd name="connsiteX1" fmla="*/ 7525 w 7524"/>
                  <a:gd name="connsiteY1" fmla="*/ 0 h 123344"/>
                  <a:gd name="connsiteX2" fmla="*/ 7525 w 7524"/>
                  <a:gd name="connsiteY2" fmla="*/ 123345 h 123344"/>
                  <a:gd name="connsiteX3" fmla="*/ 0 w 7524"/>
                  <a:gd name="connsiteY3" fmla="*/ 123345 h 12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4" h="123344">
                    <a:moveTo>
                      <a:pt x="0" y="0"/>
                    </a:moveTo>
                    <a:lnTo>
                      <a:pt x="7525" y="0"/>
                    </a:lnTo>
                    <a:lnTo>
                      <a:pt x="7525" y="123345"/>
                    </a:lnTo>
                    <a:lnTo>
                      <a:pt x="0" y="123345"/>
                    </a:ln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27DB61DF-AF9E-4E60-8595-C965DF846D91}"/>
                </a:ext>
              </a:extLst>
            </p:cNvPr>
            <p:cNvSpPr/>
            <p:nvPr/>
          </p:nvSpPr>
          <p:spPr>
            <a:xfrm>
              <a:off x="5895956" y="3346970"/>
              <a:ext cx="306360" cy="306360"/>
            </a:xfrm>
            <a:custGeom>
              <a:avLst/>
              <a:gdLst>
                <a:gd name="connsiteX0" fmla="*/ 56502 w 306360"/>
                <a:gd name="connsiteY0" fmla="*/ 271957 h 306360"/>
                <a:gd name="connsiteX1" fmla="*/ 271957 w 306360"/>
                <a:gd name="connsiteY1" fmla="*/ 249859 h 306360"/>
                <a:gd name="connsiteX2" fmla="*/ 249859 w 306360"/>
                <a:gd name="connsiteY2" fmla="*/ 34404 h 306360"/>
                <a:gd name="connsiteX3" fmla="*/ 34404 w 306360"/>
                <a:gd name="connsiteY3" fmla="*/ 56502 h 306360"/>
                <a:gd name="connsiteX4" fmla="*/ 56502 w 306360"/>
                <a:gd name="connsiteY4" fmla="*/ 271957 h 306360"/>
                <a:gd name="connsiteX5" fmla="*/ 234143 w 306360"/>
                <a:gd name="connsiteY5" fmla="*/ 53739 h 306360"/>
                <a:gd name="connsiteX6" fmla="*/ 252621 w 306360"/>
                <a:gd name="connsiteY6" fmla="*/ 234143 h 306360"/>
                <a:gd name="connsiteX7" fmla="*/ 72218 w 306360"/>
                <a:gd name="connsiteY7" fmla="*/ 252621 h 306360"/>
                <a:gd name="connsiteX8" fmla="*/ 53739 w 306360"/>
                <a:gd name="connsiteY8" fmla="*/ 72218 h 306360"/>
                <a:gd name="connsiteX9" fmla="*/ 234143 w 306360"/>
                <a:gd name="connsiteY9" fmla="*/ 53739 h 30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360" h="306360">
                  <a:moveTo>
                    <a:pt x="56502" y="271957"/>
                  </a:moveTo>
                  <a:cubicBezTo>
                    <a:pt x="122129" y="325392"/>
                    <a:pt x="218522" y="315486"/>
                    <a:pt x="271957" y="249859"/>
                  </a:cubicBezTo>
                  <a:cubicBezTo>
                    <a:pt x="325392" y="184232"/>
                    <a:pt x="315486" y="87744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68FB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EA985B12-58B4-4AC3-B144-54FC957F87A2}"/>
                </a:ext>
              </a:extLst>
            </p:cNvPr>
            <p:cNvSpPr/>
            <p:nvPr/>
          </p:nvSpPr>
          <p:spPr>
            <a:xfrm>
              <a:off x="5920936" y="3371950"/>
              <a:ext cx="256401" cy="256401"/>
            </a:xfrm>
            <a:custGeom>
              <a:avLst/>
              <a:gdLst>
                <a:gd name="connsiteX0" fmla="*/ 209163 w 256401"/>
                <a:gd name="connsiteY0" fmla="*/ 28760 h 256401"/>
                <a:gd name="connsiteX1" fmla="*/ 227642 w 256401"/>
                <a:gd name="connsiteY1" fmla="*/ 209163 h 256401"/>
                <a:gd name="connsiteX2" fmla="*/ 47238 w 256401"/>
                <a:gd name="connsiteY2" fmla="*/ 227642 h 256401"/>
                <a:gd name="connsiteX3" fmla="*/ 28760 w 256401"/>
                <a:gd name="connsiteY3" fmla="*/ 47238 h 256401"/>
                <a:gd name="connsiteX4" fmla="*/ 209163 w 256401"/>
                <a:gd name="connsiteY4" fmla="*/ 28760 h 25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401" h="256401">
                  <a:moveTo>
                    <a:pt x="209163" y="28760"/>
                  </a:moveTo>
                  <a:cubicBezTo>
                    <a:pt x="264027" y="73432"/>
                    <a:pt x="272314" y="154299"/>
                    <a:pt x="227642" y="209163"/>
                  </a:cubicBezTo>
                  <a:cubicBezTo>
                    <a:pt x="182969" y="264027"/>
                    <a:pt x="102102" y="272314"/>
                    <a:pt x="47238" y="227642"/>
                  </a:cubicBezTo>
                  <a:cubicBezTo>
                    <a:pt x="-7626" y="182969"/>
                    <a:pt x="-15913" y="102102"/>
                    <a:pt x="28760" y="47238"/>
                  </a:cubicBezTo>
                  <a:cubicBezTo>
                    <a:pt x="73432" y="-7626"/>
                    <a:pt x="154299" y="-15913"/>
                    <a:pt x="209163" y="2876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4BECDC97-11BA-479D-BAF3-08AAB936923C}"/>
                </a:ext>
              </a:extLst>
            </p:cNvPr>
            <p:cNvSpPr/>
            <p:nvPr/>
          </p:nvSpPr>
          <p:spPr>
            <a:xfrm>
              <a:off x="5978937" y="3410806"/>
              <a:ext cx="198362" cy="217542"/>
            </a:xfrm>
            <a:custGeom>
              <a:avLst/>
              <a:gdLst>
                <a:gd name="connsiteX0" fmla="*/ 171545 w 198362"/>
                <a:gd name="connsiteY0" fmla="*/ 98393 h 217542"/>
                <a:gd name="connsiteX1" fmla="*/ 0 w 198362"/>
                <a:gd name="connsiteY1" fmla="*/ 196691 h 217542"/>
                <a:gd name="connsiteX2" fmla="*/ 169640 w 198362"/>
                <a:gd name="connsiteY2" fmla="*/ 170307 h 217542"/>
                <a:gd name="connsiteX3" fmla="*/ 162211 w 198362"/>
                <a:gd name="connsiteY3" fmla="*/ 0 h 217542"/>
                <a:gd name="connsiteX4" fmla="*/ 171545 w 198362"/>
                <a:gd name="connsiteY4" fmla="*/ 98393 h 21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362" h="217542">
                  <a:moveTo>
                    <a:pt x="171545" y="98393"/>
                  </a:moveTo>
                  <a:cubicBezTo>
                    <a:pt x="141923" y="161544"/>
                    <a:pt x="67723" y="208598"/>
                    <a:pt x="0" y="196691"/>
                  </a:cubicBezTo>
                  <a:cubicBezTo>
                    <a:pt x="54197" y="232220"/>
                    <a:pt x="127825" y="221647"/>
                    <a:pt x="169640" y="170307"/>
                  </a:cubicBezTo>
                  <a:cubicBezTo>
                    <a:pt x="211074" y="119444"/>
                    <a:pt x="206883" y="46006"/>
                    <a:pt x="162211" y="0"/>
                  </a:cubicBezTo>
                  <a:cubicBezTo>
                    <a:pt x="180689" y="29813"/>
                    <a:pt x="187262" y="64960"/>
                    <a:pt x="171545" y="98393"/>
                  </a:cubicBezTo>
                  <a:close/>
                </a:path>
              </a:pathLst>
            </a:custGeom>
            <a:solidFill>
              <a:srgbClr val="C8C8C8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EF1141BA-8E4C-4CE6-9CE1-E7E147399B48}"/>
                </a:ext>
              </a:extLst>
            </p:cNvPr>
            <p:cNvSpPr/>
            <p:nvPr/>
          </p:nvSpPr>
          <p:spPr>
            <a:xfrm>
              <a:off x="6178969" y="3205138"/>
              <a:ext cx="116573" cy="128033"/>
            </a:xfrm>
            <a:custGeom>
              <a:avLst/>
              <a:gdLst>
                <a:gd name="connsiteX0" fmla="*/ 89910 w 116573"/>
                <a:gd name="connsiteY0" fmla="*/ 3072 h 128033"/>
                <a:gd name="connsiteX1" fmla="*/ 111531 w 116573"/>
                <a:gd name="connsiteY1" fmla="*/ 20693 h 128033"/>
                <a:gd name="connsiteX2" fmla="*/ 113532 w 116573"/>
                <a:gd name="connsiteY2" fmla="*/ 39934 h 128033"/>
                <a:gd name="connsiteX3" fmla="*/ 45904 w 116573"/>
                <a:gd name="connsiteY3" fmla="*/ 122992 h 128033"/>
                <a:gd name="connsiteX4" fmla="*/ 26664 w 116573"/>
                <a:gd name="connsiteY4" fmla="*/ 124992 h 128033"/>
                <a:gd name="connsiteX5" fmla="*/ 5042 w 116573"/>
                <a:gd name="connsiteY5" fmla="*/ 107371 h 128033"/>
                <a:gd name="connsiteX6" fmla="*/ 3042 w 116573"/>
                <a:gd name="connsiteY6" fmla="*/ 88130 h 128033"/>
                <a:gd name="connsiteX7" fmla="*/ 70669 w 116573"/>
                <a:gd name="connsiteY7" fmla="*/ 5072 h 128033"/>
                <a:gd name="connsiteX8" fmla="*/ 89910 w 116573"/>
                <a:gd name="connsiteY8" fmla="*/ 3072 h 12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573" h="128033">
                  <a:moveTo>
                    <a:pt x="89910" y="3072"/>
                  </a:moveTo>
                  <a:lnTo>
                    <a:pt x="111531" y="20693"/>
                  </a:lnTo>
                  <a:cubicBezTo>
                    <a:pt x="117342" y="25456"/>
                    <a:pt x="118294" y="34028"/>
                    <a:pt x="113532" y="39934"/>
                  </a:cubicBezTo>
                  <a:lnTo>
                    <a:pt x="45904" y="122992"/>
                  </a:lnTo>
                  <a:cubicBezTo>
                    <a:pt x="41142" y="128802"/>
                    <a:pt x="32569" y="129754"/>
                    <a:pt x="26664" y="124992"/>
                  </a:cubicBezTo>
                  <a:lnTo>
                    <a:pt x="5042" y="107371"/>
                  </a:lnTo>
                  <a:cubicBezTo>
                    <a:pt x="-768" y="102608"/>
                    <a:pt x="-1721" y="94036"/>
                    <a:pt x="3042" y="88130"/>
                  </a:cubicBezTo>
                  <a:lnTo>
                    <a:pt x="70669" y="5072"/>
                  </a:lnTo>
                  <a:cubicBezTo>
                    <a:pt x="75432" y="-833"/>
                    <a:pt x="84004" y="-1691"/>
                    <a:pt x="89910" y="3072"/>
                  </a:cubicBezTo>
                  <a:close/>
                </a:path>
              </a:pathLst>
            </a:custGeom>
            <a:solidFill>
              <a:srgbClr val="1D2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27B7DFA4-1FFF-4B92-9119-627281EE01E1}"/>
                </a:ext>
              </a:extLst>
            </p:cNvPr>
            <p:cNvSpPr/>
            <p:nvPr/>
          </p:nvSpPr>
          <p:spPr>
            <a:xfrm>
              <a:off x="6242494" y="3205138"/>
              <a:ext cx="53078" cy="101084"/>
            </a:xfrm>
            <a:custGeom>
              <a:avLst/>
              <a:gdLst>
                <a:gd name="connsiteX0" fmla="*/ 191 w 53078"/>
                <a:gd name="connsiteY0" fmla="*/ 101084 h 101084"/>
                <a:gd name="connsiteX1" fmla="*/ 50006 w 53078"/>
                <a:gd name="connsiteY1" fmla="*/ 39934 h 101084"/>
                <a:gd name="connsiteX2" fmla="*/ 48006 w 53078"/>
                <a:gd name="connsiteY2" fmla="*/ 20693 h 101084"/>
                <a:gd name="connsiteX3" fmla="*/ 26384 w 53078"/>
                <a:gd name="connsiteY3" fmla="*/ 3072 h 101084"/>
                <a:gd name="connsiteX4" fmla="*/ 7144 w 53078"/>
                <a:gd name="connsiteY4" fmla="*/ 5072 h 101084"/>
                <a:gd name="connsiteX5" fmla="*/ 0 w 53078"/>
                <a:gd name="connsiteY5" fmla="*/ 13835 h 101084"/>
                <a:gd name="connsiteX6" fmla="*/ 191 w 53078"/>
                <a:gd name="connsiteY6" fmla="*/ 101084 h 10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78" h="101084">
                  <a:moveTo>
                    <a:pt x="191" y="101084"/>
                  </a:moveTo>
                  <a:lnTo>
                    <a:pt x="50006" y="39934"/>
                  </a:lnTo>
                  <a:cubicBezTo>
                    <a:pt x="54769" y="34123"/>
                    <a:pt x="53912" y="25456"/>
                    <a:pt x="48006" y="20693"/>
                  </a:cubicBezTo>
                  <a:lnTo>
                    <a:pt x="26384" y="3072"/>
                  </a:lnTo>
                  <a:cubicBezTo>
                    <a:pt x="20479" y="-1691"/>
                    <a:pt x="11906" y="-833"/>
                    <a:pt x="7144" y="5072"/>
                  </a:cubicBezTo>
                  <a:lnTo>
                    <a:pt x="0" y="13835"/>
                  </a:lnTo>
                  <a:cubicBezTo>
                    <a:pt x="29527" y="29170"/>
                    <a:pt x="15335" y="70509"/>
                    <a:pt x="191" y="101084"/>
                  </a:cubicBezTo>
                  <a:close/>
                </a:path>
              </a:pathLst>
            </a:custGeom>
            <a:solidFill>
              <a:srgbClr val="1D2465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6872F8B4-13D8-4E72-BAB5-94145A392F8E}"/>
                </a:ext>
              </a:extLst>
            </p:cNvPr>
            <p:cNvSpPr/>
            <p:nvPr/>
          </p:nvSpPr>
          <p:spPr>
            <a:xfrm>
              <a:off x="5934056" y="3385224"/>
              <a:ext cx="137273" cy="151788"/>
            </a:xfrm>
            <a:custGeom>
              <a:avLst/>
              <a:gdLst>
                <a:gd name="connsiteX0" fmla="*/ 2399 w 137273"/>
                <a:gd name="connsiteY0" fmla="*/ 151789 h 151788"/>
                <a:gd name="connsiteX1" fmla="*/ 24497 w 137273"/>
                <a:gd name="connsiteY1" fmla="*/ 50348 h 151788"/>
                <a:gd name="connsiteX2" fmla="*/ 137273 w 137273"/>
                <a:gd name="connsiteY2" fmla="*/ 2056 h 151788"/>
                <a:gd name="connsiteX3" fmla="*/ 46881 w 137273"/>
                <a:gd name="connsiteY3" fmla="*/ 63397 h 151788"/>
                <a:gd name="connsiteX4" fmla="*/ 2399 w 137273"/>
                <a:gd name="connsiteY4" fmla="*/ 151789 h 15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73" h="151788">
                  <a:moveTo>
                    <a:pt x="2399" y="151789"/>
                  </a:moveTo>
                  <a:cubicBezTo>
                    <a:pt x="2399" y="151789"/>
                    <a:pt x="-10745" y="97401"/>
                    <a:pt x="24497" y="50348"/>
                  </a:cubicBezTo>
                  <a:cubicBezTo>
                    <a:pt x="59740" y="3294"/>
                    <a:pt x="124319" y="-4612"/>
                    <a:pt x="137273" y="2056"/>
                  </a:cubicBezTo>
                  <a:cubicBezTo>
                    <a:pt x="104317" y="18058"/>
                    <a:pt x="77837" y="28821"/>
                    <a:pt x="46881" y="63397"/>
                  </a:cubicBezTo>
                  <a:cubicBezTo>
                    <a:pt x="14020" y="100354"/>
                    <a:pt x="2399" y="151789"/>
                    <a:pt x="2399" y="151789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906A0440-166A-4B5B-8E9A-807125DA829B}"/>
                </a:ext>
              </a:extLst>
            </p:cNvPr>
            <p:cNvSpPr/>
            <p:nvPr/>
          </p:nvSpPr>
          <p:spPr>
            <a:xfrm>
              <a:off x="5899004" y="3339541"/>
              <a:ext cx="306360" cy="306360"/>
            </a:xfrm>
            <a:custGeom>
              <a:avLst/>
              <a:gdLst>
                <a:gd name="connsiteX0" fmla="*/ 56502 w 306360"/>
                <a:gd name="connsiteY0" fmla="*/ 271957 h 306360"/>
                <a:gd name="connsiteX1" fmla="*/ 271957 w 306360"/>
                <a:gd name="connsiteY1" fmla="*/ 249859 h 306360"/>
                <a:gd name="connsiteX2" fmla="*/ 249859 w 306360"/>
                <a:gd name="connsiteY2" fmla="*/ 34404 h 306360"/>
                <a:gd name="connsiteX3" fmla="*/ 34404 w 306360"/>
                <a:gd name="connsiteY3" fmla="*/ 56502 h 306360"/>
                <a:gd name="connsiteX4" fmla="*/ 56502 w 306360"/>
                <a:gd name="connsiteY4" fmla="*/ 271957 h 306360"/>
                <a:gd name="connsiteX5" fmla="*/ 234143 w 306360"/>
                <a:gd name="connsiteY5" fmla="*/ 53739 h 306360"/>
                <a:gd name="connsiteX6" fmla="*/ 252621 w 306360"/>
                <a:gd name="connsiteY6" fmla="*/ 234143 h 306360"/>
                <a:gd name="connsiteX7" fmla="*/ 72218 w 306360"/>
                <a:gd name="connsiteY7" fmla="*/ 252621 h 306360"/>
                <a:gd name="connsiteX8" fmla="*/ 53739 w 306360"/>
                <a:gd name="connsiteY8" fmla="*/ 72218 h 306360"/>
                <a:gd name="connsiteX9" fmla="*/ 234143 w 306360"/>
                <a:gd name="connsiteY9" fmla="*/ 53739 h 30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360" h="306360">
                  <a:moveTo>
                    <a:pt x="56502" y="271957"/>
                  </a:moveTo>
                  <a:cubicBezTo>
                    <a:pt x="122129" y="325392"/>
                    <a:pt x="218617" y="315486"/>
                    <a:pt x="271957" y="249859"/>
                  </a:cubicBezTo>
                  <a:cubicBezTo>
                    <a:pt x="325392" y="184232"/>
                    <a:pt x="315486" y="87839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EB6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47" name="Graphic 19325">
            <a:extLst>
              <a:ext uri="{FF2B5EF4-FFF2-40B4-BE49-F238E27FC236}">
                <a16:creationId xmlns:a16="http://schemas.microsoft.com/office/drawing/2014/main" id="{DCB0DABD-BDAF-4678-9DBD-6E3EE5561777}"/>
              </a:ext>
            </a:extLst>
          </p:cNvPr>
          <p:cNvSpPr/>
          <p:nvPr/>
        </p:nvSpPr>
        <p:spPr>
          <a:xfrm>
            <a:off x="2255014" y="4006684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9" name="Graphic 19325">
            <a:extLst>
              <a:ext uri="{FF2B5EF4-FFF2-40B4-BE49-F238E27FC236}">
                <a16:creationId xmlns:a16="http://schemas.microsoft.com/office/drawing/2014/main" id="{6A91231C-9440-4952-A647-24BFD07E72DC}"/>
              </a:ext>
            </a:extLst>
          </p:cNvPr>
          <p:cNvSpPr/>
          <p:nvPr/>
        </p:nvSpPr>
        <p:spPr>
          <a:xfrm>
            <a:off x="7716748" y="2040416"/>
            <a:ext cx="156311" cy="172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46" name="Graphic 27">
            <a:extLst>
              <a:ext uri="{FF2B5EF4-FFF2-40B4-BE49-F238E27FC236}">
                <a16:creationId xmlns:a16="http://schemas.microsoft.com/office/drawing/2014/main" id="{0C188F39-B2DF-4AD6-912A-E707662D5502}"/>
              </a:ext>
            </a:extLst>
          </p:cNvPr>
          <p:cNvGrpSpPr/>
          <p:nvPr/>
        </p:nvGrpSpPr>
        <p:grpSpPr>
          <a:xfrm rot="21423545">
            <a:off x="8115670" y="2083407"/>
            <a:ext cx="1167002" cy="962358"/>
            <a:chOff x="5791019" y="2906982"/>
            <a:chExt cx="3178793" cy="2621364"/>
          </a:xfrm>
        </p:grpSpPr>
        <p:grpSp>
          <p:nvGrpSpPr>
            <p:cNvPr id="248" name="Graphic 27">
              <a:extLst>
                <a:ext uri="{FF2B5EF4-FFF2-40B4-BE49-F238E27FC236}">
                  <a16:creationId xmlns:a16="http://schemas.microsoft.com/office/drawing/2014/main" id="{0C188F39-B2DF-4AD6-912A-E707662D5502}"/>
                </a:ext>
              </a:extLst>
            </p:cNvPr>
            <p:cNvGrpSpPr/>
            <p:nvPr/>
          </p:nvGrpSpPr>
          <p:grpSpPr>
            <a:xfrm>
              <a:off x="6080076" y="2906982"/>
              <a:ext cx="2621364" cy="2621364"/>
              <a:chOff x="6080076" y="2906982"/>
              <a:chExt cx="2621364" cy="2621364"/>
            </a:xfrm>
          </p:grpSpPr>
          <p:sp>
            <p:nvSpPr>
              <p:cNvPr id="251" name="Freeform: Shape 8064">
                <a:extLst>
                  <a:ext uri="{FF2B5EF4-FFF2-40B4-BE49-F238E27FC236}">
                    <a16:creationId xmlns:a16="http://schemas.microsoft.com/office/drawing/2014/main" id="{74DB872B-8D91-4BEF-A1E0-12FBF3A95950}"/>
                  </a:ext>
                </a:extLst>
              </p:cNvPr>
              <p:cNvSpPr/>
              <p:nvPr/>
            </p:nvSpPr>
            <p:spPr>
              <a:xfrm rot="-3777192">
                <a:off x="6416529" y="3243435"/>
                <a:ext cx="1948457" cy="1948457"/>
              </a:xfrm>
              <a:custGeom>
                <a:avLst/>
                <a:gdLst>
                  <a:gd name="connsiteX0" fmla="*/ 1948458 w 1948457"/>
                  <a:gd name="connsiteY0" fmla="*/ 974229 h 1948457"/>
                  <a:gd name="connsiteX1" fmla="*/ 974229 w 1948457"/>
                  <a:gd name="connsiteY1" fmla="*/ 1948458 h 1948457"/>
                  <a:gd name="connsiteX2" fmla="*/ 0 w 1948457"/>
                  <a:gd name="connsiteY2" fmla="*/ 974229 h 1948457"/>
                  <a:gd name="connsiteX3" fmla="*/ 974229 w 1948457"/>
                  <a:gd name="connsiteY3" fmla="*/ 0 h 1948457"/>
                  <a:gd name="connsiteX4" fmla="*/ 1948458 w 1948457"/>
                  <a:gd name="connsiteY4" fmla="*/ 974229 h 1948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8457" h="1948457">
                    <a:moveTo>
                      <a:pt x="1948458" y="974229"/>
                    </a:moveTo>
                    <a:cubicBezTo>
                      <a:pt x="1948458" y="1512281"/>
                      <a:pt x="1512281" y="1948458"/>
                      <a:pt x="974229" y="1948458"/>
                    </a:cubicBezTo>
                    <a:cubicBezTo>
                      <a:pt x="436177" y="1948458"/>
                      <a:pt x="0" y="1512281"/>
                      <a:pt x="0" y="974229"/>
                    </a:cubicBezTo>
                    <a:cubicBezTo>
                      <a:pt x="0" y="436177"/>
                      <a:pt x="436177" y="0"/>
                      <a:pt x="974229" y="0"/>
                    </a:cubicBezTo>
                    <a:cubicBezTo>
                      <a:pt x="1512281" y="0"/>
                      <a:pt x="1948458" y="436177"/>
                      <a:pt x="1948458" y="974229"/>
                    </a:cubicBezTo>
                    <a:close/>
                  </a:path>
                </a:pathLst>
              </a:custGeom>
              <a:solidFill>
                <a:srgbClr val="E9D2AE"/>
              </a:solidFill>
              <a:ln w="49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52" name="Graphic 27">
                <a:extLst>
                  <a:ext uri="{FF2B5EF4-FFF2-40B4-BE49-F238E27FC236}">
                    <a16:creationId xmlns:a16="http://schemas.microsoft.com/office/drawing/2014/main" id="{0C188F39-B2DF-4AD6-912A-E707662D5502}"/>
                  </a:ext>
                </a:extLst>
              </p:cNvPr>
              <p:cNvGrpSpPr/>
              <p:nvPr/>
            </p:nvGrpSpPr>
            <p:grpSpPr>
              <a:xfrm>
                <a:off x="6416094" y="3620276"/>
                <a:ext cx="1948769" cy="1252724"/>
                <a:chOff x="6416094" y="3620276"/>
                <a:chExt cx="1948769" cy="1252724"/>
              </a:xfrm>
              <a:solidFill>
                <a:srgbClr val="D3AB05"/>
              </a:solidFill>
            </p:grpSpPr>
            <p:sp>
              <p:nvSpPr>
                <p:cNvPr id="253" name="Freeform: Shape 8066">
                  <a:extLst>
                    <a:ext uri="{FF2B5EF4-FFF2-40B4-BE49-F238E27FC236}">
                      <a16:creationId xmlns:a16="http://schemas.microsoft.com/office/drawing/2014/main" id="{9311198C-8015-4C74-B9A2-B48742CDB284}"/>
                    </a:ext>
                  </a:extLst>
                </p:cNvPr>
                <p:cNvSpPr/>
                <p:nvPr/>
              </p:nvSpPr>
              <p:spPr>
                <a:xfrm>
                  <a:off x="6416094" y="3620276"/>
                  <a:ext cx="1309412" cy="930777"/>
                </a:xfrm>
                <a:custGeom>
                  <a:avLst/>
                  <a:gdLst>
                    <a:gd name="connsiteX0" fmla="*/ 612916 w 1309412"/>
                    <a:gd name="connsiteY0" fmla="*/ 369444 h 930777"/>
                    <a:gd name="connsiteX1" fmla="*/ 985649 w 1309412"/>
                    <a:gd name="connsiteY1" fmla="*/ 147095 h 930777"/>
                    <a:gd name="connsiteX2" fmla="*/ 239191 w 1309412"/>
                    <a:gd name="connsiteY2" fmla="*/ 266210 h 930777"/>
                    <a:gd name="connsiteX3" fmla="*/ 596538 w 1309412"/>
                    <a:gd name="connsiteY3" fmla="*/ 25001 h 930777"/>
                    <a:gd name="connsiteX4" fmla="*/ 144891 w 1309412"/>
                    <a:gd name="connsiteY4" fmla="*/ 86544 h 930777"/>
                    <a:gd name="connsiteX5" fmla="*/ 41161 w 1309412"/>
                    <a:gd name="connsiteY5" fmla="*/ 876182 h 930777"/>
                    <a:gd name="connsiteX6" fmla="*/ 59524 w 1309412"/>
                    <a:gd name="connsiteY6" fmla="*/ 930777 h 930777"/>
                    <a:gd name="connsiteX7" fmla="*/ 744440 w 1309412"/>
                    <a:gd name="connsiteY7" fmla="*/ 708924 h 930777"/>
                    <a:gd name="connsiteX8" fmla="*/ 240183 w 1309412"/>
                    <a:gd name="connsiteY8" fmla="*/ 691553 h 930777"/>
                    <a:gd name="connsiteX9" fmla="*/ 1308751 w 1309412"/>
                    <a:gd name="connsiteY9" fmla="*/ 275640 h 930777"/>
                    <a:gd name="connsiteX10" fmla="*/ 612916 w 1309412"/>
                    <a:gd name="connsiteY10" fmla="*/ 369444 h 930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09412" h="930777">
                      <a:moveTo>
                        <a:pt x="612916" y="369444"/>
                      </a:moveTo>
                      <a:cubicBezTo>
                        <a:pt x="594553" y="308894"/>
                        <a:pt x="1000043" y="235439"/>
                        <a:pt x="985649" y="147095"/>
                      </a:cubicBezTo>
                      <a:cubicBezTo>
                        <a:pt x="971256" y="58750"/>
                        <a:pt x="255073" y="338176"/>
                        <a:pt x="239191" y="266210"/>
                      </a:cubicBezTo>
                      <a:cubicBezTo>
                        <a:pt x="223805" y="194245"/>
                        <a:pt x="629791" y="123768"/>
                        <a:pt x="596538" y="25001"/>
                      </a:cubicBezTo>
                      <a:cubicBezTo>
                        <a:pt x="575693" y="-37038"/>
                        <a:pt x="326046" y="28972"/>
                        <a:pt x="144891" y="86544"/>
                      </a:cubicBezTo>
                      <a:cubicBezTo>
                        <a:pt x="4433" y="314849"/>
                        <a:pt x="-41724" y="599238"/>
                        <a:pt x="41161" y="876182"/>
                      </a:cubicBezTo>
                      <a:cubicBezTo>
                        <a:pt x="46620" y="894546"/>
                        <a:pt x="53072" y="912910"/>
                        <a:pt x="59524" y="930777"/>
                      </a:cubicBezTo>
                      <a:cubicBezTo>
                        <a:pt x="295274" y="889583"/>
                        <a:pt x="774715" y="795283"/>
                        <a:pt x="744440" y="708924"/>
                      </a:cubicBezTo>
                      <a:cubicBezTo>
                        <a:pt x="704238" y="594771"/>
                        <a:pt x="261525" y="763022"/>
                        <a:pt x="240183" y="691553"/>
                      </a:cubicBezTo>
                      <a:cubicBezTo>
                        <a:pt x="218842" y="620083"/>
                        <a:pt x="1340515" y="368451"/>
                        <a:pt x="1308751" y="275640"/>
                      </a:cubicBezTo>
                      <a:cubicBezTo>
                        <a:pt x="1276490" y="182829"/>
                        <a:pt x="631280" y="430491"/>
                        <a:pt x="612916" y="369444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49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54" name="Freeform: Shape 8067">
                  <a:extLst>
                    <a:ext uri="{FF2B5EF4-FFF2-40B4-BE49-F238E27FC236}">
                      <a16:creationId xmlns:a16="http://schemas.microsoft.com/office/drawing/2014/main" id="{911FA44C-4A21-4F70-BE46-2210B86906BC}"/>
                    </a:ext>
                  </a:extLst>
                </p:cNvPr>
                <p:cNvSpPr/>
                <p:nvPr/>
              </p:nvSpPr>
              <p:spPr>
                <a:xfrm>
                  <a:off x="7333743" y="3857700"/>
                  <a:ext cx="1031121" cy="1015300"/>
                </a:xfrm>
                <a:custGeom>
                  <a:avLst/>
                  <a:gdLst>
                    <a:gd name="connsiteX0" fmla="*/ 961866 w 1031121"/>
                    <a:gd name="connsiteY0" fmla="*/ 0 h 1015300"/>
                    <a:gd name="connsiteX1" fmla="*/ 403014 w 1031121"/>
                    <a:gd name="connsiteY1" fmla="*/ 227313 h 1015300"/>
                    <a:gd name="connsiteX2" fmla="*/ 821408 w 1031121"/>
                    <a:gd name="connsiteY2" fmla="*/ 198526 h 1015300"/>
                    <a:gd name="connsiteX3" fmla="*/ 223844 w 1031121"/>
                    <a:gd name="connsiteY3" fmla="*/ 533539 h 1015300"/>
                    <a:gd name="connsiteX4" fmla="*/ 738027 w 1031121"/>
                    <a:gd name="connsiteY4" fmla="*/ 503264 h 1015300"/>
                    <a:gd name="connsiteX5" fmla="*/ 999 w 1031121"/>
                    <a:gd name="connsiteY5" fmla="*/ 865078 h 1015300"/>
                    <a:gd name="connsiteX6" fmla="*/ 699811 w 1031121"/>
                    <a:gd name="connsiteY6" fmla="*/ 776238 h 1015300"/>
                    <a:gd name="connsiteX7" fmla="*/ 446690 w 1031121"/>
                    <a:gd name="connsiteY7" fmla="*/ 996602 h 1015300"/>
                    <a:gd name="connsiteX8" fmla="*/ 832824 w 1031121"/>
                    <a:gd name="connsiteY8" fmla="*/ 948956 h 1015300"/>
                    <a:gd name="connsiteX9" fmla="*/ 990156 w 1031121"/>
                    <a:gd name="connsiteY9" fmla="*/ 80899 h 1015300"/>
                    <a:gd name="connsiteX10" fmla="*/ 961866 w 1031121"/>
                    <a:gd name="connsiteY10" fmla="*/ 0 h 101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31121" h="1015300">
                      <a:moveTo>
                        <a:pt x="961866" y="0"/>
                      </a:moveTo>
                      <a:cubicBezTo>
                        <a:pt x="712219" y="77922"/>
                        <a:pt x="391103" y="186615"/>
                        <a:pt x="403014" y="227313"/>
                      </a:cubicBezTo>
                      <a:cubicBezTo>
                        <a:pt x="422867" y="293323"/>
                        <a:pt x="796593" y="115642"/>
                        <a:pt x="821408" y="198526"/>
                      </a:cubicBezTo>
                      <a:cubicBezTo>
                        <a:pt x="846224" y="281411"/>
                        <a:pt x="197043" y="463559"/>
                        <a:pt x="223844" y="533539"/>
                      </a:cubicBezTo>
                      <a:cubicBezTo>
                        <a:pt x="250645" y="603520"/>
                        <a:pt x="724130" y="443706"/>
                        <a:pt x="738027" y="503264"/>
                      </a:cubicBezTo>
                      <a:cubicBezTo>
                        <a:pt x="752420" y="562822"/>
                        <a:pt x="-31758" y="784675"/>
                        <a:pt x="999" y="865078"/>
                      </a:cubicBezTo>
                      <a:cubicBezTo>
                        <a:pt x="33755" y="945481"/>
                        <a:pt x="670032" y="676975"/>
                        <a:pt x="699811" y="776238"/>
                      </a:cubicBezTo>
                      <a:cubicBezTo>
                        <a:pt x="729590" y="875501"/>
                        <a:pt x="421874" y="913717"/>
                        <a:pt x="446690" y="996602"/>
                      </a:cubicBezTo>
                      <a:cubicBezTo>
                        <a:pt x="460090" y="1041270"/>
                        <a:pt x="655639" y="998091"/>
                        <a:pt x="832824" y="948956"/>
                      </a:cubicBezTo>
                      <a:cubicBezTo>
                        <a:pt x="1013979" y="709731"/>
                        <a:pt x="1082470" y="390600"/>
                        <a:pt x="990156" y="80899"/>
                      </a:cubicBezTo>
                      <a:cubicBezTo>
                        <a:pt x="982214" y="53106"/>
                        <a:pt x="972288" y="26305"/>
                        <a:pt x="961866" y="0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49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250" name="Freeform: Shape 8068">
              <a:extLst>
                <a:ext uri="{FF2B5EF4-FFF2-40B4-BE49-F238E27FC236}">
                  <a16:creationId xmlns:a16="http://schemas.microsoft.com/office/drawing/2014/main" id="{45142ED9-65F5-4F83-8ACD-2979FA27C7F2}"/>
                </a:ext>
              </a:extLst>
            </p:cNvPr>
            <p:cNvSpPr/>
            <p:nvPr/>
          </p:nvSpPr>
          <p:spPr>
            <a:xfrm>
              <a:off x="5791019" y="3485774"/>
              <a:ext cx="3178793" cy="1586309"/>
            </a:xfrm>
            <a:custGeom>
              <a:avLst/>
              <a:gdLst>
                <a:gd name="connsiteX0" fmla="*/ 2246505 w 3178793"/>
                <a:gd name="connsiteY0" fmla="*/ 3164 h 1586309"/>
                <a:gd name="connsiteX1" fmla="*/ 2371080 w 3178793"/>
                <a:gd name="connsiteY1" fmla="*/ 136673 h 1586309"/>
                <a:gd name="connsiteX2" fmla="*/ 2725946 w 3178793"/>
                <a:gd name="connsiteY2" fmla="*/ 309391 h 1586309"/>
                <a:gd name="connsiteX3" fmla="*/ 1668794 w 3178793"/>
                <a:gd name="connsiteY3" fmla="*/ 1058331 h 1586309"/>
                <a:gd name="connsiteX4" fmla="*/ 373906 w 3178793"/>
                <a:gd name="connsiteY4" fmla="*/ 1013663 h 1586309"/>
                <a:gd name="connsiteX5" fmla="*/ 630501 w 3178793"/>
                <a:gd name="connsiteY5" fmla="*/ 632989 h 1586309"/>
                <a:gd name="connsiteX6" fmla="*/ 664251 w 3178793"/>
                <a:gd name="connsiteY6" fmla="*/ 461263 h 1586309"/>
                <a:gd name="connsiteX7" fmla="*/ 11596 w 3178793"/>
                <a:gd name="connsiteY7" fmla="*/ 1265295 h 1586309"/>
                <a:gd name="connsiteX8" fmla="*/ 1779968 w 3178793"/>
                <a:gd name="connsiteY8" fmla="*/ 1430568 h 1586309"/>
                <a:gd name="connsiteX9" fmla="*/ 3167171 w 3178793"/>
                <a:gd name="connsiteY9" fmla="*/ 320806 h 1586309"/>
                <a:gd name="connsiteX10" fmla="*/ 2246505 w 3178793"/>
                <a:gd name="connsiteY10" fmla="*/ 3164 h 158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8793" h="1586309">
                  <a:moveTo>
                    <a:pt x="2246505" y="3164"/>
                  </a:moveTo>
                  <a:cubicBezTo>
                    <a:pt x="2291670" y="43366"/>
                    <a:pt x="2333360" y="88034"/>
                    <a:pt x="2371080" y="136673"/>
                  </a:cubicBezTo>
                  <a:cubicBezTo>
                    <a:pt x="2565140" y="154044"/>
                    <a:pt x="2697160" y="212113"/>
                    <a:pt x="2725946" y="309391"/>
                  </a:cubicBezTo>
                  <a:cubicBezTo>
                    <a:pt x="2791460" y="528762"/>
                    <a:pt x="2317975" y="863775"/>
                    <a:pt x="1668794" y="1058331"/>
                  </a:cubicBezTo>
                  <a:cubicBezTo>
                    <a:pt x="1019117" y="1252887"/>
                    <a:pt x="439916" y="1232538"/>
                    <a:pt x="373906" y="1013663"/>
                  </a:cubicBezTo>
                  <a:cubicBezTo>
                    <a:pt x="341149" y="904970"/>
                    <a:pt x="441901" y="767490"/>
                    <a:pt x="630501" y="632989"/>
                  </a:cubicBezTo>
                  <a:cubicBezTo>
                    <a:pt x="636457" y="574423"/>
                    <a:pt x="647872" y="517347"/>
                    <a:pt x="664251" y="461263"/>
                  </a:cubicBezTo>
                  <a:cubicBezTo>
                    <a:pt x="208137" y="715377"/>
                    <a:pt x="-60370" y="1024582"/>
                    <a:pt x="11596" y="1265295"/>
                  </a:cubicBezTo>
                  <a:cubicBezTo>
                    <a:pt x="116815" y="1617183"/>
                    <a:pt x="908934" y="1691134"/>
                    <a:pt x="1779968" y="1430568"/>
                  </a:cubicBezTo>
                  <a:cubicBezTo>
                    <a:pt x="2651499" y="1170002"/>
                    <a:pt x="3272390" y="673190"/>
                    <a:pt x="3167171" y="320806"/>
                  </a:cubicBezTo>
                  <a:cubicBezTo>
                    <a:pt x="3098183" y="90516"/>
                    <a:pt x="2734383" y="-20659"/>
                    <a:pt x="2246505" y="3164"/>
                  </a:cubicBezTo>
                  <a:close/>
                </a:path>
              </a:pathLst>
            </a:custGeom>
            <a:solidFill>
              <a:srgbClr val="D75903"/>
            </a:solidFill>
            <a:ln w="49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</p:grpSp>
      <p:grpSp>
        <p:nvGrpSpPr>
          <p:cNvPr id="255" name="Graphic 44232">
            <a:extLst>
              <a:ext uri="{FF2B5EF4-FFF2-40B4-BE49-F238E27FC236}">
                <a16:creationId xmlns:a16="http://schemas.microsoft.com/office/drawing/2014/main" id="{0F197375-47D4-4517-BDD2-98022BC9AD23}"/>
              </a:ext>
            </a:extLst>
          </p:cNvPr>
          <p:cNvGrpSpPr/>
          <p:nvPr/>
        </p:nvGrpSpPr>
        <p:grpSpPr>
          <a:xfrm rot="18507216">
            <a:off x="2198523" y="5098949"/>
            <a:ext cx="3056907" cy="2817566"/>
            <a:chOff x="696549" y="4578468"/>
            <a:chExt cx="854163" cy="810703"/>
          </a:xfrm>
        </p:grpSpPr>
        <p:grpSp>
          <p:nvGrpSpPr>
            <p:cNvPr id="256" name="Graphic 44232">
              <a:extLst>
                <a:ext uri="{FF2B5EF4-FFF2-40B4-BE49-F238E27FC236}">
                  <a16:creationId xmlns:a16="http://schemas.microsoft.com/office/drawing/2014/main" id="{81E35482-2AE3-4BED-B335-693E009E0368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270" name="Freeform: Shape 44235">
                <a:extLst>
                  <a:ext uri="{FF2B5EF4-FFF2-40B4-BE49-F238E27FC236}">
                    <a16:creationId xmlns:a16="http://schemas.microsoft.com/office/drawing/2014/main" id="{38A32FAC-021D-4D7C-9F35-8B33D3E9A4AE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271" name="Freeform: Shape 44236">
                <a:extLst>
                  <a:ext uri="{FF2B5EF4-FFF2-40B4-BE49-F238E27FC236}">
                    <a16:creationId xmlns:a16="http://schemas.microsoft.com/office/drawing/2014/main" id="{2BF187FF-DECA-4404-95F5-33555DE51B9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2" name="Freeform: Shape 44237">
                <a:extLst>
                  <a:ext uri="{FF2B5EF4-FFF2-40B4-BE49-F238E27FC236}">
                    <a16:creationId xmlns:a16="http://schemas.microsoft.com/office/drawing/2014/main" id="{E4371EBF-65FF-4CD9-816D-A2802A50D53A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3" name="Freeform: Shape 44238">
                <a:extLst>
                  <a:ext uri="{FF2B5EF4-FFF2-40B4-BE49-F238E27FC236}">
                    <a16:creationId xmlns:a16="http://schemas.microsoft.com/office/drawing/2014/main" id="{D45B87F3-F3C0-4913-B4AB-8BA9CE5AB069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4" name="Freeform: Shape 44239">
                <a:extLst>
                  <a:ext uri="{FF2B5EF4-FFF2-40B4-BE49-F238E27FC236}">
                    <a16:creationId xmlns:a16="http://schemas.microsoft.com/office/drawing/2014/main" id="{75670ECE-B942-4373-957E-A1E55550E517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5" name="Freeform: Shape 44240">
                <a:extLst>
                  <a:ext uri="{FF2B5EF4-FFF2-40B4-BE49-F238E27FC236}">
                    <a16:creationId xmlns:a16="http://schemas.microsoft.com/office/drawing/2014/main" id="{B17C0AF2-17D3-400B-9983-6D681E436706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6" name="Freeform: Shape 44241">
                <a:extLst>
                  <a:ext uri="{FF2B5EF4-FFF2-40B4-BE49-F238E27FC236}">
                    <a16:creationId xmlns:a16="http://schemas.microsoft.com/office/drawing/2014/main" id="{C50D5DAA-211A-452F-97D7-310A3DCD1A61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7" name="Freeform: Shape 44242">
                <a:extLst>
                  <a:ext uri="{FF2B5EF4-FFF2-40B4-BE49-F238E27FC236}">
                    <a16:creationId xmlns:a16="http://schemas.microsoft.com/office/drawing/2014/main" id="{BFFB6868-30D6-47A7-A01D-8F3AD143FF49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8" name="Freeform: Shape 44243">
                <a:extLst>
                  <a:ext uri="{FF2B5EF4-FFF2-40B4-BE49-F238E27FC236}">
                    <a16:creationId xmlns:a16="http://schemas.microsoft.com/office/drawing/2014/main" id="{0F6060C4-73AD-49BF-A96F-74A98DDB4023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9" name="Freeform: Shape 44244">
                <a:extLst>
                  <a:ext uri="{FF2B5EF4-FFF2-40B4-BE49-F238E27FC236}">
                    <a16:creationId xmlns:a16="http://schemas.microsoft.com/office/drawing/2014/main" id="{D90DF7E0-182F-47F8-B52F-C9F9E35789DD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0" name="Freeform: Shape 44245">
                <a:extLst>
                  <a:ext uri="{FF2B5EF4-FFF2-40B4-BE49-F238E27FC236}">
                    <a16:creationId xmlns:a16="http://schemas.microsoft.com/office/drawing/2014/main" id="{6EA8BA9C-3F10-46ED-9225-DF42C4FBE49A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1" name="Freeform: Shape 44246">
                <a:extLst>
                  <a:ext uri="{FF2B5EF4-FFF2-40B4-BE49-F238E27FC236}">
                    <a16:creationId xmlns:a16="http://schemas.microsoft.com/office/drawing/2014/main" id="{70BFBA64-A6A5-4300-B574-43B6CA18BF5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7" name="Graphic 44232">
              <a:extLst>
                <a:ext uri="{FF2B5EF4-FFF2-40B4-BE49-F238E27FC236}">
                  <a16:creationId xmlns:a16="http://schemas.microsoft.com/office/drawing/2014/main" id="{86B3144E-E22A-4239-84CC-C8899BA0DE04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258" name="Freeform: Shape 44248">
                <a:extLst>
                  <a:ext uri="{FF2B5EF4-FFF2-40B4-BE49-F238E27FC236}">
                    <a16:creationId xmlns:a16="http://schemas.microsoft.com/office/drawing/2014/main" id="{A1C95F73-390C-49A7-A840-78030D8EF337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9" name="Freeform: Shape 44249">
                <a:extLst>
                  <a:ext uri="{FF2B5EF4-FFF2-40B4-BE49-F238E27FC236}">
                    <a16:creationId xmlns:a16="http://schemas.microsoft.com/office/drawing/2014/main" id="{354D654A-0C48-4BDC-8F61-1653832550B5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0" name="Freeform: Shape 44250">
                <a:extLst>
                  <a:ext uri="{FF2B5EF4-FFF2-40B4-BE49-F238E27FC236}">
                    <a16:creationId xmlns:a16="http://schemas.microsoft.com/office/drawing/2014/main" id="{9AAE99A9-0050-49C0-B135-C1598D6DB51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1" name="Freeform: Shape 44251">
                <a:extLst>
                  <a:ext uri="{FF2B5EF4-FFF2-40B4-BE49-F238E27FC236}">
                    <a16:creationId xmlns:a16="http://schemas.microsoft.com/office/drawing/2014/main" id="{F57B7E6F-0679-4BD0-B4DE-5AF9CCA7E3E3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2" name="Freeform: Shape 44252">
                <a:extLst>
                  <a:ext uri="{FF2B5EF4-FFF2-40B4-BE49-F238E27FC236}">
                    <a16:creationId xmlns:a16="http://schemas.microsoft.com/office/drawing/2014/main" id="{179E7FB3-D6C2-4340-B645-80D251CBBE7F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3" name="Freeform: Shape 44253">
                <a:extLst>
                  <a:ext uri="{FF2B5EF4-FFF2-40B4-BE49-F238E27FC236}">
                    <a16:creationId xmlns:a16="http://schemas.microsoft.com/office/drawing/2014/main" id="{B15DFCB0-0AC7-4688-BE0E-1066D400FFD1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4" name="Freeform: Shape 44254">
                <a:extLst>
                  <a:ext uri="{FF2B5EF4-FFF2-40B4-BE49-F238E27FC236}">
                    <a16:creationId xmlns:a16="http://schemas.microsoft.com/office/drawing/2014/main" id="{F496A0EC-0183-4A14-87A9-DC85CF66EF40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5" name="Freeform: Shape 44255">
                <a:extLst>
                  <a:ext uri="{FF2B5EF4-FFF2-40B4-BE49-F238E27FC236}">
                    <a16:creationId xmlns:a16="http://schemas.microsoft.com/office/drawing/2014/main" id="{931C6DF5-B2F0-4BF4-9239-5EB2D86AD528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6" name="Freeform: Shape 44256">
                <a:extLst>
                  <a:ext uri="{FF2B5EF4-FFF2-40B4-BE49-F238E27FC236}">
                    <a16:creationId xmlns:a16="http://schemas.microsoft.com/office/drawing/2014/main" id="{C4327EED-46AB-4454-B405-937720603B4D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7" name="Freeform: Shape 44257">
                <a:extLst>
                  <a:ext uri="{FF2B5EF4-FFF2-40B4-BE49-F238E27FC236}">
                    <a16:creationId xmlns:a16="http://schemas.microsoft.com/office/drawing/2014/main" id="{865B2F5F-59DB-4189-8967-A0D81FF60A54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268" name="Freeform: Shape 44258">
                <a:extLst>
                  <a:ext uri="{FF2B5EF4-FFF2-40B4-BE49-F238E27FC236}">
                    <a16:creationId xmlns:a16="http://schemas.microsoft.com/office/drawing/2014/main" id="{1E2AE5BD-E0F2-441B-A877-964E8F66CB31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9" name="Freeform: Shape 44259">
                <a:extLst>
                  <a:ext uri="{FF2B5EF4-FFF2-40B4-BE49-F238E27FC236}">
                    <a16:creationId xmlns:a16="http://schemas.microsoft.com/office/drawing/2014/main" id="{8B5CDBE1-A278-4DAD-A484-2624CF60502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75059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D2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raphic 12">
            <a:extLst>
              <a:ext uri="{FF2B5EF4-FFF2-40B4-BE49-F238E27FC236}">
                <a16:creationId xmlns:a16="http://schemas.microsoft.com/office/drawing/2014/main" id="{4B8EB0E7-D064-4FDC-8FE3-CA7A7C054D16}"/>
              </a:ext>
            </a:extLst>
          </p:cNvPr>
          <p:cNvSpPr/>
          <p:nvPr/>
        </p:nvSpPr>
        <p:spPr>
          <a:xfrm>
            <a:off x="787298" y="343109"/>
            <a:ext cx="6081742" cy="5516577"/>
          </a:xfrm>
          <a:custGeom>
            <a:avLst/>
            <a:gdLst>
              <a:gd name="connsiteX0" fmla="*/ 4374861 w 4542917"/>
              <a:gd name="connsiteY0" fmla="*/ 2001725 h 4173599"/>
              <a:gd name="connsiteX1" fmla="*/ 4113400 w 4542917"/>
              <a:gd name="connsiteY1" fmla="*/ 1108185 h 4173599"/>
              <a:gd name="connsiteX2" fmla="*/ 3325397 w 4542917"/>
              <a:gd name="connsiteY2" fmla="*/ 534018 h 4173599"/>
              <a:gd name="connsiteX3" fmla="*/ 2577494 w 4542917"/>
              <a:gd name="connsiteY3" fmla="*/ 28240 h 4173599"/>
              <a:gd name="connsiteX4" fmla="*/ 1593466 w 4542917"/>
              <a:gd name="connsiteY4" fmla="*/ 345232 h 4173599"/>
              <a:gd name="connsiteX5" fmla="*/ 1133980 w 4542917"/>
              <a:gd name="connsiteY5" fmla="*/ 595644 h 4173599"/>
              <a:gd name="connsiteX6" fmla="*/ 42796 w 4542917"/>
              <a:gd name="connsiteY6" fmla="*/ 1521189 h 4173599"/>
              <a:gd name="connsiteX7" fmla="*/ 163097 w 4542917"/>
              <a:gd name="connsiteY7" fmla="*/ 2343863 h 4173599"/>
              <a:gd name="connsiteX8" fmla="*/ 371885 w 4542917"/>
              <a:gd name="connsiteY8" fmla="*/ 2538744 h 4173599"/>
              <a:gd name="connsiteX9" fmla="*/ 465039 w 4542917"/>
              <a:gd name="connsiteY9" fmla="*/ 2766868 h 4173599"/>
              <a:gd name="connsiteX10" fmla="*/ 1229135 w 4542917"/>
              <a:gd name="connsiteY10" fmla="*/ 4109512 h 4173599"/>
              <a:gd name="connsiteX11" fmla="*/ 1395346 w 4542917"/>
              <a:gd name="connsiteY11" fmla="*/ 4152565 h 4173599"/>
              <a:gd name="connsiteX12" fmla="*/ 2251834 w 4542917"/>
              <a:gd name="connsiteY12" fmla="*/ 3887770 h 4173599"/>
              <a:gd name="connsiteX13" fmla="*/ 3194142 w 4542917"/>
              <a:gd name="connsiteY13" fmla="*/ 3596591 h 4173599"/>
              <a:gd name="connsiteX14" fmla="*/ 3738972 w 4542917"/>
              <a:gd name="connsiteY14" fmla="*/ 3710796 h 4173599"/>
              <a:gd name="connsiteX15" fmla="*/ 4160644 w 4542917"/>
              <a:gd name="connsiteY15" fmla="*/ 3661742 h 4173599"/>
              <a:gd name="connsiteX16" fmla="*/ 4469349 w 4542917"/>
              <a:gd name="connsiteY16" fmla="*/ 3245023 h 4173599"/>
              <a:gd name="connsiteX17" fmla="*/ 4374861 w 4542917"/>
              <a:gd name="connsiteY17" fmla="*/ 2001725 h 417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42917" h="4173599">
                <a:moveTo>
                  <a:pt x="4374861" y="2001725"/>
                </a:moveTo>
                <a:cubicBezTo>
                  <a:pt x="4552884" y="1666064"/>
                  <a:pt x="4602414" y="1233343"/>
                  <a:pt x="4113400" y="1108185"/>
                </a:cubicBezTo>
                <a:cubicBezTo>
                  <a:pt x="3624387" y="983026"/>
                  <a:pt x="3417504" y="944069"/>
                  <a:pt x="3325397" y="534018"/>
                </a:cubicBezTo>
                <a:cubicBezTo>
                  <a:pt x="3263865" y="260174"/>
                  <a:pt x="2988497" y="108917"/>
                  <a:pt x="2577494" y="28240"/>
                </a:cubicBezTo>
                <a:cubicBezTo>
                  <a:pt x="2173157" y="-51198"/>
                  <a:pt x="1860642" y="31574"/>
                  <a:pt x="1593466" y="345232"/>
                </a:cubicBezTo>
                <a:cubicBezTo>
                  <a:pt x="1513170" y="439434"/>
                  <a:pt x="1374296" y="538304"/>
                  <a:pt x="1133980" y="595644"/>
                </a:cubicBezTo>
                <a:cubicBezTo>
                  <a:pt x="573148" y="729471"/>
                  <a:pt x="220818" y="920066"/>
                  <a:pt x="42796" y="1521189"/>
                </a:cubicBezTo>
                <a:cubicBezTo>
                  <a:pt x="-65694" y="1887520"/>
                  <a:pt x="53464" y="2175080"/>
                  <a:pt x="163097" y="2343863"/>
                </a:cubicBezTo>
                <a:cubicBezTo>
                  <a:pt x="215675" y="2424826"/>
                  <a:pt x="288731" y="2489691"/>
                  <a:pt x="371885" y="2538744"/>
                </a:cubicBezTo>
                <a:cubicBezTo>
                  <a:pt x="424653" y="2569891"/>
                  <a:pt x="484089" y="2634852"/>
                  <a:pt x="465039" y="2766868"/>
                </a:cubicBezTo>
                <a:cubicBezTo>
                  <a:pt x="432464" y="2993182"/>
                  <a:pt x="180432" y="3798997"/>
                  <a:pt x="1229135" y="4109512"/>
                </a:cubicBezTo>
                <a:cubicBezTo>
                  <a:pt x="1288094" y="4126943"/>
                  <a:pt x="1343339" y="4141230"/>
                  <a:pt x="1395346" y="4152565"/>
                </a:cubicBezTo>
                <a:cubicBezTo>
                  <a:pt x="1707004" y="4220574"/>
                  <a:pt x="2034664" y="4121418"/>
                  <a:pt x="2251834" y="3887770"/>
                </a:cubicBezTo>
                <a:cubicBezTo>
                  <a:pt x="2494340" y="3626785"/>
                  <a:pt x="2856767" y="3561253"/>
                  <a:pt x="3194142" y="3596591"/>
                </a:cubicBezTo>
                <a:cubicBezTo>
                  <a:pt x="3379404" y="3616022"/>
                  <a:pt x="3559521" y="3662980"/>
                  <a:pt x="3738972" y="3710796"/>
                </a:cubicBezTo>
                <a:cubicBezTo>
                  <a:pt x="3873180" y="3746514"/>
                  <a:pt x="4039772" y="3734608"/>
                  <a:pt x="4160644" y="3661742"/>
                </a:cubicBezTo>
                <a:cubicBezTo>
                  <a:pt x="4312758" y="3570016"/>
                  <a:pt x="4407532" y="3406853"/>
                  <a:pt x="4469349" y="3245023"/>
                </a:cubicBezTo>
                <a:cubicBezTo>
                  <a:pt x="4731001" y="2560366"/>
                  <a:pt x="4196744" y="2337386"/>
                  <a:pt x="4374861" y="2001725"/>
                </a:cubicBezTo>
                <a:close/>
              </a:path>
            </a:pathLst>
          </a:custGeom>
          <a:solidFill>
            <a:srgbClr val="0F5B42"/>
          </a:solidFill>
          <a:ln w="9525" cap="flat">
            <a:noFill/>
            <a:prstDash val="solid"/>
            <a:miter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endParaRPr lang="th-TH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20F7CA-FA6E-4895-A841-7EC8426A8F4D}"/>
              </a:ext>
            </a:extLst>
          </p:cNvPr>
          <p:cNvSpPr txBox="1"/>
          <p:nvPr/>
        </p:nvSpPr>
        <p:spPr>
          <a:xfrm>
            <a:off x="7564320" y="1874728"/>
            <a:ext cx="350244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F5B42"/>
                </a:solidFill>
              </a:rPr>
              <a:t>fringilla</a:t>
            </a:r>
            <a:r>
              <a:rPr lang="en-US" dirty="0">
                <a:solidFill>
                  <a:srgbClr val="0F5B42"/>
                </a:solidFill>
              </a:rPr>
              <a:t>. </a:t>
            </a:r>
            <a:r>
              <a:rPr lang="en-US" dirty="0" err="1">
                <a:solidFill>
                  <a:srgbClr val="0F5B42"/>
                </a:solidFill>
              </a:rPr>
              <a:t>Fusce</a:t>
            </a:r>
            <a:r>
              <a:rPr lang="en-US" dirty="0">
                <a:solidFill>
                  <a:srgbClr val="0F5B42"/>
                </a:solidFill>
              </a:rPr>
              <a:t> </a:t>
            </a:r>
            <a:r>
              <a:rPr lang="en-US" dirty="0" err="1">
                <a:solidFill>
                  <a:srgbClr val="0F5B42"/>
                </a:solidFill>
              </a:rPr>
              <a:t>ut</a:t>
            </a:r>
            <a:r>
              <a:rPr lang="en-US" dirty="0">
                <a:solidFill>
                  <a:srgbClr val="0F5B42"/>
                </a:solidFill>
              </a:rPr>
              <a:t> </a:t>
            </a:r>
            <a:r>
              <a:rPr lang="en-US" dirty="0" err="1">
                <a:solidFill>
                  <a:srgbClr val="0F5B42"/>
                </a:solidFill>
              </a:rPr>
              <a:t>elit</a:t>
            </a:r>
            <a:r>
              <a:rPr lang="en-US" dirty="0">
                <a:solidFill>
                  <a:srgbClr val="0F5B42"/>
                </a:solidFill>
              </a:rPr>
              <a:t> ligula. Nunc gravida diam a </a:t>
            </a:r>
            <a:r>
              <a:rPr lang="en-US" dirty="0" err="1">
                <a:solidFill>
                  <a:srgbClr val="0F5B42"/>
                </a:solidFill>
              </a:rPr>
              <a:t>turpis</a:t>
            </a:r>
            <a:r>
              <a:rPr lang="en-US" dirty="0">
                <a:solidFill>
                  <a:srgbClr val="0F5B42"/>
                </a:solidFill>
              </a:rPr>
              <a:t> dictum, id </a:t>
            </a:r>
            <a:r>
              <a:rPr lang="en-US" dirty="0" err="1">
                <a:solidFill>
                  <a:srgbClr val="0F5B42"/>
                </a:solidFill>
              </a:rPr>
              <a:t>elementum</a:t>
            </a:r>
            <a:r>
              <a:rPr lang="en-US" dirty="0">
                <a:solidFill>
                  <a:srgbClr val="0F5B42"/>
                </a:solidFill>
              </a:rPr>
              <a:t> </a:t>
            </a:r>
            <a:r>
              <a:rPr lang="en-US" dirty="0" err="1">
                <a:solidFill>
                  <a:srgbClr val="0F5B42"/>
                </a:solidFill>
              </a:rPr>
              <a:t>enim</a:t>
            </a:r>
            <a:r>
              <a:rPr lang="en-US" dirty="0">
                <a:solidFill>
                  <a:srgbClr val="0F5B42"/>
                </a:solidFill>
              </a:rPr>
              <a:t> lacinia. </a:t>
            </a:r>
            <a:r>
              <a:rPr lang="en-US" dirty="0" err="1">
                <a:solidFill>
                  <a:srgbClr val="0F5B42"/>
                </a:solidFill>
              </a:rPr>
              <a:t>Aliquam</a:t>
            </a:r>
            <a:r>
              <a:rPr lang="en-US" dirty="0">
                <a:solidFill>
                  <a:srgbClr val="0F5B42"/>
                </a:solidFill>
              </a:rPr>
              <a:t> </a:t>
            </a:r>
            <a:r>
              <a:rPr lang="en-US" dirty="0" err="1">
                <a:solidFill>
                  <a:srgbClr val="0F5B42"/>
                </a:solidFill>
              </a:rPr>
              <a:t>tincidunt</a:t>
            </a:r>
            <a:r>
              <a:rPr lang="en-US" dirty="0">
                <a:solidFill>
                  <a:srgbClr val="0F5B42"/>
                </a:solidFill>
              </a:rPr>
              <a:t> ex </a:t>
            </a:r>
            <a:r>
              <a:rPr lang="en-US" dirty="0" err="1">
                <a:solidFill>
                  <a:srgbClr val="0F5B42"/>
                </a:solidFill>
              </a:rPr>
              <a:t>sem</a:t>
            </a:r>
            <a:r>
              <a:rPr lang="en-US" dirty="0">
                <a:solidFill>
                  <a:srgbClr val="0F5B42"/>
                </a:solidFill>
              </a:rPr>
              <a:t>, </a:t>
            </a:r>
            <a:r>
              <a:rPr lang="en-US" dirty="0" err="1">
                <a:solidFill>
                  <a:srgbClr val="0F5B42"/>
                </a:solidFill>
              </a:rPr>
              <a:t>quis</a:t>
            </a:r>
            <a:r>
              <a:rPr lang="en-US" dirty="0">
                <a:solidFill>
                  <a:srgbClr val="0F5B42"/>
                </a:solidFill>
              </a:rPr>
              <a:t> vestibulum</a:t>
            </a:r>
            <a:endParaRPr lang="th-TH" dirty="0">
              <a:solidFill>
                <a:srgbClr val="0F5B42"/>
              </a:solidFill>
            </a:endParaRPr>
          </a:p>
        </p:txBody>
      </p:sp>
      <p:sp>
        <p:nvSpPr>
          <p:cNvPr id="44194" name="TextBox 44193">
            <a:extLst>
              <a:ext uri="{FF2B5EF4-FFF2-40B4-BE49-F238E27FC236}">
                <a16:creationId xmlns:a16="http://schemas.microsoft.com/office/drawing/2014/main" id="{ED44FE11-2793-4513-9308-196B1EA21425}"/>
              </a:ext>
            </a:extLst>
          </p:cNvPr>
          <p:cNvSpPr txBox="1"/>
          <p:nvPr/>
        </p:nvSpPr>
        <p:spPr>
          <a:xfrm>
            <a:off x="1778093" y="2441829"/>
            <a:ext cx="4289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300" dirty="0">
                <a:solidFill>
                  <a:srgbClr val="EDB863"/>
                </a:solidFill>
                <a:latin typeface="Berlin Sans FB Demi" panose="020E0802020502020306" pitchFamily="34" charset="0"/>
                <a:cs typeface="ARMNoklae" panose="02000506000000020004" pitchFamily="2" charset="0"/>
              </a:rPr>
              <a:t>School</a:t>
            </a:r>
            <a:endParaRPr lang="th-TH" sz="9600" b="1" spc="300" dirty="0">
              <a:solidFill>
                <a:srgbClr val="EDB863"/>
              </a:solidFill>
              <a:latin typeface="Berlin Sans FB Demi" panose="020E0802020502020306" pitchFamily="34" charset="0"/>
              <a:cs typeface="ARMNoklae" panose="02000506000000020004" pitchFamily="2" charset="0"/>
            </a:endParaRPr>
          </a:p>
        </p:txBody>
      </p:sp>
      <p:grpSp>
        <p:nvGrpSpPr>
          <p:cNvPr id="44234" name="Graphic 44232">
            <a:extLst>
              <a:ext uri="{FF2B5EF4-FFF2-40B4-BE49-F238E27FC236}">
                <a16:creationId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20674992">
            <a:off x="169682" y="5005633"/>
            <a:ext cx="2667786" cy="2458911"/>
            <a:chOff x="696549" y="4578468"/>
            <a:chExt cx="854163" cy="810703"/>
          </a:xfrm>
        </p:grpSpPr>
        <p:grpSp>
          <p:nvGrpSpPr>
            <p:cNvPr id="44235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44236" name="Freeform: Shape 44235">
                <a:extLst>
                  <a:ext uri="{FF2B5EF4-FFF2-40B4-BE49-F238E27FC236}">
                    <a16:creationId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44237" name="Freeform: Shape 44236">
                <a:extLst>
                  <a:ext uri="{FF2B5EF4-FFF2-40B4-BE49-F238E27FC236}">
                    <a16:creationId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38" name="Freeform: Shape 44237">
                <a:extLst>
                  <a:ext uri="{FF2B5EF4-FFF2-40B4-BE49-F238E27FC236}">
                    <a16:creationId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39" name="Freeform: Shape 44238">
                <a:extLst>
                  <a:ext uri="{FF2B5EF4-FFF2-40B4-BE49-F238E27FC236}">
                    <a16:creationId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0" name="Freeform: Shape 44239">
                <a:extLst>
                  <a:ext uri="{FF2B5EF4-FFF2-40B4-BE49-F238E27FC236}">
                    <a16:creationId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1" name="Freeform: Shape 44240">
                <a:extLst>
                  <a:ext uri="{FF2B5EF4-FFF2-40B4-BE49-F238E27FC236}">
                    <a16:creationId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2" name="Freeform: Shape 44241">
                <a:extLst>
                  <a:ext uri="{FF2B5EF4-FFF2-40B4-BE49-F238E27FC236}">
                    <a16:creationId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3" name="Freeform: Shape 44242">
                <a:extLst>
                  <a:ext uri="{FF2B5EF4-FFF2-40B4-BE49-F238E27FC236}">
                    <a16:creationId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4" name="Freeform: Shape 44243">
                <a:extLst>
                  <a:ext uri="{FF2B5EF4-FFF2-40B4-BE49-F238E27FC236}">
                    <a16:creationId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5" name="Freeform: Shape 44244">
                <a:extLst>
                  <a:ext uri="{FF2B5EF4-FFF2-40B4-BE49-F238E27FC236}">
                    <a16:creationId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6" name="Freeform: Shape 44245">
                <a:extLst>
                  <a:ext uri="{FF2B5EF4-FFF2-40B4-BE49-F238E27FC236}">
                    <a16:creationId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47" name="Freeform: Shape 44246">
                <a:extLst>
                  <a:ext uri="{FF2B5EF4-FFF2-40B4-BE49-F238E27FC236}">
                    <a16:creationId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44248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44249" name="Freeform: Shape 44248">
                <a:extLst>
                  <a:ext uri="{FF2B5EF4-FFF2-40B4-BE49-F238E27FC236}">
                    <a16:creationId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0" name="Freeform: Shape 44249">
                <a:extLst>
                  <a:ext uri="{FF2B5EF4-FFF2-40B4-BE49-F238E27FC236}">
                    <a16:creationId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1" name="Freeform: Shape 44250">
                <a:extLst>
                  <a:ext uri="{FF2B5EF4-FFF2-40B4-BE49-F238E27FC236}">
                    <a16:creationId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2" name="Freeform: Shape 44251">
                <a:extLst>
                  <a:ext uri="{FF2B5EF4-FFF2-40B4-BE49-F238E27FC236}">
                    <a16:creationId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3" name="Freeform: Shape 44252">
                <a:extLst>
                  <a:ext uri="{FF2B5EF4-FFF2-40B4-BE49-F238E27FC236}">
                    <a16:creationId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4" name="Freeform: Shape 44253">
                <a:extLst>
                  <a:ext uri="{FF2B5EF4-FFF2-40B4-BE49-F238E27FC236}">
                    <a16:creationId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5" name="Freeform: Shape 44254">
                <a:extLst>
                  <a:ext uri="{FF2B5EF4-FFF2-40B4-BE49-F238E27FC236}">
                    <a16:creationId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6" name="Freeform: Shape 44255">
                <a:extLst>
                  <a:ext uri="{FF2B5EF4-FFF2-40B4-BE49-F238E27FC236}">
                    <a16:creationId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7" name="Freeform: Shape 44256">
                <a:extLst>
                  <a:ext uri="{FF2B5EF4-FFF2-40B4-BE49-F238E27FC236}">
                    <a16:creationId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58" name="Freeform: Shape 44257">
                <a:extLst>
                  <a:ext uri="{FF2B5EF4-FFF2-40B4-BE49-F238E27FC236}">
                    <a16:creationId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44259" name="Freeform: Shape 44258">
                <a:extLst>
                  <a:ext uri="{FF2B5EF4-FFF2-40B4-BE49-F238E27FC236}">
                    <a16:creationId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60" name="Freeform: Shape 44259">
                <a:extLst>
                  <a:ext uri="{FF2B5EF4-FFF2-40B4-BE49-F238E27FC236}">
                    <a16:creationId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44262" name="Graphic 44260">
            <a:extLst>
              <a:ext uri="{FF2B5EF4-FFF2-40B4-BE49-F238E27FC236}">
                <a16:creationId xmlns:a16="http://schemas.microsoft.com/office/drawing/2014/main" id="{167C7071-C253-4831-8CB3-DE05ABCEA483}"/>
              </a:ext>
            </a:extLst>
          </p:cNvPr>
          <p:cNvGrpSpPr/>
          <p:nvPr/>
        </p:nvGrpSpPr>
        <p:grpSpPr>
          <a:xfrm>
            <a:off x="10930517" y="400917"/>
            <a:ext cx="1374335" cy="1473811"/>
            <a:chOff x="5972175" y="3276600"/>
            <a:chExt cx="245554" cy="304990"/>
          </a:xfrm>
        </p:grpSpPr>
        <p:sp>
          <p:nvSpPr>
            <p:cNvPr id="44263" name="Freeform: Shape 44262">
              <a:extLst>
                <a:ext uri="{FF2B5EF4-FFF2-40B4-BE49-F238E27FC236}">
                  <a16:creationId xmlns:a16="http://schemas.microsoft.com/office/drawing/2014/main" id="{D08C462E-B014-4367-9B5B-A4F7DCF57EC4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264" name="Freeform: Shape 44263">
              <a:extLst>
                <a:ext uri="{FF2B5EF4-FFF2-40B4-BE49-F238E27FC236}">
                  <a16:creationId xmlns:a16="http://schemas.microsoft.com/office/drawing/2014/main" id="{1332CFBB-6E87-4DA5-99FB-689D22CE481A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4266" name="Graphic 44264">
            <a:extLst>
              <a:ext uri="{FF2B5EF4-FFF2-40B4-BE49-F238E27FC236}">
                <a16:creationId xmlns:a16="http://schemas.microsoft.com/office/drawing/2014/main" id="{AEE59570-7737-4648-A7D2-1F1DE39603AC}"/>
              </a:ext>
            </a:extLst>
          </p:cNvPr>
          <p:cNvGrpSpPr/>
          <p:nvPr/>
        </p:nvGrpSpPr>
        <p:grpSpPr>
          <a:xfrm rot="958954">
            <a:off x="7426711" y="-126455"/>
            <a:ext cx="1140595" cy="1210499"/>
            <a:chOff x="5948362" y="3286088"/>
            <a:chExt cx="293127" cy="288168"/>
          </a:xfrm>
        </p:grpSpPr>
        <p:sp>
          <p:nvSpPr>
            <p:cNvPr id="44267" name="Freeform: Shape 44266">
              <a:extLst>
                <a:ext uri="{FF2B5EF4-FFF2-40B4-BE49-F238E27FC236}">
                  <a16:creationId xmlns:a16="http://schemas.microsoft.com/office/drawing/2014/main" id="{8B71EB0A-9935-4BE2-95CE-154602A53642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268" name="Freeform: Shape 44267">
              <a:extLst>
                <a:ext uri="{FF2B5EF4-FFF2-40B4-BE49-F238E27FC236}">
                  <a16:creationId xmlns:a16="http://schemas.microsoft.com/office/drawing/2014/main" id="{30649339-8C8D-45CB-914E-666A96CBBBE0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4270" name="Graphic 44268">
            <a:extLst>
              <a:ext uri="{FF2B5EF4-FFF2-40B4-BE49-F238E27FC236}">
                <a16:creationId xmlns:a16="http://schemas.microsoft.com/office/drawing/2014/main" id="{4854520F-F500-4C5A-8C55-5D9A94701324}"/>
              </a:ext>
            </a:extLst>
          </p:cNvPr>
          <p:cNvGrpSpPr/>
          <p:nvPr/>
        </p:nvGrpSpPr>
        <p:grpSpPr>
          <a:xfrm>
            <a:off x="7997010" y="5731098"/>
            <a:ext cx="1093185" cy="1323439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44271" name="Freeform: Shape 44270">
              <a:extLst>
                <a:ext uri="{FF2B5EF4-FFF2-40B4-BE49-F238E27FC236}">
                  <a16:creationId xmlns:a16="http://schemas.microsoft.com/office/drawing/2014/main" id="{AAF709C3-C084-4203-B38C-738FA8CAAFA4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272" name="Freeform: Shape 44271">
              <a:extLst>
                <a:ext uri="{FF2B5EF4-FFF2-40B4-BE49-F238E27FC236}">
                  <a16:creationId xmlns:a16="http://schemas.microsoft.com/office/drawing/2014/main" id="{E843BF79-B49F-4388-BAFE-3DC6CA5187C3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4277" name="Graphic 44275">
            <a:extLst>
              <a:ext uri="{FF2B5EF4-FFF2-40B4-BE49-F238E27FC236}">
                <a16:creationId xmlns:a16="http://schemas.microsoft.com/office/drawing/2014/main" id="{A59979EC-19AA-4ED5-B9B4-094544FC1459}"/>
              </a:ext>
            </a:extLst>
          </p:cNvPr>
          <p:cNvGrpSpPr/>
          <p:nvPr/>
        </p:nvGrpSpPr>
        <p:grpSpPr>
          <a:xfrm rot="1061059" flipH="1">
            <a:off x="434293" y="-66003"/>
            <a:ext cx="1193001" cy="1243475"/>
            <a:chOff x="5895956" y="3205138"/>
            <a:chExt cx="399616" cy="448193"/>
          </a:xfrm>
        </p:grpSpPr>
        <p:grpSp>
          <p:nvGrpSpPr>
            <p:cNvPr id="44278" name="Graphic 44275">
              <a:extLst>
                <a:ext uri="{FF2B5EF4-FFF2-40B4-BE49-F238E27FC236}">
                  <a16:creationId xmlns:a16="http://schemas.microsoft.com/office/drawing/2014/main" id="{A59979EC-19AA-4ED5-B9B4-094544FC1459}"/>
                </a:ext>
              </a:extLst>
            </p:cNvPr>
            <p:cNvGrpSpPr/>
            <p:nvPr/>
          </p:nvGrpSpPr>
          <p:grpSpPr>
            <a:xfrm>
              <a:off x="6126080" y="3277771"/>
              <a:ext cx="108250" cy="123046"/>
              <a:chOff x="6126080" y="3277771"/>
              <a:chExt cx="108250" cy="123046"/>
            </a:xfrm>
          </p:grpSpPr>
          <p:sp>
            <p:nvSpPr>
              <p:cNvPr id="44279" name="Freeform: Shape 44278">
                <a:extLst>
                  <a:ext uri="{FF2B5EF4-FFF2-40B4-BE49-F238E27FC236}">
                    <a16:creationId xmlns:a16="http://schemas.microsoft.com/office/drawing/2014/main" id="{7FCD7C87-B647-45E4-B7AF-32088CE48736}"/>
                  </a:ext>
                </a:extLst>
              </p:cNvPr>
              <p:cNvSpPr/>
              <p:nvPr/>
            </p:nvSpPr>
            <p:spPr>
              <a:xfrm rot="-8450884">
                <a:off x="6164774" y="3272522"/>
                <a:ext cx="30862" cy="133544"/>
              </a:xfrm>
              <a:custGeom>
                <a:avLst/>
                <a:gdLst>
                  <a:gd name="connsiteX0" fmla="*/ 0 w 30862"/>
                  <a:gd name="connsiteY0" fmla="*/ 0 h 133544"/>
                  <a:gd name="connsiteX1" fmla="*/ 30862 w 30862"/>
                  <a:gd name="connsiteY1" fmla="*/ 0 h 133544"/>
                  <a:gd name="connsiteX2" fmla="*/ 30862 w 30862"/>
                  <a:gd name="connsiteY2" fmla="*/ 133545 h 133544"/>
                  <a:gd name="connsiteX3" fmla="*/ 0 w 30862"/>
                  <a:gd name="connsiteY3" fmla="*/ 133545 h 133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62" h="133544">
                    <a:moveTo>
                      <a:pt x="0" y="0"/>
                    </a:moveTo>
                    <a:lnTo>
                      <a:pt x="30862" y="0"/>
                    </a:lnTo>
                    <a:lnTo>
                      <a:pt x="30862" y="133545"/>
                    </a:lnTo>
                    <a:lnTo>
                      <a:pt x="0" y="133545"/>
                    </a:lnTo>
                    <a:close/>
                  </a:path>
                </a:pathLst>
              </a:custGeom>
              <a:solidFill>
                <a:srgbClr val="444F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280" name="Freeform: Shape 44279">
                <a:extLst>
                  <a:ext uri="{FF2B5EF4-FFF2-40B4-BE49-F238E27FC236}">
                    <a16:creationId xmlns:a16="http://schemas.microsoft.com/office/drawing/2014/main" id="{823A65B0-EECC-408B-96BA-FFD043406A52}"/>
                  </a:ext>
                </a:extLst>
              </p:cNvPr>
              <p:cNvSpPr/>
              <p:nvPr/>
            </p:nvSpPr>
            <p:spPr>
              <a:xfrm rot="-8446264">
                <a:off x="6171799" y="3270995"/>
                <a:ext cx="7524" cy="123344"/>
              </a:xfrm>
              <a:custGeom>
                <a:avLst/>
                <a:gdLst>
                  <a:gd name="connsiteX0" fmla="*/ 0 w 7524"/>
                  <a:gd name="connsiteY0" fmla="*/ 0 h 123344"/>
                  <a:gd name="connsiteX1" fmla="*/ 7525 w 7524"/>
                  <a:gd name="connsiteY1" fmla="*/ 0 h 123344"/>
                  <a:gd name="connsiteX2" fmla="*/ 7525 w 7524"/>
                  <a:gd name="connsiteY2" fmla="*/ 123345 h 123344"/>
                  <a:gd name="connsiteX3" fmla="*/ 0 w 7524"/>
                  <a:gd name="connsiteY3" fmla="*/ 123345 h 12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4" h="123344">
                    <a:moveTo>
                      <a:pt x="0" y="0"/>
                    </a:moveTo>
                    <a:lnTo>
                      <a:pt x="7525" y="0"/>
                    </a:lnTo>
                    <a:lnTo>
                      <a:pt x="7525" y="123345"/>
                    </a:lnTo>
                    <a:lnTo>
                      <a:pt x="0" y="123345"/>
                    </a:ln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44281" name="Freeform: Shape 44280">
              <a:extLst>
                <a:ext uri="{FF2B5EF4-FFF2-40B4-BE49-F238E27FC236}">
                  <a16:creationId xmlns:a16="http://schemas.microsoft.com/office/drawing/2014/main" id="{9E40269E-E8FF-4996-B9DF-9D638BEAA7D5}"/>
                </a:ext>
              </a:extLst>
            </p:cNvPr>
            <p:cNvSpPr/>
            <p:nvPr/>
          </p:nvSpPr>
          <p:spPr>
            <a:xfrm>
              <a:off x="5895956" y="3346970"/>
              <a:ext cx="306360" cy="306360"/>
            </a:xfrm>
            <a:custGeom>
              <a:avLst/>
              <a:gdLst>
                <a:gd name="connsiteX0" fmla="*/ 56502 w 306360"/>
                <a:gd name="connsiteY0" fmla="*/ 271957 h 306360"/>
                <a:gd name="connsiteX1" fmla="*/ 271957 w 306360"/>
                <a:gd name="connsiteY1" fmla="*/ 249859 h 306360"/>
                <a:gd name="connsiteX2" fmla="*/ 249859 w 306360"/>
                <a:gd name="connsiteY2" fmla="*/ 34404 h 306360"/>
                <a:gd name="connsiteX3" fmla="*/ 34404 w 306360"/>
                <a:gd name="connsiteY3" fmla="*/ 56502 h 306360"/>
                <a:gd name="connsiteX4" fmla="*/ 56502 w 306360"/>
                <a:gd name="connsiteY4" fmla="*/ 271957 h 306360"/>
                <a:gd name="connsiteX5" fmla="*/ 234143 w 306360"/>
                <a:gd name="connsiteY5" fmla="*/ 53739 h 306360"/>
                <a:gd name="connsiteX6" fmla="*/ 252621 w 306360"/>
                <a:gd name="connsiteY6" fmla="*/ 234143 h 306360"/>
                <a:gd name="connsiteX7" fmla="*/ 72218 w 306360"/>
                <a:gd name="connsiteY7" fmla="*/ 252621 h 306360"/>
                <a:gd name="connsiteX8" fmla="*/ 53739 w 306360"/>
                <a:gd name="connsiteY8" fmla="*/ 72218 h 306360"/>
                <a:gd name="connsiteX9" fmla="*/ 234143 w 306360"/>
                <a:gd name="connsiteY9" fmla="*/ 53739 h 30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360" h="306360">
                  <a:moveTo>
                    <a:pt x="56502" y="271957"/>
                  </a:moveTo>
                  <a:cubicBezTo>
                    <a:pt x="122129" y="325392"/>
                    <a:pt x="218522" y="315486"/>
                    <a:pt x="271957" y="249859"/>
                  </a:cubicBezTo>
                  <a:cubicBezTo>
                    <a:pt x="325392" y="184232"/>
                    <a:pt x="315486" y="87744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68FB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282" name="Freeform: Shape 44281">
              <a:extLst>
                <a:ext uri="{FF2B5EF4-FFF2-40B4-BE49-F238E27FC236}">
                  <a16:creationId xmlns:a16="http://schemas.microsoft.com/office/drawing/2014/main" id="{B7C60402-488E-4AF9-A4B0-C3CF0AF2750E}"/>
                </a:ext>
              </a:extLst>
            </p:cNvPr>
            <p:cNvSpPr/>
            <p:nvPr/>
          </p:nvSpPr>
          <p:spPr>
            <a:xfrm>
              <a:off x="5920936" y="3371950"/>
              <a:ext cx="256401" cy="256401"/>
            </a:xfrm>
            <a:custGeom>
              <a:avLst/>
              <a:gdLst>
                <a:gd name="connsiteX0" fmla="*/ 209163 w 256401"/>
                <a:gd name="connsiteY0" fmla="*/ 28760 h 256401"/>
                <a:gd name="connsiteX1" fmla="*/ 227642 w 256401"/>
                <a:gd name="connsiteY1" fmla="*/ 209163 h 256401"/>
                <a:gd name="connsiteX2" fmla="*/ 47238 w 256401"/>
                <a:gd name="connsiteY2" fmla="*/ 227642 h 256401"/>
                <a:gd name="connsiteX3" fmla="*/ 28760 w 256401"/>
                <a:gd name="connsiteY3" fmla="*/ 47238 h 256401"/>
                <a:gd name="connsiteX4" fmla="*/ 209163 w 256401"/>
                <a:gd name="connsiteY4" fmla="*/ 28760 h 25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401" h="256401">
                  <a:moveTo>
                    <a:pt x="209163" y="28760"/>
                  </a:moveTo>
                  <a:cubicBezTo>
                    <a:pt x="264027" y="73432"/>
                    <a:pt x="272314" y="154299"/>
                    <a:pt x="227642" y="209163"/>
                  </a:cubicBezTo>
                  <a:cubicBezTo>
                    <a:pt x="182969" y="264027"/>
                    <a:pt x="102102" y="272314"/>
                    <a:pt x="47238" y="227642"/>
                  </a:cubicBezTo>
                  <a:cubicBezTo>
                    <a:pt x="-7626" y="182969"/>
                    <a:pt x="-15913" y="102102"/>
                    <a:pt x="28760" y="47238"/>
                  </a:cubicBezTo>
                  <a:cubicBezTo>
                    <a:pt x="73432" y="-7626"/>
                    <a:pt x="154299" y="-15913"/>
                    <a:pt x="209163" y="2876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283" name="Freeform: Shape 44282">
              <a:extLst>
                <a:ext uri="{FF2B5EF4-FFF2-40B4-BE49-F238E27FC236}">
                  <a16:creationId xmlns:a16="http://schemas.microsoft.com/office/drawing/2014/main" id="{0C1A8E29-3AE3-439B-B7E0-1F85C14DB470}"/>
                </a:ext>
              </a:extLst>
            </p:cNvPr>
            <p:cNvSpPr/>
            <p:nvPr/>
          </p:nvSpPr>
          <p:spPr>
            <a:xfrm>
              <a:off x="5978937" y="3410806"/>
              <a:ext cx="198362" cy="217542"/>
            </a:xfrm>
            <a:custGeom>
              <a:avLst/>
              <a:gdLst>
                <a:gd name="connsiteX0" fmla="*/ 171545 w 198362"/>
                <a:gd name="connsiteY0" fmla="*/ 98393 h 217542"/>
                <a:gd name="connsiteX1" fmla="*/ 0 w 198362"/>
                <a:gd name="connsiteY1" fmla="*/ 196691 h 217542"/>
                <a:gd name="connsiteX2" fmla="*/ 169640 w 198362"/>
                <a:gd name="connsiteY2" fmla="*/ 170307 h 217542"/>
                <a:gd name="connsiteX3" fmla="*/ 162211 w 198362"/>
                <a:gd name="connsiteY3" fmla="*/ 0 h 217542"/>
                <a:gd name="connsiteX4" fmla="*/ 171545 w 198362"/>
                <a:gd name="connsiteY4" fmla="*/ 98393 h 21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362" h="217542">
                  <a:moveTo>
                    <a:pt x="171545" y="98393"/>
                  </a:moveTo>
                  <a:cubicBezTo>
                    <a:pt x="141923" y="161544"/>
                    <a:pt x="67723" y="208598"/>
                    <a:pt x="0" y="196691"/>
                  </a:cubicBezTo>
                  <a:cubicBezTo>
                    <a:pt x="54197" y="232220"/>
                    <a:pt x="127825" y="221647"/>
                    <a:pt x="169640" y="170307"/>
                  </a:cubicBezTo>
                  <a:cubicBezTo>
                    <a:pt x="211074" y="119444"/>
                    <a:pt x="206883" y="46006"/>
                    <a:pt x="162211" y="0"/>
                  </a:cubicBezTo>
                  <a:cubicBezTo>
                    <a:pt x="180689" y="29813"/>
                    <a:pt x="187262" y="64960"/>
                    <a:pt x="171545" y="98393"/>
                  </a:cubicBezTo>
                  <a:close/>
                </a:path>
              </a:pathLst>
            </a:custGeom>
            <a:solidFill>
              <a:srgbClr val="C8C8C8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284" name="Freeform: Shape 44283">
              <a:extLst>
                <a:ext uri="{FF2B5EF4-FFF2-40B4-BE49-F238E27FC236}">
                  <a16:creationId xmlns:a16="http://schemas.microsoft.com/office/drawing/2014/main" id="{BC56F0FB-085B-4D93-9BEE-40873D9E4852}"/>
                </a:ext>
              </a:extLst>
            </p:cNvPr>
            <p:cNvSpPr/>
            <p:nvPr/>
          </p:nvSpPr>
          <p:spPr>
            <a:xfrm>
              <a:off x="6178969" y="3205138"/>
              <a:ext cx="116573" cy="128033"/>
            </a:xfrm>
            <a:custGeom>
              <a:avLst/>
              <a:gdLst>
                <a:gd name="connsiteX0" fmla="*/ 89910 w 116573"/>
                <a:gd name="connsiteY0" fmla="*/ 3072 h 128033"/>
                <a:gd name="connsiteX1" fmla="*/ 111531 w 116573"/>
                <a:gd name="connsiteY1" fmla="*/ 20693 h 128033"/>
                <a:gd name="connsiteX2" fmla="*/ 113532 w 116573"/>
                <a:gd name="connsiteY2" fmla="*/ 39934 h 128033"/>
                <a:gd name="connsiteX3" fmla="*/ 45904 w 116573"/>
                <a:gd name="connsiteY3" fmla="*/ 122992 h 128033"/>
                <a:gd name="connsiteX4" fmla="*/ 26664 w 116573"/>
                <a:gd name="connsiteY4" fmla="*/ 124992 h 128033"/>
                <a:gd name="connsiteX5" fmla="*/ 5042 w 116573"/>
                <a:gd name="connsiteY5" fmla="*/ 107371 h 128033"/>
                <a:gd name="connsiteX6" fmla="*/ 3042 w 116573"/>
                <a:gd name="connsiteY6" fmla="*/ 88130 h 128033"/>
                <a:gd name="connsiteX7" fmla="*/ 70669 w 116573"/>
                <a:gd name="connsiteY7" fmla="*/ 5072 h 128033"/>
                <a:gd name="connsiteX8" fmla="*/ 89910 w 116573"/>
                <a:gd name="connsiteY8" fmla="*/ 3072 h 12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573" h="128033">
                  <a:moveTo>
                    <a:pt x="89910" y="3072"/>
                  </a:moveTo>
                  <a:lnTo>
                    <a:pt x="111531" y="20693"/>
                  </a:lnTo>
                  <a:cubicBezTo>
                    <a:pt x="117342" y="25456"/>
                    <a:pt x="118294" y="34028"/>
                    <a:pt x="113532" y="39934"/>
                  </a:cubicBezTo>
                  <a:lnTo>
                    <a:pt x="45904" y="122992"/>
                  </a:lnTo>
                  <a:cubicBezTo>
                    <a:pt x="41142" y="128802"/>
                    <a:pt x="32569" y="129754"/>
                    <a:pt x="26664" y="124992"/>
                  </a:cubicBezTo>
                  <a:lnTo>
                    <a:pt x="5042" y="107371"/>
                  </a:lnTo>
                  <a:cubicBezTo>
                    <a:pt x="-768" y="102608"/>
                    <a:pt x="-1721" y="94036"/>
                    <a:pt x="3042" y="88130"/>
                  </a:cubicBezTo>
                  <a:lnTo>
                    <a:pt x="70669" y="5072"/>
                  </a:lnTo>
                  <a:cubicBezTo>
                    <a:pt x="75432" y="-833"/>
                    <a:pt x="84004" y="-1691"/>
                    <a:pt x="89910" y="3072"/>
                  </a:cubicBezTo>
                  <a:close/>
                </a:path>
              </a:pathLst>
            </a:custGeom>
            <a:solidFill>
              <a:srgbClr val="1D2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285" name="Freeform: Shape 44284">
              <a:extLst>
                <a:ext uri="{FF2B5EF4-FFF2-40B4-BE49-F238E27FC236}">
                  <a16:creationId xmlns:a16="http://schemas.microsoft.com/office/drawing/2014/main" id="{C2727097-D169-4761-B467-EE1780E25F92}"/>
                </a:ext>
              </a:extLst>
            </p:cNvPr>
            <p:cNvSpPr/>
            <p:nvPr/>
          </p:nvSpPr>
          <p:spPr>
            <a:xfrm>
              <a:off x="6242494" y="3205138"/>
              <a:ext cx="53078" cy="101084"/>
            </a:xfrm>
            <a:custGeom>
              <a:avLst/>
              <a:gdLst>
                <a:gd name="connsiteX0" fmla="*/ 191 w 53078"/>
                <a:gd name="connsiteY0" fmla="*/ 101084 h 101084"/>
                <a:gd name="connsiteX1" fmla="*/ 50006 w 53078"/>
                <a:gd name="connsiteY1" fmla="*/ 39934 h 101084"/>
                <a:gd name="connsiteX2" fmla="*/ 48006 w 53078"/>
                <a:gd name="connsiteY2" fmla="*/ 20693 h 101084"/>
                <a:gd name="connsiteX3" fmla="*/ 26384 w 53078"/>
                <a:gd name="connsiteY3" fmla="*/ 3072 h 101084"/>
                <a:gd name="connsiteX4" fmla="*/ 7144 w 53078"/>
                <a:gd name="connsiteY4" fmla="*/ 5072 h 101084"/>
                <a:gd name="connsiteX5" fmla="*/ 0 w 53078"/>
                <a:gd name="connsiteY5" fmla="*/ 13835 h 101084"/>
                <a:gd name="connsiteX6" fmla="*/ 191 w 53078"/>
                <a:gd name="connsiteY6" fmla="*/ 101084 h 10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78" h="101084">
                  <a:moveTo>
                    <a:pt x="191" y="101084"/>
                  </a:moveTo>
                  <a:lnTo>
                    <a:pt x="50006" y="39934"/>
                  </a:lnTo>
                  <a:cubicBezTo>
                    <a:pt x="54769" y="34123"/>
                    <a:pt x="53912" y="25456"/>
                    <a:pt x="48006" y="20693"/>
                  </a:cubicBezTo>
                  <a:lnTo>
                    <a:pt x="26384" y="3072"/>
                  </a:lnTo>
                  <a:cubicBezTo>
                    <a:pt x="20479" y="-1691"/>
                    <a:pt x="11906" y="-833"/>
                    <a:pt x="7144" y="5072"/>
                  </a:cubicBezTo>
                  <a:lnTo>
                    <a:pt x="0" y="13835"/>
                  </a:lnTo>
                  <a:cubicBezTo>
                    <a:pt x="29527" y="29170"/>
                    <a:pt x="15335" y="70509"/>
                    <a:pt x="191" y="101084"/>
                  </a:cubicBezTo>
                  <a:close/>
                </a:path>
              </a:pathLst>
            </a:custGeom>
            <a:solidFill>
              <a:srgbClr val="1D2465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286" name="Freeform: Shape 44285">
              <a:extLst>
                <a:ext uri="{FF2B5EF4-FFF2-40B4-BE49-F238E27FC236}">
                  <a16:creationId xmlns:a16="http://schemas.microsoft.com/office/drawing/2014/main" id="{00A92EBB-65C6-4A3D-BDCA-DC3E1BD66FB1}"/>
                </a:ext>
              </a:extLst>
            </p:cNvPr>
            <p:cNvSpPr/>
            <p:nvPr/>
          </p:nvSpPr>
          <p:spPr>
            <a:xfrm>
              <a:off x="5934056" y="3385224"/>
              <a:ext cx="137273" cy="151788"/>
            </a:xfrm>
            <a:custGeom>
              <a:avLst/>
              <a:gdLst>
                <a:gd name="connsiteX0" fmla="*/ 2399 w 137273"/>
                <a:gd name="connsiteY0" fmla="*/ 151789 h 151788"/>
                <a:gd name="connsiteX1" fmla="*/ 24497 w 137273"/>
                <a:gd name="connsiteY1" fmla="*/ 50348 h 151788"/>
                <a:gd name="connsiteX2" fmla="*/ 137273 w 137273"/>
                <a:gd name="connsiteY2" fmla="*/ 2056 h 151788"/>
                <a:gd name="connsiteX3" fmla="*/ 46881 w 137273"/>
                <a:gd name="connsiteY3" fmla="*/ 63397 h 151788"/>
                <a:gd name="connsiteX4" fmla="*/ 2399 w 137273"/>
                <a:gd name="connsiteY4" fmla="*/ 151789 h 15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73" h="151788">
                  <a:moveTo>
                    <a:pt x="2399" y="151789"/>
                  </a:moveTo>
                  <a:cubicBezTo>
                    <a:pt x="2399" y="151789"/>
                    <a:pt x="-10745" y="97401"/>
                    <a:pt x="24497" y="50348"/>
                  </a:cubicBezTo>
                  <a:cubicBezTo>
                    <a:pt x="59740" y="3294"/>
                    <a:pt x="124319" y="-4612"/>
                    <a:pt x="137273" y="2056"/>
                  </a:cubicBezTo>
                  <a:cubicBezTo>
                    <a:pt x="104317" y="18058"/>
                    <a:pt x="77837" y="28821"/>
                    <a:pt x="46881" y="63397"/>
                  </a:cubicBezTo>
                  <a:cubicBezTo>
                    <a:pt x="14020" y="100354"/>
                    <a:pt x="2399" y="151789"/>
                    <a:pt x="2399" y="151789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287" name="Freeform: Shape 44286">
              <a:extLst>
                <a:ext uri="{FF2B5EF4-FFF2-40B4-BE49-F238E27FC236}">
                  <a16:creationId xmlns:a16="http://schemas.microsoft.com/office/drawing/2014/main" id="{662C3ED1-785F-491E-A265-BF8FC9ECA5E7}"/>
                </a:ext>
              </a:extLst>
            </p:cNvPr>
            <p:cNvSpPr/>
            <p:nvPr/>
          </p:nvSpPr>
          <p:spPr>
            <a:xfrm>
              <a:off x="5899004" y="3339541"/>
              <a:ext cx="306360" cy="306360"/>
            </a:xfrm>
            <a:custGeom>
              <a:avLst/>
              <a:gdLst>
                <a:gd name="connsiteX0" fmla="*/ 56502 w 306360"/>
                <a:gd name="connsiteY0" fmla="*/ 271957 h 306360"/>
                <a:gd name="connsiteX1" fmla="*/ 271957 w 306360"/>
                <a:gd name="connsiteY1" fmla="*/ 249859 h 306360"/>
                <a:gd name="connsiteX2" fmla="*/ 249859 w 306360"/>
                <a:gd name="connsiteY2" fmla="*/ 34404 h 306360"/>
                <a:gd name="connsiteX3" fmla="*/ 34404 w 306360"/>
                <a:gd name="connsiteY3" fmla="*/ 56502 h 306360"/>
                <a:gd name="connsiteX4" fmla="*/ 56502 w 306360"/>
                <a:gd name="connsiteY4" fmla="*/ 271957 h 306360"/>
                <a:gd name="connsiteX5" fmla="*/ 234143 w 306360"/>
                <a:gd name="connsiteY5" fmla="*/ 53739 h 306360"/>
                <a:gd name="connsiteX6" fmla="*/ 252621 w 306360"/>
                <a:gd name="connsiteY6" fmla="*/ 234143 h 306360"/>
                <a:gd name="connsiteX7" fmla="*/ 72218 w 306360"/>
                <a:gd name="connsiteY7" fmla="*/ 252621 h 306360"/>
                <a:gd name="connsiteX8" fmla="*/ 53739 w 306360"/>
                <a:gd name="connsiteY8" fmla="*/ 72218 h 306360"/>
                <a:gd name="connsiteX9" fmla="*/ 234143 w 306360"/>
                <a:gd name="connsiteY9" fmla="*/ 53739 h 30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360" h="306360">
                  <a:moveTo>
                    <a:pt x="56502" y="271957"/>
                  </a:moveTo>
                  <a:cubicBezTo>
                    <a:pt x="122129" y="325392"/>
                    <a:pt x="218617" y="315486"/>
                    <a:pt x="271957" y="249859"/>
                  </a:cubicBezTo>
                  <a:cubicBezTo>
                    <a:pt x="325392" y="184232"/>
                    <a:pt x="315486" y="87839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EB6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08" name="Graphic 106">
            <a:extLst>
              <a:ext uri="{FF2B5EF4-FFF2-40B4-BE49-F238E27FC236}">
                <a16:creationId xmlns:a16="http://schemas.microsoft.com/office/drawing/2014/main" id="{1471EA08-547D-4118-A6EE-6BF00AED42FE}"/>
              </a:ext>
            </a:extLst>
          </p:cNvPr>
          <p:cNvGrpSpPr/>
          <p:nvPr/>
        </p:nvGrpSpPr>
        <p:grpSpPr>
          <a:xfrm rot="4969823">
            <a:off x="5201160" y="5913948"/>
            <a:ext cx="1583332" cy="1280084"/>
            <a:chOff x="5857864" y="3271842"/>
            <a:chExt cx="478464" cy="312335"/>
          </a:xfrm>
        </p:grpSpPr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62A9E4A-A503-4D39-BBE6-1B91B502C2F5}"/>
                </a:ext>
              </a:extLst>
            </p:cNvPr>
            <p:cNvSpPr/>
            <p:nvPr/>
          </p:nvSpPr>
          <p:spPr>
            <a:xfrm>
              <a:off x="5857864" y="3271842"/>
              <a:ext cx="478464" cy="312335"/>
            </a:xfrm>
            <a:custGeom>
              <a:avLst/>
              <a:gdLst>
                <a:gd name="connsiteX0" fmla="*/ 478452 w 478464"/>
                <a:gd name="connsiteY0" fmla="*/ 274028 h 312335"/>
                <a:gd name="connsiteX1" fmla="*/ 457306 w 478464"/>
                <a:gd name="connsiteY1" fmla="*/ 4376 h 312335"/>
                <a:gd name="connsiteX2" fmla="*/ 449877 w 478464"/>
                <a:gd name="connsiteY2" fmla="*/ 851 h 312335"/>
                <a:gd name="connsiteX3" fmla="*/ 2106 w 478464"/>
                <a:gd name="connsiteY3" fmla="*/ 303651 h 312335"/>
                <a:gd name="connsiteX4" fmla="*/ 5059 w 478464"/>
                <a:gd name="connsiteY4" fmla="*/ 312319 h 312335"/>
                <a:gd name="connsiteX5" fmla="*/ 473975 w 478464"/>
                <a:gd name="connsiteY5" fmla="*/ 279172 h 312335"/>
                <a:gd name="connsiteX6" fmla="*/ 478452 w 478464"/>
                <a:gd name="connsiteY6" fmla="*/ 274028 h 312335"/>
                <a:gd name="connsiteX7" fmla="*/ 239946 w 478464"/>
                <a:gd name="connsiteY7" fmla="*/ 215450 h 312335"/>
                <a:gd name="connsiteX8" fmla="*/ 389583 w 478464"/>
                <a:gd name="connsiteY8" fmla="*/ 114294 h 312335"/>
                <a:gd name="connsiteX9" fmla="*/ 406157 w 478464"/>
                <a:gd name="connsiteY9" fmla="*/ 122295 h 312335"/>
                <a:gd name="connsiteX10" fmla="*/ 413205 w 478464"/>
                <a:gd name="connsiteY10" fmla="*/ 212402 h 312335"/>
                <a:gd name="connsiteX11" fmla="*/ 403299 w 478464"/>
                <a:gd name="connsiteY11" fmla="*/ 223927 h 312335"/>
                <a:gd name="connsiteX12" fmla="*/ 246708 w 478464"/>
                <a:gd name="connsiteY12" fmla="*/ 234881 h 312335"/>
                <a:gd name="connsiteX13" fmla="*/ 239946 w 478464"/>
                <a:gd name="connsiteY13" fmla="*/ 215450 h 31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8464" h="312335">
                  <a:moveTo>
                    <a:pt x="478452" y="274028"/>
                  </a:moveTo>
                  <a:lnTo>
                    <a:pt x="457306" y="4376"/>
                  </a:lnTo>
                  <a:cubicBezTo>
                    <a:pt x="457020" y="756"/>
                    <a:pt x="452925" y="-1244"/>
                    <a:pt x="449877" y="851"/>
                  </a:cubicBezTo>
                  <a:lnTo>
                    <a:pt x="2106" y="303651"/>
                  </a:lnTo>
                  <a:cubicBezTo>
                    <a:pt x="-1894" y="306413"/>
                    <a:pt x="201" y="312700"/>
                    <a:pt x="5059" y="312319"/>
                  </a:cubicBezTo>
                  <a:lnTo>
                    <a:pt x="473975" y="279172"/>
                  </a:lnTo>
                  <a:cubicBezTo>
                    <a:pt x="476642" y="278981"/>
                    <a:pt x="478642" y="276695"/>
                    <a:pt x="478452" y="274028"/>
                  </a:cubicBezTo>
                  <a:close/>
                  <a:moveTo>
                    <a:pt x="239946" y="215450"/>
                  </a:moveTo>
                  <a:lnTo>
                    <a:pt x="389583" y="114294"/>
                  </a:lnTo>
                  <a:cubicBezTo>
                    <a:pt x="396346" y="109722"/>
                    <a:pt x="405585" y="114199"/>
                    <a:pt x="406157" y="122295"/>
                  </a:cubicBezTo>
                  <a:lnTo>
                    <a:pt x="413205" y="212402"/>
                  </a:lnTo>
                  <a:cubicBezTo>
                    <a:pt x="413682" y="218307"/>
                    <a:pt x="409205" y="223451"/>
                    <a:pt x="403299" y="223927"/>
                  </a:cubicBezTo>
                  <a:lnTo>
                    <a:pt x="246708" y="234881"/>
                  </a:lnTo>
                  <a:cubicBezTo>
                    <a:pt x="235850" y="235643"/>
                    <a:pt x="230897" y="221546"/>
                    <a:pt x="239946" y="215450"/>
                  </a:cubicBezTo>
                  <a:close/>
                </a:path>
              </a:pathLst>
            </a:custGeom>
            <a:solidFill>
              <a:srgbClr val="DC48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grpSp>
          <p:nvGrpSpPr>
            <p:cNvPr id="110" name="Graphic 106">
              <a:extLst>
                <a:ext uri="{FF2B5EF4-FFF2-40B4-BE49-F238E27FC236}">
                  <a16:creationId xmlns:a16="http://schemas.microsoft.com/office/drawing/2014/main" id="{1471EA08-547D-4118-A6EE-6BF00AED42FE}"/>
                </a:ext>
              </a:extLst>
            </p:cNvPr>
            <p:cNvGrpSpPr/>
            <p:nvPr/>
          </p:nvGrpSpPr>
          <p:grpSpPr>
            <a:xfrm>
              <a:off x="5879972" y="3525996"/>
              <a:ext cx="449634" cy="56927"/>
              <a:chOff x="5879972" y="3525996"/>
              <a:chExt cx="449634" cy="56927"/>
            </a:xfrm>
            <a:solidFill>
              <a:srgbClr val="1D2465"/>
            </a:solidFill>
          </p:grpSpPr>
          <p:grpSp>
            <p:nvGrpSpPr>
              <p:cNvPr id="111" name="Graphic 106">
                <a:extLst>
                  <a:ext uri="{FF2B5EF4-FFF2-40B4-BE49-F238E27FC236}">
                    <a16:creationId xmlns:a16="http://schemas.microsoft.com/office/drawing/2014/main" id="{1471EA08-547D-4118-A6EE-6BF00AED42FE}"/>
                  </a:ext>
                </a:extLst>
              </p:cNvPr>
              <p:cNvGrpSpPr/>
              <p:nvPr/>
            </p:nvGrpSpPr>
            <p:grpSpPr>
              <a:xfrm>
                <a:off x="6282561" y="3525996"/>
                <a:ext cx="47046" cy="28489"/>
                <a:chOff x="6282561" y="3525996"/>
                <a:chExt cx="47046" cy="28489"/>
              </a:xfrm>
              <a:solidFill>
                <a:srgbClr val="1D2465"/>
              </a:solidFill>
            </p:grpSpPr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8EAB186B-C37D-4DF1-B56B-84BE733B819E}"/>
                    </a:ext>
                  </a:extLst>
                </p:cNvPr>
                <p:cNvSpPr/>
                <p:nvPr/>
              </p:nvSpPr>
              <p:spPr>
                <a:xfrm rot="-243937">
                  <a:off x="6326137" y="3526055"/>
                  <a:ext cx="2571" cy="25432"/>
                </a:xfrm>
                <a:custGeom>
                  <a:avLst/>
                  <a:gdLst>
                    <a:gd name="connsiteX0" fmla="*/ 0 w 2571"/>
                    <a:gd name="connsiteY0" fmla="*/ 0 h 25432"/>
                    <a:gd name="connsiteX1" fmla="*/ 2572 w 2571"/>
                    <a:gd name="connsiteY1" fmla="*/ 0 h 25432"/>
                    <a:gd name="connsiteX2" fmla="*/ 2572 w 2571"/>
                    <a:gd name="connsiteY2" fmla="*/ 25432 h 25432"/>
                    <a:gd name="connsiteX3" fmla="*/ 0 w 2571"/>
                    <a:gd name="connsiteY3" fmla="*/ 25432 h 25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" h="25432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2"/>
                      </a:lnTo>
                      <a:lnTo>
                        <a:pt x="0" y="25432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F596E718-CE26-4B6F-893A-2E20324AA377}"/>
                    </a:ext>
                  </a:extLst>
                </p:cNvPr>
                <p:cNvSpPr/>
                <p:nvPr/>
              </p:nvSpPr>
              <p:spPr>
                <a:xfrm rot="-270830">
                  <a:off x="6283557" y="3528992"/>
                  <a:ext cx="2571" cy="25431"/>
                </a:xfrm>
                <a:custGeom>
                  <a:avLst/>
                  <a:gdLst>
                    <a:gd name="connsiteX0" fmla="*/ 0 w 2571"/>
                    <a:gd name="connsiteY0" fmla="*/ 0 h 25431"/>
                    <a:gd name="connsiteX1" fmla="*/ 2572 w 2571"/>
                    <a:gd name="connsiteY1" fmla="*/ 0 h 25431"/>
                    <a:gd name="connsiteX2" fmla="*/ 2572 w 2571"/>
                    <a:gd name="connsiteY2" fmla="*/ 25432 h 25431"/>
                    <a:gd name="connsiteX3" fmla="*/ 0 w 2571"/>
                    <a:gd name="connsiteY3" fmla="*/ 25432 h 25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" h="25431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2"/>
                      </a:lnTo>
                      <a:lnTo>
                        <a:pt x="0" y="25432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4798C8B0-BD15-47A0-BBD3-6467F0A2198E}"/>
                    </a:ext>
                  </a:extLst>
                </p:cNvPr>
                <p:cNvSpPr/>
                <p:nvPr/>
              </p:nvSpPr>
              <p:spPr>
                <a:xfrm>
                  <a:off x="6305645" y="3546918"/>
                  <a:ext cx="2381" cy="6096"/>
                </a:xfrm>
                <a:custGeom>
                  <a:avLst/>
                  <a:gdLst>
                    <a:gd name="connsiteX0" fmla="*/ 0 w 2381"/>
                    <a:gd name="connsiteY0" fmla="*/ 95 h 6096"/>
                    <a:gd name="connsiteX1" fmla="*/ 1905 w 2381"/>
                    <a:gd name="connsiteY1" fmla="*/ 0 h 6096"/>
                    <a:gd name="connsiteX2" fmla="*/ 2381 w 2381"/>
                    <a:gd name="connsiteY2" fmla="*/ 5906 h 6096"/>
                    <a:gd name="connsiteX3" fmla="*/ 381 w 2381"/>
                    <a:gd name="connsiteY3" fmla="*/ 6096 h 6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" h="6096">
                      <a:moveTo>
                        <a:pt x="0" y="95"/>
                      </a:moveTo>
                      <a:lnTo>
                        <a:pt x="1905" y="0"/>
                      </a:lnTo>
                      <a:lnTo>
                        <a:pt x="2381" y="5906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16" name="Graphic 106">
                <a:extLst>
                  <a:ext uri="{FF2B5EF4-FFF2-40B4-BE49-F238E27FC236}">
                    <a16:creationId xmlns:a16="http://schemas.microsoft.com/office/drawing/2014/main" id="{1471EA08-547D-4118-A6EE-6BF00AED42FE}"/>
                  </a:ext>
                </a:extLst>
              </p:cNvPr>
              <p:cNvGrpSpPr/>
              <p:nvPr/>
            </p:nvGrpSpPr>
            <p:grpSpPr>
              <a:xfrm>
                <a:off x="6240085" y="3531993"/>
                <a:ext cx="25364" cy="25557"/>
                <a:chOff x="6240085" y="3531993"/>
                <a:chExt cx="25364" cy="25557"/>
              </a:xfrm>
              <a:solidFill>
                <a:srgbClr val="1D2465"/>
              </a:solidFill>
            </p:grpSpPr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127EDD4E-5AD3-4170-A96E-C92715A60834}"/>
                    </a:ext>
                  </a:extLst>
                </p:cNvPr>
                <p:cNvSpPr/>
                <p:nvPr/>
              </p:nvSpPr>
              <p:spPr>
                <a:xfrm rot="-243937">
                  <a:off x="6240983" y="3532056"/>
                  <a:ext cx="2667" cy="25432"/>
                </a:xfrm>
                <a:custGeom>
                  <a:avLst/>
                  <a:gdLst>
                    <a:gd name="connsiteX0" fmla="*/ 0 w 2667"/>
                    <a:gd name="connsiteY0" fmla="*/ 0 h 25432"/>
                    <a:gd name="connsiteX1" fmla="*/ 2667 w 2667"/>
                    <a:gd name="connsiteY1" fmla="*/ 0 h 25432"/>
                    <a:gd name="connsiteX2" fmla="*/ 2667 w 2667"/>
                    <a:gd name="connsiteY2" fmla="*/ 25432 h 25432"/>
                    <a:gd name="connsiteX3" fmla="*/ 0 w 2667"/>
                    <a:gd name="connsiteY3" fmla="*/ 25432 h 25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67" h="25432">
                      <a:moveTo>
                        <a:pt x="0" y="0"/>
                      </a:moveTo>
                      <a:lnTo>
                        <a:pt x="2667" y="0"/>
                      </a:lnTo>
                      <a:lnTo>
                        <a:pt x="2667" y="25432"/>
                      </a:lnTo>
                      <a:lnTo>
                        <a:pt x="0" y="25432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8E32C92B-3233-4025-AC82-153EF85168D0}"/>
                    </a:ext>
                  </a:extLst>
                </p:cNvPr>
                <p:cNvSpPr/>
                <p:nvPr/>
              </p:nvSpPr>
              <p:spPr>
                <a:xfrm>
                  <a:off x="6263068" y="3549871"/>
                  <a:ext cx="2381" cy="6095"/>
                </a:xfrm>
                <a:custGeom>
                  <a:avLst/>
                  <a:gdLst>
                    <a:gd name="connsiteX0" fmla="*/ 0 w 2381"/>
                    <a:gd name="connsiteY0" fmla="*/ 190 h 6095"/>
                    <a:gd name="connsiteX1" fmla="*/ 1905 w 2381"/>
                    <a:gd name="connsiteY1" fmla="*/ 0 h 6095"/>
                    <a:gd name="connsiteX2" fmla="*/ 2381 w 2381"/>
                    <a:gd name="connsiteY2" fmla="*/ 6001 h 6095"/>
                    <a:gd name="connsiteX3" fmla="*/ 381 w 2381"/>
                    <a:gd name="connsiteY3" fmla="*/ 6096 h 6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" h="6095">
                      <a:moveTo>
                        <a:pt x="0" y="190"/>
                      </a:moveTo>
                      <a:lnTo>
                        <a:pt x="1905" y="0"/>
                      </a:lnTo>
                      <a:lnTo>
                        <a:pt x="2381" y="6001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19" name="Graphic 106">
                <a:extLst>
                  <a:ext uri="{FF2B5EF4-FFF2-40B4-BE49-F238E27FC236}">
                    <a16:creationId xmlns:a16="http://schemas.microsoft.com/office/drawing/2014/main" id="{1471EA08-547D-4118-A6EE-6BF00AED42FE}"/>
                  </a:ext>
                </a:extLst>
              </p:cNvPr>
              <p:cNvGrpSpPr/>
              <p:nvPr/>
            </p:nvGrpSpPr>
            <p:grpSpPr>
              <a:xfrm>
                <a:off x="6197510" y="3534945"/>
                <a:ext cx="25362" cy="25550"/>
                <a:chOff x="6197510" y="3534945"/>
                <a:chExt cx="25362" cy="25550"/>
              </a:xfrm>
              <a:solidFill>
                <a:srgbClr val="1D2465"/>
              </a:solidFill>
            </p:grpSpPr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67D5BEB3-0C6A-4451-942B-FB79061BCB3D}"/>
                    </a:ext>
                  </a:extLst>
                </p:cNvPr>
                <p:cNvSpPr/>
                <p:nvPr/>
              </p:nvSpPr>
              <p:spPr>
                <a:xfrm rot="-243937">
                  <a:off x="6198409" y="3535004"/>
                  <a:ext cx="2571" cy="25432"/>
                </a:xfrm>
                <a:custGeom>
                  <a:avLst/>
                  <a:gdLst>
                    <a:gd name="connsiteX0" fmla="*/ 0 w 2571"/>
                    <a:gd name="connsiteY0" fmla="*/ 0 h 25432"/>
                    <a:gd name="connsiteX1" fmla="*/ 2572 w 2571"/>
                    <a:gd name="connsiteY1" fmla="*/ 0 h 25432"/>
                    <a:gd name="connsiteX2" fmla="*/ 2572 w 2571"/>
                    <a:gd name="connsiteY2" fmla="*/ 25432 h 25432"/>
                    <a:gd name="connsiteX3" fmla="*/ 0 w 2571"/>
                    <a:gd name="connsiteY3" fmla="*/ 25432 h 25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" h="25432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2"/>
                      </a:lnTo>
                      <a:lnTo>
                        <a:pt x="0" y="25432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48BF197E-4519-48E7-B0AC-813F3CB4BC32}"/>
                    </a:ext>
                  </a:extLst>
                </p:cNvPr>
                <p:cNvSpPr/>
                <p:nvPr/>
              </p:nvSpPr>
              <p:spPr>
                <a:xfrm>
                  <a:off x="6220491" y="3552919"/>
                  <a:ext cx="2381" cy="6095"/>
                </a:xfrm>
                <a:custGeom>
                  <a:avLst/>
                  <a:gdLst>
                    <a:gd name="connsiteX0" fmla="*/ 0 w 2381"/>
                    <a:gd name="connsiteY0" fmla="*/ 95 h 6095"/>
                    <a:gd name="connsiteX1" fmla="*/ 1905 w 2381"/>
                    <a:gd name="connsiteY1" fmla="*/ 0 h 6095"/>
                    <a:gd name="connsiteX2" fmla="*/ 2381 w 2381"/>
                    <a:gd name="connsiteY2" fmla="*/ 5905 h 6095"/>
                    <a:gd name="connsiteX3" fmla="*/ 381 w 2381"/>
                    <a:gd name="connsiteY3" fmla="*/ 6096 h 6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" h="6095">
                      <a:moveTo>
                        <a:pt x="0" y="95"/>
                      </a:moveTo>
                      <a:lnTo>
                        <a:pt x="1905" y="0"/>
                      </a:lnTo>
                      <a:lnTo>
                        <a:pt x="2381" y="5905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22" name="Graphic 106">
                <a:extLst>
                  <a:ext uri="{FF2B5EF4-FFF2-40B4-BE49-F238E27FC236}">
                    <a16:creationId xmlns:a16="http://schemas.microsoft.com/office/drawing/2014/main" id="{1471EA08-547D-4118-A6EE-6BF00AED42FE}"/>
                  </a:ext>
                </a:extLst>
              </p:cNvPr>
              <p:cNvGrpSpPr/>
              <p:nvPr/>
            </p:nvGrpSpPr>
            <p:grpSpPr>
              <a:xfrm>
                <a:off x="6155112" y="3538012"/>
                <a:ext cx="25184" cy="25538"/>
                <a:chOff x="6155112" y="3538012"/>
                <a:chExt cx="25184" cy="25538"/>
              </a:xfrm>
              <a:solidFill>
                <a:srgbClr val="1D2465"/>
              </a:solidFill>
            </p:grpSpPr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D56988B8-96CC-4B1E-BC17-598F7B334E0F}"/>
                    </a:ext>
                  </a:extLst>
                </p:cNvPr>
                <p:cNvSpPr/>
                <p:nvPr/>
              </p:nvSpPr>
              <p:spPr>
                <a:xfrm rot="-196739">
                  <a:off x="6155837" y="3538065"/>
                  <a:ext cx="2571" cy="25432"/>
                </a:xfrm>
                <a:custGeom>
                  <a:avLst/>
                  <a:gdLst>
                    <a:gd name="connsiteX0" fmla="*/ 0 w 2571"/>
                    <a:gd name="connsiteY0" fmla="*/ 0 h 25432"/>
                    <a:gd name="connsiteX1" fmla="*/ 2572 w 2571"/>
                    <a:gd name="connsiteY1" fmla="*/ 0 h 25432"/>
                    <a:gd name="connsiteX2" fmla="*/ 2572 w 2571"/>
                    <a:gd name="connsiteY2" fmla="*/ 25433 h 25432"/>
                    <a:gd name="connsiteX3" fmla="*/ 0 w 2571"/>
                    <a:gd name="connsiteY3" fmla="*/ 25433 h 25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" h="25432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3"/>
                      </a:lnTo>
                      <a:lnTo>
                        <a:pt x="0" y="25433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1E3460E2-5EC4-40D3-81BB-57FD0E199229}"/>
                    </a:ext>
                  </a:extLst>
                </p:cNvPr>
                <p:cNvSpPr/>
                <p:nvPr/>
              </p:nvSpPr>
              <p:spPr>
                <a:xfrm>
                  <a:off x="6177914" y="3555872"/>
                  <a:ext cx="2381" cy="6095"/>
                </a:xfrm>
                <a:custGeom>
                  <a:avLst/>
                  <a:gdLst>
                    <a:gd name="connsiteX0" fmla="*/ 0 w 2381"/>
                    <a:gd name="connsiteY0" fmla="*/ 191 h 6095"/>
                    <a:gd name="connsiteX1" fmla="*/ 2000 w 2381"/>
                    <a:gd name="connsiteY1" fmla="*/ 0 h 6095"/>
                    <a:gd name="connsiteX2" fmla="*/ 2381 w 2381"/>
                    <a:gd name="connsiteY2" fmla="*/ 6001 h 6095"/>
                    <a:gd name="connsiteX3" fmla="*/ 381 w 2381"/>
                    <a:gd name="connsiteY3" fmla="*/ 6096 h 6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" h="6095">
                      <a:moveTo>
                        <a:pt x="0" y="191"/>
                      </a:moveTo>
                      <a:lnTo>
                        <a:pt x="2000" y="0"/>
                      </a:lnTo>
                      <a:lnTo>
                        <a:pt x="2381" y="6001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25" name="Graphic 106">
                <a:extLst>
                  <a:ext uri="{FF2B5EF4-FFF2-40B4-BE49-F238E27FC236}">
                    <a16:creationId xmlns:a16="http://schemas.microsoft.com/office/drawing/2014/main" id="{1471EA08-547D-4118-A6EE-6BF00AED42FE}"/>
                  </a:ext>
                </a:extLst>
              </p:cNvPr>
              <p:cNvGrpSpPr/>
              <p:nvPr/>
            </p:nvGrpSpPr>
            <p:grpSpPr>
              <a:xfrm>
                <a:off x="6112336" y="3540978"/>
                <a:ext cx="25382" cy="25551"/>
                <a:chOff x="6112336" y="3540978"/>
                <a:chExt cx="25382" cy="25551"/>
              </a:xfrm>
              <a:solidFill>
                <a:srgbClr val="1D2465"/>
              </a:solidFill>
            </p:grpSpPr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AE15423A-4084-4A5E-AB5F-4256A223E196}"/>
                    </a:ext>
                  </a:extLst>
                </p:cNvPr>
                <p:cNvSpPr/>
                <p:nvPr/>
              </p:nvSpPr>
              <p:spPr>
                <a:xfrm rot="-244623">
                  <a:off x="6113237" y="3541038"/>
                  <a:ext cx="2571" cy="25432"/>
                </a:xfrm>
                <a:custGeom>
                  <a:avLst/>
                  <a:gdLst>
                    <a:gd name="connsiteX0" fmla="*/ 0 w 2571"/>
                    <a:gd name="connsiteY0" fmla="*/ 0 h 25432"/>
                    <a:gd name="connsiteX1" fmla="*/ 2572 w 2571"/>
                    <a:gd name="connsiteY1" fmla="*/ 0 h 25432"/>
                    <a:gd name="connsiteX2" fmla="*/ 2572 w 2571"/>
                    <a:gd name="connsiteY2" fmla="*/ 25433 h 25432"/>
                    <a:gd name="connsiteX3" fmla="*/ 0 w 2571"/>
                    <a:gd name="connsiteY3" fmla="*/ 25433 h 25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" h="25432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3"/>
                      </a:lnTo>
                      <a:lnTo>
                        <a:pt x="0" y="25433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D8CD9DBD-BD9D-49DF-9E55-522DE34BC8BA}"/>
                    </a:ext>
                  </a:extLst>
                </p:cNvPr>
                <p:cNvSpPr/>
                <p:nvPr/>
              </p:nvSpPr>
              <p:spPr>
                <a:xfrm>
                  <a:off x="6135338" y="3558920"/>
                  <a:ext cx="2381" cy="6000"/>
                </a:xfrm>
                <a:custGeom>
                  <a:avLst/>
                  <a:gdLst>
                    <a:gd name="connsiteX0" fmla="*/ 0 w 2381"/>
                    <a:gd name="connsiteY0" fmla="*/ 95 h 6000"/>
                    <a:gd name="connsiteX1" fmla="*/ 2000 w 2381"/>
                    <a:gd name="connsiteY1" fmla="*/ 0 h 6000"/>
                    <a:gd name="connsiteX2" fmla="*/ 2381 w 2381"/>
                    <a:gd name="connsiteY2" fmla="*/ 5906 h 6000"/>
                    <a:gd name="connsiteX3" fmla="*/ 476 w 2381"/>
                    <a:gd name="connsiteY3" fmla="*/ 6001 h 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" h="6000">
                      <a:moveTo>
                        <a:pt x="0" y="95"/>
                      </a:moveTo>
                      <a:lnTo>
                        <a:pt x="2000" y="0"/>
                      </a:lnTo>
                      <a:lnTo>
                        <a:pt x="2381" y="5906"/>
                      </a:lnTo>
                      <a:lnTo>
                        <a:pt x="476" y="6001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44288" name="Graphic 106">
                <a:extLst>
                  <a:ext uri="{FF2B5EF4-FFF2-40B4-BE49-F238E27FC236}">
                    <a16:creationId xmlns:a16="http://schemas.microsoft.com/office/drawing/2014/main" id="{1471EA08-547D-4118-A6EE-6BF00AED42FE}"/>
                  </a:ext>
                </a:extLst>
              </p:cNvPr>
              <p:cNvGrpSpPr/>
              <p:nvPr/>
            </p:nvGrpSpPr>
            <p:grpSpPr>
              <a:xfrm>
                <a:off x="6069948" y="3543892"/>
                <a:ext cx="25312" cy="25544"/>
                <a:chOff x="6069948" y="3543892"/>
                <a:chExt cx="25312" cy="25544"/>
              </a:xfrm>
              <a:solidFill>
                <a:srgbClr val="1D2465"/>
              </a:solidFill>
            </p:grpSpPr>
            <p:sp>
              <p:nvSpPr>
                <p:cNvPr id="44289" name="Freeform: Shape 44288">
                  <a:extLst>
                    <a:ext uri="{FF2B5EF4-FFF2-40B4-BE49-F238E27FC236}">
                      <a16:creationId xmlns:a16="http://schemas.microsoft.com/office/drawing/2014/main" id="{1B74ABF1-0F34-4002-B1FE-EA391CF88D43}"/>
                    </a:ext>
                  </a:extLst>
                </p:cNvPr>
                <p:cNvSpPr/>
                <p:nvPr/>
              </p:nvSpPr>
              <p:spPr>
                <a:xfrm rot="-221893">
                  <a:off x="6070765" y="3543948"/>
                  <a:ext cx="2571" cy="25431"/>
                </a:xfrm>
                <a:custGeom>
                  <a:avLst/>
                  <a:gdLst>
                    <a:gd name="connsiteX0" fmla="*/ 0 w 2571"/>
                    <a:gd name="connsiteY0" fmla="*/ 0 h 25431"/>
                    <a:gd name="connsiteX1" fmla="*/ 2572 w 2571"/>
                    <a:gd name="connsiteY1" fmla="*/ 0 h 25431"/>
                    <a:gd name="connsiteX2" fmla="*/ 2572 w 2571"/>
                    <a:gd name="connsiteY2" fmla="*/ 25431 h 25431"/>
                    <a:gd name="connsiteX3" fmla="*/ 0 w 2571"/>
                    <a:gd name="connsiteY3" fmla="*/ 25431 h 25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" h="25431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1"/>
                      </a:lnTo>
                      <a:lnTo>
                        <a:pt x="0" y="25431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4290" name="Freeform: Shape 44289">
                  <a:extLst>
                    <a:ext uri="{FF2B5EF4-FFF2-40B4-BE49-F238E27FC236}">
                      <a16:creationId xmlns:a16="http://schemas.microsoft.com/office/drawing/2014/main" id="{08311629-A6D3-4DCF-8457-FE302DFE9530}"/>
                    </a:ext>
                  </a:extLst>
                </p:cNvPr>
                <p:cNvSpPr/>
                <p:nvPr/>
              </p:nvSpPr>
              <p:spPr>
                <a:xfrm rot="-228433">
                  <a:off x="6093063" y="3561955"/>
                  <a:ext cx="2000" cy="6000"/>
                </a:xfrm>
                <a:custGeom>
                  <a:avLst/>
                  <a:gdLst>
                    <a:gd name="connsiteX0" fmla="*/ 0 w 2000"/>
                    <a:gd name="connsiteY0" fmla="*/ 0 h 6000"/>
                    <a:gd name="connsiteX1" fmla="*/ 2000 w 2000"/>
                    <a:gd name="connsiteY1" fmla="*/ 0 h 6000"/>
                    <a:gd name="connsiteX2" fmla="*/ 2000 w 2000"/>
                    <a:gd name="connsiteY2" fmla="*/ 6001 h 6000"/>
                    <a:gd name="connsiteX3" fmla="*/ 0 w 2000"/>
                    <a:gd name="connsiteY3" fmla="*/ 6001 h 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00" h="600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6001"/>
                      </a:lnTo>
                      <a:lnTo>
                        <a:pt x="0" y="6001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44291" name="Graphic 106">
                <a:extLst>
                  <a:ext uri="{FF2B5EF4-FFF2-40B4-BE49-F238E27FC236}">
                    <a16:creationId xmlns:a16="http://schemas.microsoft.com/office/drawing/2014/main" id="{1471EA08-547D-4118-A6EE-6BF00AED42FE}"/>
                  </a:ext>
                </a:extLst>
              </p:cNvPr>
              <p:cNvGrpSpPr/>
              <p:nvPr/>
            </p:nvGrpSpPr>
            <p:grpSpPr>
              <a:xfrm>
                <a:off x="5942138" y="3549967"/>
                <a:ext cx="46896" cy="28542"/>
                <a:chOff x="5942138" y="3549967"/>
                <a:chExt cx="46896" cy="28542"/>
              </a:xfrm>
              <a:solidFill>
                <a:srgbClr val="1D2465"/>
              </a:solidFill>
            </p:grpSpPr>
            <p:sp>
              <p:nvSpPr>
                <p:cNvPr id="44292" name="Freeform: Shape 44291">
                  <a:extLst>
                    <a:ext uri="{FF2B5EF4-FFF2-40B4-BE49-F238E27FC236}">
                      <a16:creationId xmlns:a16="http://schemas.microsoft.com/office/drawing/2014/main" id="{48F6C876-110E-42A2-B929-3C08FDE34873}"/>
                    </a:ext>
                  </a:extLst>
                </p:cNvPr>
                <p:cNvSpPr/>
                <p:nvPr/>
              </p:nvSpPr>
              <p:spPr>
                <a:xfrm>
                  <a:off x="5984652" y="3549967"/>
                  <a:ext cx="4381" cy="25526"/>
                </a:xfrm>
                <a:custGeom>
                  <a:avLst/>
                  <a:gdLst>
                    <a:gd name="connsiteX0" fmla="*/ 0 w 4381"/>
                    <a:gd name="connsiteY0" fmla="*/ 190 h 25526"/>
                    <a:gd name="connsiteX1" fmla="*/ 2667 w 4381"/>
                    <a:gd name="connsiteY1" fmla="*/ 0 h 25526"/>
                    <a:gd name="connsiteX2" fmla="*/ 4382 w 4381"/>
                    <a:gd name="connsiteY2" fmla="*/ 25336 h 25526"/>
                    <a:gd name="connsiteX3" fmla="*/ 1810 w 4381"/>
                    <a:gd name="connsiteY3" fmla="*/ 25527 h 25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1" h="25526">
                      <a:moveTo>
                        <a:pt x="0" y="190"/>
                      </a:moveTo>
                      <a:lnTo>
                        <a:pt x="2667" y="0"/>
                      </a:lnTo>
                      <a:lnTo>
                        <a:pt x="4382" y="25336"/>
                      </a:lnTo>
                      <a:lnTo>
                        <a:pt x="1810" y="25527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4293" name="Freeform: Shape 44292">
                  <a:extLst>
                    <a:ext uri="{FF2B5EF4-FFF2-40B4-BE49-F238E27FC236}">
                      <a16:creationId xmlns:a16="http://schemas.microsoft.com/office/drawing/2014/main" id="{AD1ECB2C-65D0-41DB-9EF5-3467EF415FB5}"/>
                    </a:ext>
                  </a:extLst>
                </p:cNvPr>
                <p:cNvSpPr/>
                <p:nvPr/>
              </p:nvSpPr>
              <p:spPr>
                <a:xfrm rot="-243937">
                  <a:off x="5943036" y="3553018"/>
                  <a:ext cx="2571" cy="25432"/>
                </a:xfrm>
                <a:custGeom>
                  <a:avLst/>
                  <a:gdLst>
                    <a:gd name="connsiteX0" fmla="*/ 0 w 2571"/>
                    <a:gd name="connsiteY0" fmla="*/ 0 h 25432"/>
                    <a:gd name="connsiteX1" fmla="*/ 2572 w 2571"/>
                    <a:gd name="connsiteY1" fmla="*/ 0 h 25432"/>
                    <a:gd name="connsiteX2" fmla="*/ 2572 w 2571"/>
                    <a:gd name="connsiteY2" fmla="*/ 25432 h 25432"/>
                    <a:gd name="connsiteX3" fmla="*/ 0 w 2571"/>
                    <a:gd name="connsiteY3" fmla="*/ 25432 h 25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" h="25432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2"/>
                      </a:lnTo>
                      <a:lnTo>
                        <a:pt x="0" y="25432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4294" name="Freeform: Shape 44293">
                  <a:extLst>
                    <a:ext uri="{FF2B5EF4-FFF2-40B4-BE49-F238E27FC236}">
                      <a16:creationId xmlns:a16="http://schemas.microsoft.com/office/drawing/2014/main" id="{00F554B4-5B8F-4580-892D-80FAF31E72EC}"/>
                    </a:ext>
                  </a:extLst>
                </p:cNvPr>
                <p:cNvSpPr/>
                <p:nvPr/>
              </p:nvSpPr>
              <p:spPr>
                <a:xfrm>
                  <a:off x="5965126" y="3570826"/>
                  <a:ext cx="2381" cy="6095"/>
                </a:xfrm>
                <a:custGeom>
                  <a:avLst/>
                  <a:gdLst>
                    <a:gd name="connsiteX0" fmla="*/ 0 w 2381"/>
                    <a:gd name="connsiteY0" fmla="*/ 191 h 6095"/>
                    <a:gd name="connsiteX1" fmla="*/ 1905 w 2381"/>
                    <a:gd name="connsiteY1" fmla="*/ 0 h 6095"/>
                    <a:gd name="connsiteX2" fmla="*/ 2381 w 2381"/>
                    <a:gd name="connsiteY2" fmla="*/ 6001 h 6095"/>
                    <a:gd name="connsiteX3" fmla="*/ 381 w 2381"/>
                    <a:gd name="connsiteY3" fmla="*/ 6096 h 6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" h="6095">
                      <a:moveTo>
                        <a:pt x="0" y="191"/>
                      </a:moveTo>
                      <a:lnTo>
                        <a:pt x="1905" y="0"/>
                      </a:lnTo>
                      <a:lnTo>
                        <a:pt x="2381" y="6001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44295" name="Graphic 106">
                <a:extLst>
                  <a:ext uri="{FF2B5EF4-FFF2-40B4-BE49-F238E27FC236}">
                    <a16:creationId xmlns:a16="http://schemas.microsoft.com/office/drawing/2014/main" id="{1471EA08-547D-4118-A6EE-6BF00AED42FE}"/>
                  </a:ext>
                </a:extLst>
              </p:cNvPr>
              <p:cNvGrpSpPr/>
              <p:nvPr/>
            </p:nvGrpSpPr>
            <p:grpSpPr>
              <a:xfrm>
                <a:off x="5899624" y="3555904"/>
                <a:ext cx="25306" cy="25543"/>
                <a:chOff x="5899624" y="3555904"/>
                <a:chExt cx="25306" cy="25543"/>
              </a:xfrm>
              <a:solidFill>
                <a:srgbClr val="1D2465"/>
              </a:solidFill>
            </p:grpSpPr>
            <p:sp>
              <p:nvSpPr>
                <p:cNvPr id="44296" name="Freeform: Shape 44295">
                  <a:extLst>
                    <a:ext uri="{FF2B5EF4-FFF2-40B4-BE49-F238E27FC236}">
                      <a16:creationId xmlns:a16="http://schemas.microsoft.com/office/drawing/2014/main" id="{D31843C1-2E88-4390-A128-6E15F8A174A8}"/>
                    </a:ext>
                  </a:extLst>
                </p:cNvPr>
                <p:cNvSpPr/>
                <p:nvPr/>
              </p:nvSpPr>
              <p:spPr>
                <a:xfrm rot="-220863">
                  <a:off x="5900437" y="3555960"/>
                  <a:ext cx="2571" cy="25430"/>
                </a:xfrm>
                <a:custGeom>
                  <a:avLst/>
                  <a:gdLst>
                    <a:gd name="connsiteX0" fmla="*/ 0 w 2571"/>
                    <a:gd name="connsiteY0" fmla="*/ 0 h 25430"/>
                    <a:gd name="connsiteX1" fmla="*/ 2572 w 2571"/>
                    <a:gd name="connsiteY1" fmla="*/ 0 h 25430"/>
                    <a:gd name="connsiteX2" fmla="*/ 2572 w 2571"/>
                    <a:gd name="connsiteY2" fmla="*/ 25431 h 25430"/>
                    <a:gd name="connsiteX3" fmla="*/ 0 w 2571"/>
                    <a:gd name="connsiteY3" fmla="*/ 25431 h 2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" h="25430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1"/>
                      </a:lnTo>
                      <a:lnTo>
                        <a:pt x="0" y="25431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4297" name="Freeform: Shape 44296">
                  <a:extLst>
                    <a:ext uri="{FF2B5EF4-FFF2-40B4-BE49-F238E27FC236}">
                      <a16:creationId xmlns:a16="http://schemas.microsoft.com/office/drawing/2014/main" id="{5AB0F925-38A8-42D0-B6F4-C71AE60ECD78}"/>
                    </a:ext>
                  </a:extLst>
                </p:cNvPr>
                <p:cNvSpPr/>
                <p:nvPr/>
              </p:nvSpPr>
              <p:spPr>
                <a:xfrm>
                  <a:off x="5922549" y="3573874"/>
                  <a:ext cx="2381" cy="6095"/>
                </a:xfrm>
                <a:custGeom>
                  <a:avLst/>
                  <a:gdLst>
                    <a:gd name="connsiteX0" fmla="*/ 0 w 2381"/>
                    <a:gd name="connsiteY0" fmla="*/ 95 h 6095"/>
                    <a:gd name="connsiteX1" fmla="*/ 1905 w 2381"/>
                    <a:gd name="connsiteY1" fmla="*/ 0 h 6095"/>
                    <a:gd name="connsiteX2" fmla="*/ 2381 w 2381"/>
                    <a:gd name="connsiteY2" fmla="*/ 5906 h 6095"/>
                    <a:gd name="connsiteX3" fmla="*/ 381 w 2381"/>
                    <a:gd name="connsiteY3" fmla="*/ 6096 h 6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" h="6095">
                      <a:moveTo>
                        <a:pt x="0" y="95"/>
                      </a:moveTo>
                      <a:lnTo>
                        <a:pt x="1905" y="0"/>
                      </a:lnTo>
                      <a:lnTo>
                        <a:pt x="2381" y="5906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44298" name="Freeform: Shape 44297">
                <a:extLst>
                  <a:ext uri="{FF2B5EF4-FFF2-40B4-BE49-F238E27FC236}">
                    <a16:creationId xmlns:a16="http://schemas.microsoft.com/office/drawing/2014/main" id="{B0F85108-C83E-4FBD-BBE9-D9BFF96EDE87}"/>
                  </a:ext>
                </a:extLst>
              </p:cNvPr>
              <p:cNvSpPr/>
              <p:nvPr/>
            </p:nvSpPr>
            <p:spPr>
              <a:xfrm>
                <a:off x="5879972" y="3576827"/>
                <a:ext cx="2381" cy="6095"/>
              </a:xfrm>
              <a:custGeom>
                <a:avLst/>
                <a:gdLst>
                  <a:gd name="connsiteX0" fmla="*/ 0 w 2381"/>
                  <a:gd name="connsiteY0" fmla="*/ 191 h 6095"/>
                  <a:gd name="connsiteX1" fmla="*/ 2000 w 2381"/>
                  <a:gd name="connsiteY1" fmla="*/ 0 h 6095"/>
                  <a:gd name="connsiteX2" fmla="*/ 2381 w 2381"/>
                  <a:gd name="connsiteY2" fmla="*/ 6001 h 6095"/>
                  <a:gd name="connsiteX3" fmla="*/ 381 w 2381"/>
                  <a:gd name="connsiteY3" fmla="*/ 6096 h 6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1" h="6095">
                    <a:moveTo>
                      <a:pt x="0" y="191"/>
                    </a:moveTo>
                    <a:lnTo>
                      <a:pt x="2000" y="0"/>
                    </a:lnTo>
                    <a:lnTo>
                      <a:pt x="2381" y="6001"/>
                    </a:lnTo>
                    <a:lnTo>
                      <a:pt x="381" y="6096"/>
                    </a:lnTo>
                    <a:close/>
                  </a:path>
                </a:pathLst>
              </a:custGeom>
              <a:solidFill>
                <a:srgbClr val="1D24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44299" name="Graphic 106">
                <a:extLst>
                  <a:ext uri="{FF2B5EF4-FFF2-40B4-BE49-F238E27FC236}">
                    <a16:creationId xmlns:a16="http://schemas.microsoft.com/office/drawing/2014/main" id="{1471EA08-547D-4118-A6EE-6BF00AED42FE}"/>
                  </a:ext>
                </a:extLst>
              </p:cNvPr>
              <p:cNvGrpSpPr/>
              <p:nvPr/>
            </p:nvGrpSpPr>
            <p:grpSpPr>
              <a:xfrm>
                <a:off x="6027229" y="3546918"/>
                <a:ext cx="25336" cy="25527"/>
                <a:chOff x="6027229" y="3546918"/>
                <a:chExt cx="25336" cy="25527"/>
              </a:xfrm>
              <a:solidFill>
                <a:srgbClr val="1D2465"/>
              </a:solidFill>
            </p:grpSpPr>
            <p:sp>
              <p:nvSpPr>
                <p:cNvPr id="44300" name="Freeform: Shape 44299">
                  <a:extLst>
                    <a:ext uri="{FF2B5EF4-FFF2-40B4-BE49-F238E27FC236}">
                      <a16:creationId xmlns:a16="http://schemas.microsoft.com/office/drawing/2014/main" id="{9763671A-9902-4ED9-A8CE-F2DF22EFB6FF}"/>
                    </a:ext>
                  </a:extLst>
                </p:cNvPr>
                <p:cNvSpPr/>
                <p:nvPr/>
              </p:nvSpPr>
              <p:spPr>
                <a:xfrm>
                  <a:off x="6027229" y="3546918"/>
                  <a:ext cx="4381" cy="25527"/>
                </a:xfrm>
                <a:custGeom>
                  <a:avLst/>
                  <a:gdLst>
                    <a:gd name="connsiteX0" fmla="*/ 0 w 4381"/>
                    <a:gd name="connsiteY0" fmla="*/ 191 h 25527"/>
                    <a:gd name="connsiteX1" fmla="*/ 2667 w 4381"/>
                    <a:gd name="connsiteY1" fmla="*/ 0 h 25527"/>
                    <a:gd name="connsiteX2" fmla="*/ 4381 w 4381"/>
                    <a:gd name="connsiteY2" fmla="*/ 25337 h 25527"/>
                    <a:gd name="connsiteX3" fmla="*/ 1810 w 4381"/>
                    <a:gd name="connsiteY3" fmla="*/ 25527 h 25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1" h="25527">
                      <a:moveTo>
                        <a:pt x="0" y="191"/>
                      </a:moveTo>
                      <a:lnTo>
                        <a:pt x="2667" y="0"/>
                      </a:lnTo>
                      <a:lnTo>
                        <a:pt x="4381" y="25337"/>
                      </a:lnTo>
                      <a:lnTo>
                        <a:pt x="1810" y="25527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4301" name="Freeform: Shape 44300">
                  <a:extLst>
                    <a:ext uri="{FF2B5EF4-FFF2-40B4-BE49-F238E27FC236}">
                      <a16:creationId xmlns:a16="http://schemas.microsoft.com/office/drawing/2014/main" id="{B70C1853-4829-485A-B2C4-F5A8B2D63CFF}"/>
                    </a:ext>
                  </a:extLst>
                </p:cNvPr>
                <p:cNvSpPr/>
                <p:nvPr/>
              </p:nvSpPr>
              <p:spPr>
                <a:xfrm>
                  <a:off x="6050280" y="3564826"/>
                  <a:ext cx="2285" cy="6191"/>
                </a:xfrm>
                <a:custGeom>
                  <a:avLst/>
                  <a:gdLst>
                    <a:gd name="connsiteX0" fmla="*/ 0 w 2285"/>
                    <a:gd name="connsiteY0" fmla="*/ 191 h 6191"/>
                    <a:gd name="connsiteX1" fmla="*/ 1905 w 2285"/>
                    <a:gd name="connsiteY1" fmla="*/ 0 h 6191"/>
                    <a:gd name="connsiteX2" fmla="*/ 2286 w 2285"/>
                    <a:gd name="connsiteY2" fmla="*/ 6001 h 6191"/>
                    <a:gd name="connsiteX3" fmla="*/ 381 w 2285"/>
                    <a:gd name="connsiteY3" fmla="*/ 6191 h 6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5" h="6191">
                      <a:moveTo>
                        <a:pt x="0" y="191"/>
                      </a:moveTo>
                      <a:lnTo>
                        <a:pt x="1905" y="0"/>
                      </a:lnTo>
                      <a:lnTo>
                        <a:pt x="2286" y="6001"/>
                      </a:lnTo>
                      <a:lnTo>
                        <a:pt x="381" y="6191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44302" name="Freeform: Shape 44301">
                <a:extLst>
                  <a:ext uri="{FF2B5EF4-FFF2-40B4-BE49-F238E27FC236}">
                    <a16:creationId xmlns:a16="http://schemas.microsoft.com/office/drawing/2014/main" id="{04DB1AF6-F0D7-4C80-8094-DF7E4891724B}"/>
                  </a:ext>
                </a:extLst>
              </p:cNvPr>
              <p:cNvSpPr/>
              <p:nvPr/>
            </p:nvSpPr>
            <p:spPr>
              <a:xfrm>
                <a:off x="6007703" y="3567873"/>
                <a:ext cx="2286" cy="6095"/>
              </a:xfrm>
              <a:custGeom>
                <a:avLst/>
                <a:gdLst>
                  <a:gd name="connsiteX0" fmla="*/ 0 w 2286"/>
                  <a:gd name="connsiteY0" fmla="*/ 95 h 6095"/>
                  <a:gd name="connsiteX1" fmla="*/ 1905 w 2286"/>
                  <a:gd name="connsiteY1" fmla="*/ 0 h 6095"/>
                  <a:gd name="connsiteX2" fmla="*/ 2286 w 2286"/>
                  <a:gd name="connsiteY2" fmla="*/ 5906 h 6095"/>
                  <a:gd name="connsiteX3" fmla="*/ 381 w 2286"/>
                  <a:gd name="connsiteY3" fmla="*/ 6096 h 6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6" h="6095">
                    <a:moveTo>
                      <a:pt x="0" y="95"/>
                    </a:moveTo>
                    <a:lnTo>
                      <a:pt x="1905" y="0"/>
                    </a:lnTo>
                    <a:lnTo>
                      <a:pt x="2286" y="5906"/>
                    </a:lnTo>
                    <a:lnTo>
                      <a:pt x="381" y="6096"/>
                    </a:lnTo>
                    <a:close/>
                  </a:path>
                </a:pathLst>
              </a:custGeom>
              <a:solidFill>
                <a:srgbClr val="1D24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107" name="Graphic 8842">
            <a:extLst>
              <a:ext uri="{FF2B5EF4-FFF2-40B4-BE49-F238E27FC236}">
                <a16:creationId xmlns:a16="http://schemas.microsoft.com/office/drawing/2014/main" id="{6BC7B9BC-88F9-41DD-8C24-4769ABBA74B1}"/>
              </a:ext>
            </a:extLst>
          </p:cNvPr>
          <p:cNvGrpSpPr/>
          <p:nvPr/>
        </p:nvGrpSpPr>
        <p:grpSpPr>
          <a:xfrm rot="17632574">
            <a:off x="2089787" y="-100188"/>
            <a:ext cx="892457" cy="1018030"/>
            <a:chOff x="-311906" y="3289904"/>
            <a:chExt cx="1009128" cy="1078680"/>
          </a:xfrm>
        </p:grpSpPr>
        <p:grpSp>
          <p:nvGrpSpPr>
            <p:cNvPr id="115" name="Graphic 8842">
              <a:extLst>
                <a:ext uri="{FF2B5EF4-FFF2-40B4-BE49-F238E27FC236}">
                  <a16:creationId xmlns:a16="http://schemas.microsoft.com/office/drawing/2014/main" id="{86AA58AE-BA91-450D-BEEE-7667C6AA9CB0}"/>
                </a:ext>
              </a:extLst>
            </p:cNvPr>
            <p:cNvGrpSpPr/>
            <p:nvPr/>
          </p:nvGrpSpPr>
          <p:grpSpPr>
            <a:xfrm>
              <a:off x="-311906" y="3289904"/>
              <a:ext cx="1009128" cy="1078680"/>
              <a:chOff x="-311906" y="3289904"/>
              <a:chExt cx="1009128" cy="1078680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D9D223D-62FD-4114-93AE-E0E93E0E57F1}"/>
                  </a:ext>
                </a:extLst>
              </p:cNvPr>
              <p:cNvSpPr/>
              <p:nvPr/>
            </p:nvSpPr>
            <p:spPr>
              <a:xfrm>
                <a:off x="213953" y="3289904"/>
                <a:ext cx="227456" cy="507468"/>
              </a:xfrm>
              <a:custGeom>
                <a:avLst/>
                <a:gdLst>
                  <a:gd name="connsiteX0" fmla="*/ 0 w 227456"/>
                  <a:gd name="connsiteY0" fmla="*/ 479465 h 507468"/>
                  <a:gd name="connsiteX1" fmla="*/ 227457 w 227456"/>
                  <a:gd name="connsiteY1" fmla="*/ 167 h 507468"/>
                  <a:gd name="connsiteX2" fmla="*/ 111252 w 227456"/>
                  <a:gd name="connsiteY2" fmla="*/ 473178 h 507468"/>
                  <a:gd name="connsiteX3" fmla="*/ 84963 w 227456"/>
                  <a:gd name="connsiteY3" fmla="*/ 507468 h 507468"/>
                  <a:gd name="connsiteX4" fmla="*/ 21431 w 227456"/>
                  <a:gd name="connsiteY4" fmla="*/ 484704 h 507468"/>
                  <a:gd name="connsiteX5" fmla="*/ 0 w 227456"/>
                  <a:gd name="connsiteY5" fmla="*/ 479465 h 50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7456" h="507468">
                    <a:moveTo>
                      <a:pt x="0" y="479465"/>
                    </a:moveTo>
                    <a:cubicBezTo>
                      <a:pt x="80581" y="228481"/>
                      <a:pt x="117158" y="-7167"/>
                      <a:pt x="227457" y="167"/>
                    </a:cubicBezTo>
                    <a:lnTo>
                      <a:pt x="111252" y="473178"/>
                    </a:lnTo>
                    <a:lnTo>
                      <a:pt x="84963" y="507468"/>
                    </a:lnTo>
                    <a:cubicBezTo>
                      <a:pt x="65056" y="498420"/>
                      <a:pt x="43815" y="490800"/>
                      <a:pt x="21431" y="484704"/>
                    </a:cubicBezTo>
                    <a:cubicBezTo>
                      <a:pt x="14192" y="482799"/>
                      <a:pt x="7049" y="481084"/>
                      <a:pt x="0" y="479465"/>
                    </a:cubicBezTo>
                    <a:close/>
                  </a:path>
                </a:pathLst>
              </a:custGeom>
              <a:solidFill>
                <a:srgbClr val="8867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BA5017F9-CAEF-4C5E-B479-E28D96E72735}"/>
                  </a:ext>
                </a:extLst>
              </p:cNvPr>
              <p:cNvSpPr/>
              <p:nvPr/>
            </p:nvSpPr>
            <p:spPr>
              <a:xfrm>
                <a:off x="200904" y="3464473"/>
                <a:ext cx="496317" cy="330136"/>
              </a:xfrm>
              <a:custGeom>
                <a:avLst/>
                <a:gdLst>
                  <a:gd name="connsiteX0" fmla="*/ 91440 w 496317"/>
                  <a:gd name="connsiteY0" fmla="*/ 330137 h 330136"/>
                  <a:gd name="connsiteX1" fmla="*/ 495586 w 496317"/>
                  <a:gd name="connsiteY1" fmla="*/ 0 h 330136"/>
                  <a:gd name="connsiteX2" fmla="*/ 36385 w 496317"/>
                  <a:gd name="connsiteY2" fmla="*/ 260699 h 330136"/>
                  <a:gd name="connsiteX3" fmla="*/ 0 w 496317"/>
                  <a:gd name="connsiteY3" fmla="*/ 302324 h 330136"/>
                  <a:gd name="connsiteX4" fmla="*/ 34480 w 496317"/>
                  <a:gd name="connsiteY4" fmla="*/ 310229 h 330136"/>
                  <a:gd name="connsiteX5" fmla="*/ 91440 w 496317"/>
                  <a:gd name="connsiteY5" fmla="*/ 330137 h 330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6317" h="330136">
                    <a:moveTo>
                      <a:pt x="91440" y="330137"/>
                    </a:moveTo>
                    <a:cubicBezTo>
                      <a:pt x="315468" y="190595"/>
                      <a:pt x="509778" y="137351"/>
                      <a:pt x="495586" y="0"/>
                    </a:cubicBezTo>
                    <a:lnTo>
                      <a:pt x="36385" y="260699"/>
                    </a:lnTo>
                    <a:lnTo>
                      <a:pt x="0" y="302324"/>
                    </a:lnTo>
                    <a:cubicBezTo>
                      <a:pt x="11430" y="304419"/>
                      <a:pt x="22955" y="307086"/>
                      <a:pt x="34480" y="310229"/>
                    </a:cubicBezTo>
                    <a:cubicBezTo>
                      <a:pt x="54388" y="315659"/>
                      <a:pt x="73533" y="322326"/>
                      <a:pt x="91440" y="330137"/>
                    </a:cubicBezTo>
                    <a:close/>
                  </a:path>
                </a:pathLst>
              </a:custGeom>
              <a:solidFill>
                <a:srgbClr val="AB82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79152B8B-0881-40D0-ADE1-FF5711E4C41F}"/>
                  </a:ext>
                </a:extLst>
              </p:cNvPr>
              <p:cNvSpPr/>
              <p:nvPr/>
            </p:nvSpPr>
            <p:spPr>
              <a:xfrm>
                <a:off x="18674" y="3779084"/>
                <a:ext cx="362660" cy="589500"/>
              </a:xfrm>
              <a:custGeom>
                <a:avLst/>
                <a:gdLst>
                  <a:gd name="connsiteX0" fmla="*/ 210042 w 362660"/>
                  <a:gd name="connsiteY0" fmla="*/ 0 h 589500"/>
                  <a:gd name="connsiteX1" fmla="*/ 60595 w 362660"/>
                  <a:gd name="connsiteY1" fmla="*/ 371951 h 589500"/>
                  <a:gd name="connsiteX2" fmla="*/ 80788 w 362660"/>
                  <a:gd name="connsiteY2" fmla="*/ 587121 h 589500"/>
                  <a:gd name="connsiteX3" fmla="*/ 331010 w 362660"/>
                  <a:gd name="connsiteY3" fmla="*/ 471869 h 589500"/>
                  <a:gd name="connsiteX4" fmla="*/ 210042 w 362660"/>
                  <a:gd name="connsiteY4" fmla="*/ 0 h 589500"/>
                  <a:gd name="connsiteX5" fmla="*/ 210042 w 362660"/>
                  <a:gd name="connsiteY5" fmla="*/ 0 h 589500"/>
                  <a:gd name="connsiteX6" fmla="*/ 228902 w 362660"/>
                  <a:gd name="connsiteY6" fmla="*/ 212122 h 589500"/>
                  <a:gd name="connsiteX7" fmla="*/ 254905 w 362660"/>
                  <a:gd name="connsiteY7" fmla="*/ 282512 h 589500"/>
                  <a:gd name="connsiteX8" fmla="*/ 263954 w 362660"/>
                  <a:gd name="connsiteY8" fmla="*/ 369380 h 589500"/>
                  <a:gd name="connsiteX9" fmla="*/ 246904 w 362660"/>
                  <a:gd name="connsiteY9" fmla="*/ 421958 h 589500"/>
                  <a:gd name="connsiteX10" fmla="*/ 115364 w 362660"/>
                  <a:gd name="connsiteY10" fmla="*/ 491871 h 589500"/>
                  <a:gd name="connsiteX11" fmla="*/ 114411 w 362660"/>
                  <a:gd name="connsiteY11" fmla="*/ 491871 h 589500"/>
                  <a:gd name="connsiteX12" fmla="*/ 228902 w 362660"/>
                  <a:gd name="connsiteY12" fmla="*/ 212122 h 58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2660" h="589500">
                    <a:moveTo>
                      <a:pt x="210042" y="0"/>
                    </a:moveTo>
                    <a:cubicBezTo>
                      <a:pt x="112506" y="238411"/>
                      <a:pt x="92885" y="292989"/>
                      <a:pt x="60595" y="371951"/>
                    </a:cubicBezTo>
                    <a:cubicBezTo>
                      <a:pt x="14589" y="484537"/>
                      <a:pt x="-58182" y="570833"/>
                      <a:pt x="80788" y="587121"/>
                    </a:cubicBezTo>
                    <a:cubicBezTo>
                      <a:pt x="158893" y="596265"/>
                      <a:pt x="264811" y="583311"/>
                      <a:pt x="331010" y="471869"/>
                    </a:cubicBezTo>
                    <a:cubicBezTo>
                      <a:pt x="446167" y="277940"/>
                      <a:pt x="210042" y="0"/>
                      <a:pt x="210042" y="0"/>
                    </a:cubicBezTo>
                    <a:lnTo>
                      <a:pt x="210042" y="0"/>
                    </a:lnTo>
                    <a:close/>
                    <a:moveTo>
                      <a:pt x="228902" y="212122"/>
                    </a:moveTo>
                    <a:cubicBezTo>
                      <a:pt x="239474" y="235172"/>
                      <a:pt x="248523" y="258794"/>
                      <a:pt x="254905" y="282512"/>
                    </a:cubicBezTo>
                    <a:cubicBezTo>
                      <a:pt x="262430" y="310325"/>
                      <a:pt x="267097" y="340519"/>
                      <a:pt x="263954" y="369380"/>
                    </a:cubicBezTo>
                    <a:cubicBezTo>
                      <a:pt x="261858" y="388144"/>
                      <a:pt x="256524" y="405765"/>
                      <a:pt x="246904" y="421958"/>
                    </a:cubicBezTo>
                    <a:cubicBezTo>
                      <a:pt x="216519" y="473107"/>
                      <a:pt x="173752" y="493300"/>
                      <a:pt x="115364" y="491871"/>
                    </a:cubicBezTo>
                    <a:cubicBezTo>
                      <a:pt x="115078" y="491871"/>
                      <a:pt x="114792" y="491871"/>
                      <a:pt x="114411" y="491871"/>
                    </a:cubicBezTo>
                    <a:cubicBezTo>
                      <a:pt x="152606" y="398621"/>
                      <a:pt x="190706" y="305372"/>
                      <a:pt x="228902" y="212122"/>
                    </a:cubicBezTo>
                    <a:close/>
                  </a:path>
                </a:pathLst>
              </a:custGeom>
              <a:solidFill>
                <a:srgbClr val="1506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1C7F0B3A-957A-4A51-B1E3-5AEAFABDEFA5}"/>
                  </a:ext>
                </a:extLst>
              </p:cNvPr>
              <p:cNvSpPr/>
              <p:nvPr/>
            </p:nvSpPr>
            <p:spPr>
              <a:xfrm>
                <a:off x="-311906" y="3728471"/>
                <a:ext cx="554625" cy="415867"/>
              </a:xfrm>
              <a:custGeom>
                <a:avLst/>
                <a:gdLst>
                  <a:gd name="connsiteX0" fmla="*/ 554625 w 554625"/>
                  <a:gd name="connsiteY0" fmla="*/ 65377 h 415867"/>
                  <a:gd name="connsiteX1" fmla="*/ 212868 w 554625"/>
                  <a:gd name="connsiteY1" fmla="*/ 329696 h 415867"/>
                  <a:gd name="connsiteX2" fmla="*/ 38847 w 554625"/>
                  <a:gd name="connsiteY2" fmla="*/ 380179 h 415867"/>
                  <a:gd name="connsiteX3" fmla="*/ 67517 w 554625"/>
                  <a:gd name="connsiteY3" fmla="*/ 74902 h 415867"/>
                  <a:gd name="connsiteX4" fmla="*/ 554625 w 554625"/>
                  <a:gd name="connsiteY4" fmla="*/ 65377 h 415867"/>
                  <a:gd name="connsiteX5" fmla="*/ 554625 w 554625"/>
                  <a:gd name="connsiteY5" fmla="*/ 65377 h 415867"/>
                  <a:gd name="connsiteX6" fmla="*/ 345075 w 554625"/>
                  <a:gd name="connsiteY6" fmla="*/ 103858 h 415867"/>
                  <a:gd name="connsiteX7" fmla="*/ 270304 w 554625"/>
                  <a:gd name="connsiteY7" fmla="*/ 97572 h 415867"/>
                  <a:gd name="connsiteX8" fmla="*/ 138097 w 554625"/>
                  <a:gd name="connsiteY8" fmla="*/ 142530 h 415867"/>
                  <a:gd name="connsiteX9" fmla="*/ 104760 w 554625"/>
                  <a:gd name="connsiteY9" fmla="*/ 283976 h 415867"/>
                  <a:gd name="connsiteX10" fmla="*/ 106188 w 554625"/>
                  <a:gd name="connsiteY10" fmla="*/ 288739 h 415867"/>
                  <a:gd name="connsiteX11" fmla="*/ 345075 w 554625"/>
                  <a:gd name="connsiteY11" fmla="*/ 103858 h 415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4625" h="415867">
                    <a:moveTo>
                      <a:pt x="554625" y="65377"/>
                    </a:moveTo>
                    <a:cubicBezTo>
                      <a:pt x="322977" y="244733"/>
                      <a:pt x="274781" y="281690"/>
                      <a:pt x="212868" y="329696"/>
                    </a:cubicBezTo>
                    <a:cubicBezTo>
                      <a:pt x="139526" y="386465"/>
                      <a:pt x="81328" y="461332"/>
                      <a:pt x="38847" y="380179"/>
                    </a:cubicBezTo>
                    <a:cubicBezTo>
                      <a:pt x="1794" y="309313"/>
                      <a:pt x="-37068" y="183964"/>
                      <a:pt x="67517" y="74902"/>
                    </a:cubicBezTo>
                    <a:cubicBezTo>
                      <a:pt x="223536" y="-87880"/>
                      <a:pt x="554625" y="65377"/>
                      <a:pt x="554625" y="65377"/>
                    </a:cubicBezTo>
                    <a:lnTo>
                      <a:pt x="554625" y="65377"/>
                    </a:lnTo>
                    <a:close/>
                    <a:moveTo>
                      <a:pt x="345075" y="103858"/>
                    </a:moveTo>
                    <a:cubicBezTo>
                      <a:pt x="320025" y="99763"/>
                      <a:pt x="294879" y="97477"/>
                      <a:pt x="270304" y="97572"/>
                    </a:cubicBezTo>
                    <a:cubicBezTo>
                      <a:pt x="223155" y="97762"/>
                      <a:pt x="172101" y="107097"/>
                      <a:pt x="138097" y="142530"/>
                    </a:cubicBezTo>
                    <a:cubicBezTo>
                      <a:pt x="98187" y="184249"/>
                      <a:pt x="89234" y="229303"/>
                      <a:pt x="104760" y="283976"/>
                    </a:cubicBezTo>
                    <a:cubicBezTo>
                      <a:pt x="105236" y="285595"/>
                      <a:pt x="105712" y="287119"/>
                      <a:pt x="106188" y="288739"/>
                    </a:cubicBezTo>
                    <a:cubicBezTo>
                      <a:pt x="185817" y="227207"/>
                      <a:pt x="265446" y="165580"/>
                      <a:pt x="345075" y="103858"/>
                    </a:cubicBezTo>
                    <a:close/>
                  </a:path>
                </a:pathLst>
              </a:custGeom>
              <a:solidFill>
                <a:srgbClr val="1506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88713049-3957-4505-849C-A8266A55E587}"/>
                  </a:ext>
                </a:extLst>
              </p:cNvPr>
              <p:cNvSpPr/>
              <p:nvPr/>
            </p:nvSpPr>
            <p:spPr>
              <a:xfrm>
                <a:off x="160780" y="3708862"/>
                <a:ext cx="150541" cy="150541"/>
              </a:xfrm>
              <a:custGeom>
                <a:avLst/>
                <a:gdLst>
                  <a:gd name="connsiteX0" fmla="*/ 120800 w 150541"/>
                  <a:gd name="connsiteY0" fmla="*/ 15359 h 150541"/>
                  <a:gd name="connsiteX1" fmla="*/ 15359 w 150541"/>
                  <a:gd name="connsiteY1" fmla="*/ 29741 h 150541"/>
                  <a:gd name="connsiteX2" fmla="*/ 29741 w 150541"/>
                  <a:gd name="connsiteY2" fmla="*/ 135183 h 150541"/>
                  <a:gd name="connsiteX3" fmla="*/ 135183 w 150541"/>
                  <a:gd name="connsiteY3" fmla="*/ 120800 h 150541"/>
                  <a:gd name="connsiteX4" fmla="*/ 120800 w 150541"/>
                  <a:gd name="connsiteY4" fmla="*/ 15359 h 15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541" h="150541">
                    <a:moveTo>
                      <a:pt x="120800" y="15359"/>
                    </a:moveTo>
                    <a:cubicBezTo>
                      <a:pt x="87749" y="-9787"/>
                      <a:pt x="40505" y="-3406"/>
                      <a:pt x="15359" y="29741"/>
                    </a:cubicBezTo>
                    <a:cubicBezTo>
                      <a:pt x="-9787" y="62793"/>
                      <a:pt x="-3406" y="110037"/>
                      <a:pt x="29741" y="135183"/>
                    </a:cubicBezTo>
                    <a:cubicBezTo>
                      <a:pt x="62793" y="160329"/>
                      <a:pt x="110037" y="153947"/>
                      <a:pt x="135183" y="120800"/>
                    </a:cubicBezTo>
                    <a:cubicBezTo>
                      <a:pt x="160329" y="87653"/>
                      <a:pt x="153947" y="40505"/>
                      <a:pt x="120800" y="15359"/>
                    </a:cubicBezTo>
                    <a:close/>
                  </a:path>
                </a:pathLst>
              </a:custGeom>
              <a:solidFill>
                <a:srgbClr val="AB82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0B060FA-F483-4232-9FDE-947A26DECA5A}"/>
                </a:ext>
              </a:extLst>
            </p:cNvPr>
            <p:cNvSpPr/>
            <p:nvPr/>
          </p:nvSpPr>
          <p:spPr>
            <a:xfrm>
              <a:off x="196892" y="3736418"/>
              <a:ext cx="70125" cy="27436"/>
            </a:xfrm>
            <a:custGeom>
              <a:avLst/>
              <a:gdLst>
                <a:gd name="connsiteX0" fmla="*/ 68019 w 70125"/>
                <a:gd name="connsiteY0" fmla="*/ 9709 h 27436"/>
                <a:gd name="connsiteX1" fmla="*/ 69067 w 70125"/>
                <a:gd name="connsiteY1" fmla="*/ 17234 h 27436"/>
                <a:gd name="connsiteX2" fmla="*/ 61542 w 70125"/>
                <a:gd name="connsiteY2" fmla="*/ 18282 h 27436"/>
                <a:gd name="connsiteX3" fmla="*/ 34110 w 70125"/>
                <a:gd name="connsiteY3" fmla="*/ 11043 h 27436"/>
                <a:gd name="connsiteX4" fmla="*/ 9631 w 70125"/>
                <a:gd name="connsiteY4" fmla="*/ 25330 h 27436"/>
                <a:gd name="connsiteX5" fmla="*/ 2106 w 70125"/>
                <a:gd name="connsiteY5" fmla="*/ 26378 h 27436"/>
                <a:gd name="connsiteX6" fmla="*/ 1059 w 70125"/>
                <a:gd name="connsiteY6" fmla="*/ 18853 h 27436"/>
                <a:gd name="connsiteX7" fmla="*/ 32586 w 70125"/>
                <a:gd name="connsiteY7" fmla="*/ 470 h 27436"/>
                <a:gd name="connsiteX8" fmla="*/ 68019 w 70125"/>
                <a:gd name="connsiteY8" fmla="*/ 9709 h 2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125" h="27436">
                  <a:moveTo>
                    <a:pt x="68019" y="9709"/>
                  </a:moveTo>
                  <a:cubicBezTo>
                    <a:pt x="70401" y="11519"/>
                    <a:pt x="70782" y="14853"/>
                    <a:pt x="69067" y="17234"/>
                  </a:cubicBezTo>
                  <a:cubicBezTo>
                    <a:pt x="67257" y="19615"/>
                    <a:pt x="63924" y="19996"/>
                    <a:pt x="61542" y="18282"/>
                  </a:cubicBezTo>
                  <a:cubicBezTo>
                    <a:pt x="53446" y="12091"/>
                    <a:pt x="43540" y="9805"/>
                    <a:pt x="34110" y="11043"/>
                  </a:cubicBezTo>
                  <a:cubicBezTo>
                    <a:pt x="24776" y="12281"/>
                    <a:pt x="15822" y="17139"/>
                    <a:pt x="9631" y="25330"/>
                  </a:cubicBezTo>
                  <a:cubicBezTo>
                    <a:pt x="7821" y="27712"/>
                    <a:pt x="4488" y="28093"/>
                    <a:pt x="2106" y="26378"/>
                  </a:cubicBezTo>
                  <a:cubicBezTo>
                    <a:pt x="-275" y="24568"/>
                    <a:pt x="-656" y="21235"/>
                    <a:pt x="1059" y="18853"/>
                  </a:cubicBezTo>
                  <a:cubicBezTo>
                    <a:pt x="9060" y="8376"/>
                    <a:pt x="20490" y="2089"/>
                    <a:pt x="32586" y="470"/>
                  </a:cubicBezTo>
                  <a:cubicBezTo>
                    <a:pt x="44874" y="-1244"/>
                    <a:pt x="57637" y="1708"/>
                    <a:pt x="68019" y="97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96" name="Graphic 45029">
            <a:extLst>
              <a:ext uri="{FF2B5EF4-FFF2-40B4-BE49-F238E27FC236}">
                <a16:creationId xmlns:a16="http://schemas.microsoft.com/office/drawing/2014/main" id="{2434D846-20F4-4E4B-8E32-D002B7E17F96}"/>
              </a:ext>
            </a:extLst>
          </p:cNvPr>
          <p:cNvGrpSpPr/>
          <p:nvPr/>
        </p:nvGrpSpPr>
        <p:grpSpPr>
          <a:xfrm>
            <a:off x="5294090" y="1767338"/>
            <a:ext cx="210401" cy="182708"/>
            <a:chOff x="9117820" y="2027686"/>
            <a:chExt cx="210401" cy="182708"/>
          </a:xfrm>
        </p:grpSpPr>
        <p:sp>
          <p:nvSpPr>
            <p:cNvPr id="97" name="Freeform: Shape 53">
              <a:extLst>
                <a:ext uri="{FF2B5EF4-FFF2-40B4-BE49-F238E27FC236}">
                  <a16:creationId xmlns:a16="http://schemas.microsoft.com/office/drawing/2014/main" id="{09A8D4B9-4BBA-43DC-BD27-6EEC13D9B885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8" name="Freeform: Shape 54">
              <a:extLst>
                <a:ext uri="{FF2B5EF4-FFF2-40B4-BE49-F238E27FC236}">
                  <a16:creationId xmlns:a16="http://schemas.microsoft.com/office/drawing/2014/main" id="{BA07D175-3F00-46D7-9169-0C90365B2378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9" name="Freeform: Shape 55">
              <a:extLst>
                <a:ext uri="{FF2B5EF4-FFF2-40B4-BE49-F238E27FC236}">
                  <a16:creationId xmlns:a16="http://schemas.microsoft.com/office/drawing/2014/main" id="{D06931DA-DFF9-49D0-B6B4-4E6078C2516D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0" name="Freeform: Shape 56">
              <a:extLst>
                <a:ext uri="{FF2B5EF4-FFF2-40B4-BE49-F238E27FC236}">
                  <a16:creationId xmlns:a16="http://schemas.microsoft.com/office/drawing/2014/main" id="{A0D22577-F00B-4A9B-BCF7-BC8490C551F8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1" name="Freeform: Shape 57">
              <a:extLst>
                <a:ext uri="{FF2B5EF4-FFF2-40B4-BE49-F238E27FC236}">
                  <a16:creationId xmlns:a16="http://schemas.microsoft.com/office/drawing/2014/main" id="{205361CC-13BB-49D3-95F9-6A6331078552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" name="Freeform: Shape 58">
              <a:extLst>
                <a:ext uri="{FF2B5EF4-FFF2-40B4-BE49-F238E27FC236}">
                  <a16:creationId xmlns:a16="http://schemas.microsoft.com/office/drawing/2014/main" id="{3E5C061A-43DC-4773-B594-B66DDFD7804E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3" name="Freeform: Shape 59">
              <a:extLst>
                <a:ext uri="{FF2B5EF4-FFF2-40B4-BE49-F238E27FC236}">
                  <a16:creationId xmlns:a16="http://schemas.microsoft.com/office/drawing/2014/main" id="{E80968EF-C0E1-4B7E-A705-E664919346AA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4" name="Freeform: Shape 60">
              <a:extLst>
                <a:ext uri="{FF2B5EF4-FFF2-40B4-BE49-F238E27FC236}">
                  <a16:creationId xmlns:a16="http://schemas.microsoft.com/office/drawing/2014/main" id="{2F8AAF79-3A2C-46DD-A872-EAA7CFEA1654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5" name="Freeform: Shape 61">
              <a:extLst>
                <a:ext uri="{FF2B5EF4-FFF2-40B4-BE49-F238E27FC236}">
                  <a16:creationId xmlns:a16="http://schemas.microsoft.com/office/drawing/2014/main" id="{B4080F15-C710-4CFB-AA4F-906E038C82EB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6" name="Freeform: Shape 62">
              <a:extLst>
                <a:ext uri="{FF2B5EF4-FFF2-40B4-BE49-F238E27FC236}">
                  <a16:creationId xmlns:a16="http://schemas.microsoft.com/office/drawing/2014/main" id="{FE3C5528-7E55-4B1F-8C32-9213D7BDDF03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4" name="Freeform: Shape 63">
              <a:extLst>
                <a:ext uri="{FF2B5EF4-FFF2-40B4-BE49-F238E27FC236}">
                  <a16:creationId xmlns:a16="http://schemas.microsoft.com/office/drawing/2014/main" id="{994A0860-6663-4FF0-9EFE-C84FCBEF4A1D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5" name="Freeform: Shape 64">
              <a:extLst>
                <a:ext uri="{FF2B5EF4-FFF2-40B4-BE49-F238E27FC236}">
                  <a16:creationId xmlns:a16="http://schemas.microsoft.com/office/drawing/2014/main" id="{8CA7C7CC-F6C4-4A52-ACE7-C5B9602E4D6A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6" name="Freeform: Shape 65">
              <a:extLst>
                <a:ext uri="{FF2B5EF4-FFF2-40B4-BE49-F238E27FC236}">
                  <a16:creationId xmlns:a16="http://schemas.microsoft.com/office/drawing/2014/main" id="{44968AC5-2207-4CC6-8F21-62CB101300A9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7" name="Freeform: Shape 66">
              <a:extLst>
                <a:ext uri="{FF2B5EF4-FFF2-40B4-BE49-F238E27FC236}">
                  <a16:creationId xmlns:a16="http://schemas.microsoft.com/office/drawing/2014/main" id="{9696E345-F860-43D1-9D45-5E66F1E06535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8" name="Freeform: Shape 67">
              <a:extLst>
                <a:ext uri="{FF2B5EF4-FFF2-40B4-BE49-F238E27FC236}">
                  <a16:creationId xmlns:a16="http://schemas.microsoft.com/office/drawing/2014/main" id="{D8B17B95-FC4B-4BAC-8119-65C0D6AD0C10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9" name="Freeform: Shape 68">
              <a:extLst>
                <a:ext uri="{FF2B5EF4-FFF2-40B4-BE49-F238E27FC236}">
                  <a16:creationId xmlns:a16="http://schemas.microsoft.com/office/drawing/2014/main" id="{5ED4DBBF-EBE0-41A9-8286-7AA971DB9B09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0" name="Freeform: Shape 69">
              <a:extLst>
                <a:ext uri="{FF2B5EF4-FFF2-40B4-BE49-F238E27FC236}">
                  <a16:creationId xmlns:a16="http://schemas.microsoft.com/office/drawing/2014/main" id="{4FA9B45D-54D8-4B3C-BC84-AC72AB06C8DC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1" name="Freeform: Shape 70">
              <a:extLst>
                <a:ext uri="{FF2B5EF4-FFF2-40B4-BE49-F238E27FC236}">
                  <a16:creationId xmlns:a16="http://schemas.microsoft.com/office/drawing/2014/main" id="{B962ADBB-7D85-43EA-BB03-0CCF760B447D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2" name="Freeform: Shape 71">
              <a:extLst>
                <a:ext uri="{FF2B5EF4-FFF2-40B4-BE49-F238E27FC236}">
                  <a16:creationId xmlns:a16="http://schemas.microsoft.com/office/drawing/2014/main" id="{D5C50A84-AC4C-4415-9EA2-88371333D066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3" name="Freeform: Shape 72">
              <a:extLst>
                <a:ext uri="{FF2B5EF4-FFF2-40B4-BE49-F238E27FC236}">
                  <a16:creationId xmlns:a16="http://schemas.microsoft.com/office/drawing/2014/main" id="{5A4E4026-F787-4411-93DF-CDFF96F05053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4" name="Freeform: Shape 73">
              <a:extLst>
                <a:ext uri="{FF2B5EF4-FFF2-40B4-BE49-F238E27FC236}">
                  <a16:creationId xmlns:a16="http://schemas.microsoft.com/office/drawing/2014/main" id="{F16CB3B0-7977-4861-B097-9410456BAEC4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5" name="Freeform: Shape 74">
              <a:extLst>
                <a:ext uri="{FF2B5EF4-FFF2-40B4-BE49-F238E27FC236}">
                  <a16:creationId xmlns:a16="http://schemas.microsoft.com/office/drawing/2014/main" id="{A44F0C13-9DCB-4AEA-B8AA-5639B29B8D7C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6" name="Freeform: Shape 75">
              <a:extLst>
                <a:ext uri="{FF2B5EF4-FFF2-40B4-BE49-F238E27FC236}">
                  <a16:creationId xmlns:a16="http://schemas.microsoft.com/office/drawing/2014/main" id="{8AB70495-9339-4AF7-B640-19BE61B22A59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7" name="Freeform: Shape 76">
              <a:extLst>
                <a:ext uri="{FF2B5EF4-FFF2-40B4-BE49-F238E27FC236}">
                  <a16:creationId xmlns:a16="http://schemas.microsoft.com/office/drawing/2014/main" id="{5931BA3E-683C-4987-B270-960C99FFADCF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8" name="Freeform: Shape 77">
              <a:extLst>
                <a:ext uri="{FF2B5EF4-FFF2-40B4-BE49-F238E27FC236}">
                  <a16:creationId xmlns:a16="http://schemas.microsoft.com/office/drawing/2014/main" id="{42065C27-251A-4A55-90B1-36B6C2BA2B9B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9" name="Freeform: Shape 78">
              <a:extLst>
                <a:ext uri="{FF2B5EF4-FFF2-40B4-BE49-F238E27FC236}">
                  <a16:creationId xmlns:a16="http://schemas.microsoft.com/office/drawing/2014/main" id="{B53D5996-35AD-4D19-B5DC-0659C5442BB9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0" name="Freeform: Shape 79">
              <a:extLst>
                <a:ext uri="{FF2B5EF4-FFF2-40B4-BE49-F238E27FC236}">
                  <a16:creationId xmlns:a16="http://schemas.microsoft.com/office/drawing/2014/main" id="{1A8F94DF-8D01-4CF6-B1C9-67DAEA834296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1" name="Freeform: Shape 80">
              <a:extLst>
                <a:ext uri="{FF2B5EF4-FFF2-40B4-BE49-F238E27FC236}">
                  <a16:creationId xmlns:a16="http://schemas.microsoft.com/office/drawing/2014/main" id="{13738400-BD40-4A5B-81F6-BBE75571401D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2" name="Freeform: Shape 81">
              <a:extLst>
                <a:ext uri="{FF2B5EF4-FFF2-40B4-BE49-F238E27FC236}">
                  <a16:creationId xmlns:a16="http://schemas.microsoft.com/office/drawing/2014/main" id="{D630D031-65E9-4BD4-8FC2-19A211567F32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3" name="Freeform: Shape 82">
              <a:extLst>
                <a:ext uri="{FF2B5EF4-FFF2-40B4-BE49-F238E27FC236}">
                  <a16:creationId xmlns:a16="http://schemas.microsoft.com/office/drawing/2014/main" id="{3649F1A1-627B-4723-9D52-8FCE938C08EF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4" name="Freeform: Shape 83">
              <a:extLst>
                <a:ext uri="{FF2B5EF4-FFF2-40B4-BE49-F238E27FC236}">
                  <a16:creationId xmlns:a16="http://schemas.microsoft.com/office/drawing/2014/main" id="{214D4795-079A-48E4-87DC-72913B9CFCE6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5" name="Freeform: Shape 84">
              <a:extLst>
                <a:ext uri="{FF2B5EF4-FFF2-40B4-BE49-F238E27FC236}">
                  <a16:creationId xmlns:a16="http://schemas.microsoft.com/office/drawing/2014/main" id="{557AB41C-65DE-4C25-B63E-43430FEB9B45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6" name="Freeform: Shape 85">
              <a:extLst>
                <a:ext uri="{FF2B5EF4-FFF2-40B4-BE49-F238E27FC236}">
                  <a16:creationId xmlns:a16="http://schemas.microsoft.com/office/drawing/2014/main" id="{449AFE83-FF9B-4221-8767-310CD2ED6933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7" name="Freeform: Shape 86">
              <a:extLst>
                <a:ext uri="{FF2B5EF4-FFF2-40B4-BE49-F238E27FC236}">
                  <a16:creationId xmlns:a16="http://schemas.microsoft.com/office/drawing/2014/main" id="{EE9D7924-4DDB-4B3B-B6B8-1C1FB281F22C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8" name="Freeform: Shape 87">
              <a:extLst>
                <a:ext uri="{FF2B5EF4-FFF2-40B4-BE49-F238E27FC236}">
                  <a16:creationId xmlns:a16="http://schemas.microsoft.com/office/drawing/2014/main" id="{CF495DB9-ADFC-4F85-A97D-9CF48FF9FD77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9" name="Freeform: Shape 88">
              <a:extLst>
                <a:ext uri="{FF2B5EF4-FFF2-40B4-BE49-F238E27FC236}">
                  <a16:creationId xmlns:a16="http://schemas.microsoft.com/office/drawing/2014/main" id="{AA055083-23E4-4064-AB6C-1DA0E97DEF9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0" name="Freeform: Shape 89">
              <a:extLst>
                <a:ext uri="{FF2B5EF4-FFF2-40B4-BE49-F238E27FC236}">
                  <a16:creationId xmlns:a16="http://schemas.microsoft.com/office/drawing/2014/main" id="{C5D6879F-5F30-4B5E-B4EE-654C44FB87DF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1" name="Freeform: Shape 90">
              <a:extLst>
                <a:ext uri="{FF2B5EF4-FFF2-40B4-BE49-F238E27FC236}">
                  <a16:creationId xmlns:a16="http://schemas.microsoft.com/office/drawing/2014/main" id="{412B7BAF-6164-4960-9315-E5BF035CA344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2" name="Freeform: Shape 91">
              <a:extLst>
                <a:ext uri="{FF2B5EF4-FFF2-40B4-BE49-F238E27FC236}">
                  <a16:creationId xmlns:a16="http://schemas.microsoft.com/office/drawing/2014/main" id="{A4B13F2D-628B-4813-AB3C-5D45BD45AC24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3" name="Freeform: Shape 92">
              <a:extLst>
                <a:ext uri="{FF2B5EF4-FFF2-40B4-BE49-F238E27FC236}">
                  <a16:creationId xmlns:a16="http://schemas.microsoft.com/office/drawing/2014/main" id="{97464069-ADA7-42C2-81E5-C9A4D9EB4096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4" name="Freeform: Shape 93">
              <a:extLst>
                <a:ext uri="{FF2B5EF4-FFF2-40B4-BE49-F238E27FC236}">
                  <a16:creationId xmlns:a16="http://schemas.microsoft.com/office/drawing/2014/main" id="{693D3773-5B0E-41ED-BE32-39B25CCDA75E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5" name="Freeform: Shape 94">
              <a:extLst>
                <a:ext uri="{FF2B5EF4-FFF2-40B4-BE49-F238E27FC236}">
                  <a16:creationId xmlns:a16="http://schemas.microsoft.com/office/drawing/2014/main" id="{7FF18ACF-0188-4839-8564-4807AC255F48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6" name="Freeform: Shape 95">
              <a:extLst>
                <a:ext uri="{FF2B5EF4-FFF2-40B4-BE49-F238E27FC236}">
                  <a16:creationId xmlns:a16="http://schemas.microsoft.com/office/drawing/2014/main" id="{23685292-2F02-4E97-BF95-68A4D95D057A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7" name="Freeform: Shape 96">
              <a:extLst>
                <a:ext uri="{FF2B5EF4-FFF2-40B4-BE49-F238E27FC236}">
                  <a16:creationId xmlns:a16="http://schemas.microsoft.com/office/drawing/2014/main" id="{121EEAD7-6F53-40AF-8EA0-6324CEA6DB50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8" name="Freeform: Shape 97">
              <a:extLst>
                <a:ext uri="{FF2B5EF4-FFF2-40B4-BE49-F238E27FC236}">
                  <a16:creationId xmlns:a16="http://schemas.microsoft.com/office/drawing/2014/main" id="{A8ABBCE6-E764-4E13-B5AC-752CE2E5CC55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9" name="Freeform: Shape 98">
              <a:extLst>
                <a:ext uri="{FF2B5EF4-FFF2-40B4-BE49-F238E27FC236}">
                  <a16:creationId xmlns:a16="http://schemas.microsoft.com/office/drawing/2014/main" id="{CA2433CA-8432-4192-BB41-7941A28BC964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0" name="Freeform: Shape 99">
              <a:extLst>
                <a:ext uri="{FF2B5EF4-FFF2-40B4-BE49-F238E27FC236}">
                  <a16:creationId xmlns:a16="http://schemas.microsoft.com/office/drawing/2014/main" id="{DF56A92F-DF79-419A-9448-CF7CF614EF12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1" name="Freeform: Shape 100">
              <a:extLst>
                <a:ext uri="{FF2B5EF4-FFF2-40B4-BE49-F238E27FC236}">
                  <a16:creationId xmlns:a16="http://schemas.microsoft.com/office/drawing/2014/main" id="{D1AAB394-25EE-418D-AF4A-7BEF12F9B690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2" name="Freeform: Shape 101">
              <a:extLst>
                <a:ext uri="{FF2B5EF4-FFF2-40B4-BE49-F238E27FC236}">
                  <a16:creationId xmlns:a16="http://schemas.microsoft.com/office/drawing/2014/main" id="{36D90E77-A3D0-4D40-9548-E4DE5093776D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3" name="Freeform: Shape 102">
              <a:extLst>
                <a:ext uri="{FF2B5EF4-FFF2-40B4-BE49-F238E27FC236}">
                  <a16:creationId xmlns:a16="http://schemas.microsoft.com/office/drawing/2014/main" id="{8F7B5707-734C-4AED-A8EF-1FE07DAE5AE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4" name="Freeform: Shape 103">
              <a:extLst>
                <a:ext uri="{FF2B5EF4-FFF2-40B4-BE49-F238E27FC236}">
                  <a16:creationId xmlns:a16="http://schemas.microsoft.com/office/drawing/2014/main" id="{54DF1F3A-E109-42F5-A137-18C4BC6ADA3F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5" name="Freeform: Shape 104">
              <a:extLst>
                <a:ext uri="{FF2B5EF4-FFF2-40B4-BE49-F238E27FC236}">
                  <a16:creationId xmlns:a16="http://schemas.microsoft.com/office/drawing/2014/main" id="{A51B5E12-BA28-4426-AB44-D420E62F7A55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6" name="Freeform: Shape 105">
              <a:extLst>
                <a:ext uri="{FF2B5EF4-FFF2-40B4-BE49-F238E27FC236}">
                  <a16:creationId xmlns:a16="http://schemas.microsoft.com/office/drawing/2014/main" id="{C66553D0-43E7-41C9-9E54-CF56AE287B6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7" name="Freeform: Shape 106">
              <a:extLst>
                <a:ext uri="{FF2B5EF4-FFF2-40B4-BE49-F238E27FC236}">
                  <a16:creationId xmlns:a16="http://schemas.microsoft.com/office/drawing/2014/main" id="{55C855FC-0079-4701-80C0-0F20D68F1714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8" name="Freeform: Shape 107">
              <a:extLst>
                <a:ext uri="{FF2B5EF4-FFF2-40B4-BE49-F238E27FC236}">
                  <a16:creationId xmlns:a16="http://schemas.microsoft.com/office/drawing/2014/main" id="{4D4C6DE6-8AFB-4057-A2AC-B3F8AE067EA6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9" name="Freeform: Shape 108">
              <a:extLst>
                <a:ext uri="{FF2B5EF4-FFF2-40B4-BE49-F238E27FC236}">
                  <a16:creationId xmlns:a16="http://schemas.microsoft.com/office/drawing/2014/main" id="{0F6214FA-20C9-4379-ABC6-D5A9659A710E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0" name="Freeform: Shape 109">
              <a:extLst>
                <a:ext uri="{FF2B5EF4-FFF2-40B4-BE49-F238E27FC236}">
                  <a16:creationId xmlns:a16="http://schemas.microsoft.com/office/drawing/2014/main" id="{C15DAE8F-DA3A-44CC-A806-6B410E56D4DF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1" name="Freeform: Shape 110">
              <a:extLst>
                <a:ext uri="{FF2B5EF4-FFF2-40B4-BE49-F238E27FC236}">
                  <a16:creationId xmlns:a16="http://schemas.microsoft.com/office/drawing/2014/main" id="{9D08F5AC-2EDF-4A97-8CB9-425417437227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2" name="Freeform: Shape 111">
              <a:extLst>
                <a:ext uri="{FF2B5EF4-FFF2-40B4-BE49-F238E27FC236}">
                  <a16:creationId xmlns:a16="http://schemas.microsoft.com/office/drawing/2014/main" id="{B275D5A0-69B4-4D2F-AA24-2CDA3F8A9E01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3" name="Freeform: Shape 112">
              <a:extLst>
                <a:ext uri="{FF2B5EF4-FFF2-40B4-BE49-F238E27FC236}">
                  <a16:creationId xmlns:a16="http://schemas.microsoft.com/office/drawing/2014/main" id="{A783917F-2425-4F0A-83A6-690700EF33FA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4" name="Freeform: Shape 113">
              <a:extLst>
                <a:ext uri="{FF2B5EF4-FFF2-40B4-BE49-F238E27FC236}">
                  <a16:creationId xmlns:a16="http://schemas.microsoft.com/office/drawing/2014/main" id="{7EAF4736-EDC8-4665-A9F9-82B90A7A5F95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5" name="Freeform: Shape 114">
              <a:extLst>
                <a:ext uri="{FF2B5EF4-FFF2-40B4-BE49-F238E27FC236}">
                  <a16:creationId xmlns:a16="http://schemas.microsoft.com/office/drawing/2014/main" id="{7F317E97-C522-4275-B38D-9C3FB689C766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6" name="Freeform: Shape 115">
              <a:extLst>
                <a:ext uri="{FF2B5EF4-FFF2-40B4-BE49-F238E27FC236}">
                  <a16:creationId xmlns:a16="http://schemas.microsoft.com/office/drawing/2014/main" id="{043BFBAB-3435-477C-9210-F2B038330232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7" name="Freeform: Shape 116">
              <a:extLst>
                <a:ext uri="{FF2B5EF4-FFF2-40B4-BE49-F238E27FC236}">
                  <a16:creationId xmlns:a16="http://schemas.microsoft.com/office/drawing/2014/main" id="{84415468-6D73-45AD-96E7-B6A448041DF7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8" name="Freeform: Shape 117">
              <a:extLst>
                <a:ext uri="{FF2B5EF4-FFF2-40B4-BE49-F238E27FC236}">
                  <a16:creationId xmlns:a16="http://schemas.microsoft.com/office/drawing/2014/main" id="{8A04D88B-1552-473E-BCCB-0B26845A1D86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9" name="Freeform: Shape 118">
              <a:extLst>
                <a:ext uri="{FF2B5EF4-FFF2-40B4-BE49-F238E27FC236}">
                  <a16:creationId xmlns:a16="http://schemas.microsoft.com/office/drawing/2014/main" id="{3113011B-4386-470C-9139-CE36D96C543A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0" name="Freeform: Shape 119">
              <a:extLst>
                <a:ext uri="{FF2B5EF4-FFF2-40B4-BE49-F238E27FC236}">
                  <a16:creationId xmlns:a16="http://schemas.microsoft.com/office/drawing/2014/main" id="{AE8A6372-5FBF-4C48-9CD2-74CAA06051D4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1" name="Freeform: Shape 120">
              <a:extLst>
                <a:ext uri="{FF2B5EF4-FFF2-40B4-BE49-F238E27FC236}">
                  <a16:creationId xmlns:a16="http://schemas.microsoft.com/office/drawing/2014/main" id="{A5BE20E0-8F89-49C9-8D65-A5E42B924871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2" name="Freeform: Shape 121">
              <a:extLst>
                <a:ext uri="{FF2B5EF4-FFF2-40B4-BE49-F238E27FC236}">
                  <a16:creationId xmlns:a16="http://schemas.microsoft.com/office/drawing/2014/main" id="{6B15CAFA-2D7A-43C1-B819-B64B5CCFB1C0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3" name="Freeform: Shape 122">
              <a:extLst>
                <a:ext uri="{FF2B5EF4-FFF2-40B4-BE49-F238E27FC236}">
                  <a16:creationId xmlns:a16="http://schemas.microsoft.com/office/drawing/2014/main" id="{48079AE7-EDA1-425F-B527-45ABE28E5088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4" name="Freeform: Shape 123">
              <a:extLst>
                <a:ext uri="{FF2B5EF4-FFF2-40B4-BE49-F238E27FC236}">
                  <a16:creationId xmlns:a16="http://schemas.microsoft.com/office/drawing/2014/main" id="{7F9E54E9-2A99-46A3-B66F-17D42A78EB77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5" name="Freeform: Shape 124">
              <a:extLst>
                <a:ext uri="{FF2B5EF4-FFF2-40B4-BE49-F238E27FC236}">
                  <a16:creationId xmlns:a16="http://schemas.microsoft.com/office/drawing/2014/main" id="{1A850DD1-CD00-44DF-99E6-510A1DE8A9D0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6" name="Freeform: Shape 125">
              <a:extLst>
                <a:ext uri="{FF2B5EF4-FFF2-40B4-BE49-F238E27FC236}">
                  <a16:creationId xmlns:a16="http://schemas.microsoft.com/office/drawing/2014/main" id="{9AB8FA56-133E-43C3-A8D9-74352A94486F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7" name="Freeform: Shape 126">
              <a:extLst>
                <a:ext uri="{FF2B5EF4-FFF2-40B4-BE49-F238E27FC236}">
                  <a16:creationId xmlns:a16="http://schemas.microsoft.com/office/drawing/2014/main" id="{A9CF78E0-1CD7-4FA5-89A6-61428FBFE401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8" name="Freeform: Shape 127">
              <a:extLst>
                <a:ext uri="{FF2B5EF4-FFF2-40B4-BE49-F238E27FC236}">
                  <a16:creationId xmlns:a16="http://schemas.microsoft.com/office/drawing/2014/main" id="{9A200307-4A89-4967-8F3F-DB521C794F34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9" name="Freeform: Shape 128">
              <a:extLst>
                <a:ext uri="{FF2B5EF4-FFF2-40B4-BE49-F238E27FC236}">
                  <a16:creationId xmlns:a16="http://schemas.microsoft.com/office/drawing/2014/main" id="{4911A15B-46A7-4115-83F9-FE05CE88EC23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0" name="Freeform: Shape 129">
              <a:extLst>
                <a:ext uri="{FF2B5EF4-FFF2-40B4-BE49-F238E27FC236}">
                  <a16:creationId xmlns:a16="http://schemas.microsoft.com/office/drawing/2014/main" id="{62F47424-B468-4485-87C5-B5755C4BBCE1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1" name="Freeform: Shape 130">
              <a:extLst>
                <a:ext uri="{FF2B5EF4-FFF2-40B4-BE49-F238E27FC236}">
                  <a16:creationId xmlns:a16="http://schemas.microsoft.com/office/drawing/2014/main" id="{6499B650-A22D-4762-BE30-A1EF7CED37FA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2" name="Freeform: Shape 131">
              <a:extLst>
                <a:ext uri="{FF2B5EF4-FFF2-40B4-BE49-F238E27FC236}">
                  <a16:creationId xmlns:a16="http://schemas.microsoft.com/office/drawing/2014/main" id="{B0EE9A2F-27BA-4662-BAC7-5B514FA6E45A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3" name="Freeform: Shape 132">
              <a:extLst>
                <a:ext uri="{FF2B5EF4-FFF2-40B4-BE49-F238E27FC236}">
                  <a16:creationId xmlns:a16="http://schemas.microsoft.com/office/drawing/2014/main" id="{2A90AF5B-057E-46AC-96B4-A681F367F6C6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4" name="Freeform: Shape 133">
              <a:extLst>
                <a:ext uri="{FF2B5EF4-FFF2-40B4-BE49-F238E27FC236}">
                  <a16:creationId xmlns:a16="http://schemas.microsoft.com/office/drawing/2014/main" id="{873E1E45-15A6-4F5F-9D43-B4E529D9AC5A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5" name="Freeform: Shape 134">
              <a:extLst>
                <a:ext uri="{FF2B5EF4-FFF2-40B4-BE49-F238E27FC236}">
                  <a16:creationId xmlns:a16="http://schemas.microsoft.com/office/drawing/2014/main" id="{EA01597E-D042-47DB-BF2A-E13C39D4A9CD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6" name="Freeform: Shape 135">
              <a:extLst>
                <a:ext uri="{FF2B5EF4-FFF2-40B4-BE49-F238E27FC236}">
                  <a16:creationId xmlns:a16="http://schemas.microsoft.com/office/drawing/2014/main" id="{B0D5EB71-59FE-4018-822E-820CA5E8B81A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7" name="Freeform: Shape 136">
              <a:extLst>
                <a:ext uri="{FF2B5EF4-FFF2-40B4-BE49-F238E27FC236}">
                  <a16:creationId xmlns:a16="http://schemas.microsoft.com/office/drawing/2014/main" id="{770CB45E-8212-48D5-ABD0-64A6E1000E9D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8" name="Freeform: Shape 137">
              <a:extLst>
                <a:ext uri="{FF2B5EF4-FFF2-40B4-BE49-F238E27FC236}">
                  <a16:creationId xmlns:a16="http://schemas.microsoft.com/office/drawing/2014/main" id="{774F1BBF-ADEC-4B47-BC01-C670BF7577A3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9" name="Freeform: Shape 138">
              <a:extLst>
                <a:ext uri="{FF2B5EF4-FFF2-40B4-BE49-F238E27FC236}">
                  <a16:creationId xmlns:a16="http://schemas.microsoft.com/office/drawing/2014/main" id="{0D6F8E89-5166-4A8B-8E23-2ABC649458D8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0" name="Freeform: Shape 139">
              <a:extLst>
                <a:ext uri="{FF2B5EF4-FFF2-40B4-BE49-F238E27FC236}">
                  <a16:creationId xmlns:a16="http://schemas.microsoft.com/office/drawing/2014/main" id="{5975823C-49C4-4495-BBAF-AA394AFEEA47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1" name="Freeform: Shape 140">
              <a:extLst>
                <a:ext uri="{FF2B5EF4-FFF2-40B4-BE49-F238E27FC236}">
                  <a16:creationId xmlns:a16="http://schemas.microsoft.com/office/drawing/2014/main" id="{BA1BB6AD-CDAC-469E-A0C8-DFBB6087FF7A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2" name="Freeform: Shape 141">
              <a:extLst>
                <a:ext uri="{FF2B5EF4-FFF2-40B4-BE49-F238E27FC236}">
                  <a16:creationId xmlns:a16="http://schemas.microsoft.com/office/drawing/2014/main" id="{5293B505-13FA-4E56-BD54-89CEC31B7D0F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3" name="Freeform: Shape 142">
              <a:extLst>
                <a:ext uri="{FF2B5EF4-FFF2-40B4-BE49-F238E27FC236}">
                  <a16:creationId xmlns:a16="http://schemas.microsoft.com/office/drawing/2014/main" id="{7DC72455-A3BA-45E3-A939-F5CD9449556B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4" name="Freeform: Shape 143">
              <a:extLst>
                <a:ext uri="{FF2B5EF4-FFF2-40B4-BE49-F238E27FC236}">
                  <a16:creationId xmlns:a16="http://schemas.microsoft.com/office/drawing/2014/main" id="{9E4D817A-5A0E-4FFA-B617-73E9A628230A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5" name="Freeform: Shape 144">
              <a:extLst>
                <a:ext uri="{FF2B5EF4-FFF2-40B4-BE49-F238E27FC236}">
                  <a16:creationId xmlns:a16="http://schemas.microsoft.com/office/drawing/2014/main" id="{815D9414-AB84-4213-95F9-DEF5193D3E62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6" name="Freeform: Shape 145">
              <a:extLst>
                <a:ext uri="{FF2B5EF4-FFF2-40B4-BE49-F238E27FC236}">
                  <a16:creationId xmlns:a16="http://schemas.microsoft.com/office/drawing/2014/main" id="{0F181030-BD51-4561-8DC8-B76483A08677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7" name="Freeform: Shape 146">
              <a:extLst>
                <a:ext uri="{FF2B5EF4-FFF2-40B4-BE49-F238E27FC236}">
                  <a16:creationId xmlns:a16="http://schemas.microsoft.com/office/drawing/2014/main" id="{38DB9987-8028-4030-9787-A28F2667153D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8" name="Freeform: Shape 147">
              <a:extLst>
                <a:ext uri="{FF2B5EF4-FFF2-40B4-BE49-F238E27FC236}">
                  <a16:creationId xmlns:a16="http://schemas.microsoft.com/office/drawing/2014/main" id="{7B76A181-C821-43C3-AAC1-A1D3A533C6E5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9" name="Freeform: Shape 148">
              <a:extLst>
                <a:ext uri="{FF2B5EF4-FFF2-40B4-BE49-F238E27FC236}">
                  <a16:creationId xmlns:a16="http://schemas.microsoft.com/office/drawing/2014/main" id="{7185B668-FE20-4D03-BB59-8D4FB19C14E9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0" name="Freeform: Shape 149">
              <a:extLst>
                <a:ext uri="{FF2B5EF4-FFF2-40B4-BE49-F238E27FC236}">
                  <a16:creationId xmlns:a16="http://schemas.microsoft.com/office/drawing/2014/main" id="{12E6E6D9-E465-4EB9-99FA-001721ED67C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1" name="Freeform: Shape 150">
              <a:extLst>
                <a:ext uri="{FF2B5EF4-FFF2-40B4-BE49-F238E27FC236}">
                  <a16:creationId xmlns:a16="http://schemas.microsoft.com/office/drawing/2014/main" id="{A55B4EC8-64F7-480E-86B5-DDA6492C3B82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2" name="Freeform: Shape 151">
              <a:extLst>
                <a:ext uri="{FF2B5EF4-FFF2-40B4-BE49-F238E27FC236}">
                  <a16:creationId xmlns:a16="http://schemas.microsoft.com/office/drawing/2014/main" id="{D66FB573-3C10-47C7-A20C-80303CE97CF7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3" name="Freeform: Shape 152">
              <a:extLst>
                <a:ext uri="{FF2B5EF4-FFF2-40B4-BE49-F238E27FC236}">
                  <a16:creationId xmlns:a16="http://schemas.microsoft.com/office/drawing/2014/main" id="{0EC1CFAB-2CBE-439E-90E8-14E6BDF93F77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4" name="Freeform: Shape 153">
              <a:extLst>
                <a:ext uri="{FF2B5EF4-FFF2-40B4-BE49-F238E27FC236}">
                  <a16:creationId xmlns:a16="http://schemas.microsoft.com/office/drawing/2014/main" id="{70F9DA4B-4247-441A-80E7-5E1AFD76F3D5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5" name="Freeform: Shape 154">
              <a:extLst>
                <a:ext uri="{FF2B5EF4-FFF2-40B4-BE49-F238E27FC236}">
                  <a16:creationId xmlns:a16="http://schemas.microsoft.com/office/drawing/2014/main" id="{283BCFA2-C01C-41B2-BBE7-686A62A9A44C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6" name="Freeform: Shape 155">
              <a:extLst>
                <a:ext uri="{FF2B5EF4-FFF2-40B4-BE49-F238E27FC236}">
                  <a16:creationId xmlns:a16="http://schemas.microsoft.com/office/drawing/2014/main" id="{47ACBA49-2577-4C2B-ADAB-4DB8532D79E1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27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1920677" y="152453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8" name="Graphic 19325">
            <a:extLst>
              <a:ext uri="{FF2B5EF4-FFF2-40B4-BE49-F238E27FC236}">
                <a16:creationId xmlns:a16="http://schemas.microsoft.com/office/drawing/2014/main" id="{3F8B1ABC-326F-4BF6-A016-A5E0149DD6C5}"/>
              </a:ext>
            </a:extLst>
          </p:cNvPr>
          <p:cNvSpPr/>
          <p:nvPr/>
        </p:nvSpPr>
        <p:spPr>
          <a:xfrm>
            <a:off x="2203912" y="4344818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9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5689501" y="4527886"/>
            <a:ext cx="426511" cy="38042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30" name="Graphic 15">
            <a:extLst>
              <a:ext uri="{FF2B5EF4-FFF2-40B4-BE49-F238E27FC236}">
                <a16:creationId xmlns:a16="http://schemas.microsoft.com/office/drawing/2014/main" id="{CB3E4E61-DED0-4D5D-A42B-CC9D75FEDFA3}"/>
              </a:ext>
            </a:extLst>
          </p:cNvPr>
          <p:cNvGrpSpPr/>
          <p:nvPr/>
        </p:nvGrpSpPr>
        <p:grpSpPr>
          <a:xfrm rot="20537283">
            <a:off x="3331120" y="1327374"/>
            <a:ext cx="1380786" cy="1184465"/>
            <a:chOff x="8203691" y="2074073"/>
            <a:chExt cx="976788" cy="876866"/>
          </a:xfrm>
        </p:grpSpPr>
        <p:sp>
          <p:nvSpPr>
            <p:cNvPr id="231" name="Freeform: Shape 1194">
              <a:extLst>
                <a:ext uri="{FF2B5EF4-FFF2-40B4-BE49-F238E27FC236}">
                  <a16:creationId xmlns:a16="http://schemas.microsoft.com/office/drawing/2014/main" id="{B41F345E-DCE2-4808-A033-9851B7294046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2" name="Freeform: Shape 1195">
              <a:extLst>
                <a:ext uri="{FF2B5EF4-FFF2-40B4-BE49-F238E27FC236}">
                  <a16:creationId xmlns:a16="http://schemas.microsoft.com/office/drawing/2014/main" id="{38AB8928-1A47-4993-94FF-E7D21729AD3E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3" name="Freeform: Shape 1196">
              <a:extLst>
                <a:ext uri="{FF2B5EF4-FFF2-40B4-BE49-F238E27FC236}">
                  <a16:creationId xmlns:a16="http://schemas.microsoft.com/office/drawing/2014/main" id="{5D0F5645-9A82-4500-8B4E-5B74886781EA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4" name="Freeform: Shape 1197">
              <a:extLst>
                <a:ext uri="{FF2B5EF4-FFF2-40B4-BE49-F238E27FC236}">
                  <a16:creationId xmlns:a16="http://schemas.microsoft.com/office/drawing/2014/main" id="{C1DBB0C4-1A59-43A5-9274-74073AA7EFFA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5" name="Freeform: Shape 1198">
              <a:extLst>
                <a:ext uri="{FF2B5EF4-FFF2-40B4-BE49-F238E27FC236}">
                  <a16:creationId xmlns:a16="http://schemas.microsoft.com/office/drawing/2014/main" id="{7392A522-86D4-47A9-96A3-9DD2AFF88993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6" name="Freeform: Shape 1199">
              <a:extLst>
                <a:ext uri="{FF2B5EF4-FFF2-40B4-BE49-F238E27FC236}">
                  <a16:creationId xmlns:a16="http://schemas.microsoft.com/office/drawing/2014/main" id="{18DB7B23-AE07-4D6E-8E83-9736CB780940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7" name="Freeform: Shape 1200">
              <a:extLst>
                <a:ext uri="{FF2B5EF4-FFF2-40B4-BE49-F238E27FC236}">
                  <a16:creationId xmlns:a16="http://schemas.microsoft.com/office/drawing/2014/main" id="{D8EAC51B-46AC-4D64-A17D-B830D045CA75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8" name="Freeform: Shape 1201">
              <a:extLst>
                <a:ext uri="{FF2B5EF4-FFF2-40B4-BE49-F238E27FC236}">
                  <a16:creationId xmlns:a16="http://schemas.microsoft.com/office/drawing/2014/main" id="{1CCF1D78-FCF7-443A-9329-315A061000BB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9" name="Freeform: Shape 1202">
              <a:extLst>
                <a:ext uri="{FF2B5EF4-FFF2-40B4-BE49-F238E27FC236}">
                  <a16:creationId xmlns:a16="http://schemas.microsoft.com/office/drawing/2014/main" id="{67DF67E7-2F9D-49BB-A09E-EA973F93EE64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0" name="Freeform: Shape 1203">
              <a:extLst>
                <a:ext uri="{FF2B5EF4-FFF2-40B4-BE49-F238E27FC236}">
                  <a16:creationId xmlns:a16="http://schemas.microsoft.com/office/drawing/2014/main" id="{29ACF767-6DF9-4D1E-8532-AD3D0E143074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1" name="Freeform: Shape 1204">
              <a:extLst>
                <a:ext uri="{FF2B5EF4-FFF2-40B4-BE49-F238E27FC236}">
                  <a16:creationId xmlns:a16="http://schemas.microsoft.com/office/drawing/2014/main" id="{A566BF91-3A65-4535-BCE1-24BBE8D10078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2" name="Freeform: Shape 1205">
              <a:extLst>
                <a:ext uri="{FF2B5EF4-FFF2-40B4-BE49-F238E27FC236}">
                  <a16:creationId xmlns:a16="http://schemas.microsoft.com/office/drawing/2014/main" id="{896A063E-6B47-4B17-A8A2-CCE7DFD377AC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43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9018844">
            <a:off x="8452370" y="479941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44" name="Graphic 2">
            <a:extLst>
              <a:ext uri="{FF2B5EF4-FFF2-40B4-BE49-F238E27FC236}">
                <a16:creationId xmlns:a16="http://schemas.microsoft.com/office/drawing/2014/main" id="{3F9CEC03-8524-40E0-BE7A-9B373FCBC94B}"/>
              </a:ext>
            </a:extLst>
          </p:cNvPr>
          <p:cNvGrpSpPr/>
          <p:nvPr/>
        </p:nvGrpSpPr>
        <p:grpSpPr>
          <a:xfrm rot="1383228">
            <a:off x="10590848" y="4630688"/>
            <a:ext cx="1182539" cy="1448421"/>
            <a:chOff x="5881684" y="3147949"/>
            <a:chExt cx="428090" cy="557286"/>
          </a:xfrm>
        </p:grpSpPr>
        <p:grpSp>
          <p:nvGrpSpPr>
            <p:cNvPr id="245" name="Graphic 2">
              <a:extLst>
                <a:ext uri="{FF2B5EF4-FFF2-40B4-BE49-F238E27FC236}">
                  <a16:creationId xmlns:a16="http://schemas.microsoft.com/office/drawing/2014/main" id="{3F9CEC03-8524-40E0-BE7A-9B373FCBC94B}"/>
                </a:ext>
              </a:extLst>
            </p:cNvPr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247" name="Freeform: Shape 10">
                <a:extLst>
                  <a:ext uri="{FF2B5EF4-FFF2-40B4-BE49-F238E27FC236}">
                    <a16:creationId xmlns:a16="http://schemas.microsoft.com/office/drawing/2014/main" id="{F8EF85D1-324E-4F15-AF40-FF0EF8EAFA0B}"/>
                  </a:ext>
                </a:extLst>
              </p:cNvPr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>
                  <a:gd name="connsiteX0" fmla="*/ 0 w 14097"/>
                  <a:gd name="connsiteY0" fmla="*/ 0 h 66867"/>
                  <a:gd name="connsiteX1" fmla="*/ 14098 w 14097"/>
                  <a:gd name="connsiteY1" fmla="*/ 0 h 66867"/>
                  <a:gd name="connsiteX2" fmla="*/ 14098 w 14097"/>
                  <a:gd name="connsiteY2" fmla="*/ 66868 h 66867"/>
                  <a:gd name="connsiteX3" fmla="*/ 0 w 14097"/>
                  <a:gd name="connsiteY3" fmla="*/ 66868 h 6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867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8" name="Freeform: Shape 11">
                <a:extLst>
                  <a:ext uri="{FF2B5EF4-FFF2-40B4-BE49-F238E27FC236}">
                    <a16:creationId xmlns:a16="http://schemas.microsoft.com/office/drawing/2014/main" id="{E7EBB8B6-3292-4257-B9CB-01152F497819}"/>
                  </a:ext>
                </a:extLst>
              </p:cNvPr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>
                  <a:gd name="connsiteX0" fmla="*/ 0 w 14097"/>
                  <a:gd name="connsiteY0" fmla="*/ 0 h 66963"/>
                  <a:gd name="connsiteX1" fmla="*/ 14097 w 14097"/>
                  <a:gd name="connsiteY1" fmla="*/ 0 h 66963"/>
                  <a:gd name="connsiteX2" fmla="*/ 14097 w 14097"/>
                  <a:gd name="connsiteY2" fmla="*/ 66963 h 66963"/>
                  <a:gd name="connsiteX3" fmla="*/ 0 w 14097"/>
                  <a:gd name="connsiteY3" fmla="*/ 66963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963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9" name="Freeform: Shape 12">
                <a:extLst>
                  <a:ext uri="{FF2B5EF4-FFF2-40B4-BE49-F238E27FC236}">
                    <a16:creationId xmlns:a16="http://schemas.microsoft.com/office/drawing/2014/main" id="{2D9B73D0-EED9-449A-9068-4CD34E7E5A08}"/>
                  </a:ext>
                </a:extLst>
              </p:cNvPr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>
                  <a:gd name="connsiteX0" fmla="*/ 1580 w 67243"/>
                  <a:gd name="connsiteY0" fmla="*/ 8087 h 60487"/>
                  <a:gd name="connsiteX1" fmla="*/ 6056 w 67243"/>
                  <a:gd name="connsiteY1" fmla="*/ 2562 h 60487"/>
                  <a:gd name="connsiteX2" fmla="*/ 16153 w 67243"/>
                  <a:gd name="connsiteY2" fmla="*/ 1896 h 60487"/>
                  <a:gd name="connsiteX3" fmla="*/ 65111 w 67243"/>
                  <a:gd name="connsiteY3" fmla="*/ 48568 h 60487"/>
                  <a:gd name="connsiteX4" fmla="*/ 62349 w 67243"/>
                  <a:gd name="connsiteY4" fmla="*/ 60189 h 60487"/>
                  <a:gd name="connsiteX5" fmla="*/ 62349 w 67243"/>
                  <a:gd name="connsiteY5" fmla="*/ 60189 h 60487"/>
                  <a:gd name="connsiteX6" fmla="*/ 56158 w 67243"/>
                  <a:gd name="connsiteY6" fmla="*/ 59046 h 60487"/>
                  <a:gd name="connsiteX7" fmla="*/ 2723 w 67243"/>
                  <a:gd name="connsiteY7" fmla="*/ 17802 h 60487"/>
                  <a:gd name="connsiteX8" fmla="*/ 1580 w 67243"/>
                  <a:gd name="connsiteY8" fmla="*/ 8087 h 6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43" h="60487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0" name="Freeform: Shape 13">
                <a:extLst>
                  <a:ext uri="{FF2B5EF4-FFF2-40B4-BE49-F238E27FC236}">
                    <a16:creationId xmlns:a16="http://schemas.microsoft.com/office/drawing/2014/main" id="{0C8AF630-66B8-4A01-B77C-359FD1EB1712}"/>
                  </a:ext>
                </a:extLst>
              </p:cNvPr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>
                  <a:gd name="connsiteX0" fmla="*/ 30747 w 35589"/>
                  <a:gd name="connsiteY0" fmla="*/ 2425 h 79779"/>
                  <a:gd name="connsiteX1" fmla="*/ 23984 w 35589"/>
                  <a:gd name="connsiteY1" fmla="*/ 329 h 79779"/>
                  <a:gd name="connsiteX2" fmla="*/ 15221 w 35589"/>
                  <a:gd name="connsiteY2" fmla="*/ 5377 h 79779"/>
                  <a:gd name="connsiteX3" fmla="*/ 171 w 35589"/>
                  <a:gd name="connsiteY3" fmla="*/ 71290 h 79779"/>
                  <a:gd name="connsiteX4" fmla="*/ 8839 w 35589"/>
                  <a:gd name="connsiteY4" fmla="*/ 79482 h 79779"/>
                  <a:gd name="connsiteX5" fmla="*/ 8839 w 35589"/>
                  <a:gd name="connsiteY5" fmla="*/ 79482 h 79779"/>
                  <a:gd name="connsiteX6" fmla="*/ 13411 w 35589"/>
                  <a:gd name="connsiteY6" fmla="*/ 75100 h 79779"/>
                  <a:gd name="connsiteX7" fmla="*/ 35223 w 35589"/>
                  <a:gd name="connsiteY7" fmla="*/ 11283 h 79779"/>
                  <a:gd name="connsiteX8" fmla="*/ 30747 w 35589"/>
                  <a:gd name="connsiteY8" fmla="*/ 2425 h 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89" h="79779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251" name="Freeform: Shape 14">
                <a:extLst>
                  <a:ext uri="{FF2B5EF4-FFF2-40B4-BE49-F238E27FC236}">
                    <a16:creationId xmlns:a16="http://schemas.microsoft.com/office/drawing/2014/main" id="{68CEB605-E147-4722-B8C7-EE3B45243AC3}"/>
                  </a:ext>
                </a:extLst>
              </p:cNvPr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>
                  <a:gd name="connsiteX0" fmla="*/ 8791 w 250053"/>
                  <a:gd name="connsiteY0" fmla="*/ 157034 h 157312"/>
                  <a:gd name="connsiteX1" fmla="*/ 28 w 250053"/>
                  <a:gd name="connsiteY1" fmla="*/ 152462 h 157312"/>
                  <a:gd name="connsiteX2" fmla="*/ 15458 w 250053"/>
                  <a:gd name="connsiteY2" fmla="*/ 57403 h 157312"/>
                  <a:gd name="connsiteX3" fmla="*/ 26888 w 250053"/>
                  <a:gd name="connsiteY3" fmla="*/ 44449 h 157312"/>
                  <a:gd name="connsiteX4" fmla="*/ 172335 w 250053"/>
                  <a:gd name="connsiteY4" fmla="*/ 729 h 157312"/>
                  <a:gd name="connsiteX5" fmla="*/ 188718 w 250053"/>
                  <a:gd name="connsiteY5" fmla="*/ 4920 h 157312"/>
                  <a:gd name="connsiteX6" fmla="*/ 247964 w 250053"/>
                  <a:gd name="connsiteY6" fmla="*/ 64928 h 157312"/>
                  <a:gd name="connsiteX7" fmla="*/ 247106 w 250053"/>
                  <a:gd name="connsiteY7" fmla="*/ 75691 h 157312"/>
                  <a:gd name="connsiteX8" fmla="*/ 237391 w 250053"/>
                  <a:gd name="connsiteY8" fmla="*/ 74548 h 157312"/>
                  <a:gd name="connsiteX9" fmla="*/ 188242 w 250053"/>
                  <a:gd name="connsiteY9" fmla="*/ 24827 h 157312"/>
                  <a:gd name="connsiteX10" fmla="*/ 163191 w 250053"/>
                  <a:gd name="connsiteY10" fmla="*/ 18446 h 157312"/>
                  <a:gd name="connsiteX11" fmla="*/ 44319 w 250053"/>
                  <a:gd name="connsiteY11" fmla="*/ 54164 h 157312"/>
                  <a:gd name="connsiteX12" fmla="*/ 26888 w 250053"/>
                  <a:gd name="connsiteY12" fmla="*/ 73691 h 157312"/>
                  <a:gd name="connsiteX13" fmla="*/ 13934 w 250053"/>
                  <a:gd name="connsiteY13" fmla="*/ 149605 h 157312"/>
                  <a:gd name="connsiteX14" fmla="*/ 9172 w 250053"/>
                  <a:gd name="connsiteY14" fmla="*/ 156844 h 157312"/>
                  <a:gd name="connsiteX15" fmla="*/ 8791 w 250053"/>
                  <a:gd name="connsiteY15" fmla="*/ 157034 h 157312"/>
                  <a:gd name="connsiteX16" fmla="*/ 13553 w 250053"/>
                  <a:gd name="connsiteY16" fmla="*/ 147795 h 157312"/>
                  <a:gd name="connsiteX17" fmla="*/ 13553 w 250053"/>
                  <a:gd name="connsiteY17" fmla="*/ 147795 h 157312"/>
                  <a:gd name="connsiteX18" fmla="*/ 13553 w 250053"/>
                  <a:gd name="connsiteY18" fmla="*/ 147795 h 157312"/>
                  <a:gd name="connsiteX19" fmla="*/ 13553 w 250053"/>
                  <a:gd name="connsiteY19" fmla="*/ 147795 h 157312"/>
                  <a:gd name="connsiteX20" fmla="*/ 13553 w 250053"/>
                  <a:gd name="connsiteY20" fmla="*/ 147795 h 157312"/>
                  <a:gd name="connsiteX21" fmla="*/ 13553 w 250053"/>
                  <a:gd name="connsiteY21" fmla="*/ 147795 h 1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053" h="157312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252" name="Freeform: Shape 15">
                <a:extLst>
                  <a:ext uri="{FF2B5EF4-FFF2-40B4-BE49-F238E27FC236}">
                    <a16:creationId xmlns:a16="http://schemas.microsoft.com/office/drawing/2014/main" id="{D361AC83-5076-42C7-A70F-301140A0ED95}"/>
                  </a:ext>
                </a:extLst>
              </p:cNvPr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>
                  <a:gd name="connsiteX0" fmla="*/ 22294 w 24428"/>
                  <a:gd name="connsiteY0" fmla="*/ 21566 h 24033"/>
                  <a:gd name="connsiteX1" fmla="*/ 22294 w 24428"/>
                  <a:gd name="connsiteY1" fmla="*/ 21566 h 24033"/>
                  <a:gd name="connsiteX2" fmla="*/ 11054 w 24428"/>
                  <a:gd name="connsiteY2" fmla="*/ 21851 h 24033"/>
                  <a:gd name="connsiteX3" fmla="*/ 2482 w 24428"/>
                  <a:gd name="connsiteY3" fmla="*/ 13755 h 24033"/>
                  <a:gd name="connsiteX4" fmla="*/ 2101 w 24428"/>
                  <a:gd name="connsiteY4" fmla="*/ 2516 h 24033"/>
                  <a:gd name="connsiteX5" fmla="*/ 2101 w 24428"/>
                  <a:gd name="connsiteY5" fmla="*/ 2516 h 24033"/>
                  <a:gd name="connsiteX6" fmla="*/ 13340 w 24428"/>
                  <a:gd name="connsiteY6" fmla="*/ 2135 h 24033"/>
                  <a:gd name="connsiteX7" fmla="*/ 21913 w 24428"/>
                  <a:gd name="connsiteY7" fmla="*/ 10231 h 24033"/>
                  <a:gd name="connsiteX8" fmla="*/ 22294 w 24428"/>
                  <a:gd name="connsiteY8" fmla="*/ 21566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28" h="24033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3" name="Freeform: Shape 16">
                <a:extLst>
                  <a:ext uri="{FF2B5EF4-FFF2-40B4-BE49-F238E27FC236}">
                    <a16:creationId xmlns:a16="http://schemas.microsoft.com/office/drawing/2014/main" id="{400DD755-90D9-4EC2-963E-F673F508E7B9}"/>
                  </a:ext>
                </a:extLst>
              </p:cNvPr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>
                  <a:gd name="connsiteX0" fmla="*/ 264864 w 411297"/>
                  <a:gd name="connsiteY0" fmla="*/ 402595 h 411331"/>
                  <a:gd name="connsiteX1" fmla="*/ 8737 w 411297"/>
                  <a:gd name="connsiteY1" fmla="*/ 264864 h 411331"/>
                  <a:gd name="connsiteX2" fmla="*/ 146468 w 411297"/>
                  <a:gd name="connsiteY2" fmla="*/ 8737 h 411331"/>
                  <a:gd name="connsiteX3" fmla="*/ 402595 w 411297"/>
                  <a:gd name="connsiteY3" fmla="*/ 146468 h 411331"/>
                  <a:gd name="connsiteX4" fmla="*/ 264864 w 411297"/>
                  <a:gd name="connsiteY4" fmla="*/ 402595 h 41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97" h="411331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4" name="Freeform: Shape 17">
                <a:extLst>
                  <a:ext uri="{FF2B5EF4-FFF2-40B4-BE49-F238E27FC236}">
                    <a16:creationId xmlns:a16="http://schemas.microsoft.com/office/drawing/2014/main" id="{02AEA836-F1E2-4372-B4E7-66047B39C301}"/>
                  </a:ext>
                </a:extLst>
              </p:cNvPr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>
                  <a:gd name="connsiteX0" fmla="*/ 246160 w 382263"/>
                  <a:gd name="connsiteY0" fmla="*/ 374141 h 382271"/>
                  <a:gd name="connsiteX1" fmla="*/ 8130 w 382263"/>
                  <a:gd name="connsiteY1" fmla="*/ 246125 h 382271"/>
                  <a:gd name="connsiteX2" fmla="*/ 136146 w 382263"/>
                  <a:gd name="connsiteY2" fmla="*/ 8096 h 382271"/>
                  <a:gd name="connsiteX3" fmla="*/ 374176 w 382263"/>
                  <a:gd name="connsiteY3" fmla="*/ 136112 h 382271"/>
                  <a:gd name="connsiteX4" fmla="*/ 246160 w 382263"/>
                  <a:gd name="connsiteY4" fmla="*/ 374141 h 3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263" h="382271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5" name="Freeform: Shape 18">
                <a:extLst>
                  <a:ext uri="{FF2B5EF4-FFF2-40B4-BE49-F238E27FC236}">
                    <a16:creationId xmlns:a16="http://schemas.microsoft.com/office/drawing/2014/main" id="{BB710D25-832E-4D57-8E9A-73ED24955077}"/>
                  </a:ext>
                </a:extLst>
              </p:cNvPr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>
                  <a:gd name="connsiteX0" fmla="*/ 196809 w 305572"/>
                  <a:gd name="connsiteY0" fmla="*/ 299012 h 305511"/>
                  <a:gd name="connsiteX1" fmla="*/ 6500 w 305572"/>
                  <a:gd name="connsiteY1" fmla="*/ 196714 h 305511"/>
                  <a:gd name="connsiteX2" fmla="*/ 108798 w 305572"/>
                  <a:gd name="connsiteY2" fmla="*/ 6500 h 305511"/>
                  <a:gd name="connsiteX3" fmla="*/ 299108 w 305572"/>
                  <a:gd name="connsiteY3" fmla="*/ 108798 h 305511"/>
                  <a:gd name="connsiteX4" fmla="*/ 196809 w 305572"/>
                  <a:gd name="connsiteY4" fmla="*/ 299012 h 30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72" h="305511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6" name="Freeform: Shape 19">
                <a:extLst>
                  <a:ext uri="{FF2B5EF4-FFF2-40B4-BE49-F238E27FC236}">
                    <a16:creationId xmlns:a16="http://schemas.microsoft.com/office/drawing/2014/main" id="{26B571A8-1D64-4F8F-B178-703C07E4CD9F}"/>
                  </a:ext>
                </a:extLst>
              </p:cNvPr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>
                  <a:gd name="connsiteX0" fmla="*/ 175355 w 181824"/>
                  <a:gd name="connsiteY0" fmla="*/ 108740 h 287048"/>
                  <a:gd name="connsiteX1" fmla="*/ 0 w 181824"/>
                  <a:gd name="connsiteY1" fmla="*/ 2822 h 287048"/>
                  <a:gd name="connsiteX2" fmla="*/ 140875 w 181824"/>
                  <a:gd name="connsiteY2" fmla="*/ 175034 h 287048"/>
                  <a:gd name="connsiteX3" fmla="*/ 101822 w 181824"/>
                  <a:gd name="connsiteY3" fmla="*/ 287048 h 287048"/>
                  <a:gd name="connsiteX4" fmla="*/ 175355 w 181824"/>
                  <a:gd name="connsiteY4" fmla="*/ 108740 h 28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24" h="287048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57" name="Graphic 2">
                <a:extLst>
                  <a:ext uri="{FF2B5EF4-FFF2-40B4-BE49-F238E27FC236}">
                    <a16:creationId xmlns:a16="http://schemas.microsoft.com/office/drawing/2014/main" id="{3F9CEC03-8524-40E0-BE7A-9B373FCBC94B}"/>
                  </a:ext>
                </a:extLst>
              </p:cNvPr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275" name="Freeform: Shape 21">
                  <a:extLst>
                    <a:ext uri="{FF2B5EF4-FFF2-40B4-BE49-F238E27FC236}">
                      <a16:creationId xmlns:a16="http://schemas.microsoft.com/office/drawing/2014/main" id="{B0B96F0B-4D62-483A-87AA-B43ED7C6752B}"/>
                    </a:ext>
                  </a:extLst>
                </p:cNvPr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>
                    <a:gd name="connsiteX0" fmla="*/ 96300 w 96300"/>
                    <a:gd name="connsiteY0" fmla="*/ 15991 h 100097"/>
                    <a:gd name="connsiteX1" fmla="*/ 49437 w 96300"/>
                    <a:gd name="connsiteY1" fmla="*/ 3990 h 100097"/>
                    <a:gd name="connsiteX2" fmla="*/ 860 w 96300"/>
                    <a:gd name="connsiteY2" fmla="*/ 60283 h 100097"/>
                    <a:gd name="connsiteX3" fmla="*/ 21053 w 96300"/>
                    <a:gd name="connsiteY3" fmla="*/ 100097 h 100097"/>
                    <a:gd name="connsiteX4" fmla="*/ 96300 w 96300"/>
                    <a:gd name="connsiteY4" fmla="*/ 15991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0" h="100097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6" name="Freeform: Shape 22">
                  <a:extLst>
                    <a:ext uri="{FF2B5EF4-FFF2-40B4-BE49-F238E27FC236}">
                      <a16:creationId xmlns:a16="http://schemas.microsoft.com/office/drawing/2014/main" id="{38F80628-E8BE-439A-AF3E-60A9F807DA86}"/>
                    </a:ext>
                  </a:extLst>
                </p:cNvPr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>
                    <a:gd name="connsiteX0" fmla="*/ 14002 w 53610"/>
                    <a:gd name="connsiteY0" fmla="*/ 3434 h 26580"/>
                    <a:gd name="connsiteX1" fmla="*/ 0 w 53610"/>
                    <a:gd name="connsiteY1" fmla="*/ 14483 h 26580"/>
                    <a:gd name="connsiteX2" fmla="*/ 42863 w 53610"/>
                    <a:gd name="connsiteY2" fmla="*/ 26580 h 26580"/>
                    <a:gd name="connsiteX3" fmla="*/ 53245 w 53610"/>
                    <a:gd name="connsiteY3" fmla="*/ 13626 h 26580"/>
                    <a:gd name="connsiteX4" fmla="*/ 14002 w 53610"/>
                    <a:gd name="connsiteY4" fmla="*/ 3434 h 2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0" h="2658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258" name="Freeform: Shape 23">
                <a:extLst>
                  <a:ext uri="{FF2B5EF4-FFF2-40B4-BE49-F238E27FC236}">
                    <a16:creationId xmlns:a16="http://schemas.microsoft.com/office/drawing/2014/main" id="{FE1507FB-568F-4250-A196-28411B9AD77C}"/>
                  </a:ext>
                </a:extLst>
              </p:cNvPr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>
                  <a:gd name="connsiteX0" fmla="*/ 6880 w 18930"/>
                  <a:gd name="connsiteY0" fmla="*/ 28719 h 28863"/>
                  <a:gd name="connsiteX1" fmla="*/ 6880 w 18930"/>
                  <a:gd name="connsiteY1" fmla="*/ 28719 h 28863"/>
                  <a:gd name="connsiteX2" fmla="*/ 16595 w 18930"/>
                  <a:gd name="connsiteY2" fmla="*/ 21957 h 28863"/>
                  <a:gd name="connsiteX3" fmla="*/ 18786 w 18930"/>
                  <a:gd name="connsiteY3" fmla="*/ 9860 h 28863"/>
                  <a:gd name="connsiteX4" fmla="*/ 12023 w 18930"/>
                  <a:gd name="connsiteY4" fmla="*/ 144 h 28863"/>
                  <a:gd name="connsiteX5" fmla="*/ 12023 w 18930"/>
                  <a:gd name="connsiteY5" fmla="*/ 144 h 28863"/>
                  <a:gd name="connsiteX6" fmla="*/ 2308 w 18930"/>
                  <a:gd name="connsiteY6" fmla="*/ 6907 h 28863"/>
                  <a:gd name="connsiteX7" fmla="*/ 117 w 18930"/>
                  <a:gd name="connsiteY7" fmla="*/ 19004 h 28863"/>
                  <a:gd name="connsiteX8" fmla="*/ 6880 w 18930"/>
                  <a:gd name="connsiteY8" fmla="*/ 28719 h 2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28863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9" name="Freeform: Shape 24">
                <a:extLst>
                  <a:ext uri="{FF2B5EF4-FFF2-40B4-BE49-F238E27FC236}">
                    <a16:creationId xmlns:a16="http://schemas.microsoft.com/office/drawing/2014/main" id="{48DC7DF9-EE15-44A9-A2A6-E2A89494E7E6}"/>
                  </a:ext>
                </a:extLst>
              </p:cNvPr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>
                  <a:gd name="connsiteX0" fmla="*/ 0 w 6096"/>
                  <a:gd name="connsiteY0" fmla="*/ 0 h 21146"/>
                  <a:gd name="connsiteX1" fmla="*/ 6096 w 6096"/>
                  <a:gd name="connsiteY1" fmla="*/ 0 h 21146"/>
                  <a:gd name="connsiteX2" fmla="*/ 6096 w 6096"/>
                  <a:gd name="connsiteY2" fmla="*/ 21146 h 21146"/>
                  <a:gd name="connsiteX3" fmla="*/ 0 w 6096"/>
                  <a:gd name="connsiteY3" fmla="*/ 21146 h 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21146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0" name="Freeform: Shape 25">
                <a:extLst>
                  <a:ext uri="{FF2B5EF4-FFF2-40B4-BE49-F238E27FC236}">
                    <a16:creationId xmlns:a16="http://schemas.microsoft.com/office/drawing/2014/main" id="{806DB7E8-58F4-408E-B207-0CE8F130F9F2}"/>
                  </a:ext>
                </a:extLst>
              </p:cNvPr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>
                  <a:gd name="connsiteX0" fmla="*/ 0 w 6095"/>
                  <a:gd name="connsiteY0" fmla="*/ 0 h 51720"/>
                  <a:gd name="connsiteX1" fmla="*/ 6096 w 6095"/>
                  <a:gd name="connsiteY1" fmla="*/ 0 h 51720"/>
                  <a:gd name="connsiteX2" fmla="*/ 6096 w 6095"/>
                  <a:gd name="connsiteY2" fmla="*/ 51721 h 51720"/>
                  <a:gd name="connsiteX3" fmla="*/ 0 w 6095"/>
                  <a:gd name="connsiteY3" fmla="*/ 51721 h 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5172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1" name="Freeform: Shape 26">
                <a:extLst>
                  <a:ext uri="{FF2B5EF4-FFF2-40B4-BE49-F238E27FC236}">
                    <a16:creationId xmlns:a16="http://schemas.microsoft.com/office/drawing/2014/main" id="{B7A8234B-E792-4311-8030-85C7EBF0B8D2}"/>
                  </a:ext>
                </a:extLst>
              </p:cNvPr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>
                  <a:gd name="connsiteX0" fmla="*/ 46577 w 48386"/>
                  <a:gd name="connsiteY0" fmla="*/ 0 h 19811"/>
                  <a:gd name="connsiteX1" fmla="*/ 48387 w 48386"/>
                  <a:gd name="connsiteY1" fmla="*/ 5810 h 19811"/>
                  <a:gd name="connsiteX2" fmla="*/ 1714 w 48386"/>
                  <a:gd name="connsiteY2" fmla="*/ 19812 h 19811"/>
                  <a:gd name="connsiteX3" fmla="*/ 0 w 48386"/>
                  <a:gd name="connsiteY3" fmla="*/ 14002 h 1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6" h="19811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2" name="Freeform: Shape 27">
                <a:extLst>
                  <a:ext uri="{FF2B5EF4-FFF2-40B4-BE49-F238E27FC236}">
                    <a16:creationId xmlns:a16="http://schemas.microsoft.com/office/drawing/2014/main" id="{C460F3EB-DEC0-4D37-AE5C-6C4F6CE8B4A5}"/>
                  </a:ext>
                </a:extLst>
              </p:cNvPr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>
                  <a:gd name="connsiteX0" fmla="*/ 0 w 6096"/>
                  <a:gd name="connsiteY0" fmla="*/ 0 h 54771"/>
                  <a:gd name="connsiteX1" fmla="*/ 6096 w 6096"/>
                  <a:gd name="connsiteY1" fmla="*/ 0 h 54771"/>
                  <a:gd name="connsiteX2" fmla="*/ 6096 w 6096"/>
                  <a:gd name="connsiteY2" fmla="*/ 54771 h 54771"/>
                  <a:gd name="connsiteX3" fmla="*/ 0 w 6096"/>
                  <a:gd name="connsiteY3" fmla="*/ 54771 h 5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5477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3" name="Freeform: Shape 28">
                <a:extLst>
                  <a:ext uri="{FF2B5EF4-FFF2-40B4-BE49-F238E27FC236}">
                    <a16:creationId xmlns:a16="http://schemas.microsoft.com/office/drawing/2014/main" id="{CF5D41AC-79E7-42E4-B556-C49B6163D25A}"/>
                  </a:ext>
                </a:extLst>
              </p:cNvPr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>
                  <a:gd name="connsiteX0" fmla="*/ 0 w 6095"/>
                  <a:gd name="connsiteY0" fmla="*/ 0 h 37051"/>
                  <a:gd name="connsiteX1" fmla="*/ 6096 w 6095"/>
                  <a:gd name="connsiteY1" fmla="*/ 0 h 37051"/>
                  <a:gd name="connsiteX2" fmla="*/ 6096 w 6095"/>
                  <a:gd name="connsiteY2" fmla="*/ 37051 h 37051"/>
                  <a:gd name="connsiteX3" fmla="*/ 0 w 6095"/>
                  <a:gd name="connsiteY3" fmla="*/ 37051 h 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3705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4" name="Freeform: Shape 29">
                <a:extLst>
                  <a:ext uri="{FF2B5EF4-FFF2-40B4-BE49-F238E27FC236}">
                    <a16:creationId xmlns:a16="http://schemas.microsoft.com/office/drawing/2014/main" id="{07671037-6639-40EB-9BBB-238C559ED469}"/>
                  </a:ext>
                </a:extLst>
              </p:cNvPr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>
                  <a:gd name="connsiteX0" fmla="*/ 0 w 6096"/>
                  <a:gd name="connsiteY0" fmla="*/ 0 h 35528"/>
                  <a:gd name="connsiteX1" fmla="*/ 6096 w 6096"/>
                  <a:gd name="connsiteY1" fmla="*/ 0 h 35528"/>
                  <a:gd name="connsiteX2" fmla="*/ 6096 w 6096"/>
                  <a:gd name="connsiteY2" fmla="*/ 35529 h 35528"/>
                  <a:gd name="connsiteX3" fmla="*/ 0 w 6096"/>
                  <a:gd name="connsiteY3" fmla="*/ 35529 h 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528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5" name="Freeform: Shape 30">
                <a:extLst>
                  <a:ext uri="{FF2B5EF4-FFF2-40B4-BE49-F238E27FC236}">
                    <a16:creationId xmlns:a16="http://schemas.microsoft.com/office/drawing/2014/main" id="{004386D6-E30B-4071-A662-6474C1A08442}"/>
                  </a:ext>
                </a:extLst>
              </p:cNvPr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>
                  <a:gd name="connsiteX0" fmla="*/ 18193 w 23526"/>
                  <a:gd name="connsiteY0" fmla="*/ 0 h 36766"/>
                  <a:gd name="connsiteX1" fmla="*/ 23527 w 23526"/>
                  <a:gd name="connsiteY1" fmla="*/ 2857 h 36766"/>
                  <a:gd name="connsiteX2" fmla="*/ 5334 w 23526"/>
                  <a:gd name="connsiteY2" fmla="*/ 36767 h 36766"/>
                  <a:gd name="connsiteX3" fmla="*/ 0 w 23526"/>
                  <a:gd name="connsiteY3" fmla="*/ 33909 h 3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36766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6" name="Freeform: Shape 31">
                <a:extLst>
                  <a:ext uri="{FF2B5EF4-FFF2-40B4-BE49-F238E27FC236}">
                    <a16:creationId xmlns:a16="http://schemas.microsoft.com/office/drawing/2014/main" id="{A0343D8A-8210-4204-99CA-BA0F206EA775}"/>
                  </a:ext>
                </a:extLst>
              </p:cNvPr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>
                  <a:gd name="connsiteX0" fmla="*/ 0 w 6096"/>
                  <a:gd name="connsiteY0" fmla="*/ 0 h 35242"/>
                  <a:gd name="connsiteX1" fmla="*/ 6096 w 6096"/>
                  <a:gd name="connsiteY1" fmla="*/ 0 h 35242"/>
                  <a:gd name="connsiteX2" fmla="*/ 6096 w 6096"/>
                  <a:gd name="connsiteY2" fmla="*/ 35243 h 35242"/>
                  <a:gd name="connsiteX3" fmla="*/ 0 w 6096"/>
                  <a:gd name="connsiteY3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242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7" name="Freeform: Shape 32">
                <a:extLst>
                  <a:ext uri="{FF2B5EF4-FFF2-40B4-BE49-F238E27FC236}">
                    <a16:creationId xmlns:a16="http://schemas.microsoft.com/office/drawing/2014/main" id="{CE96A6BF-78D9-4A6C-87B5-C2CAF5B40FAC}"/>
                  </a:ext>
                </a:extLst>
              </p:cNvPr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>
                  <a:gd name="connsiteX0" fmla="*/ 2857 w 33813"/>
                  <a:gd name="connsiteY0" fmla="*/ 0 h 100107"/>
                  <a:gd name="connsiteX1" fmla="*/ 0 w 33813"/>
                  <a:gd name="connsiteY1" fmla="*/ 47625 h 100107"/>
                  <a:gd name="connsiteX2" fmla="*/ 33814 w 33813"/>
                  <a:gd name="connsiteY2" fmla="*/ 100108 h 100107"/>
                  <a:gd name="connsiteX3" fmla="*/ 30956 w 33813"/>
                  <a:gd name="connsiteY3" fmla="*/ 36481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3" h="100107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8" name="Freeform: Shape 33">
                <a:extLst>
                  <a:ext uri="{FF2B5EF4-FFF2-40B4-BE49-F238E27FC236}">
                    <a16:creationId xmlns:a16="http://schemas.microsoft.com/office/drawing/2014/main" id="{539E3B99-3C23-4841-B11A-E823ABB6D8FD}"/>
                  </a:ext>
                </a:extLst>
              </p:cNvPr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>
                  <a:gd name="connsiteX0" fmla="*/ 127063 w 127063"/>
                  <a:gd name="connsiteY0" fmla="*/ 0 h 38957"/>
                  <a:gd name="connsiteX1" fmla="*/ 51530 w 127063"/>
                  <a:gd name="connsiteY1" fmla="*/ 12192 h 38957"/>
                  <a:gd name="connsiteX2" fmla="*/ 0 w 127063"/>
                  <a:gd name="connsiteY2" fmla="*/ 38957 h 38957"/>
                  <a:gd name="connsiteX3" fmla="*/ 59150 w 127063"/>
                  <a:gd name="connsiteY3" fmla="*/ 32576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3" h="38957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69" name="Graphic 2">
                <a:extLst>
                  <a:ext uri="{FF2B5EF4-FFF2-40B4-BE49-F238E27FC236}">
                    <a16:creationId xmlns:a16="http://schemas.microsoft.com/office/drawing/2014/main" id="{3F9CEC03-8524-40E0-BE7A-9B373FCBC94B}"/>
                  </a:ext>
                </a:extLst>
              </p:cNvPr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273" name="Freeform: Shape 35">
                  <a:extLst>
                    <a:ext uri="{FF2B5EF4-FFF2-40B4-BE49-F238E27FC236}">
                      <a16:creationId xmlns:a16="http://schemas.microsoft.com/office/drawing/2014/main" id="{C5BA4BD3-9426-4AB7-81A9-90668C15BBD4}"/>
                    </a:ext>
                  </a:extLst>
                </p:cNvPr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>
                    <a:gd name="connsiteX0" fmla="*/ 28427 w 29041"/>
                    <a:gd name="connsiteY0" fmla="*/ 10364 h 29075"/>
                    <a:gd name="connsiteX1" fmla="*/ 18712 w 29041"/>
                    <a:gd name="connsiteY1" fmla="*/ 28462 h 29075"/>
                    <a:gd name="connsiteX2" fmla="*/ 614 w 29041"/>
                    <a:gd name="connsiteY2" fmla="*/ 18746 h 29075"/>
                    <a:gd name="connsiteX3" fmla="*/ 10330 w 29041"/>
                    <a:gd name="connsiteY3" fmla="*/ 649 h 29075"/>
                    <a:gd name="connsiteX4" fmla="*/ 28427 w 29041"/>
                    <a:gd name="connsiteY4" fmla="*/ 10364 h 2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1" h="29075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4" name="Freeform: Shape 36">
                  <a:extLst>
                    <a:ext uri="{FF2B5EF4-FFF2-40B4-BE49-F238E27FC236}">
                      <a16:creationId xmlns:a16="http://schemas.microsoft.com/office/drawing/2014/main" id="{52234E53-32FB-4F95-AAA3-38DE14169821}"/>
                    </a:ext>
                  </a:extLst>
                </p:cNvPr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>
                    <a:gd name="connsiteX0" fmla="*/ 2617 w 6808"/>
                    <a:gd name="connsiteY0" fmla="*/ 0 h 19145"/>
                    <a:gd name="connsiteX1" fmla="*/ 6808 w 6808"/>
                    <a:gd name="connsiteY1" fmla="*/ 19145 h 19145"/>
                    <a:gd name="connsiteX2" fmla="*/ 2617 w 6808"/>
                    <a:gd name="connsiteY2" fmla="*/ 0 h 19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8" h="19145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70" name="Graphic 2">
                <a:extLst>
                  <a:ext uri="{FF2B5EF4-FFF2-40B4-BE49-F238E27FC236}">
                    <a16:creationId xmlns:a16="http://schemas.microsoft.com/office/drawing/2014/main" id="{3F9CEC03-8524-40E0-BE7A-9B373FCBC94B}"/>
                  </a:ext>
                </a:extLst>
              </p:cNvPr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271" name="Freeform: Shape 38">
                  <a:extLst>
                    <a:ext uri="{FF2B5EF4-FFF2-40B4-BE49-F238E27FC236}">
                      <a16:creationId xmlns:a16="http://schemas.microsoft.com/office/drawing/2014/main" id="{BF355EC4-D71C-4374-8FD9-0EC992A16406}"/>
                    </a:ext>
                  </a:extLst>
                </p:cNvPr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>
                    <a:gd name="connsiteX0" fmla="*/ 109823 w 112446"/>
                    <a:gd name="connsiteY0" fmla="*/ 63243 h 63243"/>
                    <a:gd name="connsiteX1" fmla="*/ 97917 w 112446"/>
                    <a:gd name="connsiteY1" fmla="*/ 16285 h 63243"/>
                    <a:gd name="connsiteX2" fmla="*/ 25241 w 112446"/>
                    <a:gd name="connsiteY2" fmla="*/ 569 h 63243"/>
                    <a:gd name="connsiteX3" fmla="*/ 0 w 112446"/>
                    <a:gd name="connsiteY3" fmla="*/ 37335 h 63243"/>
                    <a:gd name="connsiteX4" fmla="*/ 109823 w 112446"/>
                    <a:gd name="connsiteY4" fmla="*/ 63243 h 6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446" h="63243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2" name="Freeform: Shape 39">
                  <a:extLst>
                    <a:ext uri="{FF2B5EF4-FFF2-40B4-BE49-F238E27FC236}">
                      <a16:creationId xmlns:a16="http://schemas.microsoft.com/office/drawing/2014/main" id="{4FB8E5F7-4C67-437D-94BD-53095C73CF4D}"/>
                    </a:ext>
                  </a:extLst>
                </p:cNvPr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>
                    <a:gd name="connsiteX0" fmla="*/ 16383 w 28905"/>
                    <a:gd name="connsiteY0" fmla="*/ 6953 h 47556"/>
                    <a:gd name="connsiteX1" fmla="*/ 0 w 28905"/>
                    <a:gd name="connsiteY1" fmla="*/ 0 h 47556"/>
                    <a:gd name="connsiteX2" fmla="*/ 9906 w 28905"/>
                    <a:gd name="connsiteY2" fmla="*/ 43339 h 47556"/>
                    <a:gd name="connsiteX3" fmla="*/ 26194 w 28905"/>
                    <a:gd name="connsiteY3" fmla="*/ 46292 h 47556"/>
                    <a:gd name="connsiteX4" fmla="*/ 16383 w 28905"/>
                    <a:gd name="connsiteY4" fmla="*/ 6953 h 4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5" h="47556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246" name="Freeform: Shape 40">
              <a:extLst>
                <a:ext uri="{FF2B5EF4-FFF2-40B4-BE49-F238E27FC236}">
                  <a16:creationId xmlns:a16="http://schemas.microsoft.com/office/drawing/2014/main" id="{956E862F-D936-483F-B3E2-E6E3D00A3098}"/>
                </a:ext>
              </a:extLst>
            </p:cNvPr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>
                <a:gd name="connsiteX0" fmla="*/ 55684 w 87497"/>
                <a:gd name="connsiteY0" fmla="*/ 0 h 232124"/>
                <a:gd name="connsiteX1" fmla="*/ 1106 w 87497"/>
                <a:gd name="connsiteY1" fmla="*/ 125063 h 232124"/>
                <a:gd name="connsiteX2" fmla="*/ 87498 w 87497"/>
                <a:gd name="connsiteY2" fmla="*/ 232124 h 232124"/>
                <a:gd name="connsiteX3" fmla="*/ 31872 w 87497"/>
                <a:gd name="connsiteY3" fmla="*/ 120491 h 232124"/>
                <a:gd name="connsiteX4" fmla="*/ 55684 w 87497"/>
                <a:gd name="connsiteY4" fmla="*/ 0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7" h="232124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3896514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9903045">
            <a:off x="884067" y="3809644"/>
            <a:ext cx="13447819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5" name="Graphic 12">
            <a:extLst>
              <a:ext uri="{FF2B5EF4-FFF2-40B4-BE49-F238E27FC236}">
                <a16:creationId xmlns:a16="http://schemas.microsoft.com/office/drawing/2014/main" id="{7ABA6C50-236C-4970-B956-AC801FE6F562}"/>
              </a:ext>
            </a:extLst>
          </p:cNvPr>
          <p:cNvSpPr/>
          <p:nvPr/>
        </p:nvSpPr>
        <p:spPr>
          <a:xfrm>
            <a:off x="1131856" y="-1742290"/>
            <a:ext cx="7758143" cy="7396177"/>
          </a:xfrm>
          <a:custGeom>
            <a:avLst/>
            <a:gdLst>
              <a:gd name="connsiteX0" fmla="*/ 4374861 w 4542917"/>
              <a:gd name="connsiteY0" fmla="*/ 2001725 h 4173599"/>
              <a:gd name="connsiteX1" fmla="*/ 4113400 w 4542917"/>
              <a:gd name="connsiteY1" fmla="*/ 1108185 h 4173599"/>
              <a:gd name="connsiteX2" fmla="*/ 3325397 w 4542917"/>
              <a:gd name="connsiteY2" fmla="*/ 534018 h 4173599"/>
              <a:gd name="connsiteX3" fmla="*/ 2577494 w 4542917"/>
              <a:gd name="connsiteY3" fmla="*/ 28240 h 4173599"/>
              <a:gd name="connsiteX4" fmla="*/ 1593466 w 4542917"/>
              <a:gd name="connsiteY4" fmla="*/ 345232 h 4173599"/>
              <a:gd name="connsiteX5" fmla="*/ 1133980 w 4542917"/>
              <a:gd name="connsiteY5" fmla="*/ 595644 h 4173599"/>
              <a:gd name="connsiteX6" fmla="*/ 42796 w 4542917"/>
              <a:gd name="connsiteY6" fmla="*/ 1521189 h 4173599"/>
              <a:gd name="connsiteX7" fmla="*/ 163097 w 4542917"/>
              <a:gd name="connsiteY7" fmla="*/ 2343863 h 4173599"/>
              <a:gd name="connsiteX8" fmla="*/ 371885 w 4542917"/>
              <a:gd name="connsiteY8" fmla="*/ 2538744 h 4173599"/>
              <a:gd name="connsiteX9" fmla="*/ 465039 w 4542917"/>
              <a:gd name="connsiteY9" fmla="*/ 2766868 h 4173599"/>
              <a:gd name="connsiteX10" fmla="*/ 1229135 w 4542917"/>
              <a:gd name="connsiteY10" fmla="*/ 4109512 h 4173599"/>
              <a:gd name="connsiteX11" fmla="*/ 1395346 w 4542917"/>
              <a:gd name="connsiteY11" fmla="*/ 4152565 h 4173599"/>
              <a:gd name="connsiteX12" fmla="*/ 2251834 w 4542917"/>
              <a:gd name="connsiteY12" fmla="*/ 3887770 h 4173599"/>
              <a:gd name="connsiteX13" fmla="*/ 3194142 w 4542917"/>
              <a:gd name="connsiteY13" fmla="*/ 3596591 h 4173599"/>
              <a:gd name="connsiteX14" fmla="*/ 3738972 w 4542917"/>
              <a:gd name="connsiteY14" fmla="*/ 3710796 h 4173599"/>
              <a:gd name="connsiteX15" fmla="*/ 4160644 w 4542917"/>
              <a:gd name="connsiteY15" fmla="*/ 3661742 h 4173599"/>
              <a:gd name="connsiteX16" fmla="*/ 4469349 w 4542917"/>
              <a:gd name="connsiteY16" fmla="*/ 3245023 h 4173599"/>
              <a:gd name="connsiteX17" fmla="*/ 4374861 w 4542917"/>
              <a:gd name="connsiteY17" fmla="*/ 2001725 h 417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42917" h="4173599">
                <a:moveTo>
                  <a:pt x="4374861" y="2001725"/>
                </a:moveTo>
                <a:cubicBezTo>
                  <a:pt x="4552884" y="1666064"/>
                  <a:pt x="4602414" y="1233343"/>
                  <a:pt x="4113400" y="1108185"/>
                </a:cubicBezTo>
                <a:cubicBezTo>
                  <a:pt x="3624387" y="983026"/>
                  <a:pt x="3417504" y="944069"/>
                  <a:pt x="3325397" y="534018"/>
                </a:cubicBezTo>
                <a:cubicBezTo>
                  <a:pt x="3263865" y="260174"/>
                  <a:pt x="2988497" y="108917"/>
                  <a:pt x="2577494" y="28240"/>
                </a:cubicBezTo>
                <a:cubicBezTo>
                  <a:pt x="2173157" y="-51198"/>
                  <a:pt x="1860642" y="31574"/>
                  <a:pt x="1593466" y="345232"/>
                </a:cubicBezTo>
                <a:cubicBezTo>
                  <a:pt x="1513170" y="439434"/>
                  <a:pt x="1374296" y="538304"/>
                  <a:pt x="1133980" y="595644"/>
                </a:cubicBezTo>
                <a:cubicBezTo>
                  <a:pt x="573148" y="729471"/>
                  <a:pt x="220818" y="920066"/>
                  <a:pt x="42796" y="1521189"/>
                </a:cubicBezTo>
                <a:cubicBezTo>
                  <a:pt x="-65694" y="1887520"/>
                  <a:pt x="53464" y="2175080"/>
                  <a:pt x="163097" y="2343863"/>
                </a:cubicBezTo>
                <a:cubicBezTo>
                  <a:pt x="215675" y="2424826"/>
                  <a:pt x="288731" y="2489691"/>
                  <a:pt x="371885" y="2538744"/>
                </a:cubicBezTo>
                <a:cubicBezTo>
                  <a:pt x="424653" y="2569891"/>
                  <a:pt x="484089" y="2634852"/>
                  <a:pt x="465039" y="2766868"/>
                </a:cubicBezTo>
                <a:cubicBezTo>
                  <a:pt x="432464" y="2993182"/>
                  <a:pt x="180432" y="3798997"/>
                  <a:pt x="1229135" y="4109512"/>
                </a:cubicBezTo>
                <a:cubicBezTo>
                  <a:pt x="1288094" y="4126943"/>
                  <a:pt x="1343339" y="4141230"/>
                  <a:pt x="1395346" y="4152565"/>
                </a:cubicBezTo>
                <a:cubicBezTo>
                  <a:pt x="1707004" y="4220574"/>
                  <a:pt x="2034664" y="4121418"/>
                  <a:pt x="2251834" y="3887770"/>
                </a:cubicBezTo>
                <a:cubicBezTo>
                  <a:pt x="2494340" y="3626785"/>
                  <a:pt x="2856767" y="3561253"/>
                  <a:pt x="3194142" y="3596591"/>
                </a:cubicBezTo>
                <a:cubicBezTo>
                  <a:pt x="3379404" y="3616022"/>
                  <a:pt x="3559521" y="3662980"/>
                  <a:pt x="3738972" y="3710796"/>
                </a:cubicBezTo>
                <a:cubicBezTo>
                  <a:pt x="3873180" y="3746514"/>
                  <a:pt x="4039772" y="3734608"/>
                  <a:pt x="4160644" y="3661742"/>
                </a:cubicBezTo>
                <a:cubicBezTo>
                  <a:pt x="4312758" y="3570016"/>
                  <a:pt x="4407532" y="3406853"/>
                  <a:pt x="4469349" y="3245023"/>
                </a:cubicBezTo>
                <a:cubicBezTo>
                  <a:pt x="4731001" y="2560366"/>
                  <a:pt x="4196744" y="2337386"/>
                  <a:pt x="4374861" y="2001725"/>
                </a:cubicBezTo>
                <a:close/>
              </a:path>
            </a:pathLst>
          </a:custGeom>
          <a:solidFill>
            <a:srgbClr val="E9D2AE"/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th-T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854E74-1251-42C9-8600-1E12B58F4753}"/>
              </a:ext>
            </a:extLst>
          </p:cNvPr>
          <p:cNvSpPr txBox="1"/>
          <p:nvPr/>
        </p:nvSpPr>
        <p:spPr>
          <a:xfrm>
            <a:off x="2100453" y="1402284"/>
            <a:ext cx="62534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>
                <a:solidFill>
                  <a:srgbClr val="0F5B42"/>
                </a:solidFill>
              </a:rPr>
              <a:t>Quisque</a:t>
            </a:r>
            <a:r>
              <a:rPr lang="en-US" sz="2400" dirty="0">
                <a:solidFill>
                  <a:srgbClr val="0F5B42"/>
                </a:solidFill>
              </a:rPr>
              <a:t> </a:t>
            </a:r>
            <a:r>
              <a:rPr lang="en-US" sz="2400" dirty="0" err="1">
                <a:solidFill>
                  <a:srgbClr val="0F5B42"/>
                </a:solidFill>
              </a:rPr>
              <a:t>eu</a:t>
            </a:r>
            <a:r>
              <a:rPr lang="en-US" sz="2400" dirty="0">
                <a:solidFill>
                  <a:srgbClr val="0F5B42"/>
                </a:solidFill>
              </a:rPr>
              <a:t> </a:t>
            </a:r>
            <a:r>
              <a:rPr lang="en-US" sz="2400" dirty="0" err="1">
                <a:solidFill>
                  <a:srgbClr val="0F5B42"/>
                </a:solidFill>
              </a:rPr>
              <a:t>velit</a:t>
            </a:r>
            <a:r>
              <a:rPr lang="en-US" sz="2400" dirty="0">
                <a:solidFill>
                  <a:srgbClr val="0F5B42"/>
                </a:solidFill>
              </a:rPr>
              <a:t> non nisi </a:t>
            </a:r>
            <a:r>
              <a:rPr lang="en-US" sz="2400" dirty="0" err="1">
                <a:solidFill>
                  <a:srgbClr val="0F5B42"/>
                </a:solidFill>
              </a:rPr>
              <a:t>laoreet</a:t>
            </a:r>
            <a:r>
              <a:rPr lang="en-US" sz="2400" dirty="0">
                <a:solidFill>
                  <a:srgbClr val="0F5B42"/>
                </a:solidFill>
              </a:rPr>
              <a:t> </a:t>
            </a:r>
            <a:r>
              <a:rPr lang="en-US" sz="2400" dirty="0" err="1">
                <a:solidFill>
                  <a:srgbClr val="0F5B42"/>
                </a:solidFill>
              </a:rPr>
              <a:t>suscipit</a:t>
            </a:r>
            <a:r>
              <a:rPr lang="en-US" sz="2400" dirty="0">
                <a:solidFill>
                  <a:srgbClr val="0F5B42"/>
                </a:solidFill>
              </a:rPr>
              <a:t>. </a:t>
            </a:r>
            <a:r>
              <a:rPr lang="en-US" sz="2400" dirty="0" err="1">
                <a:solidFill>
                  <a:srgbClr val="0F5B42"/>
                </a:solidFill>
              </a:rPr>
              <a:t>Suspendisse</a:t>
            </a:r>
            <a:r>
              <a:rPr lang="en-US" sz="2400" dirty="0">
                <a:solidFill>
                  <a:srgbClr val="0F5B42"/>
                </a:solidFill>
              </a:rPr>
              <a:t> </a:t>
            </a:r>
            <a:r>
              <a:rPr lang="en-US" sz="2400" dirty="0" err="1">
                <a:solidFill>
                  <a:srgbClr val="0F5B42"/>
                </a:solidFill>
              </a:rPr>
              <a:t>placerat</a:t>
            </a:r>
            <a:r>
              <a:rPr lang="en-US" sz="2400" dirty="0">
                <a:solidFill>
                  <a:srgbClr val="0F5B42"/>
                </a:solidFill>
              </a:rPr>
              <a:t> </a:t>
            </a:r>
            <a:r>
              <a:rPr lang="en-US" sz="2400" dirty="0" err="1">
                <a:solidFill>
                  <a:srgbClr val="0F5B42"/>
                </a:solidFill>
              </a:rPr>
              <a:t>mauris</a:t>
            </a:r>
            <a:r>
              <a:rPr lang="en-US" sz="2400" dirty="0">
                <a:solidFill>
                  <a:srgbClr val="0F5B42"/>
                </a:solidFill>
              </a:rPr>
              <a:t> a </a:t>
            </a:r>
            <a:r>
              <a:rPr lang="en-US" sz="2400" dirty="0" err="1">
                <a:solidFill>
                  <a:srgbClr val="0F5B42"/>
                </a:solidFill>
              </a:rPr>
              <a:t>porttitorr</a:t>
            </a:r>
            <a:r>
              <a:rPr lang="en-US" sz="2400" dirty="0">
                <a:solidFill>
                  <a:srgbClr val="0F5B42"/>
                </a:solidFill>
              </a:rPr>
              <a:t> </a:t>
            </a:r>
            <a:r>
              <a:rPr lang="en-US" sz="2400" dirty="0" err="1">
                <a:solidFill>
                  <a:srgbClr val="0F5B42"/>
                </a:solidFill>
              </a:rPr>
              <a:t>fringilla</a:t>
            </a:r>
            <a:r>
              <a:rPr lang="en-US" sz="2400" dirty="0">
                <a:solidFill>
                  <a:srgbClr val="0F5B42"/>
                </a:solidFill>
              </a:rPr>
              <a:t>. </a:t>
            </a:r>
            <a:r>
              <a:rPr lang="en-US" sz="2400" dirty="0" err="1">
                <a:solidFill>
                  <a:srgbClr val="0F5B42"/>
                </a:solidFill>
              </a:rPr>
              <a:t>Fusce</a:t>
            </a:r>
            <a:r>
              <a:rPr lang="en-US" sz="2400" dirty="0">
                <a:solidFill>
                  <a:srgbClr val="0F5B42"/>
                </a:solidFill>
              </a:rPr>
              <a:t> </a:t>
            </a:r>
            <a:r>
              <a:rPr lang="en-US" sz="2400" dirty="0" err="1">
                <a:solidFill>
                  <a:srgbClr val="0F5B42"/>
                </a:solidFill>
              </a:rPr>
              <a:t>ut</a:t>
            </a:r>
            <a:r>
              <a:rPr lang="en-US" sz="2400" dirty="0">
                <a:solidFill>
                  <a:srgbClr val="0F5B42"/>
                </a:solidFill>
              </a:rPr>
              <a:t> </a:t>
            </a:r>
            <a:r>
              <a:rPr lang="en-US" sz="2400" dirty="0" err="1">
                <a:solidFill>
                  <a:srgbClr val="0F5B42"/>
                </a:solidFill>
              </a:rPr>
              <a:t>elit</a:t>
            </a:r>
            <a:r>
              <a:rPr lang="en-US" sz="2400" dirty="0">
                <a:solidFill>
                  <a:srgbClr val="0F5B42"/>
                </a:solidFill>
              </a:rPr>
              <a:t> ligula. Nunc gravida diam a </a:t>
            </a:r>
            <a:r>
              <a:rPr lang="en-US" sz="2400" dirty="0" err="1">
                <a:solidFill>
                  <a:srgbClr val="0F5B42"/>
                </a:solidFill>
              </a:rPr>
              <a:t>turpis</a:t>
            </a:r>
            <a:r>
              <a:rPr lang="en-US" sz="2400" dirty="0">
                <a:solidFill>
                  <a:srgbClr val="0F5B42"/>
                </a:solidFill>
              </a:rPr>
              <a:t> dictum, id </a:t>
            </a:r>
            <a:r>
              <a:rPr lang="en-US" sz="2400" dirty="0" err="1">
                <a:solidFill>
                  <a:srgbClr val="0F5B42"/>
                </a:solidFill>
              </a:rPr>
              <a:t>elementum</a:t>
            </a:r>
            <a:r>
              <a:rPr lang="en-US" sz="2400" dirty="0">
                <a:solidFill>
                  <a:srgbClr val="0F5B42"/>
                </a:solidFill>
              </a:rPr>
              <a:t> </a:t>
            </a:r>
            <a:r>
              <a:rPr lang="en-US" sz="2400" dirty="0" err="1">
                <a:solidFill>
                  <a:srgbClr val="0F5B42"/>
                </a:solidFill>
              </a:rPr>
              <a:t>enim</a:t>
            </a:r>
            <a:r>
              <a:rPr lang="en-US" sz="2400" dirty="0">
                <a:solidFill>
                  <a:srgbClr val="0F5B42"/>
                </a:solidFill>
              </a:rPr>
              <a:t> lacinia. </a:t>
            </a:r>
            <a:r>
              <a:rPr lang="en-US" sz="2400" dirty="0" err="1">
                <a:solidFill>
                  <a:srgbClr val="0F5B42"/>
                </a:solidFill>
              </a:rPr>
              <a:t>Aliquam</a:t>
            </a:r>
            <a:r>
              <a:rPr lang="en-US" sz="2400" dirty="0">
                <a:solidFill>
                  <a:srgbClr val="0F5B42"/>
                </a:solidFill>
              </a:rPr>
              <a:t> </a:t>
            </a:r>
            <a:r>
              <a:rPr lang="en-US" sz="2400" dirty="0" err="1">
                <a:solidFill>
                  <a:srgbClr val="0F5B42"/>
                </a:solidFill>
              </a:rPr>
              <a:t>tincidunt</a:t>
            </a:r>
            <a:r>
              <a:rPr lang="en-US" sz="2400" dirty="0">
                <a:solidFill>
                  <a:srgbClr val="0F5B42"/>
                </a:solidFill>
              </a:rPr>
              <a:t> ex </a:t>
            </a:r>
            <a:r>
              <a:rPr lang="en-US" sz="2400" dirty="0" err="1">
                <a:solidFill>
                  <a:srgbClr val="0F5B42"/>
                </a:solidFill>
              </a:rPr>
              <a:t>sem</a:t>
            </a:r>
            <a:r>
              <a:rPr lang="en-US" sz="2400" dirty="0">
                <a:solidFill>
                  <a:srgbClr val="0F5B42"/>
                </a:solidFill>
              </a:rPr>
              <a:t>, </a:t>
            </a:r>
            <a:r>
              <a:rPr lang="en-US" sz="2400" dirty="0" err="1">
                <a:solidFill>
                  <a:srgbClr val="0F5B42"/>
                </a:solidFill>
              </a:rPr>
              <a:t>quis</a:t>
            </a:r>
            <a:r>
              <a:rPr lang="en-US" sz="2400" dirty="0">
                <a:solidFill>
                  <a:srgbClr val="0F5B42"/>
                </a:solidFill>
              </a:rPr>
              <a:t> vestibulum</a:t>
            </a:r>
          </a:p>
        </p:txBody>
      </p:sp>
      <p:grpSp>
        <p:nvGrpSpPr>
          <p:cNvPr id="9" name="Graphic 2">
            <a:extLst>
              <a:ext uri="{FF2B5EF4-FFF2-40B4-BE49-F238E27FC236}">
                <a16:creationId xmlns:a16="http://schemas.microsoft.com/office/drawing/2014/main" id="{3F9CEC03-8524-40E0-BE7A-9B373FCBC94B}"/>
              </a:ext>
            </a:extLst>
          </p:cNvPr>
          <p:cNvGrpSpPr/>
          <p:nvPr/>
        </p:nvGrpSpPr>
        <p:grpSpPr>
          <a:xfrm>
            <a:off x="11160695" y="4267543"/>
            <a:ext cx="1131858" cy="1386344"/>
            <a:chOff x="5881684" y="3147949"/>
            <a:chExt cx="428090" cy="557286"/>
          </a:xfrm>
        </p:grpSpPr>
        <p:grpSp>
          <p:nvGrpSpPr>
            <p:cNvPr id="10" name="Graphic 2">
              <a:extLst>
                <a:ext uri="{FF2B5EF4-FFF2-40B4-BE49-F238E27FC236}">
                  <a16:creationId xmlns:a16="http://schemas.microsoft.com/office/drawing/2014/main" id="{3F9CEC03-8524-40E0-BE7A-9B373FCBC94B}"/>
                </a:ext>
              </a:extLst>
            </p:cNvPr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8EF85D1-324E-4F15-AF40-FF0EF8EAFA0B}"/>
                  </a:ext>
                </a:extLst>
              </p:cNvPr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>
                  <a:gd name="connsiteX0" fmla="*/ 0 w 14097"/>
                  <a:gd name="connsiteY0" fmla="*/ 0 h 66867"/>
                  <a:gd name="connsiteX1" fmla="*/ 14098 w 14097"/>
                  <a:gd name="connsiteY1" fmla="*/ 0 h 66867"/>
                  <a:gd name="connsiteX2" fmla="*/ 14098 w 14097"/>
                  <a:gd name="connsiteY2" fmla="*/ 66868 h 66867"/>
                  <a:gd name="connsiteX3" fmla="*/ 0 w 14097"/>
                  <a:gd name="connsiteY3" fmla="*/ 66868 h 6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867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7EBB8B6-3292-4257-B9CB-01152F497819}"/>
                  </a:ext>
                </a:extLst>
              </p:cNvPr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>
                  <a:gd name="connsiteX0" fmla="*/ 0 w 14097"/>
                  <a:gd name="connsiteY0" fmla="*/ 0 h 66963"/>
                  <a:gd name="connsiteX1" fmla="*/ 14097 w 14097"/>
                  <a:gd name="connsiteY1" fmla="*/ 0 h 66963"/>
                  <a:gd name="connsiteX2" fmla="*/ 14097 w 14097"/>
                  <a:gd name="connsiteY2" fmla="*/ 66963 h 66963"/>
                  <a:gd name="connsiteX3" fmla="*/ 0 w 14097"/>
                  <a:gd name="connsiteY3" fmla="*/ 66963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963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D9B73D0-EED9-449A-9068-4CD34E7E5A08}"/>
                  </a:ext>
                </a:extLst>
              </p:cNvPr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>
                  <a:gd name="connsiteX0" fmla="*/ 1580 w 67243"/>
                  <a:gd name="connsiteY0" fmla="*/ 8087 h 60487"/>
                  <a:gd name="connsiteX1" fmla="*/ 6056 w 67243"/>
                  <a:gd name="connsiteY1" fmla="*/ 2562 h 60487"/>
                  <a:gd name="connsiteX2" fmla="*/ 16153 w 67243"/>
                  <a:gd name="connsiteY2" fmla="*/ 1896 h 60487"/>
                  <a:gd name="connsiteX3" fmla="*/ 65111 w 67243"/>
                  <a:gd name="connsiteY3" fmla="*/ 48568 h 60487"/>
                  <a:gd name="connsiteX4" fmla="*/ 62349 w 67243"/>
                  <a:gd name="connsiteY4" fmla="*/ 60189 h 60487"/>
                  <a:gd name="connsiteX5" fmla="*/ 62349 w 67243"/>
                  <a:gd name="connsiteY5" fmla="*/ 60189 h 60487"/>
                  <a:gd name="connsiteX6" fmla="*/ 56158 w 67243"/>
                  <a:gd name="connsiteY6" fmla="*/ 59046 h 60487"/>
                  <a:gd name="connsiteX7" fmla="*/ 2723 w 67243"/>
                  <a:gd name="connsiteY7" fmla="*/ 17802 h 60487"/>
                  <a:gd name="connsiteX8" fmla="*/ 1580 w 67243"/>
                  <a:gd name="connsiteY8" fmla="*/ 8087 h 6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43" h="60487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C8AF630-66B8-4A01-B77C-359FD1EB1712}"/>
                  </a:ext>
                </a:extLst>
              </p:cNvPr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>
                  <a:gd name="connsiteX0" fmla="*/ 30747 w 35589"/>
                  <a:gd name="connsiteY0" fmla="*/ 2425 h 79779"/>
                  <a:gd name="connsiteX1" fmla="*/ 23984 w 35589"/>
                  <a:gd name="connsiteY1" fmla="*/ 329 h 79779"/>
                  <a:gd name="connsiteX2" fmla="*/ 15221 w 35589"/>
                  <a:gd name="connsiteY2" fmla="*/ 5377 h 79779"/>
                  <a:gd name="connsiteX3" fmla="*/ 171 w 35589"/>
                  <a:gd name="connsiteY3" fmla="*/ 71290 h 79779"/>
                  <a:gd name="connsiteX4" fmla="*/ 8839 w 35589"/>
                  <a:gd name="connsiteY4" fmla="*/ 79482 h 79779"/>
                  <a:gd name="connsiteX5" fmla="*/ 8839 w 35589"/>
                  <a:gd name="connsiteY5" fmla="*/ 79482 h 79779"/>
                  <a:gd name="connsiteX6" fmla="*/ 13411 w 35589"/>
                  <a:gd name="connsiteY6" fmla="*/ 75100 h 79779"/>
                  <a:gd name="connsiteX7" fmla="*/ 35223 w 35589"/>
                  <a:gd name="connsiteY7" fmla="*/ 11283 h 79779"/>
                  <a:gd name="connsiteX8" fmla="*/ 30747 w 35589"/>
                  <a:gd name="connsiteY8" fmla="*/ 2425 h 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89" h="79779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68CEB605-E147-4722-B8C7-EE3B45243AC3}"/>
                  </a:ext>
                </a:extLst>
              </p:cNvPr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>
                  <a:gd name="connsiteX0" fmla="*/ 8791 w 250053"/>
                  <a:gd name="connsiteY0" fmla="*/ 157034 h 157312"/>
                  <a:gd name="connsiteX1" fmla="*/ 28 w 250053"/>
                  <a:gd name="connsiteY1" fmla="*/ 152462 h 157312"/>
                  <a:gd name="connsiteX2" fmla="*/ 15458 w 250053"/>
                  <a:gd name="connsiteY2" fmla="*/ 57403 h 157312"/>
                  <a:gd name="connsiteX3" fmla="*/ 26888 w 250053"/>
                  <a:gd name="connsiteY3" fmla="*/ 44449 h 157312"/>
                  <a:gd name="connsiteX4" fmla="*/ 172335 w 250053"/>
                  <a:gd name="connsiteY4" fmla="*/ 729 h 157312"/>
                  <a:gd name="connsiteX5" fmla="*/ 188718 w 250053"/>
                  <a:gd name="connsiteY5" fmla="*/ 4920 h 157312"/>
                  <a:gd name="connsiteX6" fmla="*/ 247964 w 250053"/>
                  <a:gd name="connsiteY6" fmla="*/ 64928 h 157312"/>
                  <a:gd name="connsiteX7" fmla="*/ 247106 w 250053"/>
                  <a:gd name="connsiteY7" fmla="*/ 75691 h 157312"/>
                  <a:gd name="connsiteX8" fmla="*/ 237391 w 250053"/>
                  <a:gd name="connsiteY8" fmla="*/ 74548 h 157312"/>
                  <a:gd name="connsiteX9" fmla="*/ 188242 w 250053"/>
                  <a:gd name="connsiteY9" fmla="*/ 24827 h 157312"/>
                  <a:gd name="connsiteX10" fmla="*/ 163191 w 250053"/>
                  <a:gd name="connsiteY10" fmla="*/ 18446 h 157312"/>
                  <a:gd name="connsiteX11" fmla="*/ 44319 w 250053"/>
                  <a:gd name="connsiteY11" fmla="*/ 54164 h 157312"/>
                  <a:gd name="connsiteX12" fmla="*/ 26888 w 250053"/>
                  <a:gd name="connsiteY12" fmla="*/ 73691 h 157312"/>
                  <a:gd name="connsiteX13" fmla="*/ 13934 w 250053"/>
                  <a:gd name="connsiteY13" fmla="*/ 149605 h 157312"/>
                  <a:gd name="connsiteX14" fmla="*/ 9172 w 250053"/>
                  <a:gd name="connsiteY14" fmla="*/ 156844 h 157312"/>
                  <a:gd name="connsiteX15" fmla="*/ 8791 w 250053"/>
                  <a:gd name="connsiteY15" fmla="*/ 157034 h 157312"/>
                  <a:gd name="connsiteX16" fmla="*/ 13553 w 250053"/>
                  <a:gd name="connsiteY16" fmla="*/ 147795 h 157312"/>
                  <a:gd name="connsiteX17" fmla="*/ 13553 w 250053"/>
                  <a:gd name="connsiteY17" fmla="*/ 147795 h 157312"/>
                  <a:gd name="connsiteX18" fmla="*/ 13553 w 250053"/>
                  <a:gd name="connsiteY18" fmla="*/ 147795 h 157312"/>
                  <a:gd name="connsiteX19" fmla="*/ 13553 w 250053"/>
                  <a:gd name="connsiteY19" fmla="*/ 147795 h 157312"/>
                  <a:gd name="connsiteX20" fmla="*/ 13553 w 250053"/>
                  <a:gd name="connsiteY20" fmla="*/ 147795 h 157312"/>
                  <a:gd name="connsiteX21" fmla="*/ 13553 w 250053"/>
                  <a:gd name="connsiteY21" fmla="*/ 147795 h 1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053" h="157312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361AC83-5076-42C7-A70F-301140A0ED95}"/>
                  </a:ext>
                </a:extLst>
              </p:cNvPr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>
                  <a:gd name="connsiteX0" fmla="*/ 22294 w 24428"/>
                  <a:gd name="connsiteY0" fmla="*/ 21566 h 24033"/>
                  <a:gd name="connsiteX1" fmla="*/ 22294 w 24428"/>
                  <a:gd name="connsiteY1" fmla="*/ 21566 h 24033"/>
                  <a:gd name="connsiteX2" fmla="*/ 11054 w 24428"/>
                  <a:gd name="connsiteY2" fmla="*/ 21851 h 24033"/>
                  <a:gd name="connsiteX3" fmla="*/ 2482 w 24428"/>
                  <a:gd name="connsiteY3" fmla="*/ 13755 h 24033"/>
                  <a:gd name="connsiteX4" fmla="*/ 2101 w 24428"/>
                  <a:gd name="connsiteY4" fmla="*/ 2516 h 24033"/>
                  <a:gd name="connsiteX5" fmla="*/ 2101 w 24428"/>
                  <a:gd name="connsiteY5" fmla="*/ 2516 h 24033"/>
                  <a:gd name="connsiteX6" fmla="*/ 13340 w 24428"/>
                  <a:gd name="connsiteY6" fmla="*/ 2135 h 24033"/>
                  <a:gd name="connsiteX7" fmla="*/ 21913 w 24428"/>
                  <a:gd name="connsiteY7" fmla="*/ 10231 h 24033"/>
                  <a:gd name="connsiteX8" fmla="*/ 22294 w 24428"/>
                  <a:gd name="connsiteY8" fmla="*/ 21566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28" h="24033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00DD755-90D9-4EC2-963E-F673F508E7B9}"/>
                  </a:ext>
                </a:extLst>
              </p:cNvPr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>
                  <a:gd name="connsiteX0" fmla="*/ 264864 w 411297"/>
                  <a:gd name="connsiteY0" fmla="*/ 402595 h 411331"/>
                  <a:gd name="connsiteX1" fmla="*/ 8737 w 411297"/>
                  <a:gd name="connsiteY1" fmla="*/ 264864 h 411331"/>
                  <a:gd name="connsiteX2" fmla="*/ 146468 w 411297"/>
                  <a:gd name="connsiteY2" fmla="*/ 8737 h 411331"/>
                  <a:gd name="connsiteX3" fmla="*/ 402595 w 411297"/>
                  <a:gd name="connsiteY3" fmla="*/ 146468 h 411331"/>
                  <a:gd name="connsiteX4" fmla="*/ 264864 w 411297"/>
                  <a:gd name="connsiteY4" fmla="*/ 402595 h 41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97" h="411331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2AEA836-F1E2-4372-B4E7-66047B39C301}"/>
                  </a:ext>
                </a:extLst>
              </p:cNvPr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>
                  <a:gd name="connsiteX0" fmla="*/ 246160 w 382263"/>
                  <a:gd name="connsiteY0" fmla="*/ 374141 h 382271"/>
                  <a:gd name="connsiteX1" fmla="*/ 8130 w 382263"/>
                  <a:gd name="connsiteY1" fmla="*/ 246125 h 382271"/>
                  <a:gd name="connsiteX2" fmla="*/ 136146 w 382263"/>
                  <a:gd name="connsiteY2" fmla="*/ 8096 h 382271"/>
                  <a:gd name="connsiteX3" fmla="*/ 374176 w 382263"/>
                  <a:gd name="connsiteY3" fmla="*/ 136112 h 382271"/>
                  <a:gd name="connsiteX4" fmla="*/ 246160 w 382263"/>
                  <a:gd name="connsiteY4" fmla="*/ 374141 h 3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263" h="382271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B710D25-832E-4D57-8E9A-73ED24955077}"/>
                  </a:ext>
                </a:extLst>
              </p:cNvPr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>
                  <a:gd name="connsiteX0" fmla="*/ 196809 w 305572"/>
                  <a:gd name="connsiteY0" fmla="*/ 299012 h 305511"/>
                  <a:gd name="connsiteX1" fmla="*/ 6500 w 305572"/>
                  <a:gd name="connsiteY1" fmla="*/ 196714 h 305511"/>
                  <a:gd name="connsiteX2" fmla="*/ 108798 w 305572"/>
                  <a:gd name="connsiteY2" fmla="*/ 6500 h 305511"/>
                  <a:gd name="connsiteX3" fmla="*/ 299108 w 305572"/>
                  <a:gd name="connsiteY3" fmla="*/ 108798 h 305511"/>
                  <a:gd name="connsiteX4" fmla="*/ 196809 w 305572"/>
                  <a:gd name="connsiteY4" fmla="*/ 299012 h 30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72" h="305511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6B571A8-1D64-4F8F-B178-703C07E4CD9F}"/>
                  </a:ext>
                </a:extLst>
              </p:cNvPr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>
                  <a:gd name="connsiteX0" fmla="*/ 175355 w 181824"/>
                  <a:gd name="connsiteY0" fmla="*/ 108740 h 287048"/>
                  <a:gd name="connsiteX1" fmla="*/ 0 w 181824"/>
                  <a:gd name="connsiteY1" fmla="*/ 2822 h 287048"/>
                  <a:gd name="connsiteX2" fmla="*/ 140875 w 181824"/>
                  <a:gd name="connsiteY2" fmla="*/ 175034 h 287048"/>
                  <a:gd name="connsiteX3" fmla="*/ 101822 w 181824"/>
                  <a:gd name="connsiteY3" fmla="*/ 287048 h 287048"/>
                  <a:gd name="connsiteX4" fmla="*/ 175355 w 181824"/>
                  <a:gd name="connsiteY4" fmla="*/ 108740 h 28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24" h="287048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1" name="Graphic 2">
                <a:extLst>
                  <a:ext uri="{FF2B5EF4-FFF2-40B4-BE49-F238E27FC236}">
                    <a16:creationId xmlns:a16="http://schemas.microsoft.com/office/drawing/2014/main" id="{3F9CEC03-8524-40E0-BE7A-9B373FCBC94B}"/>
                  </a:ext>
                </a:extLst>
              </p:cNvPr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B0B96F0B-4D62-483A-87AA-B43ED7C6752B}"/>
                    </a:ext>
                  </a:extLst>
                </p:cNvPr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>
                    <a:gd name="connsiteX0" fmla="*/ 96300 w 96300"/>
                    <a:gd name="connsiteY0" fmla="*/ 15991 h 100097"/>
                    <a:gd name="connsiteX1" fmla="*/ 49437 w 96300"/>
                    <a:gd name="connsiteY1" fmla="*/ 3990 h 100097"/>
                    <a:gd name="connsiteX2" fmla="*/ 860 w 96300"/>
                    <a:gd name="connsiteY2" fmla="*/ 60283 h 100097"/>
                    <a:gd name="connsiteX3" fmla="*/ 21053 w 96300"/>
                    <a:gd name="connsiteY3" fmla="*/ 100097 h 100097"/>
                    <a:gd name="connsiteX4" fmla="*/ 96300 w 96300"/>
                    <a:gd name="connsiteY4" fmla="*/ 15991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0" h="100097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38F80628-E8BE-439A-AF3E-60A9F807DA86}"/>
                    </a:ext>
                  </a:extLst>
                </p:cNvPr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>
                    <a:gd name="connsiteX0" fmla="*/ 14002 w 53610"/>
                    <a:gd name="connsiteY0" fmla="*/ 3434 h 26580"/>
                    <a:gd name="connsiteX1" fmla="*/ 0 w 53610"/>
                    <a:gd name="connsiteY1" fmla="*/ 14483 h 26580"/>
                    <a:gd name="connsiteX2" fmla="*/ 42863 w 53610"/>
                    <a:gd name="connsiteY2" fmla="*/ 26580 h 26580"/>
                    <a:gd name="connsiteX3" fmla="*/ 53245 w 53610"/>
                    <a:gd name="connsiteY3" fmla="*/ 13626 h 26580"/>
                    <a:gd name="connsiteX4" fmla="*/ 14002 w 53610"/>
                    <a:gd name="connsiteY4" fmla="*/ 3434 h 2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0" h="2658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E1507FB-568F-4250-A196-28411B9AD77C}"/>
                  </a:ext>
                </a:extLst>
              </p:cNvPr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>
                  <a:gd name="connsiteX0" fmla="*/ 6880 w 18930"/>
                  <a:gd name="connsiteY0" fmla="*/ 28719 h 28863"/>
                  <a:gd name="connsiteX1" fmla="*/ 6880 w 18930"/>
                  <a:gd name="connsiteY1" fmla="*/ 28719 h 28863"/>
                  <a:gd name="connsiteX2" fmla="*/ 16595 w 18930"/>
                  <a:gd name="connsiteY2" fmla="*/ 21957 h 28863"/>
                  <a:gd name="connsiteX3" fmla="*/ 18786 w 18930"/>
                  <a:gd name="connsiteY3" fmla="*/ 9860 h 28863"/>
                  <a:gd name="connsiteX4" fmla="*/ 12023 w 18930"/>
                  <a:gd name="connsiteY4" fmla="*/ 144 h 28863"/>
                  <a:gd name="connsiteX5" fmla="*/ 12023 w 18930"/>
                  <a:gd name="connsiteY5" fmla="*/ 144 h 28863"/>
                  <a:gd name="connsiteX6" fmla="*/ 2308 w 18930"/>
                  <a:gd name="connsiteY6" fmla="*/ 6907 h 28863"/>
                  <a:gd name="connsiteX7" fmla="*/ 117 w 18930"/>
                  <a:gd name="connsiteY7" fmla="*/ 19004 h 28863"/>
                  <a:gd name="connsiteX8" fmla="*/ 6880 w 18930"/>
                  <a:gd name="connsiteY8" fmla="*/ 28719 h 2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28863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8DC7DF9-EE15-44A9-A2A6-E2A89494E7E6}"/>
                  </a:ext>
                </a:extLst>
              </p:cNvPr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>
                  <a:gd name="connsiteX0" fmla="*/ 0 w 6096"/>
                  <a:gd name="connsiteY0" fmla="*/ 0 h 21146"/>
                  <a:gd name="connsiteX1" fmla="*/ 6096 w 6096"/>
                  <a:gd name="connsiteY1" fmla="*/ 0 h 21146"/>
                  <a:gd name="connsiteX2" fmla="*/ 6096 w 6096"/>
                  <a:gd name="connsiteY2" fmla="*/ 21146 h 21146"/>
                  <a:gd name="connsiteX3" fmla="*/ 0 w 6096"/>
                  <a:gd name="connsiteY3" fmla="*/ 21146 h 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21146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806DB7E8-58F4-408E-B207-0CE8F130F9F2}"/>
                  </a:ext>
                </a:extLst>
              </p:cNvPr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>
                  <a:gd name="connsiteX0" fmla="*/ 0 w 6095"/>
                  <a:gd name="connsiteY0" fmla="*/ 0 h 51720"/>
                  <a:gd name="connsiteX1" fmla="*/ 6096 w 6095"/>
                  <a:gd name="connsiteY1" fmla="*/ 0 h 51720"/>
                  <a:gd name="connsiteX2" fmla="*/ 6096 w 6095"/>
                  <a:gd name="connsiteY2" fmla="*/ 51721 h 51720"/>
                  <a:gd name="connsiteX3" fmla="*/ 0 w 6095"/>
                  <a:gd name="connsiteY3" fmla="*/ 51721 h 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5172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7A8234B-E792-4311-8030-85C7EBF0B8D2}"/>
                  </a:ext>
                </a:extLst>
              </p:cNvPr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>
                  <a:gd name="connsiteX0" fmla="*/ 46577 w 48386"/>
                  <a:gd name="connsiteY0" fmla="*/ 0 h 19811"/>
                  <a:gd name="connsiteX1" fmla="*/ 48387 w 48386"/>
                  <a:gd name="connsiteY1" fmla="*/ 5810 h 19811"/>
                  <a:gd name="connsiteX2" fmla="*/ 1714 w 48386"/>
                  <a:gd name="connsiteY2" fmla="*/ 19812 h 19811"/>
                  <a:gd name="connsiteX3" fmla="*/ 0 w 48386"/>
                  <a:gd name="connsiteY3" fmla="*/ 14002 h 1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6" h="19811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460F3EB-DEC0-4D37-AE5C-6C4F6CE8B4A5}"/>
                  </a:ext>
                </a:extLst>
              </p:cNvPr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>
                  <a:gd name="connsiteX0" fmla="*/ 0 w 6096"/>
                  <a:gd name="connsiteY0" fmla="*/ 0 h 54771"/>
                  <a:gd name="connsiteX1" fmla="*/ 6096 w 6096"/>
                  <a:gd name="connsiteY1" fmla="*/ 0 h 54771"/>
                  <a:gd name="connsiteX2" fmla="*/ 6096 w 6096"/>
                  <a:gd name="connsiteY2" fmla="*/ 54771 h 54771"/>
                  <a:gd name="connsiteX3" fmla="*/ 0 w 6096"/>
                  <a:gd name="connsiteY3" fmla="*/ 54771 h 5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5477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F5D41AC-79E7-42E4-B556-C49B6163D25A}"/>
                  </a:ext>
                </a:extLst>
              </p:cNvPr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>
                  <a:gd name="connsiteX0" fmla="*/ 0 w 6095"/>
                  <a:gd name="connsiteY0" fmla="*/ 0 h 37051"/>
                  <a:gd name="connsiteX1" fmla="*/ 6096 w 6095"/>
                  <a:gd name="connsiteY1" fmla="*/ 0 h 37051"/>
                  <a:gd name="connsiteX2" fmla="*/ 6096 w 6095"/>
                  <a:gd name="connsiteY2" fmla="*/ 37051 h 37051"/>
                  <a:gd name="connsiteX3" fmla="*/ 0 w 6095"/>
                  <a:gd name="connsiteY3" fmla="*/ 37051 h 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3705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7671037-6639-40EB-9BBB-238C559ED469}"/>
                  </a:ext>
                </a:extLst>
              </p:cNvPr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>
                  <a:gd name="connsiteX0" fmla="*/ 0 w 6096"/>
                  <a:gd name="connsiteY0" fmla="*/ 0 h 35528"/>
                  <a:gd name="connsiteX1" fmla="*/ 6096 w 6096"/>
                  <a:gd name="connsiteY1" fmla="*/ 0 h 35528"/>
                  <a:gd name="connsiteX2" fmla="*/ 6096 w 6096"/>
                  <a:gd name="connsiteY2" fmla="*/ 35529 h 35528"/>
                  <a:gd name="connsiteX3" fmla="*/ 0 w 6096"/>
                  <a:gd name="connsiteY3" fmla="*/ 35529 h 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528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04386D6-E30B-4071-A662-6474C1A08442}"/>
                  </a:ext>
                </a:extLst>
              </p:cNvPr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>
                  <a:gd name="connsiteX0" fmla="*/ 18193 w 23526"/>
                  <a:gd name="connsiteY0" fmla="*/ 0 h 36766"/>
                  <a:gd name="connsiteX1" fmla="*/ 23527 w 23526"/>
                  <a:gd name="connsiteY1" fmla="*/ 2857 h 36766"/>
                  <a:gd name="connsiteX2" fmla="*/ 5334 w 23526"/>
                  <a:gd name="connsiteY2" fmla="*/ 36767 h 36766"/>
                  <a:gd name="connsiteX3" fmla="*/ 0 w 23526"/>
                  <a:gd name="connsiteY3" fmla="*/ 33909 h 3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36766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0343D8A-8210-4204-99CA-BA0F206EA775}"/>
                  </a:ext>
                </a:extLst>
              </p:cNvPr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>
                  <a:gd name="connsiteX0" fmla="*/ 0 w 6096"/>
                  <a:gd name="connsiteY0" fmla="*/ 0 h 35242"/>
                  <a:gd name="connsiteX1" fmla="*/ 6096 w 6096"/>
                  <a:gd name="connsiteY1" fmla="*/ 0 h 35242"/>
                  <a:gd name="connsiteX2" fmla="*/ 6096 w 6096"/>
                  <a:gd name="connsiteY2" fmla="*/ 35243 h 35242"/>
                  <a:gd name="connsiteX3" fmla="*/ 0 w 6096"/>
                  <a:gd name="connsiteY3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242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E96A6BF-78D9-4A6C-87B5-C2CAF5B40FAC}"/>
                  </a:ext>
                </a:extLst>
              </p:cNvPr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>
                  <a:gd name="connsiteX0" fmla="*/ 2857 w 33813"/>
                  <a:gd name="connsiteY0" fmla="*/ 0 h 100107"/>
                  <a:gd name="connsiteX1" fmla="*/ 0 w 33813"/>
                  <a:gd name="connsiteY1" fmla="*/ 47625 h 100107"/>
                  <a:gd name="connsiteX2" fmla="*/ 33814 w 33813"/>
                  <a:gd name="connsiteY2" fmla="*/ 100108 h 100107"/>
                  <a:gd name="connsiteX3" fmla="*/ 30956 w 33813"/>
                  <a:gd name="connsiteY3" fmla="*/ 36481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3" h="100107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39E3B99-3C23-4841-B11A-E823ABB6D8FD}"/>
                  </a:ext>
                </a:extLst>
              </p:cNvPr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>
                  <a:gd name="connsiteX0" fmla="*/ 127063 w 127063"/>
                  <a:gd name="connsiteY0" fmla="*/ 0 h 38957"/>
                  <a:gd name="connsiteX1" fmla="*/ 51530 w 127063"/>
                  <a:gd name="connsiteY1" fmla="*/ 12192 h 38957"/>
                  <a:gd name="connsiteX2" fmla="*/ 0 w 127063"/>
                  <a:gd name="connsiteY2" fmla="*/ 38957 h 38957"/>
                  <a:gd name="connsiteX3" fmla="*/ 59150 w 127063"/>
                  <a:gd name="connsiteY3" fmla="*/ 32576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3" h="38957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5" name="Graphic 2">
                <a:extLst>
                  <a:ext uri="{FF2B5EF4-FFF2-40B4-BE49-F238E27FC236}">
                    <a16:creationId xmlns:a16="http://schemas.microsoft.com/office/drawing/2014/main" id="{3F9CEC03-8524-40E0-BE7A-9B373FCBC94B}"/>
                  </a:ext>
                </a:extLst>
              </p:cNvPr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C5BA4BD3-9426-4AB7-81A9-90668C15BBD4}"/>
                    </a:ext>
                  </a:extLst>
                </p:cNvPr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>
                    <a:gd name="connsiteX0" fmla="*/ 28427 w 29041"/>
                    <a:gd name="connsiteY0" fmla="*/ 10364 h 29075"/>
                    <a:gd name="connsiteX1" fmla="*/ 18712 w 29041"/>
                    <a:gd name="connsiteY1" fmla="*/ 28462 h 29075"/>
                    <a:gd name="connsiteX2" fmla="*/ 614 w 29041"/>
                    <a:gd name="connsiteY2" fmla="*/ 18746 h 29075"/>
                    <a:gd name="connsiteX3" fmla="*/ 10330 w 29041"/>
                    <a:gd name="connsiteY3" fmla="*/ 649 h 29075"/>
                    <a:gd name="connsiteX4" fmla="*/ 28427 w 29041"/>
                    <a:gd name="connsiteY4" fmla="*/ 10364 h 2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1" h="29075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52234E53-32FB-4F95-AAA3-38DE14169821}"/>
                    </a:ext>
                  </a:extLst>
                </p:cNvPr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>
                    <a:gd name="connsiteX0" fmla="*/ 2617 w 6808"/>
                    <a:gd name="connsiteY0" fmla="*/ 0 h 19145"/>
                    <a:gd name="connsiteX1" fmla="*/ 6808 w 6808"/>
                    <a:gd name="connsiteY1" fmla="*/ 19145 h 19145"/>
                    <a:gd name="connsiteX2" fmla="*/ 2617 w 6808"/>
                    <a:gd name="connsiteY2" fmla="*/ 0 h 19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8" h="19145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38" name="Graphic 2">
                <a:extLst>
                  <a:ext uri="{FF2B5EF4-FFF2-40B4-BE49-F238E27FC236}">
                    <a16:creationId xmlns:a16="http://schemas.microsoft.com/office/drawing/2014/main" id="{3F9CEC03-8524-40E0-BE7A-9B373FCBC94B}"/>
                  </a:ext>
                </a:extLst>
              </p:cNvPr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BF355EC4-D71C-4374-8FD9-0EC992A16406}"/>
                    </a:ext>
                  </a:extLst>
                </p:cNvPr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>
                    <a:gd name="connsiteX0" fmla="*/ 109823 w 112446"/>
                    <a:gd name="connsiteY0" fmla="*/ 63243 h 63243"/>
                    <a:gd name="connsiteX1" fmla="*/ 97917 w 112446"/>
                    <a:gd name="connsiteY1" fmla="*/ 16285 h 63243"/>
                    <a:gd name="connsiteX2" fmla="*/ 25241 w 112446"/>
                    <a:gd name="connsiteY2" fmla="*/ 569 h 63243"/>
                    <a:gd name="connsiteX3" fmla="*/ 0 w 112446"/>
                    <a:gd name="connsiteY3" fmla="*/ 37335 h 63243"/>
                    <a:gd name="connsiteX4" fmla="*/ 109823 w 112446"/>
                    <a:gd name="connsiteY4" fmla="*/ 63243 h 6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446" h="63243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4FB8E5F7-4C67-437D-94BD-53095C73CF4D}"/>
                    </a:ext>
                  </a:extLst>
                </p:cNvPr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>
                    <a:gd name="connsiteX0" fmla="*/ 16383 w 28905"/>
                    <a:gd name="connsiteY0" fmla="*/ 6953 h 47556"/>
                    <a:gd name="connsiteX1" fmla="*/ 0 w 28905"/>
                    <a:gd name="connsiteY1" fmla="*/ 0 h 47556"/>
                    <a:gd name="connsiteX2" fmla="*/ 9906 w 28905"/>
                    <a:gd name="connsiteY2" fmla="*/ 43339 h 47556"/>
                    <a:gd name="connsiteX3" fmla="*/ 26194 w 28905"/>
                    <a:gd name="connsiteY3" fmla="*/ 46292 h 47556"/>
                    <a:gd name="connsiteX4" fmla="*/ 16383 w 28905"/>
                    <a:gd name="connsiteY4" fmla="*/ 6953 h 4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5" h="47556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56E862F-D936-483F-B3E2-E6E3D00A3098}"/>
                </a:ext>
              </a:extLst>
            </p:cNvPr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>
                <a:gd name="connsiteX0" fmla="*/ 55684 w 87497"/>
                <a:gd name="connsiteY0" fmla="*/ 0 h 232124"/>
                <a:gd name="connsiteX1" fmla="*/ 1106 w 87497"/>
                <a:gd name="connsiteY1" fmla="*/ 125063 h 232124"/>
                <a:gd name="connsiteX2" fmla="*/ 87498 w 87497"/>
                <a:gd name="connsiteY2" fmla="*/ 232124 h 232124"/>
                <a:gd name="connsiteX3" fmla="*/ 31872 w 87497"/>
                <a:gd name="connsiteY3" fmla="*/ 120491 h 232124"/>
                <a:gd name="connsiteX4" fmla="*/ 55684 w 87497"/>
                <a:gd name="connsiteY4" fmla="*/ 0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7" h="232124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895" name="Group 894">
            <a:extLst>
              <a:ext uri="{FF2B5EF4-FFF2-40B4-BE49-F238E27FC236}">
                <a16:creationId xmlns:a16="http://schemas.microsoft.com/office/drawing/2014/main" id="{93A14FB0-C153-45C2-B250-8036E98B30E6}"/>
              </a:ext>
            </a:extLst>
          </p:cNvPr>
          <p:cNvGrpSpPr/>
          <p:nvPr/>
        </p:nvGrpSpPr>
        <p:grpSpPr>
          <a:xfrm>
            <a:off x="492961" y="5408572"/>
            <a:ext cx="2321182" cy="2091093"/>
            <a:chOff x="6096000" y="5445343"/>
            <a:chExt cx="2321182" cy="2091093"/>
          </a:xfrm>
        </p:grpSpPr>
        <p:grpSp>
          <p:nvGrpSpPr>
            <p:cNvPr id="847" name="Graphic 41">
              <a:extLst>
                <a:ext uri="{FF2B5EF4-FFF2-40B4-BE49-F238E27FC236}">
                  <a16:creationId xmlns:a16="http://schemas.microsoft.com/office/drawing/2014/main" id="{A6A96BC5-3130-4ECA-89AB-5545EA76C371}"/>
                </a:ext>
              </a:extLst>
            </p:cNvPr>
            <p:cNvGrpSpPr/>
            <p:nvPr/>
          </p:nvGrpSpPr>
          <p:grpSpPr>
            <a:xfrm rot="974920">
              <a:off x="6164635" y="5445343"/>
              <a:ext cx="2252547" cy="2081013"/>
              <a:chOff x="5533993" y="2919380"/>
              <a:chExt cx="1124620" cy="1022571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848" name="Graphic 41">
                <a:extLst>
                  <a:ext uri="{FF2B5EF4-FFF2-40B4-BE49-F238E27FC236}">
                    <a16:creationId xmlns:a16="http://schemas.microsoft.com/office/drawing/2014/main" id="{C859D7BD-B653-43F2-B01D-E91C6B36B771}"/>
                  </a:ext>
                </a:extLst>
              </p:cNvPr>
              <p:cNvGrpSpPr/>
              <p:nvPr/>
            </p:nvGrpSpPr>
            <p:grpSpPr>
              <a:xfrm>
                <a:off x="5533993" y="2919380"/>
                <a:ext cx="696150" cy="754633"/>
                <a:chOff x="5533993" y="2919380"/>
                <a:chExt cx="696150" cy="754633"/>
              </a:xfrm>
              <a:grpFill/>
            </p:grpSpPr>
            <p:sp>
              <p:nvSpPr>
                <p:cNvPr id="865" name="Freeform: Shape 864">
                  <a:extLst>
                    <a:ext uri="{FF2B5EF4-FFF2-40B4-BE49-F238E27FC236}">
                      <a16:creationId xmlns:a16="http://schemas.microsoft.com/office/drawing/2014/main" id="{9FC62947-E866-4425-BF35-5E650565DB62}"/>
                    </a:ext>
                  </a:extLst>
                </p:cNvPr>
                <p:cNvSpPr/>
                <p:nvPr/>
              </p:nvSpPr>
              <p:spPr>
                <a:xfrm>
                  <a:off x="5533993" y="2919380"/>
                  <a:ext cx="696150" cy="754633"/>
                </a:xfrm>
                <a:custGeom>
                  <a:avLst/>
                  <a:gdLst>
                    <a:gd name="connsiteX0" fmla="*/ 682022 w 696150"/>
                    <a:gd name="connsiteY0" fmla="*/ 249206 h 754633"/>
                    <a:gd name="connsiteX1" fmla="*/ 293973 w 696150"/>
                    <a:gd name="connsiteY1" fmla="*/ 730885 h 754633"/>
                    <a:gd name="connsiteX2" fmla="*/ 204343 w 696150"/>
                    <a:gd name="connsiteY2" fmla="*/ 740505 h 754633"/>
                    <a:gd name="connsiteX3" fmla="*/ 23749 w 696150"/>
                    <a:gd name="connsiteY3" fmla="*/ 594963 h 754633"/>
                    <a:gd name="connsiteX4" fmla="*/ 14129 w 696150"/>
                    <a:gd name="connsiteY4" fmla="*/ 505333 h 754633"/>
                    <a:gd name="connsiteX5" fmla="*/ 402177 w 696150"/>
                    <a:gd name="connsiteY5" fmla="*/ 23749 h 754633"/>
                    <a:gd name="connsiteX6" fmla="*/ 491807 w 696150"/>
                    <a:gd name="connsiteY6" fmla="*/ 14129 h 754633"/>
                    <a:gd name="connsiteX7" fmla="*/ 672401 w 696150"/>
                    <a:gd name="connsiteY7" fmla="*/ 159671 h 754633"/>
                    <a:gd name="connsiteX8" fmla="*/ 682022 w 696150"/>
                    <a:gd name="connsiteY8" fmla="*/ 249206 h 754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6150" h="754633">
                      <a:moveTo>
                        <a:pt x="682022" y="249206"/>
                      </a:moveTo>
                      <a:lnTo>
                        <a:pt x="293973" y="730885"/>
                      </a:lnTo>
                      <a:cubicBezTo>
                        <a:pt x="271875" y="758317"/>
                        <a:pt x="231775" y="762603"/>
                        <a:pt x="204343" y="740505"/>
                      </a:cubicBezTo>
                      <a:lnTo>
                        <a:pt x="23749" y="594963"/>
                      </a:lnTo>
                      <a:cubicBezTo>
                        <a:pt x="-3683" y="572865"/>
                        <a:pt x="-7969" y="532765"/>
                        <a:pt x="14129" y="505333"/>
                      </a:cubicBezTo>
                      <a:lnTo>
                        <a:pt x="402177" y="23749"/>
                      </a:lnTo>
                      <a:cubicBezTo>
                        <a:pt x="424275" y="-3683"/>
                        <a:pt x="464375" y="-7969"/>
                        <a:pt x="491807" y="14129"/>
                      </a:cubicBezTo>
                      <a:lnTo>
                        <a:pt x="672401" y="159671"/>
                      </a:lnTo>
                      <a:cubicBezTo>
                        <a:pt x="699833" y="181673"/>
                        <a:pt x="704120" y="221869"/>
                        <a:pt x="682022" y="2492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866" name="Freeform: Shape 865">
                  <a:extLst>
                    <a:ext uri="{FF2B5EF4-FFF2-40B4-BE49-F238E27FC236}">
                      <a16:creationId xmlns:a16="http://schemas.microsoft.com/office/drawing/2014/main" id="{204E6678-6C81-47B3-90D3-09CF06A4174D}"/>
                    </a:ext>
                  </a:extLst>
                </p:cNvPr>
                <p:cNvSpPr/>
                <p:nvPr/>
              </p:nvSpPr>
              <p:spPr>
                <a:xfrm>
                  <a:off x="5575777" y="3374263"/>
                  <a:ext cx="148221" cy="148238"/>
                </a:xfrm>
                <a:custGeom>
                  <a:avLst/>
                  <a:gdLst>
                    <a:gd name="connsiteX0" fmla="*/ 131793 w 148221"/>
                    <a:gd name="connsiteY0" fmla="*/ 120649 h 148238"/>
                    <a:gd name="connsiteX1" fmla="*/ 27590 w 148221"/>
                    <a:gd name="connsiteY1" fmla="*/ 131889 h 148238"/>
                    <a:gd name="connsiteX2" fmla="*/ 16350 w 148221"/>
                    <a:gd name="connsiteY2" fmla="*/ 27590 h 148238"/>
                    <a:gd name="connsiteX3" fmla="*/ 120649 w 148221"/>
                    <a:gd name="connsiteY3" fmla="*/ 16350 h 148238"/>
                    <a:gd name="connsiteX4" fmla="*/ 131793 w 14822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21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463" y="41973"/>
                        <a:pt x="157511" y="88740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67" name="Freeform: Shape 866">
                  <a:extLst>
                    <a:ext uri="{FF2B5EF4-FFF2-40B4-BE49-F238E27FC236}">
                      <a16:creationId xmlns:a16="http://schemas.microsoft.com/office/drawing/2014/main" id="{F8FA4622-C0AA-407E-B70F-EB1FCE71674E}"/>
                    </a:ext>
                  </a:extLst>
                </p:cNvPr>
                <p:cNvSpPr/>
                <p:nvPr/>
              </p:nvSpPr>
              <p:spPr>
                <a:xfrm>
                  <a:off x="5685409" y="3238151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68" name="Freeform: Shape 867">
                  <a:extLst>
                    <a:ext uri="{FF2B5EF4-FFF2-40B4-BE49-F238E27FC236}">
                      <a16:creationId xmlns:a16="http://schemas.microsoft.com/office/drawing/2014/main" id="{6B9FE66B-58AB-43FD-B24B-658298BEE5CA}"/>
                    </a:ext>
                  </a:extLst>
                </p:cNvPr>
                <p:cNvSpPr/>
                <p:nvPr/>
              </p:nvSpPr>
              <p:spPr>
                <a:xfrm>
                  <a:off x="5798947" y="3097181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171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69" name="Freeform: Shape 868">
                  <a:extLst>
                    <a:ext uri="{FF2B5EF4-FFF2-40B4-BE49-F238E27FC236}">
                      <a16:creationId xmlns:a16="http://schemas.microsoft.com/office/drawing/2014/main" id="{35149562-DE7B-480B-9B89-8DC14A532661}"/>
                    </a:ext>
                  </a:extLst>
                </p:cNvPr>
                <p:cNvSpPr/>
                <p:nvPr/>
              </p:nvSpPr>
              <p:spPr>
                <a:xfrm>
                  <a:off x="5914390" y="2953829"/>
                  <a:ext cx="148301" cy="148268"/>
                </a:xfrm>
                <a:custGeom>
                  <a:avLst/>
                  <a:gdLst>
                    <a:gd name="connsiteX0" fmla="*/ 131889 w 148301"/>
                    <a:gd name="connsiteY0" fmla="*/ 120649 h 148268"/>
                    <a:gd name="connsiteX1" fmla="*/ 27590 w 148301"/>
                    <a:gd name="connsiteY1" fmla="*/ 131889 h 148268"/>
                    <a:gd name="connsiteX2" fmla="*/ 16350 w 148301"/>
                    <a:gd name="connsiteY2" fmla="*/ 27590 h 148268"/>
                    <a:gd name="connsiteX3" fmla="*/ 120554 w 148301"/>
                    <a:gd name="connsiteY3" fmla="*/ 16350 h 148268"/>
                    <a:gd name="connsiteX4" fmla="*/ 131889 w 148301"/>
                    <a:gd name="connsiteY4" fmla="*/ 120649 h 14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301" h="148268">
                      <a:moveTo>
                        <a:pt x="131889" y="120649"/>
                      </a:moveTo>
                      <a:cubicBezTo>
                        <a:pt x="106266" y="152558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558" y="42068"/>
                        <a:pt x="157606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70" name="Freeform: Shape 869">
                  <a:extLst>
                    <a:ext uri="{FF2B5EF4-FFF2-40B4-BE49-F238E27FC236}">
                      <a16:creationId xmlns:a16="http://schemas.microsoft.com/office/drawing/2014/main" id="{E7B0AD8F-E0C7-4C38-9339-266565601A9B}"/>
                    </a:ext>
                  </a:extLst>
                </p:cNvPr>
                <p:cNvSpPr/>
                <p:nvPr/>
              </p:nvSpPr>
              <p:spPr>
                <a:xfrm>
                  <a:off x="5703316" y="3476942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71" name="Freeform: Shape 870">
                  <a:extLst>
                    <a:ext uri="{FF2B5EF4-FFF2-40B4-BE49-F238E27FC236}">
                      <a16:creationId xmlns:a16="http://schemas.microsoft.com/office/drawing/2014/main" id="{67429249-9584-4BC3-B6EB-EA2B74FA076A}"/>
                    </a:ext>
                  </a:extLst>
                </p:cNvPr>
                <p:cNvSpPr/>
                <p:nvPr/>
              </p:nvSpPr>
              <p:spPr>
                <a:xfrm>
                  <a:off x="5812949" y="3341021"/>
                  <a:ext cx="148151" cy="148143"/>
                </a:xfrm>
                <a:custGeom>
                  <a:avLst/>
                  <a:gdLst>
                    <a:gd name="connsiteX0" fmla="*/ 131793 w 148151"/>
                    <a:gd name="connsiteY0" fmla="*/ 120554 h 148143"/>
                    <a:gd name="connsiteX1" fmla="*/ 27590 w 148151"/>
                    <a:gd name="connsiteY1" fmla="*/ 131793 h 148143"/>
                    <a:gd name="connsiteX2" fmla="*/ 16350 w 148151"/>
                    <a:gd name="connsiteY2" fmla="*/ 27590 h 148143"/>
                    <a:gd name="connsiteX3" fmla="*/ 120649 w 148151"/>
                    <a:gd name="connsiteY3" fmla="*/ 16350 h 148143"/>
                    <a:gd name="connsiteX4" fmla="*/ 131793 w 148151"/>
                    <a:gd name="connsiteY4" fmla="*/ 120554 h 14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51" h="148143">
                      <a:moveTo>
                        <a:pt x="131793" y="120554"/>
                      </a:moveTo>
                      <a:cubicBezTo>
                        <a:pt x="106171" y="152367"/>
                        <a:pt x="59403" y="157416"/>
                        <a:pt x="27590" y="131793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367" y="41973"/>
                        <a:pt x="157416" y="88740"/>
                        <a:pt x="131793" y="1205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872" name="Freeform: Shape 871">
                  <a:extLst>
                    <a:ext uri="{FF2B5EF4-FFF2-40B4-BE49-F238E27FC236}">
                      <a16:creationId xmlns:a16="http://schemas.microsoft.com/office/drawing/2014/main" id="{C1FEFE7A-672C-4A5D-A9B1-43101AC4D80D}"/>
                    </a:ext>
                  </a:extLst>
                </p:cNvPr>
                <p:cNvSpPr/>
                <p:nvPr/>
              </p:nvSpPr>
              <p:spPr>
                <a:xfrm>
                  <a:off x="5926487" y="3199955"/>
                  <a:ext cx="148173" cy="148238"/>
                </a:xfrm>
                <a:custGeom>
                  <a:avLst/>
                  <a:gdLst>
                    <a:gd name="connsiteX0" fmla="*/ 131793 w 148173"/>
                    <a:gd name="connsiteY0" fmla="*/ 120649 h 148238"/>
                    <a:gd name="connsiteX1" fmla="*/ 27590 w 148173"/>
                    <a:gd name="connsiteY1" fmla="*/ 131889 h 148238"/>
                    <a:gd name="connsiteX2" fmla="*/ 16350 w 148173"/>
                    <a:gd name="connsiteY2" fmla="*/ 27590 h 148238"/>
                    <a:gd name="connsiteX3" fmla="*/ 120554 w 148173"/>
                    <a:gd name="connsiteY3" fmla="*/ 16350 h 148238"/>
                    <a:gd name="connsiteX4" fmla="*/ 131793 w 14817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7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416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73" name="Freeform: Shape 872">
                  <a:extLst>
                    <a:ext uri="{FF2B5EF4-FFF2-40B4-BE49-F238E27FC236}">
                      <a16:creationId xmlns:a16="http://schemas.microsoft.com/office/drawing/2014/main" id="{29107D27-F87F-46B8-A33F-581183AA76EC}"/>
                    </a:ext>
                  </a:extLst>
                </p:cNvPr>
                <p:cNvSpPr/>
                <p:nvPr/>
              </p:nvSpPr>
              <p:spPr>
                <a:xfrm>
                  <a:off x="6041930" y="3056604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266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1973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74" name="Freeform: Shape 873">
                  <a:extLst>
                    <a:ext uri="{FF2B5EF4-FFF2-40B4-BE49-F238E27FC236}">
                      <a16:creationId xmlns:a16="http://schemas.microsoft.com/office/drawing/2014/main" id="{1DEBE474-3684-4E09-BB10-0CCB47AEA0E0}"/>
                    </a:ext>
                  </a:extLst>
                </p:cNvPr>
                <p:cNvSpPr/>
                <p:nvPr/>
              </p:nvSpPr>
              <p:spPr>
                <a:xfrm>
                  <a:off x="5856900" y="3273694"/>
                  <a:ext cx="71947" cy="60759"/>
                </a:xfrm>
                <a:custGeom>
                  <a:avLst/>
                  <a:gdLst>
                    <a:gd name="connsiteX0" fmla="*/ 40027 w 71947"/>
                    <a:gd name="connsiteY0" fmla="*/ 51959 h 60759"/>
                    <a:gd name="connsiteX1" fmla="*/ 51266 w 71947"/>
                    <a:gd name="connsiteY1" fmla="*/ 58150 h 60759"/>
                    <a:gd name="connsiteX2" fmla="*/ 63649 w 71947"/>
                    <a:gd name="connsiteY2" fmla="*/ 60532 h 60759"/>
                    <a:gd name="connsiteX3" fmla="*/ 71935 w 71947"/>
                    <a:gd name="connsiteY3" fmla="*/ 52054 h 60759"/>
                    <a:gd name="connsiteX4" fmla="*/ 64411 w 71947"/>
                    <a:gd name="connsiteY4" fmla="*/ 38624 h 60759"/>
                    <a:gd name="connsiteX5" fmla="*/ 57267 w 71947"/>
                    <a:gd name="connsiteY5" fmla="*/ 16907 h 60759"/>
                    <a:gd name="connsiteX6" fmla="*/ 43170 w 71947"/>
                    <a:gd name="connsiteY6" fmla="*/ 238 h 60759"/>
                    <a:gd name="connsiteX7" fmla="*/ 23358 w 71947"/>
                    <a:gd name="connsiteY7" fmla="*/ 9382 h 60759"/>
                    <a:gd name="connsiteX8" fmla="*/ 8594 w 71947"/>
                    <a:gd name="connsiteY8" fmla="*/ 25480 h 60759"/>
                    <a:gd name="connsiteX9" fmla="*/ 403 w 71947"/>
                    <a:gd name="connsiteY9" fmla="*/ 39767 h 60759"/>
                    <a:gd name="connsiteX10" fmla="*/ 3165 w 71947"/>
                    <a:gd name="connsiteY10" fmla="*/ 52435 h 60759"/>
                    <a:gd name="connsiteX11" fmla="*/ 13452 w 71947"/>
                    <a:gd name="connsiteY11" fmla="*/ 51102 h 60759"/>
                    <a:gd name="connsiteX12" fmla="*/ 40027 w 71947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1947" h="60759">
                      <a:moveTo>
                        <a:pt x="40027" y="51959"/>
                      </a:moveTo>
                      <a:cubicBezTo>
                        <a:pt x="43932" y="53769"/>
                        <a:pt x="47456" y="56245"/>
                        <a:pt x="51266" y="58150"/>
                      </a:cubicBezTo>
                      <a:cubicBezTo>
                        <a:pt x="55076" y="60055"/>
                        <a:pt x="59458" y="61294"/>
                        <a:pt x="63649" y="60532"/>
                      </a:cubicBezTo>
                      <a:cubicBezTo>
                        <a:pt x="67840" y="59674"/>
                        <a:pt x="71745" y="56245"/>
                        <a:pt x="71935" y="52054"/>
                      </a:cubicBezTo>
                      <a:cubicBezTo>
                        <a:pt x="72221" y="46816"/>
                        <a:pt x="67459" y="42910"/>
                        <a:pt x="64411" y="38624"/>
                      </a:cubicBezTo>
                      <a:cubicBezTo>
                        <a:pt x="60029" y="32338"/>
                        <a:pt x="59267" y="24337"/>
                        <a:pt x="57267" y="16907"/>
                      </a:cubicBezTo>
                      <a:cubicBezTo>
                        <a:pt x="55171" y="9478"/>
                        <a:pt x="50695" y="1762"/>
                        <a:pt x="43170" y="238"/>
                      </a:cubicBezTo>
                      <a:cubicBezTo>
                        <a:pt x="35740" y="-1190"/>
                        <a:pt x="28787" y="4048"/>
                        <a:pt x="23358" y="9382"/>
                      </a:cubicBezTo>
                      <a:cubicBezTo>
                        <a:pt x="18119" y="14431"/>
                        <a:pt x="13166" y="19765"/>
                        <a:pt x="8594" y="25480"/>
                      </a:cubicBezTo>
                      <a:cubicBezTo>
                        <a:pt x="5070" y="29766"/>
                        <a:pt x="1641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1929" y="47959"/>
                        <a:pt x="31740" y="48149"/>
                        <a:pt x="40027" y="519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75" name="Freeform: Shape 874">
                  <a:extLst>
                    <a:ext uri="{FF2B5EF4-FFF2-40B4-BE49-F238E27FC236}">
                      <a16:creationId xmlns:a16="http://schemas.microsoft.com/office/drawing/2014/main" id="{3D60CE90-13EF-4501-8F52-4E7EAAB99184}"/>
                    </a:ext>
                  </a:extLst>
                </p:cNvPr>
                <p:cNvSpPr/>
                <p:nvPr/>
              </p:nvSpPr>
              <p:spPr>
                <a:xfrm>
                  <a:off x="5856996" y="3271693"/>
                  <a:ext cx="72042" cy="60759"/>
                </a:xfrm>
                <a:custGeom>
                  <a:avLst/>
                  <a:gdLst>
                    <a:gd name="connsiteX0" fmla="*/ 40122 w 72042"/>
                    <a:gd name="connsiteY0" fmla="*/ 51959 h 60759"/>
                    <a:gd name="connsiteX1" fmla="*/ 51361 w 72042"/>
                    <a:gd name="connsiteY1" fmla="*/ 58150 h 60759"/>
                    <a:gd name="connsiteX2" fmla="*/ 63744 w 72042"/>
                    <a:gd name="connsiteY2" fmla="*/ 60532 h 60759"/>
                    <a:gd name="connsiteX3" fmla="*/ 72031 w 72042"/>
                    <a:gd name="connsiteY3" fmla="*/ 52054 h 60759"/>
                    <a:gd name="connsiteX4" fmla="*/ 64506 w 72042"/>
                    <a:gd name="connsiteY4" fmla="*/ 38624 h 60759"/>
                    <a:gd name="connsiteX5" fmla="*/ 57362 w 72042"/>
                    <a:gd name="connsiteY5" fmla="*/ 16907 h 60759"/>
                    <a:gd name="connsiteX6" fmla="*/ 43265 w 72042"/>
                    <a:gd name="connsiteY6" fmla="*/ 238 h 60759"/>
                    <a:gd name="connsiteX7" fmla="*/ 23358 w 72042"/>
                    <a:gd name="connsiteY7" fmla="*/ 9382 h 60759"/>
                    <a:gd name="connsiteX8" fmla="*/ 8499 w 72042"/>
                    <a:gd name="connsiteY8" fmla="*/ 25480 h 60759"/>
                    <a:gd name="connsiteX9" fmla="*/ 403 w 72042"/>
                    <a:gd name="connsiteY9" fmla="*/ 39767 h 60759"/>
                    <a:gd name="connsiteX10" fmla="*/ 3165 w 72042"/>
                    <a:gd name="connsiteY10" fmla="*/ 52435 h 60759"/>
                    <a:gd name="connsiteX11" fmla="*/ 13452 w 72042"/>
                    <a:gd name="connsiteY11" fmla="*/ 51102 h 60759"/>
                    <a:gd name="connsiteX12" fmla="*/ 40122 w 72042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2042" h="60759">
                      <a:moveTo>
                        <a:pt x="40122" y="51959"/>
                      </a:moveTo>
                      <a:cubicBezTo>
                        <a:pt x="44027" y="53769"/>
                        <a:pt x="47551" y="56245"/>
                        <a:pt x="51361" y="58150"/>
                      </a:cubicBezTo>
                      <a:cubicBezTo>
                        <a:pt x="55171" y="60055"/>
                        <a:pt x="59553" y="61294"/>
                        <a:pt x="63744" y="60532"/>
                      </a:cubicBezTo>
                      <a:cubicBezTo>
                        <a:pt x="67935" y="59674"/>
                        <a:pt x="71840" y="56245"/>
                        <a:pt x="72031" y="52054"/>
                      </a:cubicBezTo>
                      <a:cubicBezTo>
                        <a:pt x="72316" y="46816"/>
                        <a:pt x="67554" y="42910"/>
                        <a:pt x="64506" y="38624"/>
                      </a:cubicBezTo>
                      <a:cubicBezTo>
                        <a:pt x="60124" y="32338"/>
                        <a:pt x="59362" y="24337"/>
                        <a:pt x="57362" y="16907"/>
                      </a:cubicBezTo>
                      <a:cubicBezTo>
                        <a:pt x="55267" y="9478"/>
                        <a:pt x="50790" y="1667"/>
                        <a:pt x="43265" y="238"/>
                      </a:cubicBezTo>
                      <a:cubicBezTo>
                        <a:pt x="35836" y="-1190"/>
                        <a:pt x="28882" y="4048"/>
                        <a:pt x="23358" y="9382"/>
                      </a:cubicBezTo>
                      <a:cubicBezTo>
                        <a:pt x="18119" y="14431"/>
                        <a:pt x="13166" y="19860"/>
                        <a:pt x="8499" y="25480"/>
                      </a:cubicBezTo>
                      <a:cubicBezTo>
                        <a:pt x="4975" y="29766"/>
                        <a:pt x="1546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2024" y="47959"/>
                        <a:pt x="31835" y="48149"/>
                        <a:pt x="40122" y="519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76" name="Freeform: Shape 875">
                  <a:extLst>
                    <a:ext uri="{FF2B5EF4-FFF2-40B4-BE49-F238E27FC236}">
                      <a16:creationId xmlns:a16="http://schemas.microsoft.com/office/drawing/2014/main" id="{38AA85D0-9DAA-49B5-8CC6-C38CB5FED867}"/>
                    </a:ext>
                  </a:extLst>
                </p:cNvPr>
                <p:cNvSpPr/>
                <p:nvPr/>
              </p:nvSpPr>
              <p:spPr>
                <a:xfrm>
                  <a:off x="5878042" y="3275485"/>
                  <a:ext cx="38411" cy="34927"/>
                </a:xfrm>
                <a:custGeom>
                  <a:avLst/>
                  <a:gdLst>
                    <a:gd name="connsiteX0" fmla="*/ 10408 w 38411"/>
                    <a:gd name="connsiteY0" fmla="*/ 2447 h 34927"/>
                    <a:gd name="connsiteX1" fmla="*/ 18123 w 38411"/>
                    <a:gd name="connsiteY1" fmla="*/ 66 h 34927"/>
                    <a:gd name="connsiteX2" fmla="*/ 24791 w 38411"/>
                    <a:gd name="connsiteY2" fmla="*/ 5305 h 34927"/>
                    <a:gd name="connsiteX3" fmla="*/ 29458 w 38411"/>
                    <a:gd name="connsiteY3" fmla="*/ 21402 h 34927"/>
                    <a:gd name="connsiteX4" fmla="*/ 38411 w 38411"/>
                    <a:gd name="connsiteY4" fmla="*/ 34927 h 34927"/>
                    <a:gd name="connsiteX5" fmla="*/ 25076 w 38411"/>
                    <a:gd name="connsiteY5" fmla="*/ 27879 h 34927"/>
                    <a:gd name="connsiteX6" fmla="*/ 20028 w 38411"/>
                    <a:gd name="connsiteY6" fmla="*/ 19592 h 34927"/>
                    <a:gd name="connsiteX7" fmla="*/ 13170 w 38411"/>
                    <a:gd name="connsiteY7" fmla="*/ 13115 h 34927"/>
                    <a:gd name="connsiteX8" fmla="*/ 6217 w 38411"/>
                    <a:gd name="connsiteY8" fmla="*/ 12925 h 34927"/>
                    <a:gd name="connsiteX9" fmla="*/ 407 w 38411"/>
                    <a:gd name="connsiteY9" fmla="*/ 13591 h 34927"/>
                    <a:gd name="connsiteX10" fmla="*/ 10408 w 38411"/>
                    <a:gd name="connsiteY10" fmla="*/ 2447 h 34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411" h="34927">
                      <a:moveTo>
                        <a:pt x="10408" y="2447"/>
                      </a:moveTo>
                      <a:cubicBezTo>
                        <a:pt x="12694" y="1018"/>
                        <a:pt x="15456" y="-315"/>
                        <a:pt x="18123" y="66"/>
                      </a:cubicBezTo>
                      <a:cubicBezTo>
                        <a:pt x="21076" y="542"/>
                        <a:pt x="23362" y="2828"/>
                        <a:pt x="24791" y="5305"/>
                      </a:cubicBezTo>
                      <a:cubicBezTo>
                        <a:pt x="27648" y="10162"/>
                        <a:pt x="28124" y="15973"/>
                        <a:pt x="29458" y="21402"/>
                      </a:cubicBezTo>
                      <a:cubicBezTo>
                        <a:pt x="30696" y="26831"/>
                        <a:pt x="33268" y="32546"/>
                        <a:pt x="38411" y="34927"/>
                      </a:cubicBezTo>
                      <a:cubicBezTo>
                        <a:pt x="33268" y="34546"/>
                        <a:pt x="28315" y="31879"/>
                        <a:pt x="25076" y="27879"/>
                      </a:cubicBezTo>
                      <a:cubicBezTo>
                        <a:pt x="23076" y="25307"/>
                        <a:pt x="21743" y="22354"/>
                        <a:pt x="20028" y="19592"/>
                      </a:cubicBezTo>
                      <a:cubicBezTo>
                        <a:pt x="18409" y="16830"/>
                        <a:pt x="16123" y="14258"/>
                        <a:pt x="13170" y="13115"/>
                      </a:cubicBezTo>
                      <a:cubicBezTo>
                        <a:pt x="10979" y="12258"/>
                        <a:pt x="8503" y="12353"/>
                        <a:pt x="6217" y="12925"/>
                      </a:cubicBezTo>
                      <a:cubicBezTo>
                        <a:pt x="4598" y="13306"/>
                        <a:pt x="1740" y="15401"/>
                        <a:pt x="407" y="13591"/>
                      </a:cubicBezTo>
                      <a:cubicBezTo>
                        <a:pt x="-2165" y="10448"/>
                        <a:pt x="8217" y="3781"/>
                        <a:pt x="10408" y="244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849" name="Graphic 41">
                <a:extLst>
                  <a:ext uri="{FF2B5EF4-FFF2-40B4-BE49-F238E27FC236}">
                    <a16:creationId xmlns:a16="http://schemas.microsoft.com/office/drawing/2014/main" id="{EB31BF05-E895-41C9-8F1C-C97779412263}"/>
                  </a:ext>
                </a:extLst>
              </p:cNvPr>
              <p:cNvGrpSpPr/>
              <p:nvPr/>
            </p:nvGrpSpPr>
            <p:grpSpPr>
              <a:xfrm>
                <a:off x="5927264" y="3155818"/>
                <a:ext cx="731349" cy="786133"/>
                <a:chOff x="5927264" y="3155818"/>
                <a:chExt cx="731349" cy="786133"/>
              </a:xfrm>
              <a:grpFill/>
            </p:grpSpPr>
            <p:grpSp>
              <p:nvGrpSpPr>
                <p:cNvPr id="850" name="Graphic 41">
                  <a:extLst>
                    <a:ext uri="{FF2B5EF4-FFF2-40B4-BE49-F238E27FC236}">
                      <a16:creationId xmlns:a16="http://schemas.microsoft.com/office/drawing/2014/main" id="{7B8A9B24-57DC-475E-834D-AA732E9CD1CC}"/>
                    </a:ext>
                  </a:extLst>
                </p:cNvPr>
                <p:cNvGrpSpPr/>
                <p:nvPr/>
              </p:nvGrpSpPr>
              <p:grpSpPr>
                <a:xfrm>
                  <a:off x="6018094" y="3335962"/>
                  <a:ext cx="640519" cy="361519"/>
                  <a:chOff x="6018094" y="3335962"/>
                  <a:chExt cx="640519" cy="361519"/>
                </a:xfrm>
                <a:grpFill/>
              </p:grpSpPr>
              <p:sp>
                <p:nvSpPr>
                  <p:cNvPr id="861" name="Freeform: Shape 860">
                    <a:extLst>
                      <a:ext uri="{FF2B5EF4-FFF2-40B4-BE49-F238E27FC236}">
                        <a16:creationId xmlns:a16="http://schemas.microsoft.com/office/drawing/2014/main" id="{1E801DC1-684A-42D9-B265-B7B95D9639C6}"/>
                      </a:ext>
                    </a:extLst>
                  </p:cNvPr>
                  <p:cNvSpPr/>
                  <p:nvPr/>
                </p:nvSpPr>
                <p:spPr>
                  <a:xfrm>
                    <a:off x="6026467" y="3340459"/>
                    <a:ext cx="96392" cy="64727"/>
                  </a:xfrm>
                  <a:custGeom>
                    <a:avLst/>
                    <a:gdLst>
                      <a:gd name="connsiteX0" fmla="*/ 83153 w 96392"/>
                      <a:gd name="connsiteY0" fmla="*/ 64728 h 64727"/>
                      <a:gd name="connsiteX1" fmla="*/ 0 w 96392"/>
                      <a:gd name="connsiteY1" fmla="*/ 2815 h 64727"/>
                      <a:gd name="connsiteX2" fmla="*/ 96393 w 96392"/>
                      <a:gd name="connsiteY2" fmla="*/ 42344 h 64727"/>
                      <a:gd name="connsiteX3" fmla="*/ 83153 w 96392"/>
                      <a:gd name="connsiteY3" fmla="*/ 64728 h 6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392" h="64727">
                        <a:moveTo>
                          <a:pt x="83153" y="64728"/>
                        </a:moveTo>
                        <a:cubicBezTo>
                          <a:pt x="83153" y="64728"/>
                          <a:pt x="5715" y="41487"/>
                          <a:pt x="0" y="2815"/>
                        </a:cubicBezTo>
                        <a:cubicBezTo>
                          <a:pt x="26194" y="-5567"/>
                          <a:pt x="55245" y="3958"/>
                          <a:pt x="96393" y="42344"/>
                        </a:cubicBezTo>
                        <a:cubicBezTo>
                          <a:pt x="90773" y="52536"/>
                          <a:pt x="83153" y="64728"/>
                          <a:pt x="83153" y="6472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62" name="Freeform: Shape 861">
                    <a:extLst>
                      <a:ext uri="{FF2B5EF4-FFF2-40B4-BE49-F238E27FC236}">
                        <a16:creationId xmlns:a16="http://schemas.microsoft.com/office/drawing/2014/main" id="{DC6EF54B-F805-460B-BC07-31E6A09B4CCD}"/>
                      </a:ext>
                    </a:extLst>
                  </p:cNvPr>
                  <p:cNvSpPr/>
                  <p:nvPr/>
                </p:nvSpPr>
                <p:spPr>
                  <a:xfrm>
                    <a:off x="6265221" y="3464957"/>
                    <a:ext cx="393392" cy="232523"/>
                  </a:xfrm>
                  <a:custGeom>
                    <a:avLst/>
                    <a:gdLst>
                      <a:gd name="connsiteX0" fmla="*/ 391229 w 393392"/>
                      <a:gd name="connsiteY0" fmla="*/ 223408 h 232523"/>
                      <a:gd name="connsiteX1" fmla="*/ 367512 w 393392"/>
                      <a:gd name="connsiteY1" fmla="*/ 230361 h 232523"/>
                      <a:gd name="connsiteX2" fmla="*/ 2990 w 393392"/>
                      <a:gd name="connsiteY2" fmla="*/ 31098 h 232523"/>
                      <a:gd name="connsiteX3" fmla="*/ 3752 w 393392"/>
                      <a:gd name="connsiteY3" fmla="*/ 11000 h 232523"/>
                      <a:gd name="connsiteX4" fmla="*/ 3752 w 393392"/>
                      <a:gd name="connsiteY4" fmla="*/ 11000 h 232523"/>
                      <a:gd name="connsiteX5" fmla="*/ 19564 w 393392"/>
                      <a:gd name="connsiteY5" fmla="*/ 618 h 232523"/>
                      <a:gd name="connsiteX6" fmla="*/ 384276 w 393392"/>
                      <a:gd name="connsiteY6" fmla="*/ 199595 h 232523"/>
                      <a:gd name="connsiteX7" fmla="*/ 391229 w 393392"/>
                      <a:gd name="connsiteY7" fmla="*/ 223408 h 232523"/>
                      <a:gd name="connsiteX8" fmla="*/ 391229 w 393392"/>
                      <a:gd name="connsiteY8" fmla="*/ 223408 h 232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3392" h="232523">
                        <a:moveTo>
                          <a:pt x="391229" y="223408"/>
                        </a:moveTo>
                        <a:cubicBezTo>
                          <a:pt x="386562" y="231885"/>
                          <a:pt x="375989" y="235028"/>
                          <a:pt x="367512" y="230361"/>
                        </a:cubicBezTo>
                        <a:lnTo>
                          <a:pt x="2990" y="31098"/>
                        </a:lnTo>
                        <a:cubicBezTo>
                          <a:pt x="-1296" y="28716"/>
                          <a:pt x="-915" y="19477"/>
                          <a:pt x="3752" y="11000"/>
                        </a:cubicBezTo>
                        <a:lnTo>
                          <a:pt x="3752" y="11000"/>
                        </a:lnTo>
                        <a:cubicBezTo>
                          <a:pt x="8420" y="2523"/>
                          <a:pt x="15373" y="-1668"/>
                          <a:pt x="19564" y="618"/>
                        </a:cubicBezTo>
                        <a:lnTo>
                          <a:pt x="384276" y="199595"/>
                        </a:lnTo>
                        <a:cubicBezTo>
                          <a:pt x="392753" y="204262"/>
                          <a:pt x="395897" y="214930"/>
                          <a:pt x="391229" y="223408"/>
                        </a:cubicBezTo>
                        <a:lnTo>
                          <a:pt x="391229" y="22340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:a16="http://schemas.microsoft.com/office/drawing/2014/main" id="{99BA2E93-DA1B-435D-8390-D7EF0512F901}"/>
                      </a:ext>
                    </a:extLst>
                  </p:cNvPr>
                  <p:cNvSpPr/>
                  <p:nvPr/>
                </p:nvSpPr>
                <p:spPr>
                  <a:xfrm>
                    <a:off x="6097047" y="3372992"/>
                    <a:ext cx="222885" cy="142208"/>
                  </a:xfrm>
                  <a:custGeom>
                    <a:avLst/>
                    <a:gdLst>
                      <a:gd name="connsiteX0" fmla="*/ 222885 w 222885"/>
                      <a:gd name="connsiteY0" fmla="*/ 111538 h 142208"/>
                      <a:gd name="connsiteX1" fmla="*/ 206026 w 222885"/>
                      <a:gd name="connsiteY1" fmla="*/ 142208 h 142208"/>
                      <a:gd name="connsiteX2" fmla="*/ 0 w 222885"/>
                      <a:gd name="connsiteY2" fmla="*/ 27432 h 142208"/>
                      <a:gd name="connsiteX3" fmla="*/ 15049 w 222885"/>
                      <a:gd name="connsiteY3" fmla="*/ 0 h 142208"/>
                      <a:gd name="connsiteX4" fmla="*/ 222885 w 222885"/>
                      <a:gd name="connsiteY4" fmla="*/ 111538 h 142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885" h="142208">
                        <a:moveTo>
                          <a:pt x="222885" y="111538"/>
                        </a:moveTo>
                        <a:cubicBezTo>
                          <a:pt x="219932" y="112014"/>
                          <a:pt x="204121" y="137827"/>
                          <a:pt x="206026" y="142208"/>
                        </a:cubicBezTo>
                        <a:cubicBezTo>
                          <a:pt x="132112" y="109061"/>
                          <a:pt x="63151" y="71057"/>
                          <a:pt x="0" y="27432"/>
                        </a:cubicBezTo>
                        <a:cubicBezTo>
                          <a:pt x="9239" y="19717"/>
                          <a:pt x="12954" y="12764"/>
                          <a:pt x="15049" y="0"/>
                        </a:cubicBezTo>
                        <a:cubicBezTo>
                          <a:pt x="86296" y="28670"/>
                          <a:pt x="155353" y="66770"/>
                          <a:pt x="222885" y="11153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:a16="http://schemas.microsoft.com/office/drawing/2014/main" id="{48208754-FE6A-41B1-8B77-26200F0067FD}"/>
                      </a:ext>
                    </a:extLst>
                  </p:cNvPr>
                  <p:cNvSpPr/>
                  <p:nvPr/>
                </p:nvSpPr>
                <p:spPr>
                  <a:xfrm>
                    <a:off x="6018094" y="3335962"/>
                    <a:ext cx="62001" cy="45973"/>
                  </a:xfrm>
                  <a:custGeom>
                    <a:avLst/>
                    <a:gdLst>
                      <a:gd name="connsiteX0" fmla="*/ 44187 w 62001"/>
                      <a:gd name="connsiteY0" fmla="*/ 39316 h 45973"/>
                      <a:gd name="connsiteX1" fmla="*/ 43330 w 62001"/>
                      <a:gd name="connsiteY1" fmla="*/ 32744 h 45973"/>
                      <a:gd name="connsiteX2" fmla="*/ 45330 w 62001"/>
                      <a:gd name="connsiteY2" fmla="*/ 26553 h 45973"/>
                      <a:gd name="connsiteX3" fmla="*/ 54379 w 62001"/>
                      <a:gd name="connsiteY3" fmla="*/ 22838 h 45973"/>
                      <a:gd name="connsiteX4" fmla="*/ 61903 w 62001"/>
                      <a:gd name="connsiteY4" fmla="*/ 17218 h 45973"/>
                      <a:gd name="connsiteX5" fmla="*/ 60189 w 62001"/>
                      <a:gd name="connsiteY5" fmla="*/ 11789 h 45973"/>
                      <a:gd name="connsiteX6" fmla="*/ 55522 w 62001"/>
                      <a:gd name="connsiteY6" fmla="*/ 8265 h 45973"/>
                      <a:gd name="connsiteX7" fmla="*/ 8373 w 62001"/>
                      <a:gd name="connsiteY7" fmla="*/ 1407 h 45973"/>
                      <a:gd name="connsiteX8" fmla="*/ 1039 w 62001"/>
                      <a:gd name="connsiteY8" fmla="*/ 5312 h 45973"/>
                      <a:gd name="connsiteX9" fmla="*/ 1324 w 62001"/>
                      <a:gd name="connsiteY9" fmla="*/ 14742 h 45973"/>
                      <a:gd name="connsiteX10" fmla="*/ 35805 w 62001"/>
                      <a:gd name="connsiteY10" fmla="*/ 45317 h 45973"/>
                      <a:gd name="connsiteX11" fmla="*/ 44187 w 62001"/>
                      <a:gd name="connsiteY11" fmla="*/ 39316 h 4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001" h="45973">
                        <a:moveTo>
                          <a:pt x="44187" y="39316"/>
                        </a:moveTo>
                        <a:cubicBezTo>
                          <a:pt x="43806" y="37125"/>
                          <a:pt x="43330" y="34935"/>
                          <a:pt x="43330" y="32744"/>
                        </a:cubicBezTo>
                        <a:cubicBezTo>
                          <a:pt x="43330" y="30553"/>
                          <a:pt x="43806" y="28267"/>
                          <a:pt x="45330" y="26553"/>
                        </a:cubicBezTo>
                        <a:cubicBezTo>
                          <a:pt x="47521" y="24076"/>
                          <a:pt x="51140" y="23600"/>
                          <a:pt x="54379" y="22838"/>
                        </a:cubicBezTo>
                        <a:cubicBezTo>
                          <a:pt x="57617" y="22076"/>
                          <a:pt x="61237" y="20457"/>
                          <a:pt x="61903" y="17218"/>
                        </a:cubicBezTo>
                        <a:cubicBezTo>
                          <a:pt x="62284" y="15313"/>
                          <a:pt x="61522" y="13313"/>
                          <a:pt x="60189" y="11789"/>
                        </a:cubicBezTo>
                        <a:cubicBezTo>
                          <a:pt x="58951" y="10265"/>
                          <a:pt x="57141" y="9217"/>
                          <a:pt x="55522" y="8265"/>
                        </a:cubicBezTo>
                        <a:cubicBezTo>
                          <a:pt x="41234" y="549"/>
                          <a:pt x="24280" y="-1832"/>
                          <a:pt x="8373" y="1407"/>
                        </a:cubicBezTo>
                        <a:cubicBezTo>
                          <a:pt x="5611" y="1978"/>
                          <a:pt x="2658" y="2931"/>
                          <a:pt x="1039" y="5312"/>
                        </a:cubicBezTo>
                        <a:cubicBezTo>
                          <a:pt x="-771" y="8074"/>
                          <a:pt x="86" y="11694"/>
                          <a:pt x="1324" y="14742"/>
                        </a:cubicBezTo>
                        <a:cubicBezTo>
                          <a:pt x="7325" y="30363"/>
                          <a:pt x="20374" y="40173"/>
                          <a:pt x="35805" y="45317"/>
                        </a:cubicBezTo>
                        <a:cubicBezTo>
                          <a:pt x="40948" y="47031"/>
                          <a:pt x="45235" y="45507"/>
                          <a:pt x="44187" y="39316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851" name="Graphic 41">
                  <a:extLst>
                    <a:ext uri="{FF2B5EF4-FFF2-40B4-BE49-F238E27FC236}">
                      <a16:creationId xmlns:a16="http://schemas.microsoft.com/office/drawing/2014/main" id="{D09F9320-C4C9-4E25-8FA6-42764B7DFE63}"/>
                    </a:ext>
                  </a:extLst>
                </p:cNvPr>
                <p:cNvGrpSpPr/>
                <p:nvPr/>
              </p:nvGrpSpPr>
              <p:grpSpPr>
                <a:xfrm>
                  <a:off x="5927264" y="3324350"/>
                  <a:ext cx="588244" cy="617601"/>
                  <a:chOff x="5927264" y="3324350"/>
                  <a:chExt cx="588244" cy="617601"/>
                </a:xfrm>
                <a:grpFill/>
              </p:grpSpPr>
              <p:sp>
                <p:nvSpPr>
                  <p:cNvPr id="857" name="Freeform: Shape 856">
                    <a:extLst>
                      <a:ext uri="{FF2B5EF4-FFF2-40B4-BE49-F238E27FC236}">
                        <a16:creationId xmlns:a16="http://schemas.microsoft.com/office/drawing/2014/main" id="{5FE253E2-5CB4-40AA-8295-45D3311DBE48}"/>
                      </a:ext>
                    </a:extLst>
                  </p:cNvPr>
                  <p:cNvSpPr/>
                  <p:nvPr/>
                </p:nvSpPr>
                <p:spPr>
                  <a:xfrm>
                    <a:off x="5935917" y="3330320"/>
                    <a:ext cx="79977" cy="84486"/>
                  </a:xfrm>
                  <a:custGeom>
                    <a:avLst/>
                    <a:gdLst>
                      <a:gd name="connsiteX0" fmla="*/ 60546 w 79977"/>
                      <a:gd name="connsiteY0" fmla="*/ 84487 h 84486"/>
                      <a:gd name="connsiteX1" fmla="*/ 444 w 79977"/>
                      <a:gd name="connsiteY1" fmla="*/ 0 h 84486"/>
                      <a:gd name="connsiteX2" fmla="*/ 79977 w 79977"/>
                      <a:gd name="connsiteY2" fmla="*/ 67247 h 84486"/>
                      <a:gd name="connsiteX3" fmla="*/ 60546 w 79977"/>
                      <a:gd name="connsiteY3" fmla="*/ 84487 h 84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977" h="84486">
                        <a:moveTo>
                          <a:pt x="60546" y="84487"/>
                        </a:moveTo>
                        <a:cubicBezTo>
                          <a:pt x="60546" y="84487"/>
                          <a:pt x="-6033" y="38481"/>
                          <a:pt x="444" y="0"/>
                        </a:cubicBezTo>
                        <a:cubicBezTo>
                          <a:pt x="27971" y="0"/>
                          <a:pt x="52641" y="18002"/>
                          <a:pt x="79977" y="67247"/>
                        </a:cubicBezTo>
                        <a:cubicBezTo>
                          <a:pt x="71500" y="75152"/>
                          <a:pt x="60546" y="84487"/>
                          <a:pt x="60546" y="84487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58" name="Freeform: Shape 857">
                    <a:extLst>
                      <a:ext uri="{FF2B5EF4-FFF2-40B4-BE49-F238E27FC236}">
                        <a16:creationId xmlns:a16="http://schemas.microsoft.com/office/drawing/2014/main" id="{74C79000-A3C7-4EF3-A67D-B85C07AD81A7}"/>
                      </a:ext>
                    </a:extLst>
                  </p:cNvPr>
                  <p:cNvSpPr/>
                  <p:nvPr/>
                </p:nvSpPr>
                <p:spPr>
                  <a:xfrm>
                    <a:off x="6118785" y="3524955"/>
                    <a:ext cx="396723" cy="416996"/>
                  </a:xfrm>
                  <a:custGeom>
                    <a:avLst/>
                    <a:gdLst>
                      <a:gd name="connsiteX0" fmla="*/ 389457 w 396723"/>
                      <a:gd name="connsiteY0" fmla="*/ 410488 h 416996"/>
                      <a:gd name="connsiteX1" fmla="*/ 389457 w 396723"/>
                      <a:gd name="connsiteY1" fmla="*/ 410488 h 416996"/>
                      <a:gd name="connsiteX2" fmla="*/ 369264 w 396723"/>
                      <a:gd name="connsiteY2" fmla="*/ 414679 h 416996"/>
                      <a:gd name="connsiteX3" fmla="*/ 1980 w 396723"/>
                      <a:gd name="connsiteY3" fmla="*/ 26440 h 416996"/>
                      <a:gd name="connsiteX4" fmla="*/ 7409 w 396723"/>
                      <a:gd name="connsiteY4" fmla="*/ 6056 h 416996"/>
                      <a:gd name="connsiteX5" fmla="*/ 7409 w 396723"/>
                      <a:gd name="connsiteY5" fmla="*/ 6056 h 416996"/>
                      <a:gd name="connsiteX6" fmla="*/ 27126 w 396723"/>
                      <a:gd name="connsiteY6" fmla="*/ 2532 h 416996"/>
                      <a:gd name="connsiteX7" fmla="*/ 394695 w 396723"/>
                      <a:gd name="connsiteY7" fmla="*/ 390581 h 416996"/>
                      <a:gd name="connsiteX8" fmla="*/ 389457 w 396723"/>
                      <a:gd name="connsiteY8" fmla="*/ 410488 h 416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6723" h="416996">
                        <a:moveTo>
                          <a:pt x="389457" y="410488"/>
                        </a:moveTo>
                        <a:lnTo>
                          <a:pt x="389457" y="410488"/>
                        </a:lnTo>
                        <a:cubicBezTo>
                          <a:pt x="382408" y="417155"/>
                          <a:pt x="373359" y="418965"/>
                          <a:pt x="369264" y="414679"/>
                        </a:cubicBezTo>
                        <a:lnTo>
                          <a:pt x="1980" y="26440"/>
                        </a:lnTo>
                        <a:cubicBezTo>
                          <a:pt x="-2116" y="22058"/>
                          <a:pt x="360" y="12629"/>
                          <a:pt x="7409" y="6056"/>
                        </a:cubicBezTo>
                        <a:lnTo>
                          <a:pt x="7409" y="6056"/>
                        </a:lnTo>
                        <a:cubicBezTo>
                          <a:pt x="14457" y="-611"/>
                          <a:pt x="23030" y="-1754"/>
                          <a:pt x="27126" y="2532"/>
                        </a:cubicBezTo>
                        <a:lnTo>
                          <a:pt x="394695" y="390581"/>
                        </a:lnTo>
                        <a:cubicBezTo>
                          <a:pt x="398791" y="394962"/>
                          <a:pt x="396505" y="403916"/>
                          <a:pt x="389457" y="41048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59" name="Freeform: Shape 858">
                    <a:extLst>
                      <a:ext uri="{FF2B5EF4-FFF2-40B4-BE49-F238E27FC236}">
                        <a16:creationId xmlns:a16="http://schemas.microsoft.com/office/drawing/2014/main" id="{43DA59E8-6E19-4F77-8B82-784449D5F07B}"/>
                      </a:ext>
                    </a:extLst>
                  </p:cNvPr>
                  <p:cNvSpPr/>
                  <p:nvPr/>
                </p:nvSpPr>
                <p:spPr>
                  <a:xfrm>
                    <a:off x="5985795" y="3384898"/>
                    <a:ext cx="186308" cy="194024"/>
                  </a:xfrm>
                  <a:custGeom>
                    <a:avLst/>
                    <a:gdLst>
                      <a:gd name="connsiteX0" fmla="*/ 186309 w 186308"/>
                      <a:gd name="connsiteY0" fmla="*/ 170021 h 194024"/>
                      <a:gd name="connsiteX1" fmla="*/ 160877 w 186308"/>
                      <a:gd name="connsiteY1" fmla="*/ 194024 h 194024"/>
                      <a:gd name="connsiteX2" fmla="*/ 0 w 186308"/>
                      <a:gd name="connsiteY2" fmla="*/ 21431 h 194024"/>
                      <a:gd name="connsiteX3" fmla="*/ 22670 w 186308"/>
                      <a:gd name="connsiteY3" fmla="*/ 0 h 194024"/>
                      <a:gd name="connsiteX4" fmla="*/ 186309 w 186308"/>
                      <a:gd name="connsiteY4" fmla="*/ 170021 h 194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308" h="194024">
                        <a:moveTo>
                          <a:pt x="186309" y="170021"/>
                        </a:moveTo>
                        <a:cubicBezTo>
                          <a:pt x="183356" y="169545"/>
                          <a:pt x="160401" y="189262"/>
                          <a:pt x="160877" y="194024"/>
                        </a:cubicBezTo>
                        <a:cubicBezTo>
                          <a:pt x="100679" y="139732"/>
                          <a:pt x="46768" y="82391"/>
                          <a:pt x="0" y="21431"/>
                        </a:cubicBezTo>
                        <a:cubicBezTo>
                          <a:pt x="11144" y="16859"/>
                          <a:pt x="16859" y="11430"/>
                          <a:pt x="22670" y="0"/>
                        </a:cubicBezTo>
                        <a:cubicBezTo>
                          <a:pt x="81820" y="49149"/>
                          <a:pt x="135826" y="106585"/>
                          <a:pt x="186309" y="17002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60" name="Freeform: Shape 859">
                    <a:extLst>
                      <a:ext uri="{FF2B5EF4-FFF2-40B4-BE49-F238E27FC236}">
                        <a16:creationId xmlns:a16="http://schemas.microsoft.com/office/drawing/2014/main" id="{AF139EC5-9B04-4D8D-A264-09DB84A06B43}"/>
                      </a:ext>
                    </a:extLst>
                  </p:cNvPr>
                  <p:cNvSpPr/>
                  <p:nvPr/>
                </p:nvSpPr>
                <p:spPr>
                  <a:xfrm>
                    <a:off x="5927264" y="3324350"/>
                    <a:ext cx="57602" cy="52537"/>
                  </a:xfrm>
                  <a:custGeom>
                    <a:avLst/>
                    <a:gdLst>
                      <a:gd name="connsiteX0" fmla="*/ 33290 w 57602"/>
                      <a:gd name="connsiteY0" fmla="*/ 47309 h 52537"/>
                      <a:gd name="connsiteX1" fmla="*/ 34528 w 57602"/>
                      <a:gd name="connsiteY1" fmla="*/ 40736 h 52537"/>
                      <a:gd name="connsiteX2" fmla="*/ 38243 w 57602"/>
                      <a:gd name="connsiteY2" fmla="*/ 35402 h 52537"/>
                      <a:gd name="connsiteX3" fmla="*/ 47958 w 57602"/>
                      <a:gd name="connsiteY3" fmla="*/ 34640 h 52537"/>
                      <a:gd name="connsiteX4" fmla="*/ 56912 w 57602"/>
                      <a:gd name="connsiteY4" fmla="*/ 31592 h 52537"/>
                      <a:gd name="connsiteX5" fmla="*/ 57007 w 57602"/>
                      <a:gd name="connsiteY5" fmla="*/ 25877 h 52537"/>
                      <a:gd name="connsiteX6" fmla="*/ 53578 w 57602"/>
                      <a:gd name="connsiteY6" fmla="*/ 21115 h 52537"/>
                      <a:gd name="connsiteX7" fmla="*/ 10811 w 57602"/>
                      <a:gd name="connsiteY7" fmla="*/ 160 h 52537"/>
                      <a:gd name="connsiteX8" fmla="*/ 2715 w 57602"/>
                      <a:gd name="connsiteY8" fmla="*/ 1589 h 52537"/>
                      <a:gd name="connsiteX9" fmla="*/ 48 w 57602"/>
                      <a:gd name="connsiteY9" fmla="*/ 10637 h 52537"/>
                      <a:gd name="connsiteX10" fmla="*/ 23479 w 57602"/>
                      <a:gd name="connsiteY10" fmla="*/ 50357 h 52537"/>
                      <a:gd name="connsiteX11" fmla="*/ 33290 w 57602"/>
                      <a:gd name="connsiteY11" fmla="*/ 47309 h 5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602" h="52537">
                        <a:moveTo>
                          <a:pt x="33290" y="47309"/>
                        </a:moveTo>
                        <a:cubicBezTo>
                          <a:pt x="33671" y="45118"/>
                          <a:pt x="33861" y="42927"/>
                          <a:pt x="34528" y="40736"/>
                        </a:cubicBezTo>
                        <a:cubicBezTo>
                          <a:pt x="35195" y="38641"/>
                          <a:pt x="36338" y="36545"/>
                          <a:pt x="38243" y="35402"/>
                        </a:cubicBezTo>
                        <a:cubicBezTo>
                          <a:pt x="41100" y="33688"/>
                          <a:pt x="44720" y="34355"/>
                          <a:pt x="47958" y="34640"/>
                        </a:cubicBezTo>
                        <a:cubicBezTo>
                          <a:pt x="51292" y="34926"/>
                          <a:pt x="55197" y="34450"/>
                          <a:pt x="56912" y="31592"/>
                        </a:cubicBezTo>
                        <a:cubicBezTo>
                          <a:pt x="57864" y="29878"/>
                          <a:pt x="57769" y="27687"/>
                          <a:pt x="57007" y="25877"/>
                        </a:cubicBezTo>
                        <a:cubicBezTo>
                          <a:pt x="56245" y="24068"/>
                          <a:pt x="54912" y="22544"/>
                          <a:pt x="53578" y="21115"/>
                        </a:cubicBezTo>
                        <a:cubicBezTo>
                          <a:pt x="42339" y="9399"/>
                          <a:pt x="27003" y="1779"/>
                          <a:pt x="10811" y="160"/>
                        </a:cubicBezTo>
                        <a:cubicBezTo>
                          <a:pt x="8049" y="-126"/>
                          <a:pt x="4905" y="-221"/>
                          <a:pt x="2715" y="1589"/>
                        </a:cubicBezTo>
                        <a:cubicBezTo>
                          <a:pt x="143" y="3684"/>
                          <a:pt x="-143" y="7399"/>
                          <a:pt x="48" y="10637"/>
                        </a:cubicBezTo>
                        <a:cubicBezTo>
                          <a:pt x="1000" y="27306"/>
                          <a:pt x="10335" y="40736"/>
                          <a:pt x="23479" y="50357"/>
                        </a:cubicBezTo>
                        <a:cubicBezTo>
                          <a:pt x="27861" y="53690"/>
                          <a:pt x="32337" y="53595"/>
                          <a:pt x="33290" y="4730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852" name="Graphic 41">
                  <a:extLst>
                    <a:ext uri="{FF2B5EF4-FFF2-40B4-BE49-F238E27FC236}">
                      <a16:creationId xmlns:a16="http://schemas.microsoft.com/office/drawing/2014/main" id="{94416A10-F21F-4A0D-A309-05419AA43306}"/>
                    </a:ext>
                  </a:extLst>
                </p:cNvPr>
                <p:cNvGrpSpPr/>
                <p:nvPr/>
              </p:nvGrpSpPr>
              <p:grpSpPr>
                <a:xfrm>
                  <a:off x="6066281" y="3155818"/>
                  <a:ext cx="374081" cy="647597"/>
                  <a:chOff x="6066281" y="3155818"/>
                  <a:chExt cx="374081" cy="647597"/>
                </a:xfrm>
                <a:grpFill/>
              </p:grpSpPr>
              <p:sp>
                <p:nvSpPr>
                  <p:cNvPr id="853" name="Freeform: Shape 852">
                    <a:extLst>
                      <a:ext uri="{FF2B5EF4-FFF2-40B4-BE49-F238E27FC236}">
                        <a16:creationId xmlns:a16="http://schemas.microsoft.com/office/drawing/2014/main" id="{5EDC0328-A0F5-465B-AE65-BE819E4C4C5A}"/>
                      </a:ext>
                    </a:extLst>
                  </p:cNvPr>
                  <p:cNvSpPr/>
                  <p:nvPr/>
                </p:nvSpPr>
                <p:spPr>
                  <a:xfrm>
                    <a:off x="6068064" y="3157632"/>
                    <a:ext cx="63939" cy="96393"/>
                  </a:xfrm>
                  <a:custGeom>
                    <a:avLst/>
                    <a:gdLst>
                      <a:gd name="connsiteX0" fmla="*/ 40984 w 63939"/>
                      <a:gd name="connsiteY0" fmla="*/ 96393 h 96393"/>
                      <a:gd name="connsiteX1" fmla="*/ 2789 w 63939"/>
                      <a:gd name="connsiteY1" fmla="*/ 0 h 96393"/>
                      <a:gd name="connsiteX2" fmla="*/ 63940 w 63939"/>
                      <a:gd name="connsiteY2" fmla="*/ 84296 h 96393"/>
                      <a:gd name="connsiteX3" fmla="*/ 40984 w 63939"/>
                      <a:gd name="connsiteY3" fmla="*/ 96393 h 96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939" h="96393">
                        <a:moveTo>
                          <a:pt x="40984" y="96393"/>
                        </a:moveTo>
                        <a:cubicBezTo>
                          <a:pt x="40984" y="96393"/>
                          <a:pt x="-12641" y="35909"/>
                          <a:pt x="2789" y="0"/>
                        </a:cubicBezTo>
                        <a:cubicBezTo>
                          <a:pt x="29554" y="6667"/>
                          <a:pt x="49176" y="30004"/>
                          <a:pt x="63940" y="84296"/>
                        </a:cubicBezTo>
                        <a:cubicBezTo>
                          <a:pt x="53938" y="90011"/>
                          <a:pt x="40984" y="96393"/>
                          <a:pt x="40984" y="9639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54" name="Freeform: Shape 853">
                    <a:extLst>
                      <a:ext uri="{FF2B5EF4-FFF2-40B4-BE49-F238E27FC236}">
                        <a16:creationId xmlns:a16="http://schemas.microsoft.com/office/drawing/2014/main" id="{E2DE0E1D-B170-46A5-AF03-A994E1649839}"/>
                      </a:ext>
                    </a:extLst>
                  </p:cNvPr>
                  <p:cNvSpPr/>
                  <p:nvPr/>
                </p:nvSpPr>
                <p:spPr>
                  <a:xfrm>
                    <a:off x="6199087" y="3396152"/>
                    <a:ext cx="241275" cy="407263"/>
                  </a:xfrm>
                  <a:custGeom>
                    <a:avLst/>
                    <a:gdLst>
                      <a:gd name="connsiteX0" fmla="*/ 233145 w 241275"/>
                      <a:gd name="connsiteY0" fmla="*/ 405275 h 407263"/>
                      <a:gd name="connsiteX1" fmla="*/ 233145 w 241275"/>
                      <a:gd name="connsiteY1" fmla="*/ 405275 h 407263"/>
                      <a:gd name="connsiteX2" fmla="*/ 207808 w 241275"/>
                      <a:gd name="connsiteY2" fmla="*/ 396226 h 407263"/>
                      <a:gd name="connsiteX3" fmla="*/ 2925 w 241275"/>
                      <a:gd name="connsiteY3" fmla="*/ 29514 h 407263"/>
                      <a:gd name="connsiteX4" fmla="*/ 8355 w 241275"/>
                      <a:gd name="connsiteY4" fmla="*/ 1986 h 407263"/>
                      <a:gd name="connsiteX5" fmla="*/ 8355 w 241275"/>
                      <a:gd name="connsiteY5" fmla="*/ 1986 h 407263"/>
                      <a:gd name="connsiteX6" fmla="*/ 33596 w 241275"/>
                      <a:gd name="connsiteY6" fmla="*/ 11130 h 407263"/>
                      <a:gd name="connsiteX7" fmla="*/ 238193 w 241275"/>
                      <a:gd name="connsiteY7" fmla="*/ 378986 h 407263"/>
                      <a:gd name="connsiteX8" fmla="*/ 233145 w 241275"/>
                      <a:gd name="connsiteY8" fmla="*/ 405275 h 407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1275" h="407263">
                        <a:moveTo>
                          <a:pt x="233145" y="405275"/>
                        </a:moveTo>
                        <a:lnTo>
                          <a:pt x="233145" y="405275"/>
                        </a:lnTo>
                        <a:cubicBezTo>
                          <a:pt x="224763" y="410037"/>
                          <a:pt x="213428" y="405942"/>
                          <a:pt x="207808" y="396226"/>
                        </a:cubicBezTo>
                        <a:lnTo>
                          <a:pt x="2925" y="29514"/>
                        </a:lnTo>
                        <a:cubicBezTo>
                          <a:pt x="-2599" y="19703"/>
                          <a:pt x="-27" y="6749"/>
                          <a:pt x="8355" y="1986"/>
                        </a:cubicBezTo>
                        <a:lnTo>
                          <a:pt x="8355" y="1986"/>
                        </a:lnTo>
                        <a:cubicBezTo>
                          <a:pt x="16737" y="-2776"/>
                          <a:pt x="28071" y="1320"/>
                          <a:pt x="33596" y="11130"/>
                        </a:cubicBezTo>
                        <a:lnTo>
                          <a:pt x="238193" y="378986"/>
                        </a:lnTo>
                        <a:cubicBezTo>
                          <a:pt x="243813" y="388797"/>
                          <a:pt x="241527" y="400512"/>
                          <a:pt x="233145" y="40527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55" name="Freeform: Shape 854">
                    <a:extLst>
                      <a:ext uri="{FF2B5EF4-FFF2-40B4-BE49-F238E27FC236}">
                        <a16:creationId xmlns:a16="http://schemas.microsoft.com/office/drawing/2014/main" id="{6F43C545-0BCF-4325-B1AB-EF77F1B516C7}"/>
                      </a:ext>
                    </a:extLst>
                  </p:cNvPr>
                  <p:cNvSpPr/>
                  <p:nvPr/>
                </p:nvSpPr>
                <p:spPr>
                  <a:xfrm>
                    <a:off x="6100857" y="3227926"/>
                    <a:ext cx="134207" cy="201739"/>
                  </a:xfrm>
                  <a:custGeom>
                    <a:avLst/>
                    <a:gdLst>
                      <a:gd name="connsiteX0" fmla="*/ 134207 w 134207"/>
                      <a:gd name="connsiteY0" fmla="*/ 184499 h 201739"/>
                      <a:gd name="connsiteX1" fmla="*/ 103727 w 134207"/>
                      <a:gd name="connsiteY1" fmla="*/ 201740 h 201739"/>
                      <a:gd name="connsiteX2" fmla="*/ 0 w 134207"/>
                      <a:gd name="connsiteY2" fmla="*/ 15430 h 201739"/>
                      <a:gd name="connsiteX3" fmla="*/ 27146 w 134207"/>
                      <a:gd name="connsiteY3" fmla="*/ 0 h 201739"/>
                      <a:gd name="connsiteX4" fmla="*/ 134207 w 134207"/>
                      <a:gd name="connsiteY4" fmla="*/ 184499 h 201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07" h="201739">
                        <a:moveTo>
                          <a:pt x="134207" y="184499"/>
                        </a:moveTo>
                        <a:cubicBezTo>
                          <a:pt x="131540" y="183547"/>
                          <a:pt x="104584" y="197263"/>
                          <a:pt x="103727" y="201740"/>
                        </a:cubicBezTo>
                        <a:cubicBezTo>
                          <a:pt x="62103" y="141446"/>
                          <a:pt x="27146" y="79439"/>
                          <a:pt x="0" y="15430"/>
                        </a:cubicBezTo>
                        <a:cubicBezTo>
                          <a:pt x="11716" y="13335"/>
                          <a:pt x="18574" y="9430"/>
                          <a:pt x="27146" y="0"/>
                        </a:cubicBezTo>
                        <a:cubicBezTo>
                          <a:pt x="69151" y="55531"/>
                          <a:pt x="104203" y="117634"/>
                          <a:pt x="134207" y="18449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56" name="Freeform: Shape 855">
                    <a:extLst>
                      <a:ext uri="{FF2B5EF4-FFF2-40B4-BE49-F238E27FC236}">
                        <a16:creationId xmlns:a16="http://schemas.microsoft.com/office/drawing/2014/main" id="{DFFFABAA-071B-41ED-BA41-DEEADE5915A4}"/>
                      </a:ext>
                    </a:extLst>
                  </p:cNvPr>
                  <p:cNvSpPr/>
                  <p:nvPr/>
                </p:nvSpPr>
                <p:spPr>
                  <a:xfrm>
                    <a:off x="6066281" y="3155818"/>
                    <a:ext cx="44777" cy="55354"/>
                  </a:xfrm>
                  <a:custGeom>
                    <a:avLst/>
                    <a:gdLst>
                      <a:gd name="connsiteX0" fmla="*/ 286 w 44777"/>
                      <a:gd name="connsiteY0" fmla="*/ 8101 h 55354"/>
                      <a:gd name="connsiteX1" fmla="*/ 4572 w 44777"/>
                      <a:gd name="connsiteY1" fmla="*/ 195 h 55354"/>
                      <a:gd name="connsiteX2" fmla="*/ 9430 w 44777"/>
                      <a:gd name="connsiteY2" fmla="*/ 766 h 55354"/>
                      <a:gd name="connsiteX3" fmla="*/ 37433 w 44777"/>
                      <a:gd name="connsiteY3" fmla="*/ 16578 h 55354"/>
                      <a:gd name="connsiteX4" fmla="*/ 44101 w 44777"/>
                      <a:gd name="connsiteY4" fmla="*/ 24674 h 55354"/>
                      <a:gd name="connsiteX5" fmla="*/ 42291 w 44777"/>
                      <a:gd name="connsiteY5" fmla="*/ 34485 h 55354"/>
                      <a:gd name="connsiteX6" fmla="*/ 31718 w 44777"/>
                      <a:gd name="connsiteY6" fmla="*/ 36104 h 55354"/>
                      <a:gd name="connsiteX7" fmla="*/ 21527 w 44777"/>
                      <a:gd name="connsiteY7" fmla="*/ 38962 h 55354"/>
                      <a:gd name="connsiteX8" fmla="*/ 20193 w 44777"/>
                      <a:gd name="connsiteY8" fmla="*/ 47439 h 55354"/>
                      <a:gd name="connsiteX9" fmla="*/ 16669 w 44777"/>
                      <a:gd name="connsiteY9" fmla="*/ 54868 h 55354"/>
                      <a:gd name="connsiteX10" fmla="*/ 5620 w 44777"/>
                      <a:gd name="connsiteY10" fmla="*/ 43724 h 55354"/>
                      <a:gd name="connsiteX11" fmla="*/ 286 w 44777"/>
                      <a:gd name="connsiteY11" fmla="*/ 21340 h 55354"/>
                      <a:gd name="connsiteX12" fmla="*/ 286 w 44777"/>
                      <a:gd name="connsiteY12" fmla="*/ 8101 h 55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777" h="55354">
                        <a:moveTo>
                          <a:pt x="286" y="8101"/>
                        </a:moveTo>
                        <a:cubicBezTo>
                          <a:pt x="571" y="4957"/>
                          <a:pt x="1524" y="1147"/>
                          <a:pt x="4572" y="195"/>
                        </a:cubicBezTo>
                        <a:cubicBezTo>
                          <a:pt x="6191" y="-281"/>
                          <a:pt x="7906" y="195"/>
                          <a:pt x="9430" y="766"/>
                        </a:cubicBezTo>
                        <a:cubicBezTo>
                          <a:pt x="19621" y="4195"/>
                          <a:pt x="29242" y="9625"/>
                          <a:pt x="37433" y="16578"/>
                        </a:cubicBezTo>
                        <a:cubicBezTo>
                          <a:pt x="40100" y="18864"/>
                          <a:pt x="42767" y="21436"/>
                          <a:pt x="44101" y="24674"/>
                        </a:cubicBezTo>
                        <a:cubicBezTo>
                          <a:pt x="45339" y="28008"/>
                          <a:pt x="44958" y="32104"/>
                          <a:pt x="42291" y="34485"/>
                        </a:cubicBezTo>
                        <a:cubicBezTo>
                          <a:pt x="39434" y="36866"/>
                          <a:pt x="35338" y="36485"/>
                          <a:pt x="31718" y="36104"/>
                        </a:cubicBezTo>
                        <a:cubicBezTo>
                          <a:pt x="28099" y="35818"/>
                          <a:pt x="23717" y="36009"/>
                          <a:pt x="21527" y="38962"/>
                        </a:cubicBezTo>
                        <a:cubicBezTo>
                          <a:pt x="19812" y="41343"/>
                          <a:pt x="20193" y="44486"/>
                          <a:pt x="20193" y="47439"/>
                        </a:cubicBezTo>
                        <a:cubicBezTo>
                          <a:pt x="20193" y="50296"/>
                          <a:pt x="19336" y="53725"/>
                          <a:pt x="16669" y="54868"/>
                        </a:cubicBezTo>
                        <a:cubicBezTo>
                          <a:pt x="9811" y="57631"/>
                          <a:pt x="7334" y="47915"/>
                          <a:pt x="5620" y="43724"/>
                        </a:cubicBezTo>
                        <a:cubicBezTo>
                          <a:pt x="2762" y="36580"/>
                          <a:pt x="953" y="28960"/>
                          <a:pt x="286" y="21340"/>
                        </a:cubicBezTo>
                        <a:cubicBezTo>
                          <a:pt x="-95" y="16864"/>
                          <a:pt x="-95" y="12482"/>
                          <a:pt x="286" y="810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43" name="Graphic 41">
              <a:extLst>
                <a:ext uri="{FF2B5EF4-FFF2-40B4-BE49-F238E27FC236}">
                  <a16:creationId xmlns:a16="http://schemas.microsoft.com/office/drawing/2014/main" id="{6A31E90E-8B29-437F-A884-940BFC63FCC3}"/>
                </a:ext>
              </a:extLst>
            </p:cNvPr>
            <p:cNvGrpSpPr/>
            <p:nvPr/>
          </p:nvGrpSpPr>
          <p:grpSpPr>
            <a:xfrm rot="974920">
              <a:off x="6096000" y="5455423"/>
              <a:ext cx="2252547" cy="2081013"/>
              <a:chOff x="5533993" y="2919380"/>
              <a:chExt cx="1124620" cy="1022571"/>
            </a:xfrm>
          </p:grpSpPr>
          <p:grpSp>
            <p:nvGrpSpPr>
              <p:cNvPr id="44" name="Graphic 41">
                <a:extLst>
                  <a:ext uri="{FF2B5EF4-FFF2-40B4-BE49-F238E27FC236}">
                    <a16:creationId xmlns:a16="http://schemas.microsoft.com/office/drawing/2014/main" id="{6A31E90E-8B29-437F-A884-940BFC63FCC3}"/>
                  </a:ext>
                </a:extLst>
              </p:cNvPr>
              <p:cNvGrpSpPr/>
              <p:nvPr/>
            </p:nvGrpSpPr>
            <p:grpSpPr>
              <a:xfrm>
                <a:off x="5533993" y="2919380"/>
                <a:ext cx="696150" cy="754633"/>
                <a:chOff x="5533993" y="2919380"/>
                <a:chExt cx="696150" cy="754633"/>
              </a:xfrm>
            </p:grpSpPr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847EC88E-35DC-43B4-BB1C-53A4233F01E3}"/>
                    </a:ext>
                  </a:extLst>
                </p:cNvPr>
                <p:cNvSpPr/>
                <p:nvPr/>
              </p:nvSpPr>
              <p:spPr>
                <a:xfrm>
                  <a:off x="5533993" y="2919380"/>
                  <a:ext cx="696150" cy="754633"/>
                </a:xfrm>
                <a:custGeom>
                  <a:avLst/>
                  <a:gdLst>
                    <a:gd name="connsiteX0" fmla="*/ 682022 w 696150"/>
                    <a:gd name="connsiteY0" fmla="*/ 249206 h 754633"/>
                    <a:gd name="connsiteX1" fmla="*/ 293973 w 696150"/>
                    <a:gd name="connsiteY1" fmla="*/ 730885 h 754633"/>
                    <a:gd name="connsiteX2" fmla="*/ 204343 w 696150"/>
                    <a:gd name="connsiteY2" fmla="*/ 740505 h 754633"/>
                    <a:gd name="connsiteX3" fmla="*/ 23749 w 696150"/>
                    <a:gd name="connsiteY3" fmla="*/ 594963 h 754633"/>
                    <a:gd name="connsiteX4" fmla="*/ 14129 w 696150"/>
                    <a:gd name="connsiteY4" fmla="*/ 505333 h 754633"/>
                    <a:gd name="connsiteX5" fmla="*/ 402177 w 696150"/>
                    <a:gd name="connsiteY5" fmla="*/ 23749 h 754633"/>
                    <a:gd name="connsiteX6" fmla="*/ 491807 w 696150"/>
                    <a:gd name="connsiteY6" fmla="*/ 14129 h 754633"/>
                    <a:gd name="connsiteX7" fmla="*/ 672401 w 696150"/>
                    <a:gd name="connsiteY7" fmla="*/ 159671 h 754633"/>
                    <a:gd name="connsiteX8" fmla="*/ 682022 w 696150"/>
                    <a:gd name="connsiteY8" fmla="*/ 249206 h 754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6150" h="754633">
                      <a:moveTo>
                        <a:pt x="682022" y="249206"/>
                      </a:moveTo>
                      <a:lnTo>
                        <a:pt x="293973" y="730885"/>
                      </a:lnTo>
                      <a:cubicBezTo>
                        <a:pt x="271875" y="758317"/>
                        <a:pt x="231775" y="762603"/>
                        <a:pt x="204343" y="740505"/>
                      </a:cubicBezTo>
                      <a:lnTo>
                        <a:pt x="23749" y="594963"/>
                      </a:lnTo>
                      <a:cubicBezTo>
                        <a:pt x="-3683" y="572865"/>
                        <a:pt x="-7969" y="532765"/>
                        <a:pt x="14129" y="505333"/>
                      </a:cubicBezTo>
                      <a:lnTo>
                        <a:pt x="402177" y="23749"/>
                      </a:lnTo>
                      <a:cubicBezTo>
                        <a:pt x="424275" y="-3683"/>
                        <a:pt x="464375" y="-7969"/>
                        <a:pt x="491807" y="14129"/>
                      </a:cubicBezTo>
                      <a:lnTo>
                        <a:pt x="672401" y="159671"/>
                      </a:lnTo>
                      <a:cubicBezTo>
                        <a:pt x="699833" y="181673"/>
                        <a:pt x="704120" y="221869"/>
                        <a:pt x="682022" y="249206"/>
                      </a:cubicBezTo>
                      <a:close/>
                    </a:path>
                  </a:pathLst>
                </a:custGeom>
                <a:solidFill>
                  <a:srgbClr val="DC755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DFE9682A-F0F0-4056-8CA4-2B23362B73C1}"/>
                    </a:ext>
                  </a:extLst>
                </p:cNvPr>
                <p:cNvSpPr/>
                <p:nvPr/>
              </p:nvSpPr>
              <p:spPr>
                <a:xfrm>
                  <a:off x="5575777" y="3374263"/>
                  <a:ext cx="148221" cy="148238"/>
                </a:xfrm>
                <a:custGeom>
                  <a:avLst/>
                  <a:gdLst>
                    <a:gd name="connsiteX0" fmla="*/ 131793 w 148221"/>
                    <a:gd name="connsiteY0" fmla="*/ 120649 h 148238"/>
                    <a:gd name="connsiteX1" fmla="*/ 27590 w 148221"/>
                    <a:gd name="connsiteY1" fmla="*/ 131889 h 148238"/>
                    <a:gd name="connsiteX2" fmla="*/ 16350 w 148221"/>
                    <a:gd name="connsiteY2" fmla="*/ 27590 h 148238"/>
                    <a:gd name="connsiteX3" fmla="*/ 120649 w 148221"/>
                    <a:gd name="connsiteY3" fmla="*/ 16350 h 148238"/>
                    <a:gd name="connsiteX4" fmla="*/ 131793 w 14822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21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463" y="41973"/>
                        <a:pt x="157511" y="88740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A1635DB5-5BD9-4C5F-88A6-BE77BB376FDF}"/>
                    </a:ext>
                  </a:extLst>
                </p:cNvPr>
                <p:cNvSpPr/>
                <p:nvPr/>
              </p:nvSpPr>
              <p:spPr>
                <a:xfrm>
                  <a:off x="5685409" y="3238151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9D2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BD5272F1-8651-4D05-A1A5-69D5B3C3EFD7}"/>
                    </a:ext>
                  </a:extLst>
                </p:cNvPr>
                <p:cNvSpPr/>
                <p:nvPr/>
              </p:nvSpPr>
              <p:spPr>
                <a:xfrm>
                  <a:off x="5798947" y="3097181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171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FFFF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A1DED6A8-831E-4F10-92AB-8B9BE3244F4B}"/>
                    </a:ext>
                  </a:extLst>
                </p:cNvPr>
                <p:cNvSpPr/>
                <p:nvPr/>
              </p:nvSpPr>
              <p:spPr>
                <a:xfrm>
                  <a:off x="5914390" y="2953829"/>
                  <a:ext cx="148301" cy="148268"/>
                </a:xfrm>
                <a:custGeom>
                  <a:avLst/>
                  <a:gdLst>
                    <a:gd name="connsiteX0" fmla="*/ 131889 w 148301"/>
                    <a:gd name="connsiteY0" fmla="*/ 120649 h 148268"/>
                    <a:gd name="connsiteX1" fmla="*/ 27590 w 148301"/>
                    <a:gd name="connsiteY1" fmla="*/ 131889 h 148268"/>
                    <a:gd name="connsiteX2" fmla="*/ 16350 w 148301"/>
                    <a:gd name="connsiteY2" fmla="*/ 27590 h 148268"/>
                    <a:gd name="connsiteX3" fmla="*/ 120554 w 148301"/>
                    <a:gd name="connsiteY3" fmla="*/ 16350 h 148268"/>
                    <a:gd name="connsiteX4" fmla="*/ 131889 w 148301"/>
                    <a:gd name="connsiteY4" fmla="*/ 120649 h 14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301" h="148268">
                      <a:moveTo>
                        <a:pt x="131889" y="120649"/>
                      </a:moveTo>
                      <a:cubicBezTo>
                        <a:pt x="106266" y="152558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558" y="42068"/>
                        <a:pt x="157606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04427341-4675-4486-A3F0-2F37E86F94AB}"/>
                    </a:ext>
                  </a:extLst>
                </p:cNvPr>
                <p:cNvSpPr/>
                <p:nvPr/>
              </p:nvSpPr>
              <p:spPr>
                <a:xfrm>
                  <a:off x="5703316" y="3476942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F33AA1EF-2C93-40AB-95B1-CE4C4EB7B0F5}"/>
                    </a:ext>
                  </a:extLst>
                </p:cNvPr>
                <p:cNvSpPr/>
                <p:nvPr/>
              </p:nvSpPr>
              <p:spPr>
                <a:xfrm>
                  <a:off x="5812949" y="3341021"/>
                  <a:ext cx="148151" cy="148143"/>
                </a:xfrm>
                <a:custGeom>
                  <a:avLst/>
                  <a:gdLst>
                    <a:gd name="connsiteX0" fmla="*/ 131793 w 148151"/>
                    <a:gd name="connsiteY0" fmla="*/ 120554 h 148143"/>
                    <a:gd name="connsiteX1" fmla="*/ 27590 w 148151"/>
                    <a:gd name="connsiteY1" fmla="*/ 131793 h 148143"/>
                    <a:gd name="connsiteX2" fmla="*/ 16350 w 148151"/>
                    <a:gd name="connsiteY2" fmla="*/ 27590 h 148143"/>
                    <a:gd name="connsiteX3" fmla="*/ 120649 w 148151"/>
                    <a:gd name="connsiteY3" fmla="*/ 16350 h 148143"/>
                    <a:gd name="connsiteX4" fmla="*/ 131793 w 148151"/>
                    <a:gd name="connsiteY4" fmla="*/ 120554 h 14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51" h="148143">
                      <a:moveTo>
                        <a:pt x="131793" y="120554"/>
                      </a:moveTo>
                      <a:cubicBezTo>
                        <a:pt x="106171" y="152367"/>
                        <a:pt x="59403" y="157416"/>
                        <a:pt x="27590" y="131793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367" y="41973"/>
                        <a:pt x="157416" y="88740"/>
                        <a:pt x="131793" y="120554"/>
                      </a:cubicBezTo>
                      <a:close/>
                    </a:path>
                  </a:pathLst>
                </a:custGeom>
                <a:solidFill>
                  <a:srgbClr val="F3929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DAE21F7-4D37-4C12-84AB-79C323586F47}"/>
                    </a:ext>
                  </a:extLst>
                </p:cNvPr>
                <p:cNvSpPr/>
                <p:nvPr/>
              </p:nvSpPr>
              <p:spPr>
                <a:xfrm>
                  <a:off x="5926487" y="3199955"/>
                  <a:ext cx="148173" cy="148238"/>
                </a:xfrm>
                <a:custGeom>
                  <a:avLst/>
                  <a:gdLst>
                    <a:gd name="connsiteX0" fmla="*/ 131793 w 148173"/>
                    <a:gd name="connsiteY0" fmla="*/ 120649 h 148238"/>
                    <a:gd name="connsiteX1" fmla="*/ 27590 w 148173"/>
                    <a:gd name="connsiteY1" fmla="*/ 131889 h 148238"/>
                    <a:gd name="connsiteX2" fmla="*/ 16350 w 148173"/>
                    <a:gd name="connsiteY2" fmla="*/ 27590 h 148238"/>
                    <a:gd name="connsiteX3" fmla="*/ 120554 w 148173"/>
                    <a:gd name="connsiteY3" fmla="*/ 16350 h 148238"/>
                    <a:gd name="connsiteX4" fmla="*/ 131793 w 14817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7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416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F83A6149-4C2A-4476-A0BC-99122FCA7BE8}"/>
                    </a:ext>
                  </a:extLst>
                </p:cNvPr>
                <p:cNvSpPr/>
                <p:nvPr/>
              </p:nvSpPr>
              <p:spPr>
                <a:xfrm>
                  <a:off x="6041930" y="3056604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266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1973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E9D2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4976D004-D4B5-4E98-B97E-EAE4B7F3A056}"/>
                    </a:ext>
                  </a:extLst>
                </p:cNvPr>
                <p:cNvSpPr/>
                <p:nvPr/>
              </p:nvSpPr>
              <p:spPr>
                <a:xfrm>
                  <a:off x="5856900" y="3273694"/>
                  <a:ext cx="71947" cy="60759"/>
                </a:xfrm>
                <a:custGeom>
                  <a:avLst/>
                  <a:gdLst>
                    <a:gd name="connsiteX0" fmla="*/ 40027 w 71947"/>
                    <a:gd name="connsiteY0" fmla="*/ 51959 h 60759"/>
                    <a:gd name="connsiteX1" fmla="*/ 51266 w 71947"/>
                    <a:gd name="connsiteY1" fmla="*/ 58150 h 60759"/>
                    <a:gd name="connsiteX2" fmla="*/ 63649 w 71947"/>
                    <a:gd name="connsiteY2" fmla="*/ 60532 h 60759"/>
                    <a:gd name="connsiteX3" fmla="*/ 71935 w 71947"/>
                    <a:gd name="connsiteY3" fmla="*/ 52054 h 60759"/>
                    <a:gd name="connsiteX4" fmla="*/ 64411 w 71947"/>
                    <a:gd name="connsiteY4" fmla="*/ 38624 h 60759"/>
                    <a:gd name="connsiteX5" fmla="*/ 57267 w 71947"/>
                    <a:gd name="connsiteY5" fmla="*/ 16907 h 60759"/>
                    <a:gd name="connsiteX6" fmla="*/ 43170 w 71947"/>
                    <a:gd name="connsiteY6" fmla="*/ 238 h 60759"/>
                    <a:gd name="connsiteX7" fmla="*/ 23358 w 71947"/>
                    <a:gd name="connsiteY7" fmla="*/ 9382 h 60759"/>
                    <a:gd name="connsiteX8" fmla="*/ 8594 w 71947"/>
                    <a:gd name="connsiteY8" fmla="*/ 25480 h 60759"/>
                    <a:gd name="connsiteX9" fmla="*/ 403 w 71947"/>
                    <a:gd name="connsiteY9" fmla="*/ 39767 h 60759"/>
                    <a:gd name="connsiteX10" fmla="*/ 3165 w 71947"/>
                    <a:gd name="connsiteY10" fmla="*/ 52435 h 60759"/>
                    <a:gd name="connsiteX11" fmla="*/ 13452 w 71947"/>
                    <a:gd name="connsiteY11" fmla="*/ 51102 h 60759"/>
                    <a:gd name="connsiteX12" fmla="*/ 40027 w 71947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1947" h="60759">
                      <a:moveTo>
                        <a:pt x="40027" y="51959"/>
                      </a:moveTo>
                      <a:cubicBezTo>
                        <a:pt x="43932" y="53769"/>
                        <a:pt x="47456" y="56245"/>
                        <a:pt x="51266" y="58150"/>
                      </a:cubicBezTo>
                      <a:cubicBezTo>
                        <a:pt x="55076" y="60055"/>
                        <a:pt x="59458" y="61294"/>
                        <a:pt x="63649" y="60532"/>
                      </a:cubicBezTo>
                      <a:cubicBezTo>
                        <a:pt x="67840" y="59674"/>
                        <a:pt x="71745" y="56245"/>
                        <a:pt x="71935" y="52054"/>
                      </a:cubicBezTo>
                      <a:cubicBezTo>
                        <a:pt x="72221" y="46816"/>
                        <a:pt x="67459" y="42910"/>
                        <a:pt x="64411" y="38624"/>
                      </a:cubicBezTo>
                      <a:cubicBezTo>
                        <a:pt x="60029" y="32338"/>
                        <a:pt x="59267" y="24337"/>
                        <a:pt x="57267" y="16907"/>
                      </a:cubicBezTo>
                      <a:cubicBezTo>
                        <a:pt x="55171" y="9478"/>
                        <a:pt x="50695" y="1762"/>
                        <a:pt x="43170" y="238"/>
                      </a:cubicBezTo>
                      <a:cubicBezTo>
                        <a:pt x="35740" y="-1190"/>
                        <a:pt x="28787" y="4048"/>
                        <a:pt x="23358" y="9382"/>
                      </a:cubicBezTo>
                      <a:cubicBezTo>
                        <a:pt x="18119" y="14431"/>
                        <a:pt x="13166" y="19765"/>
                        <a:pt x="8594" y="25480"/>
                      </a:cubicBezTo>
                      <a:cubicBezTo>
                        <a:pt x="5070" y="29766"/>
                        <a:pt x="1641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1929" y="47959"/>
                        <a:pt x="31740" y="48149"/>
                        <a:pt x="40027" y="51959"/>
                      </a:cubicBezTo>
                      <a:close/>
                    </a:path>
                  </a:pathLst>
                </a:custGeom>
                <a:solidFill>
                  <a:srgbClr val="444FAE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71DDEB3-B0AF-4D15-8850-487376B5B75F}"/>
                    </a:ext>
                  </a:extLst>
                </p:cNvPr>
                <p:cNvSpPr/>
                <p:nvPr/>
              </p:nvSpPr>
              <p:spPr>
                <a:xfrm>
                  <a:off x="5856996" y="3271693"/>
                  <a:ext cx="72042" cy="60759"/>
                </a:xfrm>
                <a:custGeom>
                  <a:avLst/>
                  <a:gdLst>
                    <a:gd name="connsiteX0" fmla="*/ 40122 w 72042"/>
                    <a:gd name="connsiteY0" fmla="*/ 51959 h 60759"/>
                    <a:gd name="connsiteX1" fmla="*/ 51361 w 72042"/>
                    <a:gd name="connsiteY1" fmla="*/ 58150 h 60759"/>
                    <a:gd name="connsiteX2" fmla="*/ 63744 w 72042"/>
                    <a:gd name="connsiteY2" fmla="*/ 60532 h 60759"/>
                    <a:gd name="connsiteX3" fmla="*/ 72031 w 72042"/>
                    <a:gd name="connsiteY3" fmla="*/ 52054 h 60759"/>
                    <a:gd name="connsiteX4" fmla="*/ 64506 w 72042"/>
                    <a:gd name="connsiteY4" fmla="*/ 38624 h 60759"/>
                    <a:gd name="connsiteX5" fmla="*/ 57362 w 72042"/>
                    <a:gd name="connsiteY5" fmla="*/ 16907 h 60759"/>
                    <a:gd name="connsiteX6" fmla="*/ 43265 w 72042"/>
                    <a:gd name="connsiteY6" fmla="*/ 238 h 60759"/>
                    <a:gd name="connsiteX7" fmla="*/ 23358 w 72042"/>
                    <a:gd name="connsiteY7" fmla="*/ 9382 h 60759"/>
                    <a:gd name="connsiteX8" fmla="*/ 8499 w 72042"/>
                    <a:gd name="connsiteY8" fmla="*/ 25480 h 60759"/>
                    <a:gd name="connsiteX9" fmla="*/ 403 w 72042"/>
                    <a:gd name="connsiteY9" fmla="*/ 39767 h 60759"/>
                    <a:gd name="connsiteX10" fmla="*/ 3165 w 72042"/>
                    <a:gd name="connsiteY10" fmla="*/ 52435 h 60759"/>
                    <a:gd name="connsiteX11" fmla="*/ 13452 w 72042"/>
                    <a:gd name="connsiteY11" fmla="*/ 51102 h 60759"/>
                    <a:gd name="connsiteX12" fmla="*/ 40122 w 72042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2042" h="60759">
                      <a:moveTo>
                        <a:pt x="40122" y="51959"/>
                      </a:moveTo>
                      <a:cubicBezTo>
                        <a:pt x="44027" y="53769"/>
                        <a:pt x="47551" y="56245"/>
                        <a:pt x="51361" y="58150"/>
                      </a:cubicBezTo>
                      <a:cubicBezTo>
                        <a:pt x="55171" y="60055"/>
                        <a:pt x="59553" y="61294"/>
                        <a:pt x="63744" y="60532"/>
                      </a:cubicBezTo>
                      <a:cubicBezTo>
                        <a:pt x="67935" y="59674"/>
                        <a:pt x="71840" y="56245"/>
                        <a:pt x="72031" y="52054"/>
                      </a:cubicBezTo>
                      <a:cubicBezTo>
                        <a:pt x="72316" y="46816"/>
                        <a:pt x="67554" y="42910"/>
                        <a:pt x="64506" y="38624"/>
                      </a:cubicBezTo>
                      <a:cubicBezTo>
                        <a:pt x="60124" y="32338"/>
                        <a:pt x="59362" y="24337"/>
                        <a:pt x="57362" y="16907"/>
                      </a:cubicBezTo>
                      <a:cubicBezTo>
                        <a:pt x="55267" y="9478"/>
                        <a:pt x="50790" y="1667"/>
                        <a:pt x="43265" y="238"/>
                      </a:cubicBezTo>
                      <a:cubicBezTo>
                        <a:pt x="35836" y="-1190"/>
                        <a:pt x="28882" y="4048"/>
                        <a:pt x="23358" y="9382"/>
                      </a:cubicBezTo>
                      <a:cubicBezTo>
                        <a:pt x="18119" y="14431"/>
                        <a:pt x="13166" y="19860"/>
                        <a:pt x="8499" y="25480"/>
                      </a:cubicBezTo>
                      <a:cubicBezTo>
                        <a:pt x="4975" y="29766"/>
                        <a:pt x="1546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2024" y="47959"/>
                        <a:pt x="31835" y="48149"/>
                        <a:pt x="40122" y="51959"/>
                      </a:cubicBezTo>
                      <a:close/>
                    </a:path>
                  </a:pathLst>
                </a:custGeom>
                <a:solidFill>
                  <a:srgbClr val="F3929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C404677D-1B10-4456-A715-6485B380BF0E}"/>
                    </a:ext>
                  </a:extLst>
                </p:cNvPr>
                <p:cNvSpPr/>
                <p:nvPr/>
              </p:nvSpPr>
              <p:spPr>
                <a:xfrm>
                  <a:off x="5878042" y="3275485"/>
                  <a:ext cx="38411" cy="34927"/>
                </a:xfrm>
                <a:custGeom>
                  <a:avLst/>
                  <a:gdLst>
                    <a:gd name="connsiteX0" fmla="*/ 10408 w 38411"/>
                    <a:gd name="connsiteY0" fmla="*/ 2447 h 34927"/>
                    <a:gd name="connsiteX1" fmla="*/ 18123 w 38411"/>
                    <a:gd name="connsiteY1" fmla="*/ 66 h 34927"/>
                    <a:gd name="connsiteX2" fmla="*/ 24791 w 38411"/>
                    <a:gd name="connsiteY2" fmla="*/ 5305 h 34927"/>
                    <a:gd name="connsiteX3" fmla="*/ 29458 w 38411"/>
                    <a:gd name="connsiteY3" fmla="*/ 21402 h 34927"/>
                    <a:gd name="connsiteX4" fmla="*/ 38411 w 38411"/>
                    <a:gd name="connsiteY4" fmla="*/ 34927 h 34927"/>
                    <a:gd name="connsiteX5" fmla="*/ 25076 w 38411"/>
                    <a:gd name="connsiteY5" fmla="*/ 27879 h 34927"/>
                    <a:gd name="connsiteX6" fmla="*/ 20028 w 38411"/>
                    <a:gd name="connsiteY6" fmla="*/ 19592 h 34927"/>
                    <a:gd name="connsiteX7" fmla="*/ 13170 w 38411"/>
                    <a:gd name="connsiteY7" fmla="*/ 13115 h 34927"/>
                    <a:gd name="connsiteX8" fmla="*/ 6217 w 38411"/>
                    <a:gd name="connsiteY8" fmla="*/ 12925 h 34927"/>
                    <a:gd name="connsiteX9" fmla="*/ 407 w 38411"/>
                    <a:gd name="connsiteY9" fmla="*/ 13591 h 34927"/>
                    <a:gd name="connsiteX10" fmla="*/ 10408 w 38411"/>
                    <a:gd name="connsiteY10" fmla="*/ 2447 h 34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411" h="34927">
                      <a:moveTo>
                        <a:pt x="10408" y="2447"/>
                      </a:moveTo>
                      <a:cubicBezTo>
                        <a:pt x="12694" y="1018"/>
                        <a:pt x="15456" y="-315"/>
                        <a:pt x="18123" y="66"/>
                      </a:cubicBezTo>
                      <a:cubicBezTo>
                        <a:pt x="21076" y="542"/>
                        <a:pt x="23362" y="2828"/>
                        <a:pt x="24791" y="5305"/>
                      </a:cubicBezTo>
                      <a:cubicBezTo>
                        <a:pt x="27648" y="10162"/>
                        <a:pt x="28124" y="15973"/>
                        <a:pt x="29458" y="21402"/>
                      </a:cubicBezTo>
                      <a:cubicBezTo>
                        <a:pt x="30696" y="26831"/>
                        <a:pt x="33268" y="32546"/>
                        <a:pt x="38411" y="34927"/>
                      </a:cubicBezTo>
                      <a:cubicBezTo>
                        <a:pt x="33268" y="34546"/>
                        <a:pt x="28315" y="31879"/>
                        <a:pt x="25076" y="27879"/>
                      </a:cubicBezTo>
                      <a:cubicBezTo>
                        <a:pt x="23076" y="25307"/>
                        <a:pt x="21743" y="22354"/>
                        <a:pt x="20028" y="19592"/>
                      </a:cubicBezTo>
                      <a:cubicBezTo>
                        <a:pt x="18409" y="16830"/>
                        <a:pt x="16123" y="14258"/>
                        <a:pt x="13170" y="13115"/>
                      </a:cubicBezTo>
                      <a:cubicBezTo>
                        <a:pt x="10979" y="12258"/>
                        <a:pt x="8503" y="12353"/>
                        <a:pt x="6217" y="12925"/>
                      </a:cubicBezTo>
                      <a:cubicBezTo>
                        <a:pt x="4598" y="13306"/>
                        <a:pt x="1740" y="15401"/>
                        <a:pt x="407" y="13591"/>
                      </a:cubicBezTo>
                      <a:cubicBezTo>
                        <a:pt x="-2165" y="10448"/>
                        <a:pt x="8217" y="3781"/>
                        <a:pt x="10408" y="2447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57" name="Graphic 41">
                <a:extLst>
                  <a:ext uri="{FF2B5EF4-FFF2-40B4-BE49-F238E27FC236}">
                    <a16:creationId xmlns:a16="http://schemas.microsoft.com/office/drawing/2014/main" id="{6A31E90E-8B29-437F-A884-940BFC63FCC3}"/>
                  </a:ext>
                </a:extLst>
              </p:cNvPr>
              <p:cNvGrpSpPr/>
              <p:nvPr/>
            </p:nvGrpSpPr>
            <p:grpSpPr>
              <a:xfrm>
                <a:off x="5927264" y="3155818"/>
                <a:ext cx="731349" cy="786133"/>
                <a:chOff x="5927264" y="3155818"/>
                <a:chExt cx="731349" cy="786133"/>
              </a:xfrm>
            </p:grpSpPr>
            <p:grpSp>
              <p:nvGrpSpPr>
                <p:cNvPr id="58" name="Graphic 41">
                  <a:extLst>
                    <a:ext uri="{FF2B5EF4-FFF2-40B4-BE49-F238E27FC236}">
                      <a16:creationId xmlns:a16="http://schemas.microsoft.com/office/drawing/2014/main" id="{6A31E90E-8B29-437F-A884-940BFC63FCC3}"/>
                    </a:ext>
                  </a:extLst>
                </p:cNvPr>
                <p:cNvGrpSpPr/>
                <p:nvPr/>
              </p:nvGrpSpPr>
              <p:grpSpPr>
                <a:xfrm>
                  <a:off x="6018094" y="3335962"/>
                  <a:ext cx="640519" cy="361519"/>
                  <a:chOff x="6018094" y="3335962"/>
                  <a:chExt cx="640519" cy="361519"/>
                </a:xfrm>
              </p:grpSpPr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5EA9EA5B-6384-4B01-BFD3-222D2634CD78}"/>
                      </a:ext>
                    </a:extLst>
                  </p:cNvPr>
                  <p:cNvSpPr/>
                  <p:nvPr/>
                </p:nvSpPr>
                <p:spPr>
                  <a:xfrm>
                    <a:off x="6026467" y="3340459"/>
                    <a:ext cx="96392" cy="64727"/>
                  </a:xfrm>
                  <a:custGeom>
                    <a:avLst/>
                    <a:gdLst>
                      <a:gd name="connsiteX0" fmla="*/ 83153 w 96392"/>
                      <a:gd name="connsiteY0" fmla="*/ 64728 h 64727"/>
                      <a:gd name="connsiteX1" fmla="*/ 0 w 96392"/>
                      <a:gd name="connsiteY1" fmla="*/ 2815 h 64727"/>
                      <a:gd name="connsiteX2" fmla="*/ 96393 w 96392"/>
                      <a:gd name="connsiteY2" fmla="*/ 42344 h 64727"/>
                      <a:gd name="connsiteX3" fmla="*/ 83153 w 96392"/>
                      <a:gd name="connsiteY3" fmla="*/ 64728 h 6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392" h="64727">
                        <a:moveTo>
                          <a:pt x="83153" y="64728"/>
                        </a:moveTo>
                        <a:cubicBezTo>
                          <a:pt x="83153" y="64728"/>
                          <a:pt x="5715" y="41487"/>
                          <a:pt x="0" y="2815"/>
                        </a:cubicBezTo>
                        <a:cubicBezTo>
                          <a:pt x="26194" y="-5567"/>
                          <a:pt x="55245" y="3958"/>
                          <a:pt x="96393" y="42344"/>
                        </a:cubicBezTo>
                        <a:cubicBezTo>
                          <a:pt x="90773" y="52536"/>
                          <a:pt x="83153" y="64728"/>
                          <a:pt x="83153" y="64728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B7764F20-FAE3-445D-A9DB-9CBE273C7800}"/>
                      </a:ext>
                    </a:extLst>
                  </p:cNvPr>
                  <p:cNvSpPr/>
                  <p:nvPr/>
                </p:nvSpPr>
                <p:spPr>
                  <a:xfrm>
                    <a:off x="6265221" y="3464957"/>
                    <a:ext cx="393392" cy="232523"/>
                  </a:xfrm>
                  <a:custGeom>
                    <a:avLst/>
                    <a:gdLst>
                      <a:gd name="connsiteX0" fmla="*/ 391229 w 393392"/>
                      <a:gd name="connsiteY0" fmla="*/ 223408 h 232523"/>
                      <a:gd name="connsiteX1" fmla="*/ 367512 w 393392"/>
                      <a:gd name="connsiteY1" fmla="*/ 230361 h 232523"/>
                      <a:gd name="connsiteX2" fmla="*/ 2990 w 393392"/>
                      <a:gd name="connsiteY2" fmla="*/ 31098 h 232523"/>
                      <a:gd name="connsiteX3" fmla="*/ 3752 w 393392"/>
                      <a:gd name="connsiteY3" fmla="*/ 11000 h 232523"/>
                      <a:gd name="connsiteX4" fmla="*/ 3752 w 393392"/>
                      <a:gd name="connsiteY4" fmla="*/ 11000 h 232523"/>
                      <a:gd name="connsiteX5" fmla="*/ 19564 w 393392"/>
                      <a:gd name="connsiteY5" fmla="*/ 618 h 232523"/>
                      <a:gd name="connsiteX6" fmla="*/ 384276 w 393392"/>
                      <a:gd name="connsiteY6" fmla="*/ 199595 h 232523"/>
                      <a:gd name="connsiteX7" fmla="*/ 391229 w 393392"/>
                      <a:gd name="connsiteY7" fmla="*/ 223408 h 232523"/>
                      <a:gd name="connsiteX8" fmla="*/ 391229 w 393392"/>
                      <a:gd name="connsiteY8" fmla="*/ 223408 h 232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3392" h="232523">
                        <a:moveTo>
                          <a:pt x="391229" y="223408"/>
                        </a:moveTo>
                        <a:cubicBezTo>
                          <a:pt x="386562" y="231885"/>
                          <a:pt x="375989" y="235028"/>
                          <a:pt x="367512" y="230361"/>
                        </a:cubicBezTo>
                        <a:lnTo>
                          <a:pt x="2990" y="31098"/>
                        </a:lnTo>
                        <a:cubicBezTo>
                          <a:pt x="-1296" y="28716"/>
                          <a:pt x="-915" y="19477"/>
                          <a:pt x="3752" y="11000"/>
                        </a:cubicBezTo>
                        <a:lnTo>
                          <a:pt x="3752" y="11000"/>
                        </a:lnTo>
                        <a:cubicBezTo>
                          <a:pt x="8420" y="2523"/>
                          <a:pt x="15373" y="-1668"/>
                          <a:pt x="19564" y="618"/>
                        </a:cubicBezTo>
                        <a:lnTo>
                          <a:pt x="384276" y="199595"/>
                        </a:lnTo>
                        <a:cubicBezTo>
                          <a:pt x="392753" y="204262"/>
                          <a:pt x="395897" y="214930"/>
                          <a:pt x="391229" y="223408"/>
                        </a:cubicBezTo>
                        <a:lnTo>
                          <a:pt x="391229" y="223408"/>
                        </a:ln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1905634E-42AD-417D-B40D-01C88E2B0D28}"/>
                      </a:ext>
                    </a:extLst>
                  </p:cNvPr>
                  <p:cNvSpPr/>
                  <p:nvPr/>
                </p:nvSpPr>
                <p:spPr>
                  <a:xfrm>
                    <a:off x="6097047" y="3372992"/>
                    <a:ext cx="222885" cy="142208"/>
                  </a:xfrm>
                  <a:custGeom>
                    <a:avLst/>
                    <a:gdLst>
                      <a:gd name="connsiteX0" fmla="*/ 222885 w 222885"/>
                      <a:gd name="connsiteY0" fmla="*/ 111538 h 142208"/>
                      <a:gd name="connsiteX1" fmla="*/ 206026 w 222885"/>
                      <a:gd name="connsiteY1" fmla="*/ 142208 h 142208"/>
                      <a:gd name="connsiteX2" fmla="*/ 0 w 222885"/>
                      <a:gd name="connsiteY2" fmla="*/ 27432 h 142208"/>
                      <a:gd name="connsiteX3" fmla="*/ 15049 w 222885"/>
                      <a:gd name="connsiteY3" fmla="*/ 0 h 142208"/>
                      <a:gd name="connsiteX4" fmla="*/ 222885 w 222885"/>
                      <a:gd name="connsiteY4" fmla="*/ 111538 h 142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885" h="142208">
                        <a:moveTo>
                          <a:pt x="222885" y="111538"/>
                        </a:moveTo>
                        <a:cubicBezTo>
                          <a:pt x="219932" y="112014"/>
                          <a:pt x="204121" y="137827"/>
                          <a:pt x="206026" y="142208"/>
                        </a:cubicBezTo>
                        <a:cubicBezTo>
                          <a:pt x="132112" y="109061"/>
                          <a:pt x="63151" y="71057"/>
                          <a:pt x="0" y="27432"/>
                        </a:cubicBezTo>
                        <a:cubicBezTo>
                          <a:pt x="9239" y="19717"/>
                          <a:pt x="12954" y="12764"/>
                          <a:pt x="15049" y="0"/>
                        </a:cubicBezTo>
                        <a:cubicBezTo>
                          <a:pt x="86296" y="28670"/>
                          <a:pt x="155353" y="66770"/>
                          <a:pt x="222885" y="111538"/>
                        </a:cubicBezTo>
                        <a:close/>
                      </a:path>
                    </a:pathLst>
                  </a:custGeom>
                  <a:solidFill>
                    <a:srgbClr val="288A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0BF0C1A5-579F-4B99-B0B4-0C82F80E6918}"/>
                      </a:ext>
                    </a:extLst>
                  </p:cNvPr>
                  <p:cNvSpPr/>
                  <p:nvPr/>
                </p:nvSpPr>
                <p:spPr>
                  <a:xfrm>
                    <a:off x="6018094" y="3335962"/>
                    <a:ext cx="62001" cy="45973"/>
                  </a:xfrm>
                  <a:custGeom>
                    <a:avLst/>
                    <a:gdLst>
                      <a:gd name="connsiteX0" fmla="*/ 44187 w 62001"/>
                      <a:gd name="connsiteY0" fmla="*/ 39316 h 45973"/>
                      <a:gd name="connsiteX1" fmla="*/ 43330 w 62001"/>
                      <a:gd name="connsiteY1" fmla="*/ 32744 h 45973"/>
                      <a:gd name="connsiteX2" fmla="*/ 45330 w 62001"/>
                      <a:gd name="connsiteY2" fmla="*/ 26553 h 45973"/>
                      <a:gd name="connsiteX3" fmla="*/ 54379 w 62001"/>
                      <a:gd name="connsiteY3" fmla="*/ 22838 h 45973"/>
                      <a:gd name="connsiteX4" fmla="*/ 61903 w 62001"/>
                      <a:gd name="connsiteY4" fmla="*/ 17218 h 45973"/>
                      <a:gd name="connsiteX5" fmla="*/ 60189 w 62001"/>
                      <a:gd name="connsiteY5" fmla="*/ 11789 h 45973"/>
                      <a:gd name="connsiteX6" fmla="*/ 55522 w 62001"/>
                      <a:gd name="connsiteY6" fmla="*/ 8265 h 45973"/>
                      <a:gd name="connsiteX7" fmla="*/ 8373 w 62001"/>
                      <a:gd name="connsiteY7" fmla="*/ 1407 h 45973"/>
                      <a:gd name="connsiteX8" fmla="*/ 1039 w 62001"/>
                      <a:gd name="connsiteY8" fmla="*/ 5312 h 45973"/>
                      <a:gd name="connsiteX9" fmla="*/ 1324 w 62001"/>
                      <a:gd name="connsiteY9" fmla="*/ 14742 h 45973"/>
                      <a:gd name="connsiteX10" fmla="*/ 35805 w 62001"/>
                      <a:gd name="connsiteY10" fmla="*/ 45317 h 45973"/>
                      <a:gd name="connsiteX11" fmla="*/ 44187 w 62001"/>
                      <a:gd name="connsiteY11" fmla="*/ 39316 h 4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001" h="45973">
                        <a:moveTo>
                          <a:pt x="44187" y="39316"/>
                        </a:moveTo>
                        <a:cubicBezTo>
                          <a:pt x="43806" y="37125"/>
                          <a:pt x="43330" y="34935"/>
                          <a:pt x="43330" y="32744"/>
                        </a:cubicBezTo>
                        <a:cubicBezTo>
                          <a:pt x="43330" y="30553"/>
                          <a:pt x="43806" y="28267"/>
                          <a:pt x="45330" y="26553"/>
                        </a:cubicBezTo>
                        <a:cubicBezTo>
                          <a:pt x="47521" y="24076"/>
                          <a:pt x="51140" y="23600"/>
                          <a:pt x="54379" y="22838"/>
                        </a:cubicBezTo>
                        <a:cubicBezTo>
                          <a:pt x="57617" y="22076"/>
                          <a:pt x="61237" y="20457"/>
                          <a:pt x="61903" y="17218"/>
                        </a:cubicBezTo>
                        <a:cubicBezTo>
                          <a:pt x="62284" y="15313"/>
                          <a:pt x="61522" y="13313"/>
                          <a:pt x="60189" y="11789"/>
                        </a:cubicBezTo>
                        <a:cubicBezTo>
                          <a:pt x="58951" y="10265"/>
                          <a:pt x="57141" y="9217"/>
                          <a:pt x="55522" y="8265"/>
                        </a:cubicBezTo>
                        <a:cubicBezTo>
                          <a:pt x="41234" y="549"/>
                          <a:pt x="24280" y="-1832"/>
                          <a:pt x="8373" y="1407"/>
                        </a:cubicBezTo>
                        <a:cubicBezTo>
                          <a:pt x="5611" y="1978"/>
                          <a:pt x="2658" y="2931"/>
                          <a:pt x="1039" y="5312"/>
                        </a:cubicBezTo>
                        <a:cubicBezTo>
                          <a:pt x="-771" y="8074"/>
                          <a:pt x="86" y="11694"/>
                          <a:pt x="1324" y="14742"/>
                        </a:cubicBezTo>
                        <a:cubicBezTo>
                          <a:pt x="7325" y="30363"/>
                          <a:pt x="20374" y="40173"/>
                          <a:pt x="35805" y="45317"/>
                        </a:cubicBezTo>
                        <a:cubicBezTo>
                          <a:pt x="40948" y="47031"/>
                          <a:pt x="45235" y="45507"/>
                          <a:pt x="44187" y="39316"/>
                        </a:cubicBezTo>
                        <a:close/>
                      </a:path>
                    </a:pathLst>
                  </a:custGeom>
                  <a:solidFill>
                    <a:srgbClr val="EDB86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63" name="Graphic 41">
                  <a:extLst>
                    <a:ext uri="{FF2B5EF4-FFF2-40B4-BE49-F238E27FC236}">
                      <a16:creationId xmlns:a16="http://schemas.microsoft.com/office/drawing/2014/main" id="{6A31E90E-8B29-437F-A884-940BFC63FCC3}"/>
                    </a:ext>
                  </a:extLst>
                </p:cNvPr>
                <p:cNvGrpSpPr/>
                <p:nvPr/>
              </p:nvGrpSpPr>
              <p:grpSpPr>
                <a:xfrm>
                  <a:off x="5927264" y="3324350"/>
                  <a:ext cx="588244" cy="617601"/>
                  <a:chOff x="5927264" y="3324350"/>
                  <a:chExt cx="588244" cy="617601"/>
                </a:xfrm>
              </p:grpSpPr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08A514A4-3789-4736-87A0-CE373E1DFA23}"/>
                      </a:ext>
                    </a:extLst>
                  </p:cNvPr>
                  <p:cNvSpPr/>
                  <p:nvPr/>
                </p:nvSpPr>
                <p:spPr>
                  <a:xfrm>
                    <a:off x="5935917" y="3330320"/>
                    <a:ext cx="79977" cy="84486"/>
                  </a:xfrm>
                  <a:custGeom>
                    <a:avLst/>
                    <a:gdLst>
                      <a:gd name="connsiteX0" fmla="*/ 60546 w 79977"/>
                      <a:gd name="connsiteY0" fmla="*/ 84487 h 84486"/>
                      <a:gd name="connsiteX1" fmla="*/ 444 w 79977"/>
                      <a:gd name="connsiteY1" fmla="*/ 0 h 84486"/>
                      <a:gd name="connsiteX2" fmla="*/ 79977 w 79977"/>
                      <a:gd name="connsiteY2" fmla="*/ 67247 h 84486"/>
                      <a:gd name="connsiteX3" fmla="*/ 60546 w 79977"/>
                      <a:gd name="connsiteY3" fmla="*/ 84487 h 84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977" h="84486">
                        <a:moveTo>
                          <a:pt x="60546" y="84487"/>
                        </a:moveTo>
                        <a:cubicBezTo>
                          <a:pt x="60546" y="84487"/>
                          <a:pt x="-6033" y="38481"/>
                          <a:pt x="444" y="0"/>
                        </a:cubicBezTo>
                        <a:cubicBezTo>
                          <a:pt x="27971" y="0"/>
                          <a:pt x="52641" y="18002"/>
                          <a:pt x="79977" y="67247"/>
                        </a:cubicBezTo>
                        <a:cubicBezTo>
                          <a:pt x="71500" y="75152"/>
                          <a:pt x="60546" y="84487"/>
                          <a:pt x="60546" y="84487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DBCF52EA-7FCD-4892-8C14-4C0A77048004}"/>
                      </a:ext>
                    </a:extLst>
                  </p:cNvPr>
                  <p:cNvSpPr/>
                  <p:nvPr/>
                </p:nvSpPr>
                <p:spPr>
                  <a:xfrm>
                    <a:off x="6118785" y="3524955"/>
                    <a:ext cx="396723" cy="416996"/>
                  </a:xfrm>
                  <a:custGeom>
                    <a:avLst/>
                    <a:gdLst>
                      <a:gd name="connsiteX0" fmla="*/ 389457 w 396723"/>
                      <a:gd name="connsiteY0" fmla="*/ 410488 h 416996"/>
                      <a:gd name="connsiteX1" fmla="*/ 389457 w 396723"/>
                      <a:gd name="connsiteY1" fmla="*/ 410488 h 416996"/>
                      <a:gd name="connsiteX2" fmla="*/ 369264 w 396723"/>
                      <a:gd name="connsiteY2" fmla="*/ 414679 h 416996"/>
                      <a:gd name="connsiteX3" fmla="*/ 1980 w 396723"/>
                      <a:gd name="connsiteY3" fmla="*/ 26440 h 416996"/>
                      <a:gd name="connsiteX4" fmla="*/ 7409 w 396723"/>
                      <a:gd name="connsiteY4" fmla="*/ 6056 h 416996"/>
                      <a:gd name="connsiteX5" fmla="*/ 7409 w 396723"/>
                      <a:gd name="connsiteY5" fmla="*/ 6056 h 416996"/>
                      <a:gd name="connsiteX6" fmla="*/ 27126 w 396723"/>
                      <a:gd name="connsiteY6" fmla="*/ 2532 h 416996"/>
                      <a:gd name="connsiteX7" fmla="*/ 394695 w 396723"/>
                      <a:gd name="connsiteY7" fmla="*/ 390581 h 416996"/>
                      <a:gd name="connsiteX8" fmla="*/ 389457 w 396723"/>
                      <a:gd name="connsiteY8" fmla="*/ 410488 h 416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6723" h="416996">
                        <a:moveTo>
                          <a:pt x="389457" y="410488"/>
                        </a:moveTo>
                        <a:lnTo>
                          <a:pt x="389457" y="410488"/>
                        </a:lnTo>
                        <a:cubicBezTo>
                          <a:pt x="382408" y="417155"/>
                          <a:pt x="373359" y="418965"/>
                          <a:pt x="369264" y="414679"/>
                        </a:cubicBezTo>
                        <a:lnTo>
                          <a:pt x="1980" y="26440"/>
                        </a:lnTo>
                        <a:cubicBezTo>
                          <a:pt x="-2116" y="22058"/>
                          <a:pt x="360" y="12629"/>
                          <a:pt x="7409" y="6056"/>
                        </a:cubicBezTo>
                        <a:lnTo>
                          <a:pt x="7409" y="6056"/>
                        </a:lnTo>
                        <a:cubicBezTo>
                          <a:pt x="14457" y="-611"/>
                          <a:pt x="23030" y="-1754"/>
                          <a:pt x="27126" y="2532"/>
                        </a:cubicBezTo>
                        <a:lnTo>
                          <a:pt x="394695" y="390581"/>
                        </a:lnTo>
                        <a:cubicBezTo>
                          <a:pt x="398791" y="394962"/>
                          <a:pt x="396505" y="403916"/>
                          <a:pt x="389457" y="410488"/>
                        </a:cubicBez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555D3B2C-6F98-428D-BD8C-EA2B49BAD350}"/>
                      </a:ext>
                    </a:extLst>
                  </p:cNvPr>
                  <p:cNvSpPr/>
                  <p:nvPr/>
                </p:nvSpPr>
                <p:spPr>
                  <a:xfrm>
                    <a:off x="5985795" y="3384898"/>
                    <a:ext cx="186308" cy="194024"/>
                  </a:xfrm>
                  <a:custGeom>
                    <a:avLst/>
                    <a:gdLst>
                      <a:gd name="connsiteX0" fmla="*/ 186309 w 186308"/>
                      <a:gd name="connsiteY0" fmla="*/ 170021 h 194024"/>
                      <a:gd name="connsiteX1" fmla="*/ 160877 w 186308"/>
                      <a:gd name="connsiteY1" fmla="*/ 194024 h 194024"/>
                      <a:gd name="connsiteX2" fmla="*/ 0 w 186308"/>
                      <a:gd name="connsiteY2" fmla="*/ 21431 h 194024"/>
                      <a:gd name="connsiteX3" fmla="*/ 22670 w 186308"/>
                      <a:gd name="connsiteY3" fmla="*/ 0 h 194024"/>
                      <a:gd name="connsiteX4" fmla="*/ 186309 w 186308"/>
                      <a:gd name="connsiteY4" fmla="*/ 170021 h 194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308" h="194024">
                        <a:moveTo>
                          <a:pt x="186309" y="170021"/>
                        </a:moveTo>
                        <a:cubicBezTo>
                          <a:pt x="183356" y="169545"/>
                          <a:pt x="160401" y="189262"/>
                          <a:pt x="160877" y="194024"/>
                        </a:cubicBezTo>
                        <a:cubicBezTo>
                          <a:pt x="100679" y="139732"/>
                          <a:pt x="46768" y="82391"/>
                          <a:pt x="0" y="21431"/>
                        </a:cubicBezTo>
                        <a:cubicBezTo>
                          <a:pt x="11144" y="16859"/>
                          <a:pt x="16859" y="11430"/>
                          <a:pt x="22670" y="0"/>
                        </a:cubicBezTo>
                        <a:cubicBezTo>
                          <a:pt x="81820" y="49149"/>
                          <a:pt x="135826" y="106585"/>
                          <a:pt x="186309" y="170021"/>
                        </a:cubicBezTo>
                        <a:close/>
                      </a:path>
                    </a:pathLst>
                  </a:custGeom>
                  <a:solidFill>
                    <a:srgbClr val="2496B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995FAD14-DB43-41DB-B2C8-628B84C0C524}"/>
                      </a:ext>
                    </a:extLst>
                  </p:cNvPr>
                  <p:cNvSpPr/>
                  <p:nvPr/>
                </p:nvSpPr>
                <p:spPr>
                  <a:xfrm>
                    <a:off x="5927264" y="3324350"/>
                    <a:ext cx="57602" cy="52537"/>
                  </a:xfrm>
                  <a:custGeom>
                    <a:avLst/>
                    <a:gdLst>
                      <a:gd name="connsiteX0" fmla="*/ 33290 w 57602"/>
                      <a:gd name="connsiteY0" fmla="*/ 47309 h 52537"/>
                      <a:gd name="connsiteX1" fmla="*/ 34528 w 57602"/>
                      <a:gd name="connsiteY1" fmla="*/ 40736 h 52537"/>
                      <a:gd name="connsiteX2" fmla="*/ 38243 w 57602"/>
                      <a:gd name="connsiteY2" fmla="*/ 35402 h 52537"/>
                      <a:gd name="connsiteX3" fmla="*/ 47958 w 57602"/>
                      <a:gd name="connsiteY3" fmla="*/ 34640 h 52537"/>
                      <a:gd name="connsiteX4" fmla="*/ 56912 w 57602"/>
                      <a:gd name="connsiteY4" fmla="*/ 31592 h 52537"/>
                      <a:gd name="connsiteX5" fmla="*/ 57007 w 57602"/>
                      <a:gd name="connsiteY5" fmla="*/ 25877 h 52537"/>
                      <a:gd name="connsiteX6" fmla="*/ 53578 w 57602"/>
                      <a:gd name="connsiteY6" fmla="*/ 21115 h 52537"/>
                      <a:gd name="connsiteX7" fmla="*/ 10811 w 57602"/>
                      <a:gd name="connsiteY7" fmla="*/ 160 h 52537"/>
                      <a:gd name="connsiteX8" fmla="*/ 2715 w 57602"/>
                      <a:gd name="connsiteY8" fmla="*/ 1589 h 52537"/>
                      <a:gd name="connsiteX9" fmla="*/ 48 w 57602"/>
                      <a:gd name="connsiteY9" fmla="*/ 10637 h 52537"/>
                      <a:gd name="connsiteX10" fmla="*/ 23479 w 57602"/>
                      <a:gd name="connsiteY10" fmla="*/ 50357 h 52537"/>
                      <a:gd name="connsiteX11" fmla="*/ 33290 w 57602"/>
                      <a:gd name="connsiteY11" fmla="*/ 47309 h 5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602" h="52537">
                        <a:moveTo>
                          <a:pt x="33290" y="47309"/>
                        </a:moveTo>
                        <a:cubicBezTo>
                          <a:pt x="33671" y="45118"/>
                          <a:pt x="33861" y="42927"/>
                          <a:pt x="34528" y="40736"/>
                        </a:cubicBezTo>
                        <a:cubicBezTo>
                          <a:pt x="35195" y="38641"/>
                          <a:pt x="36338" y="36545"/>
                          <a:pt x="38243" y="35402"/>
                        </a:cubicBezTo>
                        <a:cubicBezTo>
                          <a:pt x="41100" y="33688"/>
                          <a:pt x="44720" y="34355"/>
                          <a:pt x="47958" y="34640"/>
                        </a:cubicBezTo>
                        <a:cubicBezTo>
                          <a:pt x="51292" y="34926"/>
                          <a:pt x="55197" y="34450"/>
                          <a:pt x="56912" y="31592"/>
                        </a:cubicBezTo>
                        <a:cubicBezTo>
                          <a:pt x="57864" y="29878"/>
                          <a:pt x="57769" y="27687"/>
                          <a:pt x="57007" y="25877"/>
                        </a:cubicBezTo>
                        <a:cubicBezTo>
                          <a:pt x="56245" y="24068"/>
                          <a:pt x="54912" y="22544"/>
                          <a:pt x="53578" y="21115"/>
                        </a:cubicBezTo>
                        <a:cubicBezTo>
                          <a:pt x="42339" y="9399"/>
                          <a:pt x="27003" y="1779"/>
                          <a:pt x="10811" y="160"/>
                        </a:cubicBezTo>
                        <a:cubicBezTo>
                          <a:pt x="8049" y="-126"/>
                          <a:pt x="4905" y="-221"/>
                          <a:pt x="2715" y="1589"/>
                        </a:cubicBezTo>
                        <a:cubicBezTo>
                          <a:pt x="143" y="3684"/>
                          <a:pt x="-143" y="7399"/>
                          <a:pt x="48" y="10637"/>
                        </a:cubicBezTo>
                        <a:cubicBezTo>
                          <a:pt x="1000" y="27306"/>
                          <a:pt x="10335" y="40736"/>
                          <a:pt x="23479" y="50357"/>
                        </a:cubicBezTo>
                        <a:cubicBezTo>
                          <a:pt x="27861" y="53690"/>
                          <a:pt x="32337" y="53595"/>
                          <a:pt x="33290" y="47309"/>
                        </a:cubicBezTo>
                        <a:close/>
                      </a:path>
                    </a:pathLst>
                  </a:custGeom>
                  <a:solidFill>
                    <a:srgbClr val="F3929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68" name="Graphic 41">
                  <a:extLst>
                    <a:ext uri="{FF2B5EF4-FFF2-40B4-BE49-F238E27FC236}">
                      <a16:creationId xmlns:a16="http://schemas.microsoft.com/office/drawing/2014/main" id="{6A31E90E-8B29-437F-A884-940BFC63FCC3}"/>
                    </a:ext>
                  </a:extLst>
                </p:cNvPr>
                <p:cNvGrpSpPr/>
                <p:nvPr/>
              </p:nvGrpSpPr>
              <p:grpSpPr>
                <a:xfrm>
                  <a:off x="6066281" y="3155818"/>
                  <a:ext cx="374081" cy="647597"/>
                  <a:chOff x="6066281" y="3155818"/>
                  <a:chExt cx="374081" cy="647597"/>
                </a:xfrm>
              </p:grpSpPr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5AB7C092-D6B5-4C77-99EF-CB7A810556E7}"/>
                      </a:ext>
                    </a:extLst>
                  </p:cNvPr>
                  <p:cNvSpPr/>
                  <p:nvPr/>
                </p:nvSpPr>
                <p:spPr>
                  <a:xfrm>
                    <a:off x="6068064" y="3157632"/>
                    <a:ext cx="63939" cy="96393"/>
                  </a:xfrm>
                  <a:custGeom>
                    <a:avLst/>
                    <a:gdLst>
                      <a:gd name="connsiteX0" fmla="*/ 40984 w 63939"/>
                      <a:gd name="connsiteY0" fmla="*/ 96393 h 96393"/>
                      <a:gd name="connsiteX1" fmla="*/ 2789 w 63939"/>
                      <a:gd name="connsiteY1" fmla="*/ 0 h 96393"/>
                      <a:gd name="connsiteX2" fmla="*/ 63940 w 63939"/>
                      <a:gd name="connsiteY2" fmla="*/ 84296 h 96393"/>
                      <a:gd name="connsiteX3" fmla="*/ 40984 w 63939"/>
                      <a:gd name="connsiteY3" fmla="*/ 96393 h 96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939" h="96393">
                        <a:moveTo>
                          <a:pt x="40984" y="96393"/>
                        </a:moveTo>
                        <a:cubicBezTo>
                          <a:pt x="40984" y="96393"/>
                          <a:pt x="-12641" y="35909"/>
                          <a:pt x="2789" y="0"/>
                        </a:cubicBezTo>
                        <a:cubicBezTo>
                          <a:pt x="29554" y="6667"/>
                          <a:pt x="49176" y="30004"/>
                          <a:pt x="63940" y="84296"/>
                        </a:cubicBezTo>
                        <a:cubicBezTo>
                          <a:pt x="53938" y="90011"/>
                          <a:pt x="40984" y="96393"/>
                          <a:pt x="40984" y="96393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C73D37B2-212F-40A8-AEFB-DC2D1AF56541}"/>
                      </a:ext>
                    </a:extLst>
                  </p:cNvPr>
                  <p:cNvSpPr/>
                  <p:nvPr/>
                </p:nvSpPr>
                <p:spPr>
                  <a:xfrm>
                    <a:off x="6199087" y="3396152"/>
                    <a:ext cx="241275" cy="407263"/>
                  </a:xfrm>
                  <a:custGeom>
                    <a:avLst/>
                    <a:gdLst>
                      <a:gd name="connsiteX0" fmla="*/ 233145 w 241275"/>
                      <a:gd name="connsiteY0" fmla="*/ 405275 h 407263"/>
                      <a:gd name="connsiteX1" fmla="*/ 233145 w 241275"/>
                      <a:gd name="connsiteY1" fmla="*/ 405275 h 407263"/>
                      <a:gd name="connsiteX2" fmla="*/ 207808 w 241275"/>
                      <a:gd name="connsiteY2" fmla="*/ 396226 h 407263"/>
                      <a:gd name="connsiteX3" fmla="*/ 2925 w 241275"/>
                      <a:gd name="connsiteY3" fmla="*/ 29514 h 407263"/>
                      <a:gd name="connsiteX4" fmla="*/ 8355 w 241275"/>
                      <a:gd name="connsiteY4" fmla="*/ 1986 h 407263"/>
                      <a:gd name="connsiteX5" fmla="*/ 8355 w 241275"/>
                      <a:gd name="connsiteY5" fmla="*/ 1986 h 407263"/>
                      <a:gd name="connsiteX6" fmla="*/ 33596 w 241275"/>
                      <a:gd name="connsiteY6" fmla="*/ 11130 h 407263"/>
                      <a:gd name="connsiteX7" fmla="*/ 238193 w 241275"/>
                      <a:gd name="connsiteY7" fmla="*/ 378986 h 407263"/>
                      <a:gd name="connsiteX8" fmla="*/ 233145 w 241275"/>
                      <a:gd name="connsiteY8" fmla="*/ 405275 h 407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1275" h="407263">
                        <a:moveTo>
                          <a:pt x="233145" y="405275"/>
                        </a:moveTo>
                        <a:lnTo>
                          <a:pt x="233145" y="405275"/>
                        </a:lnTo>
                        <a:cubicBezTo>
                          <a:pt x="224763" y="410037"/>
                          <a:pt x="213428" y="405942"/>
                          <a:pt x="207808" y="396226"/>
                        </a:cubicBezTo>
                        <a:lnTo>
                          <a:pt x="2925" y="29514"/>
                        </a:lnTo>
                        <a:cubicBezTo>
                          <a:pt x="-2599" y="19703"/>
                          <a:pt x="-27" y="6749"/>
                          <a:pt x="8355" y="1986"/>
                        </a:cubicBezTo>
                        <a:lnTo>
                          <a:pt x="8355" y="1986"/>
                        </a:lnTo>
                        <a:cubicBezTo>
                          <a:pt x="16737" y="-2776"/>
                          <a:pt x="28071" y="1320"/>
                          <a:pt x="33596" y="11130"/>
                        </a:cubicBezTo>
                        <a:lnTo>
                          <a:pt x="238193" y="378986"/>
                        </a:lnTo>
                        <a:cubicBezTo>
                          <a:pt x="243813" y="388797"/>
                          <a:pt x="241527" y="400512"/>
                          <a:pt x="233145" y="405275"/>
                        </a:cubicBez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29CD743E-BDD5-4983-98C7-0316C82B44BF}"/>
                      </a:ext>
                    </a:extLst>
                  </p:cNvPr>
                  <p:cNvSpPr/>
                  <p:nvPr/>
                </p:nvSpPr>
                <p:spPr>
                  <a:xfrm>
                    <a:off x="6100857" y="3227926"/>
                    <a:ext cx="134207" cy="201739"/>
                  </a:xfrm>
                  <a:custGeom>
                    <a:avLst/>
                    <a:gdLst>
                      <a:gd name="connsiteX0" fmla="*/ 134207 w 134207"/>
                      <a:gd name="connsiteY0" fmla="*/ 184499 h 201739"/>
                      <a:gd name="connsiteX1" fmla="*/ 103727 w 134207"/>
                      <a:gd name="connsiteY1" fmla="*/ 201740 h 201739"/>
                      <a:gd name="connsiteX2" fmla="*/ 0 w 134207"/>
                      <a:gd name="connsiteY2" fmla="*/ 15430 h 201739"/>
                      <a:gd name="connsiteX3" fmla="*/ 27146 w 134207"/>
                      <a:gd name="connsiteY3" fmla="*/ 0 h 201739"/>
                      <a:gd name="connsiteX4" fmla="*/ 134207 w 134207"/>
                      <a:gd name="connsiteY4" fmla="*/ 184499 h 201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07" h="201739">
                        <a:moveTo>
                          <a:pt x="134207" y="184499"/>
                        </a:moveTo>
                        <a:cubicBezTo>
                          <a:pt x="131540" y="183547"/>
                          <a:pt x="104584" y="197263"/>
                          <a:pt x="103727" y="201740"/>
                        </a:cubicBezTo>
                        <a:cubicBezTo>
                          <a:pt x="62103" y="141446"/>
                          <a:pt x="27146" y="79439"/>
                          <a:pt x="0" y="15430"/>
                        </a:cubicBezTo>
                        <a:cubicBezTo>
                          <a:pt x="11716" y="13335"/>
                          <a:pt x="18574" y="9430"/>
                          <a:pt x="27146" y="0"/>
                        </a:cubicBezTo>
                        <a:cubicBezTo>
                          <a:pt x="69151" y="55531"/>
                          <a:pt x="104203" y="117634"/>
                          <a:pt x="134207" y="184499"/>
                        </a:cubicBezTo>
                        <a:close/>
                      </a:path>
                    </a:pathLst>
                  </a:custGeom>
                  <a:solidFill>
                    <a:srgbClr val="DC487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6CC6675B-9777-4D24-A20F-F8B3E53DA904}"/>
                      </a:ext>
                    </a:extLst>
                  </p:cNvPr>
                  <p:cNvSpPr/>
                  <p:nvPr/>
                </p:nvSpPr>
                <p:spPr>
                  <a:xfrm>
                    <a:off x="6066281" y="3155818"/>
                    <a:ext cx="44777" cy="55354"/>
                  </a:xfrm>
                  <a:custGeom>
                    <a:avLst/>
                    <a:gdLst>
                      <a:gd name="connsiteX0" fmla="*/ 286 w 44777"/>
                      <a:gd name="connsiteY0" fmla="*/ 8101 h 55354"/>
                      <a:gd name="connsiteX1" fmla="*/ 4572 w 44777"/>
                      <a:gd name="connsiteY1" fmla="*/ 195 h 55354"/>
                      <a:gd name="connsiteX2" fmla="*/ 9430 w 44777"/>
                      <a:gd name="connsiteY2" fmla="*/ 766 h 55354"/>
                      <a:gd name="connsiteX3" fmla="*/ 37433 w 44777"/>
                      <a:gd name="connsiteY3" fmla="*/ 16578 h 55354"/>
                      <a:gd name="connsiteX4" fmla="*/ 44101 w 44777"/>
                      <a:gd name="connsiteY4" fmla="*/ 24674 h 55354"/>
                      <a:gd name="connsiteX5" fmla="*/ 42291 w 44777"/>
                      <a:gd name="connsiteY5" fmla="*/ 34485 h 55354"/>
                      <a:gd name="connsiteX6" fmla="*/ 31718 w 44777"/>
                      <a:gd name="connsiteY6" fmla="*/ 36104 h 55354"/>
                      <a:gd name="connsiteX7" fmla="*/ 21527 w 44777"/>
                      <a:gd name="connsiteY7" fmla="*/ 38962 h 55354"/>
                      <a:gd name="connsiteX8" fmla="*/ 20193 w 44777"/>
                      <a:gd name="connsiteY8" fmla="*/ 47439 h 55354"/>
                      <a:gd name="connsiteX9" fmla="*/ 16669 w 44777"/>
                      <a:gd name="connsiteY9" fmla="*/ 54868 h 55354"/>
                      <a:gd name="connsiteX10" fmla="*/ 5620 w 44777"/>
                      <a:gd name="connsiteY10" fmla="*/ 43724 h 55354"/>
                      <a:gd name="connsiteX11" fmla="*/ 286 w 44777"/>
                      <a:gd name="connsiteY11" fmla="*/ 21340 h 55354"/>
                      <a:gd name="connsiteX12" fmla="*/ 286 w 44777"/>
                      <a:gd name="connsiteY12" fmla="*/ 8101 h 55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777" h="55354">
                        <a:moveTo>
                          <a:pt x="286" y="8101"/>
                        </a:moveTo>
                        <a:cubicBezTo>
                          <a:pt x="571" y="4957"/>
                          <a:pt x="1524" y="1147"/>
                          <a:pt x="4572" y="195"/>
                        </a:cubicBezTo>
                        <a:cubicBezTo>
                          <a:pt x="6191" y="-281"/>
                          <a:pt x="7906" y="195"/>
                          <a:pt x="9430" y="766"/>
                        </a:cubicBezTo>
                        <a:cubicBezTo>
                          <a:pt x="19621" y="4195"/>
                          <a:pt x="29242" y="9625"/>
                          <a:pt x="37433" y="16578"/>
                        </a:cubicBezTo>
                        <a:cubicBezTo>
                          <a:pt x="40100" y="18864"/>
                          <a:pt x="42767" y="21436"/>
                          <a:pt x="44101" y="24674"/>
                        </a:cubicBezTo>
                        <a:cubicBezTo>
                          <a:pt x="45339" y="28008"/>
                          <a:pt x="44958" y="32104"/>
                          <a:pt x="42291" y="34485"/>
                        </a:cubicBezTo>
                        <a:cubicBezTo>
                          <a:pt x="39434" y="36866"/>
                          <a:pt x="35338" y="36485"/>
                          <a:pt x="31718" y="36104"/>
                        </a:cubicBezTo>
                        <a:cubicBezTo>
                          <a:pt x="28099" y="35818"/>
                          <a:pt x="23717" y="36009"/>
                          <a:pt x="21527" y="38962"/>
                        </a:cubicBezTo>
                        <a:cubicBezTo>
                          <a:pt x="19812" y="41343"/>
                          <a:pt x="20193" y="44486"/>
                          <a:pt x="20193" y="47439"/>
                        </a:cubicBezTo>
                        <a:cubicBezTo>
                          <a:pt x="20193" y="50296"/>
                          <a:pt x="19336" y="53725"/>
                          <a:pt x="16669" y="54868"/>
                        </a:cubicBezTo>
                        <a:cubicBezTo>
                          <a:pt x="9811" y="57631"/>
                          <a:pt x="7334" y="47915"/>
                          <a:pt x="5620" y="43724"/>
                        </a:cubicBezTo>
                        <a:cubicBezTo>
                          <a:pt x="2762" y="36580"/>
                          <a:pt x="953" y="28960"/>
                          <a:pt x="286" y="21340"/>
                        </a:cubicBezTo>
                        <a:cubicBezTo>
                          <a:pt x="-95" y="16864"/>
                          <a:pt x="-95" y="12482"/>
                          <a:pt x="286" y="8101"/>
                        </a:cubicBezTo>
                        <a:close/>
                      </a:path>
                    </a:pathLst>
                  </a:custGeom>
                  <a:solidFill>
                    <a:srgbClr val="E9D2A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368" name="Group 4">
            <a:extLst>
              <a:ext uri="{FF2B5EF4-FFF2-40B4-BE49-F238E27FC236}">
                <a16:creationId xmlns:a16="http://schemas.microsoft.com/office/drawing/2014/main" id="{339DAE13-AF0A-4063-9109-12C7B84A26F3}"/>
              </a:ext>
            </a:extLst>
          </p:cNvPr>
          <p:cNvGrpSpPr>
            <a:grpSpLocks noChangeAspect="1"/>
          </p:cNvGrpSpPr>
          <p:nvPr/>
        </p:nvGrpSpPr>
        <p:grpSpPr bwMode="auto">
          <a:xfrm rot="18924872">
            <a:off x="-38100" y="2336800"/>
            <a:ext cx="971550" cy="2009775"/>
            <a:chOff x="-24" y="1472"/>
            <a:chExt cx="612" cy="1266"/>
          </a:xfrm>
        </p:grpSpPr>
        <p:sp>
          <p:nvSpPr>
            <p:cNvPr id="369" name="AutoShape 3">
              <a:extLst>
                <a:ext uri="{FF2B5EF4-FFF2-40B4-BE49-F238E27FC236}">
                  <a16:creationId xmlns:a16="http://schemas.microsoft.com/office/drawing/2014/main" id="{EF1CDC58-84E7-4B1C-958C-D96E350E4D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0" name="Freeform 5">
              <a:extLst>
                <a:ext uri="{FF2B5EF4-FFF2-40B4-BE49-F238E27FC236}">
                  <a16:creationId xmlns:a16="http://schemas.microsoft.com/office/drawing/2014/main" id="{93C4933C-B3EC-4963-9ADD-645C7AD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66"/>
              <a:ext cx="341" cy="470"/>
            </a:xfrm>
            <a:custGeom>
              <a:avLst/>
              <a:gdLst>
                <a:gd name="T0" fmla="*/ 22 w 142"/>
                <a:gd name="T1" fmla="*/ 28 h 197"/>
                <a:gd name="T2" fmla="*/ 16 w 142"/>
                <a:gd name="T3" fmla="*/ 93 h 197"/>
                <a:gd name="T4" fmla="*/ 97 w 142"/>
                <a:gd name="T5" fmla="*/ 174 h 197"/>
                <a:gd name="T6" fmla="*/ 90 w 142"/>
                <a:gd name="T7" fmla="*/ 196 h 197"/>
                <a:gd name="T8" fmla="*/ 132 w 142"/>
                <a:gd name="T9" fmla="*/ 144 h 197"/>
                <a:gd name="T10" fmla="*/ 50 w 142"/>
                <a:gd name="T11" fmla="*/ 9 h 197"/>
                <a:gd name="T12" fmla="*/ 29 w 142"/>
                <a:gd name="T13" fmla="*/ 20 h 197"/>
                <a:gd name="T14" fmla="*/ 22 w 142"/>
                <a:gd name="T1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7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1" name="Freeform 6">
              <a:extLst>
                <a:ext uri="{FF2B5EF4-FFF2-40B4-BE49-F238E27FC236}">
                  <a16:creationId xmlns:a16="http://schemas.microsoft.com/office/drawing/2014/main" id="{31E68DCB-8A6A-48A7-AE89-CF0205878A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273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  <a:gd name="T26" fmla="*/ 1 w 1"/>
                <a:gd name="T27" fmla="*/ 1 w 1"/>
                <a:gd name="T28" fmla="*/ 1 w 1"/>
                <a:gd name="T29" fmla="*/ 1 w 1"/>
                <a:gd name="T30" fmla="*/ 1 w 1"/>
                <a:gd name="T31" fmla="*/ 1 w 1"/>
                <a:gd name="T3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2" name="Freeform 7">
              <a:extLst>
                <a:ext uri="{FF2B5EF4-FFF2-40B4-BE49-F238E27FC236}">
                  <a16:creationId xmlns:a16="http://schemas.microsoft.com/office/drawing/2014/main" id="{6A7E5567-B77C-4D92-A210-1377C5C54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2287"/>
              <a:ext cx="281" cy="449"/>
            </a:xfrm>
            <a:custGeom>
              <a:avLst/>
              <a:gdLst>
                <a:gd name="T0" fmla="*/ 59 w 117"/>
                <a:gd name="T1" fmla="*/ 2 h 188"/>
                <a:gd name="T2" fmla="*/ 54 w 117"/>
                <a:gd name="T3" fmla="*/ 17 h 188"/>
                <a:gd name="T4" fmla="*/ 54 w 117"/>
                <a:gd name="T5" fmla="*/ 17 h 188"/>
                <a:gd name="T6" fmla="*/ 54 w 117"/>
                <a:gd name="T7" fmla="*/ 17 h 188"/>
                <a:gd name="T8" fmla="*/ 54 w 117"/>
                <a:gd name="T9" fmla="*/ 17 h 188"/>
                <a:gd name="T10" fmla="*/ 54 w 117"/>
                <a:gd name="T11" fmla="*/ 17 h 188"/>
                <a:gd name="T12" fmla="*/ 54 w 117"/>
                <a:gd name="T13" fmla="*/ 17 h 188"/>
                <a:gd name="T14" fmla="*/ 54 w 117"/>
                <a:gd name="T15" fmla="*/ 17 h 188"/>
                <a:gd name="T16" fmla="*/ 54 w 117"/>
                <a:gd name="T17" fmla="*/ 17 h 188"/>
                <a:gd name="T18" fmla="*/ 54 w 117"/>
                <a:gd name="T19" fmla="*/ 17 h 188"/>
                <a:gd name="T20" fmla="*/ 54 w 117"/>
                <a:gd name="T21" fmla="*/ 17 h 188"/>
                <a:gd name="T22" fmla="*/ 54 w 117"/>
                <a:gd name="T23" fmla="*/ 17 h 188"/>
                <a:gd name="T24" fmla="*/ 54 w 117"/>
                <a:gd name="T25" fmla="*/ 17 h 188"/>
                <a:gd name="T26" fmla="*/ 54 w 117"/>
                <a:gd name="T27" fmla="*/ 17 h 188"/>
                <a:gd name="T28" fmla="*/ 26 w 117"/>
                <a:gd name="T29" fmla="*/ 30 h 188"/>
                <a:gd name="T30" fmla="*/ 21 w 117"/>
                <a:gd name="T31" fmla="*/ 31 h 188"/>
                <a:gd name="T32" fmla="*/ 21 w 117"/>
                <a:gd name="T33" fmla="*/ 31 h 188"/>
                <a:gd name="T34" fmla="*/ 21 w 117"/>
                <a:gd name="T35" fmla="*/ 31 h 188"/>
                <a:gd name="T36" fmla="*/ 11 w 117"/>
                <a:gd name="T37" fmla="*/ 24 h 188"/>
                <a:gd name="T38" fmla="*/ 11 w 117"/>
                <a:gd name="T39" fmla="*/ 24 h 188"/>
                <a:gd name="T40" fmla="*/ 10 w 117"/>
                <a:gd name="T41" fmla="*/ 21 h 188"/>
                <a:gd name="T42" fmla="*/ 6 w 117"/>
                <a:gd name="T43" fmla="*/ 84 h 188"/>
                <a:gd name="T44" fmla="*/ 87 w 117"/>
                <a:gd name="T45" fmla="*/ 165 h 188"/>
                <a:gd name="T46" fmla="*/ 80 w 117"/>
                <a:gd name="T47" fmla="*/ 188 h 188"/>
                <a:gd name="T48" fmla="*/ 80 w 117"/>
                <a:gd name="T49" fmla="*/ 187 h 188"/>
                <a:gd name="T50" fmla="*/ 80 w 117"/>
                <a:gd name="T51" fmla="*/ 187 h 188"/>
                <a:gd name="T52" fmla="*/ 80 w 117"/>
                <a:gd name="T53" fmla="*/ 187 h 188"/>
                <a:gd name="T54" fmla="*/ 80 w 117"/>
                <a:gd name="T55" fmla="*/ 187 h 188"/>
                <a:gd name="T56" fmla="*/ 80 w 117"/>
                <a:gd name="T57" fmla="*/ 187 h 188"/>
                <a:gd name="T58" fmla="*/ 80 w 117"/>
                <a:gd name="T59" fmla="*/ 187 h 188"/>
                <a:gd name="T60" fmla="*/ 80 w 117"/>
                <a:gd name="T61" fmla="*/ 187 h 188"/>
                <a:gd name="T62" fmla="*/ 80 w 117"/>
                <a:gd name="T63" fmla="*/ 187 h 188"/>
                <a:gd name="T64" fmla="*/ 81 w 117"/>
                <a:gd name="T65" fmla="*/ 187 h 188"/>
                <a:gd name="T66" fmla="*/ 81 w 117"/>
                <a:gd name="T67" fmla="*/ 187 h 188"/>
                <a:gd name="T68" fmla="*/ 81 w 117"/>
                <a:gd name="T69" fmla="*/ 187 h 188"/>
                <a:gd name="T70" fmla="*/ 117 w 117"/>
                <a:gd name="T71" fmla="*/ 151 h 188"/>
                <a:gd name="T72" fmla="*/ 57 w 117"/>
                <a:gd name="T73" fmla="*/ 31 h 188"/>
                <a:gd name="T74" fmla="*/ 86 w 117"/>
                <a:gd name="T75" fmla="*/ 12 h 188"/>
                <a:gd name="T76" fmla="*/ 58 w 117"/>
                <a:gd name="T7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88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dirty="0"/>
            </a:p>
          </p:txBody>
        </p:sp>
        <p:sp>
          <p:nvSpPr>
            <p:cNvPr id="373" name="Freeform 8">
              <a:extLst>
                <a:ext uri="{FF2B5EF4-FFF2-40B4-BE49-F238E27FC236}">
                  <a16:creationId xmlns:a16="http://schemas.microsoft.com/office/drawing/2014/main" id="{144A022D-AC1B-4332-9E28-7D6072D60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" y="1467"/>
              <a:ext cx="468" cy="897"/>
            </a:xfrm>
            <a:custGeom>
              <a:avLst/>
              <a:gdLst>
                <a:gd name="T0" fmla="*/ 187 w 195"/>
                <a:gd name="T1" fmla="*/ 361 h 376"/>
                <a:gd name="T2" fmla="*/ 159 w 195"/>
                <a:gd name="T3" fmla="*/ 374 h 376"/>
                <a:gd name="T4" fmla="*/ 144 w 195"/>
                <a:gd name="T5" fmla="*/ 368 h 376"/>
                <a:gd name="T6" fmla="*/ 2 w 195"/>
                <a:gd name="T7" fmla="*/ 17 h 376"/>
                <a:gd name="T8" fmla="*/ 8 w 195"/>
                <a:gd name="T9" fmla="*/ 2 h 376"/>
                <a:gd name="T10" fmla="*/ 23 w 195"/>
                <a:gd name="T11" fmla="*/ 8 h 376"/>
                <a:gd name="T12" fmla="*/ 192 w 195"/>
                <a:gd name="T13" fmla="*/ 346 h 376"/>
                <a:gd name="T14" fmla="*/ 187 w 195"/>
                <a:gd name="T15" fmla="*/ 3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76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4" name="Freeform 9">
              <a:extLst>
                <a:ext uri="{FF2B5EF4-FFF2-40B4-BE49-F238E27FC236}">
                  <a16:creationId xmlns:a16="http://schemas.microsoft.com/office/drawing/2014/main" id="{87CF930A-1A80-4B34-9073-C0FC9ABD0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1844"/>
              <a:ext cx="120" cy="222"/>
            </a:xfrm>
            <a:custGeom>
              <a:avLst/>
              <a:gdLst>
                <a:gd name="T0" fmla="*/ 35 w 50"/>
                <a:gd name="T1" fmla="*/ 42 h 93"/>
                <a:gd name="T2" fmla="*/ 45 w 50"/>
                <a:gd name="T3" fmla="*/ 90 h 93"/>
                <a:gd name="T4" fmla="*/ 16 w 50"/>
                <a:gd name="T5" fmla="*/ 51 h 93"/>
                <a:gd name="T6" fmla="*/ 6 w 50"/>
                <a:gd name="T7" fmla="*/ 3 h 93"/>
                <a:gd name="T8" fmla="*/ 35 w 5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5" name="Freeform 10">
              <a:extLst>
                <a:ext uri="{FF2B5EF4-FFF2-40B4-BE49-F238E27FC236}">
                  <a16:creationId xmlns:a16="http://schemas.microsoft.com/office/drawing/2014/main" id="{25FC9FBE-4A83-4781-9AF0-426B8A3D5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2"/>
              <a:ext cx="14" cy="26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6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6" name="Freeform 11">
              <a:extLst>
                <a:ext uri="{FF2B5EF4-FFF2-40B4-BE49-F238E27FC236}">
                  <a16:creationId xmlns:a16="http://schemas.microsoft.com/office/drawing/2014/main" id="{5349D950-5DC0-444C-9ADE-515EBFDFC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" y="2328"/>
              <a:ext cx="103" cy="33"/>
            </a:xfrm>
            <a:custGeom>
              <a:avLst/>
              <a:gdLst>
                <a:gd name="T0" fmla="*/ 10 w 43"/>
                <a:gd name="T1" fmla="*/ 14 h 14"/>
                <a:gd name="T2" fmla="*/ 10 w 43"/>
                <a:gd name="T3" fmla="*/ 14 h 14"/>
                <a:gd name="T4" fmla="*/ 10 w 43"/>
                <a:gd name="T5" fmla="*/ 14 h 14"/>
                <a:gd name="T6" fmla="*/ 10 w 43"/>
                <a:gd name="T7" fmla="*/ 14 h 14"/>
                <a:gd name="T8" fmla="*/ 15 w 43"/>
                <a:gd name="T9" fmla="*/ 13 h 14"/>
                <a:gd name="T10" fmla="*/ 10 w 43"/>
                <a:gd name="T11" fmla="*/ 14 h 14"/>
                <a:gd name="T12" fmla="*/ 15 w 43"/>
                <a:gd name="T13" fmla="*/ 13 h 14"/>
                <a:gd name="T14" fmla="*/ 0 w 43"/>
                <a:gd name="T15" fmla="*/ 7 h 14"/>
                <a:gd name="T16" fmla="*/ 0 w 43"/>
                <a:gd name="T17" fmla="*/ 7 h 14"/>
                <a:gd name="T18" fmla="*/ 0 w 43"/>
                <a:gd name="T19" fmla="*/ 7 h 14"/>
                <a:gd name="T20" fmla="*/ 0 w 43"/>
                <a:gd name="T21" fmla="*/ 7 h 14"/>
                <a:gd name="T22" fmla="*/ 0 w 43"/>
                <a:gd name="T23" fmla="*/ 7 h 14"/>
                <a:gd name="T24" fmla="*/ 0 w 43"/>
                <a:gd name="T25" fmla="*/ 7 h 14"/>
                <a:gd name="T26" fmla="*/ 43 w 43"/>
                <a:gd name="T27" fmla="*/ 0 h 14"/>
                <a:gd name="T28" fmla="*/ 43 w 43"/>
                <a:gd name="T29" fmla="*/ 0 h 14"/>
                <a:gd name="T30" fmla="*/ 43 w 43"/>
                <a:gd name="T31" fmla="*/ 0 h 14"/>
                <a:gd name="T32" fmla="*/ 43 w 43"/>
                <a:gd name="T33" fmla="*/ 0 h 14"/>
                <a:gd name="T34" fmla="*/ 43 w 43"/>
                <a:gd name="T35" fmla="*/ 0 h 14"/>
                <a:gd name="T36" fmla="*/ 43 w 43"/>
                <a:gd name="T37" fmla="*/ 0 h 14"/>
                <a:gd name="T38" fmla="*/ 43 w 43"/>
                <a:gd name="T39" fmla="*/ 0 h 14"/>
                <a:gd name="T40" fmla="*/ 43 w 43"/>
                <a:gd name="T41" fmla="*/ 0 h 14"/>
                <a:gd name="T42" fmla="*/ 43 w 43"/>
                <a:gd name="T43" fmla="*/ 0 h 14"/>
                <a:gd name="T44" fmla="*/ 43 w 43"/>
                <a:gd name="T45" fmla="*/ 0 h 14"/>
                <a:gd name="T46" fmla="*/ 43 w 43"/>
                <a:gd name="T47" fmla="*/ 0 h 14"/>
                <a:gd name="T48" fmla="*/ 43 w 43"/>
                <a:gd name="T49" fmla="*/ 0 h 14"/>
                <a:gd name="T50" fmla="*/ 43 w 43"/>
                <a:gd name="T51" fmla="*/ 0 h 14"/>
                <a:gd name="T52" fmla="*/ 43 w 43"/>
                <a:gd name="T53" fmla="*/ 0 h 14"/>
                <a:gd name="T54" fmla="*/ 43 w 43"/>
                <a:gd name="T55" fmla="*/ 0 h 14"/>
                <a:gd name="T56" fmla="*/ 43 w 43"/>
                <a:gd name="T57" fmla="*/ 0 h 14"/>
                <a:gd name="T58" fmla="*/ 43 w 43"/>
                <a:gd name="T59" fmla="*/ 0 h 14"/>
                <a:gd name="T60" fmla="*/ 43 w 43"/>
                <a:gd name="T61" fmla="*/ 0 h 14"/>
                <a:gd name="T62" fmla="*/ 43 w 43"/>
                <a:gd name="T63" fmla="*/ 0 h 14"/>
                <a:gd name="T64" fmla="*/ 43 w 43"/>
                <a:gd name="T65" fmla="*/ 0 h 14"/>
                <a:gd name="T66" fmla="*/ 43 w 43"/>
                <a:gd name="T67" fmla="*/ 0 h 14"/>
                <a:gd name="T68" fmla="*/ 43 w 43"/>
                <a:gd name="T69" fmla="*/ 0 h 14"/>
                <a:gd name="T70" fmla="*/ 43 w 43"/>
                <a:gd name="T71" fmla="*/ 0 h 14"/>
                <a:gd name="T72" fmla="*/ 43 w 43"/>
                <a:gd name="T73" fmla="*/ 0 h 14"/>
                <a:gd name="T74" fmla="*/ 43 w 43"/>
                <a:gd name="T75" fmla="*/ 0 h 14"/>
                <a:gd name="T76" fmla="*/ 43 w 43"/>
                <a:gd name="T77" fmla="*/ 0 h 14"/>
                <a:gd name="T78" fmla="*/ 43 w 43"/>
                <a:gd name="T79" fmla="*/ 0 h 14"/>
                <a:gd name="T80" fmla="*/ 43 w 43"/>
                <a:gd name="T81" fmla="*/ 0 h 14"/>
                <a:gd name="T82" fmla="*/ 43 w 43"/>
                <a:gd name="T83" fmla="*/ 0 h 14"/>
                <a:gd name="T84" fmla="*/ 43 w 43"/>
                <a:gd name="T85" fmla="*/ 0 h 14"/>
                <a:gd name="T86" fmla="*/ 43 w 43"/>
                <a:gd name="T87" fmla="*/ 0 h 14"/>
                <a:gd name="T88" fmla="*/ 43 w 43"/>
                <a:gd name="T89" fmla="*/ 0 h 14"/>
                <a:gd name="T90" fmla="*/ 43 w 43"/>
                <a:gd name="T91" fmla="*/ 0 h 14"/>
                <a:gd name="T92" fmla="*/ 43 w 43"/>
                <a:gd name="T93" fmla="*/ 0 h 14"/>
                <a:gd name="T94" fmla="*/ 43 w 43"/>
                <a:gd name="T95" fmla="*/ 0 h 14"/>
                <a:gd name="T96" fmla="*/ 43 w 43"/>
                <a:gd name="T97" fmla="*/ 0 h 14"/>
                <a:gd name="T98" fmla="*/ 43 w 43"/>
                <a:gd name="T99" fmla="*/ 0 h 14"/>
                <a:gd name="T100" fmla="*/ 43 w 43"/>
                <a:gd name="T101" fmla="*/ 0 h 14"/>
                <a:gd name="T102" fmla="*/ 43 w 43"/>
                <a:gd name="T10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7" name="Freeform 12">
              <a:extLst>
                <a:ext uri="{FF2B5EF4-FFF2-40B4-BE49-F238E27FC236}">
                  <a16:creationId xmlns:a16="http://schemas.microsoft.com/office/drawing/2014/main" id="{55D0BDCE-4081-4C7B-AFAD-C3D499EA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0"/>
              <a:ext cx="458" cy="891"/>
            </a:xfrm>
            <a:custGeom>
              <a:avLst/>
              <a:gdLst>
                <a:gd name="T0" fmla="*/ 11 w 191"/>
                <a:gd name="T1" fmla="*/ 0 h 374"/>
                <a:gd name="T2" fmla="*/ 6 w 191"/>
                <a:gd name="T3" fmla="*/ 1 h 374"/>
                <a:gd name="T4" fmla="*/ 6 w 191"/>
                <a:gd name="T5" fmla="*/ 1 h 374"/>
                <a:gd name="T6" fmla="*/ 0 w 191"/>
                <a:gd name="T7" fmla="*/ 12 h 374"/>
                <a:gd name="T8" fmla="*/ 0 w 191"/>
                <a:gd name="T9" fmla="*/ 16 h 374"/>
                <a:gd name="T10" fmla="*/ 142 w 191"/>
                <a:gd name="T11" fmla="*/ 367 h 374"/>
                <a:gd name="T12" fmla="*/ 142 w 191"/>
                <a:gd name="T13" fmla="*/ 367 h 374"/>
                <a:gd name="T14" fmla="*/ 142 w 191"/>
                <a:gd name="T15" fmla="*/ 367 h 374"/>
                <a:gd name="T16" fmla="*/ 142 w 191"/>
                <a:gd name="T17" fmla="*/ 367 h 374"/>
                <a:gd name="T18" fmla="*/ 142 w 191"/>
                <a:gd name="T19" fmla="*/ 367 h 374"/>
                <a:gd name="T20" fmla="*/ 152 w 191"/>
                <a:gd name="T21" fmla="*/ 374 h 374"/>
                <a:gd name="T22" fmla="*/ 152 w 191"/>
                <a:gd name="T23" fmla="*/ 374 h 374"/>
                <a:gd name="T24" fmla="*/ 152 w 191"/>
                <a:gd name="T25" fmla="*/ 374 h 374"/>
                <a:gd name="T26" fmla="*/ 157 w 191"/>
                <a:gd name="T27" fmla="*/ 373 h 374"/>
                <a:gd name="T28" fmla="*/ 157 w 191"/>
                <a:gd name="T29" fmla="*/ 373 h 374"/>
                <a:gd name="T30" fmla="*/ 185 w 191"/>
                <a:gd name="T31" fmla="*/ 360 h 374"/>
                <a:gd name="T32" fmla="*/ 185 w 191"/>
                <a:gd name="T33" fmla="*/ 360 h 374"/>
                <a:gd name="T34" fmla="*/ 185 w 191"/>
                <a:gd name="T35" fmla="*/ 360 h 374"/>
                <a:gd name="T36" fmla="*/ 185 w 191"/>
                <a:gd name="T37" fmla="*/ 360 h 374"/>
                <a:gd name="T38" fmla="*/ 185 w 191"/>
                <a:gd name="T39" fmla="*/ 360 h 374"/>
                <a:gd name="T40" fmla="*/ 185 w 191"/>
                <a:gd name="T41" fmla="*/ 360 h 374"/>
                <a:gd name="T42" fmla="*/ 185 w 191"/>
                <a:gd name="T43" fmla="*/ 360 h 374"/>
                <a:gd name="T44" fmla="*/ 185 w 191"/>
                <a:gd name="T45" fmla="*/ 360 h 374"/>
                <a:gd name="T46" fmla="*/ 185 w 191"/>
                <a:gd name="T47" fmla="*/ 360 h 374"/>
                <a:gd name="T48" fmla="*/ 185 w 191"/>
                <a:gd name="T49" fmla="*/ 360 h 374"/>
                <a:gd name="T50" fmla="*/ 185 w 191"/>
                <a:gd name="T51" fmla="*/ 360 h 374"/>
                <a:gd name="T52" fmla="*/ 185 w 191"/>
                <a:gd name="T53" fmla="*/ 360 h 374"/>
                <a:gd name="T54" fmla="*/ 185 w 191"/>
                <a:gd name="T55" fmla="*/ 360 h 374"/>
                <a:gd name="T56" fmla="*/ 185 w 191"/>
                <a:gd name="T57" fmla="*/ 360 h 374"/>
                <a:gd name="T58" fmla="*/ 185 w 191"/>
                <a:gd name="T59" fmla="*/ 360 h 374"/>
                <a:gd name="T60" fmla="*/ 185 w 191"/>
                <a:gd name="T61" fmla="*/ 360 h 374"/>
                <a:gd name="T62" fmla="*/ 185 w 191"/>
                <a:gd name="T63" fmla="*/ 360 h 374"/>
                <a:gd name="T64" fmla="*/ 185 w 191"/>
                <a:gd name="T65" fmla="*/ 360 h 374"/>
                <a:gd name="T66" fmla="*/ 185 w 191"/>
                <a:gd name="T67" fmla="*/ 360 h 374"/>
                <a:gd name="T68" fmla="*/ 185 w 191"/>
                <a:gd name="T69" fmla="*/ 360 h 374"/>
                <a:gd name="T70" fmla="*/ 185 w 191"/>
                <a:gd name="T71" fmla="*/ 360 h 374"/>
                <a:gd name="T72" fmla="*/ 185 w 191"/>
                <a:gd name="T73" fmla="*/ 360 h 374"/>
                <a:gd name="T74" fmla="*/ 185 w 191"/>
                <a:gd name="T75" fmla="*/ 360 h 374"/>
                <a:gd name="T76" fmla="*/ 185 w 191"/>
                <a:gd name="T77" fmla="*/ 360 h 374"/>
                <a:gd name="T78" fmla="*/ 185 w 191"/>
                <a:gd name="T79" fmla="*/ 360 h 374"/>
                <a:gd name="T80" fmla="*/ 185 w 191"/>
                <a:gd name="T81" fmla="*/ 360 h 374"/>
                <a:gd name="T82" fmla="*/ 185 w 191"/>
                <a:gd name="T83" fmla="*/ 360 h 374"/>
                <a:gd name="T84" fmla="*/ 191 w 191"/>
                <a:gd name="T85" fmla="*/ 349 h 374"/>
                <a:gd name="T86" fmla="*/ 168 w 191"/>
                <a:gd name="T87" fmla="*/ 360 h 374"/>
                <a:gd name="T88" fmla="*/ 163 w 191"/>
                <a:gd name="T89" fmla="*/ 361 h 374"/>
                <a:gd name="T90" fmla="*/ 153 w 191"/>
                <a:gd name="T91" fmla="*/ 354 h 374"/>
                <a:gd name="T92" fmla="*/ 108 w 191"/>
                <a:gd name="T93" fmla="*/ 242 h 374"/>
                <a:gd name="T94" fmla="*/ 88 w 191"/>
                <a:gd name="T95" fmla="*/ 208 h 374"/>
                <a:gd name="T96" fmla="*/ 76 w 191"/>
                <a:gd name="T97" fmla="*/ 162 h 374"/>
                <a:gd name="T98" fmla="*/ 11 w 191"/>
                <a:gd name="T99" fmla="*/ 3 h 374"/>
                <a:gd name="T100" fmla="*/ 11 w 191"/>
                <a:gd name="T101" fmla="*/ 0 h 374"/>
                <a:gd name="T102" fmla="*/ 11 w 191"/>
                <a:gd name="T10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7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F8B40AA6-B242-486B-975E-29BD4D82A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56"/>
              <a:ext cx="81" cy="191"/>
            </a:xfrm>
            <a:custGeom>
              <a:avLst/>
              <a:gdLst>
                <a:gd name="T0" fmla="*/ 2 w 34"/>
                <a:gd name="T1" fmla="*/ 0 h 80"/>
                <a:gd name="T2" fmla="*/ 14 w 34"/>
                <a:gd name="T3" fmla="*/ 46 h 80"/>
                <a:gd name="T4" fmla="*/ 34 w 34"/>
                <a:gd name="T5" fmla="*/ 80 h 80"/>
                <a:gd name="T6" fmla="*/ 2 w 3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830" name="Graphic 828">
            <a:extLst>
              <a:ext uri="{FF2B5EF4-FFF2-40B4-BE49-F238E27FC236}">
                <a16:creationId xmlns:a16="http://schemas.microsoft.com/office/drawing/2014/main" id="{2E21CBA7-1D42-4F4B-8267-75F0470F542B}"/>
              </a:ext>
            </a:extLst>
          </p:cNvPr>
          <p:cNvGrpSpPr/>
          <p:nvPr/>
        </p:nvGrpSpPr>
        <p:grpSpPr>
          <a:xfrm>
            <a:off x="9324707" y="5314075"/>
            <a:ext cx="841681" cy="701090"/>
            <a:chOff x="6029366" y="3371852"/>
            <a:chExt cx="130719" cy="112577"/>
          </a:xfrm>
          <a:solidFill>
            <a:srgbClr val="FFC000"/>
          </a:solidFill>
        </p:grpSpPr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7948B748-5942-4D83-BD25-299345DFC701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B74C28AB-507D-418B-BF42-9CA909622E17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851226EC-49CC-4486-9750-5BAB6B4F4EAC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834" name="Graphic 828">
            <a:extLst>
              <a:ext uri="{FF2B5EF4-FFF2-40B4-BE49-F238E27FC236}">
                <a16:creationId xmlns:a16="http://schemas.microsoft.com/office/drawing/2014/main" id="{CBD75A94-9FA3-4DC6-B776-907F25731135}"/>
              </a:ext>
            </a:extLst>
          </p:cNvPr>
          <p:cNvGrpSpPr/>
          <p:nvPr/>
        </p:nvGrpSpPr>
        <p:grpSpPr>
          <a:xfrm rot="5692648">
            <a:off x="3567419" y="6297093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DB3B38F9-1403-4669-89C4-A532D31F6E21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0932A7A6-A46E-4590-9D5B-FAB53BC70479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701DC8D4-D2AA-4B95-B332-09A436B05DF0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839" name="Graphic 837">
            <a:extLst>
              <a:ext uri="{FF2B5EF4-FFF2-40B4-BE49-F238E27FC236}">
                <a16:creationId xmlns:a16="http://schemas.microsoft.com/office/drawing/2014/main" id="{60908C95-2713-46D6-B1BC-78CCA8D55B3F}"/>
              </a:ext>
            </a:extLst>
          </p:cNvPr>
          <p:cNvGrpSpPr/>
          <p:nvPr/>
        </p:nvGrpSpPr>
        <p:grpSpPr>
          <a:xfrm>
            <a:off x="9259116" y="2950678"/>
            <a:ext cx="1331790" cy="1278068"/>
            <a:chOff x="5681545" y="3195637"/>
            <a:chExt cx="2191520" cy="2054559"/>
          </a:xfrm>
        </p:grpSpPr>
        <p:grpSp>
          <p:nvGrpSpPr>
            <p:cNvPr id="840" name="Graphic 837">
              <a:extLst>
                <a:ext uri="{FF2B5EF4-FFF2-40B4-BE49-F238E27FC236}">
                  <a16:creationId xmlns:a16="http://schemas.microsoft.com/office/drawing/2014/main" id="{60908C95-2713-46D6-B1BC-78CCA8D55B3F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841" name="Freeform: Shape 840">
                <a:extLst>
                  <a:ext uri="{FF2B5EF4-FFF2-40B4-BE49-F238E27FC236}">
                    <a16:creationId xmlns:a16="http://schemas.microsoft.com/office/drawing/2014/main" id="{533E87B3-8EB2-4B62-AC3D-D5BFFBCAF718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42" name="Freeform: Shape 841">
                <a:extLst>
                  <a:ext uri="{FF2B5EF4-FFF2-40B4-BE49-F238E27FC236}">
                    <a16:creationId xmlns:a16="http://schemas.microsoft.com/office/drawing/2014/main" id="{514D6FAA-6424-491E-9550-414DBE954E2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  <p:grpSp>
          <p:nvGrpSpPr>
            <p:cNvPr id="843" name="Graphic 837">
              <a:extLst>
                <a:ext uri="{FF2B5EF4-FFF2-40B4-BE49-F238E27FC236}">
                  <a16:creationId xmlns:a16="http://schemas.microsoft.com/office/drawing/2014/main" id="{60908C95-2713-46D6-B1BC-78CCA8D55B3F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844" name="Freeform: Shape 843">
                <a:extLst>
                  <a:ext uri="{FF2B5EF4-FFF2-40B4-BE49-F238E27FC236}">
                    <a16:creationId xmlns:a16="http://schemas.microsoft.com/office/drawing/2014/main" id="{B207E4ED-71CE-478A-8266-82AA5CDCDEB7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45" name="Freeform: Shape 844">
                <a:extLst>
                  <a:ext uri="{FF2B5EF4-FFF2-40B4-BE49-F238E27FC236}">
                    <a16:creationId xmlns:a16="http://schemas.microsoft.com/office/drawing/2014/main" id="{EBA880B9-04CF-44B2-B41E-950790C876E7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894" name="Group 893">
            <a:extLst>
              <a:ext uri="{FF2B5EF4-FFF2-40B4-BE49-F238E27FC236}">
                <a16:creationId xmlns:a16="http://schemas.microsoft.com/office/drawing/2014/main" id="{B79E7595-F65B-442C-B805-CC0D982ABF8D}"/>
              </a:ext>
            </a:extLst>
          </p:cNvPr>
          <p:cNvGrpSpPr/>
          <p:nvPr/>
        </p:nvGrpSpPr>
        <p:grpSpPr>
          <a:xfrm>
            <a:off x="-403128" y="371217"/>
            <a:ext cx="1452629" cy="1067444"/>
            <a:chOff x="-403127" y="371217"/>
            <a:chExt cx="1204344" cy="852926"/>
          </a:xfrm>
        </p:grpSpPr>
        <p:grpSp>
          <p:nvGrpSpPr>
            <p:cNvPr id="886" name="Graphic 876">
              <a:extLst>
                <a:ext uri="{FF2B5EF4-FFF2-40B4-BE49-F238E27FC236}">
                  <a16:creationId xmlns:a16="http://schemas.microsoft.com/office/drawing/2014/main" id="{B6E6A1E0-EBC7-4163-A639-43ED1A5BFB28}"/>
                </a:ext>
              </a:extLst>
            </p:cNvPr>
            <p:cNvGrpSpPr/>
            <p:nvPr/>
          </p:nvGrpSpPr>
          <p:grpSpPr>
            <a:xfrm flipH="1">
              <a:off x="-403127" y="400231"/>
              <a:ext cx="1182052" cy="823912"/>
              <a:chOff x="-380835" y="371217"/>
              <a:chExt cx="1182052" cy="823912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887" name="Graphic 876">
                <a:extLst>
                  <a:ext uri="{FF2B5EF4-FFF2-40B4-BE49-F238E27FC236}">
                    <a16:creationId xmlns:a16="http://schemas.microsoft.com/office/drawing/2014/main" id="{8B057DBF-0874-4F0D-BCAC-13A8004E5E82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  <a:grpFill/>
            </p:grpSpPr>
            <p:sp>
              <p:nvSpPr>
                <p:cNvPr id="891" name="Freeform: Shape 890">
                  <a:extLst>
                    <a:ext uri="{FF2B5EF4-FFF2-40B4-BE49-F238E27FC236}">
                      <a16:creationId xmlns:a16="http://schemas.microsoft.com/office/drawing/2014/main" id="{21C4F6DA-71AA-462F-80EE-557B61034352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92" name="Freeform: Shape 891">
                  <a:extLst>
                    <a:ext uri="{FF2B5EF4-FFF2-40B4-BE49-F238E27FC236}">
                      <a16:creationId xmlns:a16="http://schemas.microsoft.com/office/drawing/2014/main" id="{D25A437A-8565-46A4-ACD1-D99FB4715232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93" name="Freeform: Shape 892">
                  <a:extLst>
                    <a:ext uri="{FF2B5EF4-FFF2-40B4-BE49-F238E27FC236}">
                      <a16:creationId xmlns:a16="http://schemas.microsoft.com/office/drawing/2014/main" id="{88A31EF2-DB3D-4380-8BF2-58C6DA8E59B9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888" name="Graphic 876">
                <a:extLst>
                  <a:ext uri="{FF2B5EF4-FFF2-40B4-BE49-F238E27FC236}">
                    <a16:creationId xmlns:a16="http://schemas.microsoft.com/office/drawing/2014/main" id="{B9222F20-7012-4B7B-B6A1-7A711052FEF9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grpFill/>
            </p:grpSpPr>
            <p:sp>
              <p:nvSpPr>
                <p:cNvPr id="889" name="Freeform: Shape 888">
                  <a:extLst>
                    <a:ext uri="{FF2B5EF4-FFF2-40B4-BE49-F238E27FC236}">
                      <a16:creationId xmlns:a16="http://schemas.microsoft.com/office/drawing/2014/main" id="{8A4677F1-CE82-4FA8-8B79-7B7234845075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90" name="Freeform: Shape 889">
                  <a:extLst>
                    <a:ext uri="{FF2B5EF4-FFF2-40B4-BE49-F238E27FC236}">
                      <a16:creationId xmlns:a16="http://schemas.microsoft.com/office/drawing/2014/main" id="{3D87F01F-99AD-45AA-87E4-3134B052F3F6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878" name="Graphic 876">
              <a:extLst>
                <a:ext uri="{FF2B5EF4-FFF2-40B4-BE49-F238E27FC236}">
                  <a16:creationId xmlns:a16="http://schemas.microsoft.com/office/drawing/2014/main" id="{5A49151D-777E-436E-B1DE-8E3625BD9FC7}"/>
                </a:ext>
              </a:extLst>
            </p:cNvPr>
            <p:cNvGrpSpPr/>
            <p:nvPr/>
          </p:nvGrpSpPr>
          <p:grpSpPr>
            <a:xfrm flipH="1">
              <a:off x="-380835" y="371217"/>
              <a:ext cx="1182052" cy="823912"/>
              <a:chOff x="-380835" y="371217"/>
              <a:chExt cx="1182052" cy="823912"/>
            </a:xfrm>
          </p:grpSpPr>
          <p:grpSp>
            <p:nvGrpSpPr>
              <p:cNvPr id="879" name="Graphic 876">
                <a:extLst>
                  <a:ext uri="{FF2B5EF4-FFF2-40B4-BE49-F238E27FC236}">
                    <a16:creationId xmlns:a16="http://schemas.microsoft.com/office/drawing/2014/main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</p:grpSpPr>
            <p:sp>
              <p:nvSpPr>
                <p:cNvPr id="880" name="Freeform: Shape 879">
                  <a:extLst>
                    <a:ext uri="{FF2B5EF4-FFF2-40B4-BE49-F238E27FC236}">
                      <a16:creationId xmlns:a16="http://schemas.microsoft.com/office/drawing/2014/main" id="{351BF039-617F-4162-97CB-3CB57E07CC3D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81" name="Freeform: Shape 880">
                  <a:extLst>
                    <a:ext uri="{FF2B5EF4-FFF2-40B4-BE49-F238E27FC236}">
                      <a16:creationId xmlns:a16="http://schemas.microsoft.com/office/drawing/2014/main" id="{2F562CE5-7C18-4F27-AD8E-E7E99C7BF91A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82" name="Freeform: Shape 881">
                  <a:extLst>
                    <a:ext uri="{FF2B5EF4-FFF2-40B4-BE49-F238E27FC236}">
                      <a16:creationId xmlns:a16="http://schemas.microsoft.com/office/drawing/2014/main" id="{941A8018-C021-4BB0-9695-C0C088DE7128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484D5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883" name="Graphic 876">
                <a:extLst>
                  <a:ext uri="{FF2B5EF4-FFF2-40B4-BE49-F238E27FC236}">
                    <a16:creationId xmlns:a16="http://schemas.microsoft.com/office/drawing/2014/main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solidFill>
                <a:srgbClr val="FFD524"/>
              </a:solidFill>
            </p:grpSpPr>
            <p:sp>
              <p:nvSpPr>
                <p:cNvPr id="884" name="Freeform: Shape 883">
                  <a:extLst>
                    <a:ext uri="{FF2B5EF4-FFF2-40B4-BE49-F238E27FC236}">
                      <a16:creationId xmlns:a16="http://schemas.microsoft.com/office/drawing/2014/main" id="{2EEEDBB1-AABD-4B40-8500-C56D59831520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85" name="Freeform: Shape 884">
                  <a:extLst>
                    <a:ext uri="{FF2B5EF4-FFF2-40B4-BE49-F238E27FC236}">
                      <a16:creationId xmlns:a16="http://schemas.microsoft.com/office/drawing/2014/main" id="{C62E69BC-C5B4-4278-A57A-2C0AE67DCDCE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396" name="Graphic 44260">
            <a:extLst>
              <a:ext uri="{FF2B5EF4-FFF2-40B4-BE49-F238E27FC236}">
                <a16:creationId xmlns:a16="http://schemas.microsoft.com/office/drawing/2014/main" id="{167C7071-C253-4831-8CB3-DE05ABCEA483}"/>
              </a:ext>
            </a:extLst>
          </p:cNvPr>
          <p:cNvGrpSpPr/>
          <p:nvPr/>
        </p:nvGrpSpPr>
        <p:grpSpPr>
          <a:xfrm>
            <a:off x="10930517" y="400917"/>
            <a:ext cx="1374335" cy="1473811"/>
            <a:chOff x="5972175" y="3276600"/>
            <a:chExt cx="245554" cy="304990"/>
          </a:xfrm>
        </p:grpSpPr>
        <p:sp>
          <p:nvSpPr>
            <p:cNvPr id="397" name="Freeform: Shape 44262">
              <a:extLst>
                <a:ext uri="{FF2B5EF4-FFF2-40B4-BE49-F238E27FC236}">
                  <a16:creationId xmlns:a16="http://schemas.microsoft.com/office/drawing/2014/main" id="{D08C462E-B014-4367-9B5B-A4F7DCF57EC4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8" name="Freeform: Shape 44263">
              <a:extLst>
                <a:ext uri="{FF2B5EF4-FFF2-40B4-BE49-F238E27FC236}">
                  <a16:creationId xmlns:a16="http://schemas.microsoft.com/office/drawing/2014/main" id="{1332CFBB-6E87-4DA5-99FB-689D22CE481A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99" name="Graphic 44264">
            <a:extLst>
              <a:ext uri="{FF2B5EF4-FFF2-40B4-BE49-F238E27FC236}">
                <a16:creationId xmlns:a16="http://schemas.microsoft.com/office/drawing/2014/main" id="{AEE59570-7737-4648-A7D2-1F1DE39603AC}"/>
              </a:ext>
            </a:extLst>
          </p:cNvPr>
          <p:cNvGrpSpPr/>
          <p:nvPr/>
        </p:nvGrpSpPr>
        <p:grpSpPr>
          <a:xfrm rot="958954">
            <a:off x="7426711" y="-126455"/>
            <a:ext cx="1140595" cy="1210499"/>
            <a:chOff x="5948362" y="3286088"/>
            <a:chExt cx="293127" cy="288168"/>
          </a:xfrm>
        </p:grpSpPr>
        <p:sp>
          <p:nvSpPr>
            <p:cNvPr id="400" name="Freeform: Shape 44266">
              <a:extLst>
                <a:ext uri="{FF2B5EF4-FFF2-40B4-BE49-F238E27FC236}">
                  <a16:creationId xmlns:a16="http://schemas.microsoft.com/office/drawing/2014/main" id="{8B71EB0A-9935-4BE2-95CE-154602A53642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1" name="Freeform: Shape 44267">
              <a:extLst>
                <a:ext uri="{FF2B5EF4-FFF2-40B4-BE49-F238E27FC236}">
                  <a16:creationId xmlns:a16="http://schemas.microsoft.com/office/drawing/2014/main" id="{30649339-8C8D-45CB-914E-666A96CBBBE0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02" name="Graphic 44268">
            <a:extLst>
              <a:ext uri="{FF2B5EF4-FFF2-40B4-BE49-F238E27FC236}">
                <a16:creationId xmlns:a16="http://schemas.microsoft.com/office/drawing/2014/main" id="{4854520F-F500-4C5A-8C55-5D9A94701324}"/>
              </a:ext>
            </a:extLst>
          </p:cNvPr>
          <p:cNvGrpSpPr/>
          <p:nvPr/>
        </p:nvGrpSpPr>
        <p:grpSpPr>
          <a:xfrm>
            <a:off x="9170623" y="740564"/>
            <a:ext cx="1093185" cy="1323439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403" name="Freeform: Shape 44270">
              <a:extLst>
                <a:ext uri="{FF2B5EF4-FFF2-40B4-BE49-F238E27FC236}">
                  <a16:creationId xmlns:a16="http://schemas.microsoft.com/office/drawing/2014/main" id="{AAF709C3-C084-4203-B38C-738FA8CAAFA4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4" name="Freeform: Shape 44271">
              <a:extLst>
                <a:ext uri="{FF2B5EF4-FFF2-40B4-BE49-F238E27FC236}">
                  <a16:creationId xmlns:a16="http://schemas.microsoft.com/office/drawing/2014/main" id="{E843BF79-B49F-4388-BAFE-3DC6CA5187C3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05" name="Graphic 45029">
            <a:extLst>
              <a:ext uri="{FF2B5EF4-FFF2-40B4-BE49-F238E27FC236}">
                <a16:creationId xmlns:a16="http://schemas.microsoft.com/office/drawing/2014/main" id="{2434D846-20F4-4E4B-8E32-D002B7E17F96}"/>
              </a:ext>
            </a:extLst>
          </p:cNvPr>
          <p:cNvGrpSpPr/>
          <p:nvPr/>
        </p:nvGrpSpPr>
        <p:grpSpPr>
          <a:xfrm>
            <a:off x="662384" y="2097811"/>
            <a:ext cx="210401" cy="182708"/>
            <a:chOff x="9117820" y="2027686"/>
            <a:chExt cx="210401" cy="182708"/>
          </a:xfrm>
        </p:grpSpPr>
        <p:sp>
          <p:nvSpPr>
            <p:cNvPr id="406" name="Freeform: Shape 53">
              <a:extLst>
                <a:ext uri="{FF2B5EF4-FFF2-40B4-BE49-F238E27FC236}">
                  <a16:creationId xmlns:a16="http://schemas.microsoft.com/office/drawing/2014/main" id="{09A8D4B9-4BBA-43DC-BD27-6EEC13D9B885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7" name="Freeform: Shape 54">
              <a:extLst>
                <a:ext uri="{FF2B5EF4-FFF2-40B4-BE49-F238E27FC236}">
                  <a16:creationId xmlns:a16="http://schemas.microsoft.com/office/drawing/2014/main" id="{BA07D175-3F00-46D7-9169-0C90365B2378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8" name="Freeform: Shape 55">
              <a:extLst>
                <a:ext uri="{FF2B5EF4-FFF2-40B4-BE49-F238E27FC236}">
                  <a16:creationId xmlns:a16="http://schemas.microsoft.com/office/drawing/2014/main" id="{D06931DA-DFF9-49D0-B6B4-4E6078C2516D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9" name="Freeform: Shape 56">
              <a:extLst>
                <a:ext uri="{FF2B5EF4-FFF2-40B4-BE49-F238E27FC236}">
                  <a16:creationId xmlns:a16="http://schemas.microsoft.com/office/drawing/2014/main" id="{A0D22577-F00B-4A9B-BCF7-BC8490C551F8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0" name="Freeform: Shape 57">
              <a:extLst>
                <a:ext uri="{FF2B5EF4-FFF2-40B4-BE49-F238E27FC236}">
                  <a16:creationId xmlns:a16="http://schemas.microsoft.com/office/drawing/2014/main" id="{205361CC-13BB-49D3-95F9-6A6331078552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1" name="Freeform: Shape 58">
              <a:extLst>
                <a:ext uri="{FF2B5EF4-FFF2-40B4-BE49-F238E27FC236}">
                  <a16:creationId xmlns:a16="http://schemas.microsoft.com/office/drawing/2014/main" id="{3E5C061A-43DC-4773-B594-B66DDFD7804E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2" name="Freeform: Shape 59">
              <a:extLst>
                <a:ext uri="{FF2B5EF4-FFF2-40B4-BE49-F238E27FC236}">
                  <a16:creationId xmlns:a16="http://schemas.microsoft.com/office/drawing/2014/main" id="{E80968EF-C0E1-4B7E-A705-E664919346AA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3" name="Freeform: Shape 60">
              <a:extLst>
                <a:ext uri="{FF2B5EF4-FFF2-40B4-BE49-F238E27FC236}">
                  <a16:creationId xmlns:a16="http://schemas.microsoft.com/office/drawing/2014/main" id="{2F8AAF79-3A2C-46DD-A872-EAA7CFEA1654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4" name="Freeform: Shape 61">
              <a:extLst>
                <a:ext uri="{FF2B5EF4-FFF2-40B4-BE49-F238E27FC236}">
                  <a16:creationId xmlns:a16="http://schemas.microsoft.com/office/drawing/2014/main" id="{B4080F15-C710-4CFB-AA4F-906E038C82EB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5" name="Freeform: Shape 62">
              <a:extLst>
                <a:ext uri="{FF2B5EF4-FFF2-40B4-BE49-F238E27FC236}">
                  <a16:creationId xmlns:a16="http://schemas.microsoft.com/office/drawing/2014/main" id="{FE3C5528-7E55-4B1F-8C32-9213D7BDDF03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6" name="Freeform: Shape 63">
              <a:extLst>
                <a:ext uri="{FF2B5EF4-FFF2-40B4-BE49-F238E27FC236}">
                  <a16:creationId xmlns:a16="http://schemas.microsoft.com/office/drawing/2014/main" id="{994A0860-6663-4FF0-9EFE-C84FCBEF4A1D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7" name="Freeform: Shape 64">
              <a:extLst>
                <a:ext uri="{FF2B5EF4-FFF2-40B4-BE49-F238E27FC236}">
                  <a16:creationId xmlns:a16="http://schemas.microsoft.com/office/drawing/2014/main" id="{8CA7C7CC-F6C4-4A52-ACE7-C5B9602E4D6A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8" name="Freeform: Shape 65">
              <a:extLst>
                <a:ext uri="{FF2B5EF4-FFF2-40B4-BE49-F238E27FC236}">
                  <a16:creationId xmlns:a16="http://schemas.microsoft.com/office/drawing/2014/main" id="{44968AC5-2207-4CC6-8F21-62CB101300A9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9" name="Freeform: Shape 66">
              <a:extLst>
                <a:ext uri="{FF2B5EF4-FFF2-40B4-BE49-F238E27FC236}">
                  <a16:creationId xmlns:a16="http://schemas.microsoft.com/office/drawing/2014/main" id="{9696E345-F860-43D1-9D45-5E66F1E06535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0" name="Freeform: Shape 67">
              <a:extLst>
                <a:ext uri="{FF2B5EF4-FFF2-40B4-BE49-F238E27FC236}">
                  <a16:creationId xmlns:a16="http://schemas.microsoft.com/office/drawing/2014/main" id="{D8B17B95-FC4B-4BAC-8119-65C0D6AD0C10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1" name="Freeform: Shape 68">
              <a:extLst>
                <a:ext uri="{FF2B5EF4-FFF2-40B4-BE49-F238E27FC236}">
                  <a16:creationId xmlns:a16="http://schemas.microsoft.com/office/drawing/2014/main" id="{5ED4DBBF-EBE0-41A9-8286-7AA971DB9B09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2" name="Freeform: Shape 69">
              <a:extLst>
                <a:ext uri="{FF2B5EF4-FFF2-40B4-BE49-F238E27FC236}">
                  <a16:creationId xmlns:a16="http://schemas.microsoft.com/office/drawing/2014/main" id="{4FA9B45D-54D8-4B3C-BC84-AC72AB06C8DC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3" name="Freeform: Shape 70">
              <a:extLst>
                <a:ext uri="{FF2B5EF4-FFF2-40B4-BE49-F238E27FC236}">
                  <a16:creationId xmlns:a16="http://schemas.microsoft.com/office/drawing/2014/main" id="{B962ADBB-7D85-43EA-BB03-0CCF760B447D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4" name="Freeform: Shape 71">
              <a:extLst>
                <a:ext uri="{FF2B5EF4-FFF2-40B4-BE49-F238E27FC236}">
                  <a16:creationId xmlns:a16="http://schemas.microsoft.com/office/drawing/2014/main" id="{D5C50A84-AC4C-4415-9EA2-88371333D066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5" name="Freeform: Shape 72">
              <a:extLst>
                <a:ext uri="{FF2B5EF4-FFF2-40B4-BE49-F238E27FC236}">
                  <a16:creationId xmlns:a16="http://schemas.microsoft.com/office/drawing/2014/main" id="{5A4E4026-F787-4411-93DF-CDFF96F05053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6" name="Freeform: Shape 73">
              <a:extLst>
                <a:ext uri="{FF2B5EF4-FFF2-40B4-BE49-F238E27FC236}">
                  <a16:creationId xmlns:a16="http://schemas.microsoft.com/office/drawing/2014/main" id="{F16CB3B0-7977-4861-B097-9410456BAEC4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7" name="Freeform: Shape 74">
              <a:extLst>
                <a:ext uri="{FF2B5EF4-FFF2-40B4-BE49-F238E27FC236}">
                  <a16:creationId xmlns:a16="http://schemas.microsoft.com/office/drawing/2014/main" id="{A44F0C13-9DCB-4AEA-B8AA-5639B29B8D7C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8" name="Freeform: Shape 75">
              <a:extLst>
                <a:ext uri="{FF2B5EF4-FFF2-40B4-BE49-F238E27FC236}">
                  <a16:creationId xmlns:a16="http://schemas.microsoft.com/office/drawing/2014/main" id="{8AB70495-9339-4AF7-B640-19BE61B22A59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9" name="Freeform: Shape 76">
              <a:extLst>
                <a:ext uri="{FF2B5EF4-FFF2-40B4-BE49-F238E27FC236}">
                  <a16:creationId xmlns:a16="http://schemas.microsoft.com/office/drawing/2014/main" id="{5931BA3E-683C-4987-B270-960C99FFADCF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0" name="Freeform: Shape 77">
              <a:extLst>
                <a:ext uri="{FF2B5EF4-FFF2-40B4-BE49-F238E27FC236}">
                  <a16:creationId xmlns:a16="http://schemas.microsoft.com/office/drawing/2014/main" id="{42065C27-251A-4A55-90B1-36B6C2BA2B9B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1" name="Freeform: Shape 78">
              <a:extLst>
                <a:ext uri="{FF2B5EF4-FFF2-40B4-BE49-F238E27FC236}">
                  <a16:creationId xmlns:a16="http://schemas.microsoft.com/office/drawing/2014/main" id="{B53D5996-35AD-4D19-B5DC-0659C5442BB9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2" name="Freeform: Shape 79">
              <a:extLst>
                <a:ext uri="{FF2B5EF4-FFF2-40B4-BE49-F238E27FC236}">
                  <a16:creationId xmlns:a16="http://schemas.microsoft.com/office/drawing/2014/main" id="{1A8F94DF-8D01-4CF6-B1C9-67DAEA834296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3" name="Freeform: Shape 80">
              <a:extLst>
                <a:ext uri="{FF2B5EF4-FFF2-40B4-BE49-F238E27FC236}">
                  <a16:creationId xmlns:a16="http://schemas.microsoft.com/office/drawing/2014/main" id="{13738400-BD40-4A5B-81F6-BBE75571401D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4" name="Freeform: Shape 81">
              <a:extLst>
                <a:ext uri="{FF2B5EF4-FFF2-40B4-BE49-F238E27FC236}">
                  <a16:creationId xmlns:a16="http://schemas.microsoft.com/office/drawing/2014/main" id="{D630D031-65E9-4BD4-8FC2-19A211567F32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5" name="Freeform: Shape 82">
              <a:extLst>
                <a:ext uri="{FF2B5EF4-FFF2-40B4-BE49-F238E27FC236}">
                  <a16:creationId xmlns:a16="http://schemas.microsoft.com/office/drawing/2014/main" id="{3649F1A1-627B-4723-9D52-8FCE938C08EF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6" name="Freeform: Shape 83">
              <a:extLst>
                <a:ext uri="{FF2B5EF4-FFF2-40B4-BE49-F238E27FC236}">
                  <a16:creationId xmlns:a16="http://schemas.microsoft.com/office/drawing/2014/main" id="{214D4795-079A-48E4-87DC-72913B9CFCE6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7" name="Freeform: Shape 84">
              <a:extLst>
                <a:ext uri="{FF2B5EF4-FFF2-40B4-BE49-F238E27FC236}">
                  <a16:creationId xmlns:a16="http://schemas.microsoft.com/office/drawing/2014/main" id="{557AB41C-65DE-4C25-B63E-43430FEB9B45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8" name="Freeform: Shape 85">
              <a:extLst>
                <a:ext uri="{FF2B5EF4-FFF2-40B4-BE49-F238E27FC236}">
                  <a16:creationId xmlns:a16="http://schemas.microsoft.com/office/drawing/2014/main" id="{449AFE83-FF9B-4221-8767-310CD2ED6933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9" name="Freeform: Shape 86">
              <a:extLst>
                <a:ext uri="{FF2B5EF4-FFF2-40B4-BE49-F238E27FC236}">
                  <a16:creationId xmlns:a16="http://schemas.microsoft.com/office/drawing/2014/main" id="{EE9D7924-4DDB-4B3B-B6B8-1C1FB281F22C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0" name="Freeform: Shape 87">
              <a:extLst>
                <a:ext uri="{FF2B5EF4-FFF2-40B4-BE49-F238E27FC236}">
                  <a16:creationId xmlns:a16="http://schemas.microsoft.com/office/drawing/2014/main" id="{CF495DB9-ADFC-4F85-A97D-9CF48FF9FD77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1" name="Freeform: Shape 88">
              <a:extLst>
                <a:ext uri="{FF2B5EF4-FFF2-40B4-BE49-F238E27FC236}">
                  <a16:creationId xmlns:a16="http://schemas.microsoft.com/office/drawing/2014/main" id="{AA055083-23E4-4064-AB6C-1DA0E97DEF9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2" name="Freeform: Shape 89">
              <a:extLst>
                <a:ext uri="{FF2B5EF4-FFF2-40B4-BE49-F238E27FC236}">
                  <a16:creationId xmlns:a16="http://schemas.microsoft.com/office/drawing/2014/main" id="{C5D6879F-5F30-4B5E-B4EE-654C44FB87DF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3" name="Freeform: Shape 90">
              <a:extLst>
                <a:ext uri="{FF2B5EF4-FFF2-40B4-BE49-F238E27FC236}">
                  <a16:creationId xmlns:a16="http://schemas.microsoft.com/office/drawing/2014/main" id="{412B7BAF-6164-4960-9315-E5BF035CA344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4" name="Freeform: Shape 91">
              <a:extLst>
                <a:ext uri="{FF2B5EF4-FFF2-40B4-BE49-F238E27FC236}">
                  <a16:creationId xmlns:a16="http://schemas.microsoft.com/office/drawing/2014/main" id="{A4B13F2D-628B-4813-AB3C-5D45BD45AC24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5" name="Freeform: Shape 92">
              <a:extLst>
                <a:ext uri="{FF2B5EF4-FFF2-40B4-BE49-F238E27FC236}">
                  <a16:creationId xmlns:a16="http://schemas.microsoft.com/office/drawing/2014/main" id="{97464069-ADA7-42C2-81E5-C9A4D9EB4096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6" name="Freeform: Shape 93">
              <a:extLst>
                <a:ext uri="{FF2B5EF4-FFF2-40B4-BE49-F238E27FC236}">
                  <a16:creationId xmlns:a16="http://schemas.microsoft.com/office/drawing/2014/main" id="{693D3773-5B0E-41ED-BE32-39B25CCDA75E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7" name="Freeform: Shape 94">
              <a:extLst>
                <a:ext uri="{FF2B5EF4-FFF2-40B4-BE49-F238E27FC236}">
                  <a16:creationId xmlns:a16="http://schemas.microsoft.com/office/drawing/2014/main" id="{7FF18ACF-0188-4839-8564-4807AC255F48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8" name="Freeform: Shape 95">
              <a:extLst>
                <a:ext uri="{FF2B5EF4-FFF2-40B4-BE49-F238E27FC236}">
                  <a16:creationId xmlns:a16="http://schemas.microsoft.com/office/drawing/2014/main" id="{23685292-2F02-4E97-BF95-68A4D95D057A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9" name="Freeform: Shape 96">
              <a:extLst>
                <a:ext uri="{FF2B5EF4-FFF2-40B4-BE49-F238E27FC236}">
                  <a16:creationId xmlns:a16="http://schemas.microsoft.com/office/drawing/2014/main" id="{121EEAD7-6F53-40AF-8EA0-6324CEA6DB50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0" name="Freeform: Shape 97">
              <a:extLst>
                <a:ext uri="{FF2B5EF4-FFF2-40B4-BE49-F238E27FC236}">
                  <a16:creationId xmlns:a16="http://schemas.microsoft.com/office/drawing/2014/main" id="{A8ABBCE6-E764-4E13-B5AC-752CE2E5CC55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1" name="Freeform: Shape 98">
              <a:extLst>
                <a:ext uri="{FF2B5EF4-FFF2-40B4-BE49-F238E27FC236}">
                  <a16:creationId xmlns:a16="http://schemas.microsoft.com/office/drawing/2014/main" id="{CA2433CA-8432-4192-BB41-7941A28BC964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2" name="Freeform: Shape 99">
              <a:extLst>
                <a:ext uri="{FF2B5EF4-FFF2-40B4-BE49-F238E27FC236}">
                  <a16:creationId xmlns:a16="http://schemas.microsoft.com/office/drawing/2014/main" id="{DF56A92F-DF79-419A-9448-CF7CF614EF12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3" name="Freeform: Shape 100">
              <a:extLst>
                <a:ext uri="{FF2B5EF4-FFF2-40B4-BE49-F238E27FC236}">
                  <a16:creationId xmlns:a16="http://schemas.microsoft.com/office/drawing/2014/main" id="{D1AAB394-25EE-418D-AF4A-7BEF12F9B690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4" name="Freeform: Shape 101">
              <a:extLst>
                <a:ext uri="{FF2B5EF4-FFF2-40B4-BE49-F238E27FC236}">
                  <a16:creationId xmlns:a16="http://schemas.microsoft.com/office/drawing/2014/main" id="{36D90E77-A3D0-4D40-9548-E4DE5093776D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5" name="Freeform: Shape 102">
              <a:extLst>
                <a:ext uri="{FF2B5EF4-FFF2-40B4-BE49-F238E27FC236}">
                  <a16:creationId xmlns:a16="http://schemas.microsoft.com/office/drawing/2014/main" id="{8F7B5707-734C-4AED-A8EF-1FE07DAE5AE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6" name="Freeform: Shape 103">
              <a:extLst>
                <a:ext uri="{FF2B5EF4-FFF2-40B4-BE49-F238E27FC236}">
                  <a16:creationId xmlns:a16="http://schemas.microsoft.com/office/drawing/2014/main" id="{54DF1F3A-E109-42F5-A137-18C4BC6ADA3F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7" name="Freeform: Shape 104">
              <a:extLst>
                <a:ext uri="{FF2B5EF4-FFF2-40B4-BE49-F238E27FC236}">
                  <a16:creationId xmlns:a16="http://schemas.microsoft.com/office/drawing/2014/main" id="{A51B5E12-BA28-4426-AB44-D420E62F7A55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8" name="Freeform: Shape 105">
              <a:extLst>
                <a:ext uri="{FF2B5EF4-FFF2-40B4-BE49-F238E27FC236}">
                  <a16:creationId xmlns:a16="http://schemas.microsoft.com/office/drawing/2014/main" id="{C66553D0-43E7-41C9-9E54-CF56AE287B6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9" name="Freeform: Shape 106">
              <a:extLst>
                <a:ext uri="{FF2B5EF4-FFF2-40B4-BE49-F238E27FC236}">
                  <a16:creationId xmlns:a16="http://schemas.microsoft.com/office/drawing/2014/main" id="{55C855FC-0079-4701-80C0-0F20D68F1714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0" name="Freeform: Shape 107">
              <a:extLst>
                <a:ext uri="{FF2B5EF4-FFF2-40B4-BE49-F238E27FC236}">
                  <a16:creationId xmlns:a16="http://schemas.microsoft.com/office/drawing/2014/main" id="{4D4C6DE6-8AFB-4057-A2AC-B3F8AE067EA6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1" name="Freeform: Shape 108">
              <a:extLst>
                <a:ext uri="{FF2B5EF4-FFF2-40B4-BE49-F238E27FC236}">
                  <a16:creationId xmlns:a16="http://schemas.microsoft.com/office/drawing/2014/main" id="{0F6214FA-20C9-4379-ABC6-D5A9659A710E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2" name="Freeform: Shape 109">
              <a:extLst>
                <a:ext uri="{FF2B5EF4-FFF2-40B4-BE49-F238E27FC236}">
                  <a16:creationId xmlns:a16="http://schemas.microsoft.com/office/drawing/2014/main" id="{C15DAE8F-DA3A-44CC-A806-6B410E56D4DF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3" name="Freeform: Shape 110">
              <a:extLst>
                <a:ext uri="{FF2B5EF4-FFF2-40B4-BE49-F238E27FC236}">
                  <a16:creationId xmlns:a16="http://schemas.microsoft.com/office/drawing/2014/main" id="{9D08F5AC-2EDF-4A97-8CB9-425417437227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4" name="Freeform: Shape 111">
              <a:extLst>
                <a:ext uri="{FF2B5EF4-FFF2-40B4-BE49-F238E27FC236}">
                  <a16:creationId xmlns:a16="http://schemas.microsoft.com/office/drawing/2014/main" id="{B275D5A0-69B4-4D2F-AA24-2CDA3F8A9E01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5" name="Freeform: Shape 112">
              <a:extLst>
                <a:ext uri="{FF2B5EF4-FFF2-40B4-BE49-F238E27FC236}">
                  <a16:creationId xmlns:a16="http://schemas.microsoft.com/office/drawing/2014/main" id="{A783917F-2425-4F0A-83A6-690700EF33FA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6" name="Freeform: Shape 113">
              <a:extLst>
                <a:ext uri="{FF2B5EF4-FFF2-40B4-BE49-F238E27FC236}">
                  <a16:creationId xmlns:a16="http://schemas.microsoft.com/office/drawing/2014/main" id="{7EAF4736-EDC8-4665-A9F9-82B90A7A5F95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7" name="Freeform: Shape 114">
              <a:extLst>
                <a:ext uri="{FF2B5EF4-FFF2-40B4-BE49-F238E27FC236}">
                  <a16:creationId xmlns:a16="http://schemas.microsoft.com/office/drawing/2014/main" id="{7F317E97-C522-4275-B38D-9C3FB689C766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8" name="Freeform: Shape 115">
              <a:extLst>
                <a:ext uri="{FF2B5EF4-FFF2-40B4-BE49-F238E27FC236}">
                  <a16:creationId xmlns:a16="http://schemas.microsoft.com/office/drawing/2014/main" id="{043BFBAB-3435-477C-9210-F2B038330232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9" name="Freeform: Shape 116">
              <a:extLst>
                <a:ext uri="{FF2B5EF4-FFF2-40B4-BE49-F238E27FC236}">
                  <a16:creationId xmlns:a16="http://schemas.microsoft.com/office/drawing/2014/main" id="{84415468-6D73-45AD-96E7-B6A448041DF7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0" name="Freeform: Shape 117">
              <a:extLst>
                <a:ext uri="{FF2B5EF4-FFF2-40B4-BE49-F238E27FC236}">
                  <a16:creationId xmlns:a16="http://schemas.microsoft.com/office/drawing/2014/main" id="{8A04D88B-1552-473E-BCCB-0B26845A1D86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1" name="Freeform: Shape 118">
              <a:extLst>
                <a:ext uri="{FF2B5EF4-FFF2-40B4-BE49-F238E27FC236}">
                  <a16:creationId xmlns:a16="http://schemas.microsoft.com/office/drawing/2014/main" id="{3113011B-4386-470C-9139-CE36D96C543A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2" name="Freeform: Shape 119">
              <a:extLst>
                <a:ext uri="{FF2B5EF4-FFF2-40B4-BE49-F238E27FC236}">
                  <a16:creationId xmlns:a16="http://schemas.microsoft.com/office/drawing/2014/main" id="{AE8A6372-5FBF-4C48-9CD2-74CAA06051D4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3" name="Freeform: Shape 120">
              <a:extLst>
                <a:ext uri="{FF2B5EF4-FFF2-40B4-BE49-F238E27FC236}">
                  <a16:creationId xmlns:a16="http://schemas.microsoft.com/office/drawing/2014/main" id="{A5BE20E0-8F89-49C9-8D65-A5E42B924871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4" name="Freeform: Shape 121">
              <a:extLst>
                <a:ext uri="{FF2B5EF4-FFF2-40B4-BE49-F238E27FC236}">
                  <a16:creationId xmlns:a16="http://schemas.microsoft.com/office/drawing/2014/main" id="{6B15CAFA-2D7A-43C1-B819-B64B5CCFB1C0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5" name="Freeform: Shape 122">
              <a:extLst>
                <a:ext uri="{FF2B5EF4-FFF2-40B4-BE49-F238E27FC236}">
                  <a16:creationId xmlns:a16="http://schemas.microsoft.com/office/drawing/2014/main" id="{48079AE7-EDA1-425F-B527-45ABE28E5088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6" name="Freeform: Shape 123">
              <a:extLst>
                <a:ext uri="{FF2B5EF4-FFF2-40B4-BE49-F238E27FC236}">
                  <a16:creationId xmlns:a16="http://schemas.microsoft.com/office/drawing/2014/main" id="{7F9E54E9-2A99-46A3-B66F-17D42A78EB77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7" name="Freeform: Shape 124">
              <a:extLst>
                <a:ext uri="{FF2B5EF4-FFF2-40B4-BE49-F238E27FC236}">
                  <a16:creationId xmlns:a16="http://schemas.microsoft.com/office/drawing/2014/main" id="{1A850DD1-CD00-44DF-99E6-510A1DE8A9D0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8" name="Freeform: Shape 125">
              <a:extLst>
                <a:ext uri="{FF2B5EF4-FFF2-40B4-BE49-F238E27FC236}">
                  <a16:creationId xmlns:a16="http://schemas.microsoft.com/office/drawing/2014/main" id="{9AB8FA56-133E-43C3-A8D9-74352A94486F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9" name="Freeform: Shape 126">
              <a:extLst>
                <a:ext uri="{FF2B5EF4-FFF2-40B4-BE49-F238E27FC236}">
                  <a16:creationId xmlns:a16="http://schemas.microsoft.com/office/drawing/2014/main" id="{A9CF78E0-1CD7-4FA5-89A6-61428FBFE401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0" name="Freeform: Shape 127">
              <a:extLst>
                <a:ext uri="{FF2B5EF4-FFF2-40B4-BE49-F238E27FC236}">
                  <a16:creationId xmlns:a16="http://schemas.microsoft.com/office/drawing/2014/main" id="{9A200307-4A89-4967-8F3F-DB521C794F34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1" name="Freeform: Shape 128">
              <a:extLst>
                <a:ext uri="{FF2B5EF4-FFF2-40B4-BE49-F238E27FC236}">
                  <a16:creationId xmlns:a16="http://schemas.microsoft.com/office/drawing/2014/main" id="{4911A15B-46A7-4115-83F9-FE05CE88EC23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2" name="Freeform: Shape 129">
              <a:extLst>
                <a:ext uri="{FF2B5EF4-FFF2-40B4-BE49-F238E27FC236}">
                  <a16:creationId xmlns:a16="http://schemas.microsoft.com/office/drawing/2014/main" id="{62F47424-B468-4485-87C5-B5755C4BBCE1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3" name="Freeform: Shape 130">
              <a:extLst>
                <a:ext uri="{FF2B5EF4-FFF2-40B4-BE49-F238E27FC236}">
                  <a16:creationId xmlns:a16="http://schemas.microsoft.com/office/drawing/2014/main" id="{6499B650-A22D-4762-BE30-A1EF7CED37FA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4" name="Freeform: Shape 131">
              <a:extLst>
                <a:ext uri="{FF2B5EF4-FFF2-40B4-BE49-F238E27FC236}">
                  <a16:creationId xmlns:a16="http://schemas.microsoft.com/office/drawing/2014/main" id="{B0EE9A2F-27BA-4662-BAC7-5B514FA6E45A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5" name="Freeform: Shape 132">
              <a:extLst>
                <a:ext uri="{FF2B5EF4-FFF2-40B4-BE49-F238E27FC236}">
                  <a16:creationId xmlns:a16="http://schemas.microsoft.com/office/drawing/2014/main" id="{2A90AF5B-057E-46AC-96B4-A681F367F6C6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6" name="Freeform: Shape 133">
              <a:extLst>
                <a:ext uri="{FF2B5EF4-FFF2-40B4-BE49-F238E27FC236}">
                  <a16:creationId xmlns:a16="http://schemas.microsoft.com/office/drawing/2014/main" id="{873E1E45-15A6-4F5F-9D43-B4E529D9AC5A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7" name="Freeform: Shape 134">
              <a:extLst>
                <a:ext uri="{FF2B5EF4-FFF2-40B4-BE49-F238E27FC236}">
                  <a16:creationId xmlns:a16="http://schemas.microsoft.com/office/drawing/2014/main" id="{EA01597E-D042-47DB-BF2A-E13C39D4A9CD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8" name="Freeform: Shape 135">
              <a:extLst>
                <a:ext uri="{FF2B5EF4-FFF2-40B4-BE49-F238E27FC236}">
                  <a16:creationId xmlns:a16="http://schemas.microsoft.com/office/drawing/2014/main" id="{B0D5EB71-59FE-4018-822E-820CA5E8B81A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9" name="Freeform: Shape 136">
              <a:extLst>
                <a:ext uri="{FF2B5EF4-FFF2-40B4-BE49-F238E27FC236}">
                  <a16:creationId xmlns:a16="http://schemas.microsoft.com/office/drawing/2014/main" id="{770CB45E-8212-48D5-ABD0-64A6E1000E9D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0" name="Freeform: Shape 137">
              <a:extLst>
                <a:ext uri="{FF2B5EF4-FFF2-40B4-BE49-F238E27FC236}">
                  <a16:creationId xmlns:a16="http://schemas.microsoft.com/office/drawing/2014/main" id="{774F1BBF-ADEC-4B47-BC01-C670BF7577A3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1" name="Freeform: Shape 138">
              <a:extLst>
                <a:ext uri="{FF2B5EF4-FFF2-40B4-BE49-F238E27FC236}">
                  <a16:creationId xmlns:a16="http://schemas.microsoft.com/office/drawing/2014/main" id="{0D6F8E89-5166-4A8B-8E23-2ABC649458D8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2" name="Freeform: Shape 139">
              <a:extLst>
                <a:ext uri="{FF2B5EF4-FFF2-40B4-BE49-F238E27FC236}">
                  <a16:creationId xmlns:a16="http://schemas.microsoft.com/office/drawing/2014/main" id="{5975823C-49C4-4495-BBAF-AA394AFEEA47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3" name="Freeform: Shape 140">
              <a:extLst>
                <a:ext uri="{FF2B5EF4-FFF2-40B4-BE49-F238E27FC236}">
                  <a16:creationId xmlns:a16="http://schemas.microsoft.com/office/drawing/2014/main" id="{BA1BB6AD-CDAC-469E-A0C8-DFBB6087FF7A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4" name="Freeform: Shape 141">
              <a:extLst>
                <a:ext uri="{FF2B5EF4-FFF2-40B4-BE49-F238E27FC236}">
                  <a16:creationId xmlns:a16="http://schemas.microsoft.com/office/drawing/2014/main" id="{5293B505-13FA-4E56-BD54-89CEC31B7D0F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5" name="Freeform: Shape 142">
              <a:extLst>
                <a:ext uri="{FF2B5EF4-FFF2-40B4-BE49-F238E27FC236}">
                  <a16:creationId xmlns:a16="http://schemas.microsoft.com/office/drawing/2014/main" id="{7DC72455-A3BA-45E3-A939-F5CD9449556B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6" name="Freeform: Shape 143">
              <a:extLst>
                <a:ext uri="{FF2B5EF4-FFF2-40B4-BE49-F238E27FC236}">
                  <a16:creationId xmlns:a16="http://schemas.microsoft.com/office/drawing/2014/main" id="{9E4D817A-5A0E-4FFA-B617-73E9A628230A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7" name="Freeform: Shape 144">
              <a:extLst>
                <a:ext uri="{FF2B5EF4-FFF2-40B4-BE49-F238E27FC236}">
                  <a16:creationId xmlns:a16="http://schemas.microsoft.com/office/drawing/2014/main" id="{815D9414-AB84-4213-95F9-DEF5193D3E62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8" name="Freeform: Shape 145">
              <a:extLst>
                <a:ext uri="{FF2B5EF4-FFF2-40B4-BE49-F238E27FC236}">
                  <a16:creationId xmlns:a16="http://schemas.microsoft.com/office/drawing/2014/main" id="{0F181030-BD51-4561-8DC8-B76483A08677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9" name="Freeform: Shape 146">
              <a:extLst>
                <a:ext uri="{FF2B5EF4-FFF2-40B4-BE49-F238E27FC236}">
                  <a16:creationId xmlns:a16="http://schemas.microsoft.com/office/drawing/2014/main" id="{38DB9987-8028-4030-9787-A28F2667153D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0" name="Freeform: Shape 147">
              <a:extLst>
                <a:ext uri="{FF2B5EF4-FFF2-40B4-BE49-F238E27FC236}">
                  <a16:creationId xmlns:a16="http://schemas.microsoft.com/office/drawing/2014/main" id="{7B76A181-C821-43C3-AAC1-A1D3A533C6E5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1" name="Freeform: Shape 148">
              <a:extLst>
                <a:ext uri="{FF2B5EF4-FFF2-40B4-BE49-F238E27FC236}">
                  <a16:creationId xmlns:a16="http://schemas.microsoft.com/office/drawing/2014/main" id="{7185B668-FE20-4D03-BB59-8D4FB19C14E9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2" name="Freeform: Shape 149">
              <a:extLst>
                <a:ext uri="{FF2B5EF4-FFF2-40B4-BE49-F238E27FC236}">
                  <a16:creationId xmlns:a16="http://schemas.microsoft.com/office/drawing/2014/main" id="{12E6E6D9-E465-4EB9-99FA-001721ED67C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3" name="Freeform: Shape 150">
              <a:extLst>
                <a:ext uri="{FF2B5EF4-FFF2-40B4-BE49-F238E27FC236}">
                  <a16:creationId xmlns:a16="http://schemas.microsoft.com/office/drawing/2014/main" id="{A55B4EC8-64F7-480E-86B5-DDA6492C3B82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4" name="Freeform: Shape 151">
              <a:extLst>
                <a:ext uri="{FF2B5EF4-FFF2-40B4-BE49-F238E27FC236}">
                  <a16:creationId xmlns:a16="http://schemas.microsoft.com/office/drawing/2014/main" id="{D66FB573-3C10-47C7-A20C-80303CE97CF7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5" name="Freeform: Shape 152">
              <a:extLst>
                <a:ext uri="{FF2B5EF4-FFF2-40B4-BE49-F238E27FC236}">
                  <a16:creationId xmlns:a16="http://schemas.microsoft.com/office/drawing/2014/main" id="{0EC1CFAB-2CBE-439E-90E8-14E6BDF93F77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6" name="Freeform: Shape 153">
              <a:extLst>
                <a:ext uri="{FF2B5EF4-FFF2-40B4-BE49-F238E27FC236}">
                  <a16:creationId xmlns:a16="http://schemas.microsoft.com/office/drawing/2014/main" id="{70F9DA4B-4247-441A-80E7-5E1AFD76F3D5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7" name="Freeform: Shape 154">
              <a:extLst>
                <a:ext uri="{FF2B5EF4-FFF2-40B4-BE49-F238E27FC236}">
                  <a16:creationId xmlns:a16="http://schemas.microsoft.com/office/drawing/2014/main" id="{283BCFA2-C01C-41B2-BBE7-686A62A9A44C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8" name="Freeform: Shape 155">
              <a:extLst>
                <a:ext uri="{FF2B5EF4-FFF2-40B4-BE49-F238E27FC236}">
                  <a16:creationId xmlns:a16="http://schemas.microsoft.com/office/drawing/2014/main" id="{47ACBA49-2577-4C2B-ADAB-4DB8532D79E1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509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9779142" y="35497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510" name="Graphic 19325">
            <a:extLst>
              <a:ext uri="{FF2B5EF4-FFF2-40B4-BE49-F238E27FC236}">
                <a16:creationId xmlns:a16="http://schemas.microsoft.com/office/drawing/2014/main" id="{3F8B1ABC-326F-4BF6-A016-A5E0149DD6C5}"/>
              </a:ext>
            </a:extLst>
          </p:cNvPr>
          <p:cNvSpPr/>
          <p:nvPr/>
        </p:nvSpPr>
        <p:spPr>
          <a:xfrm>
            <a:off x="6102776" y="4961021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511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885565" y="4529901"/>
            <a:ext cx="426511" cy="38042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512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11327020" y="2469440"/>
            <a:ext cx="426511" cy="38042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514" name="Graphic 44232">
            <a:extLst>
              <a:ext uri="{FF2B5EF4-FFF2-40B4-BE49-F238E27FC236}">
                <a16:creationId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446739">
            <a:off x="5766719" y="5368402"/>
            <a:ext cx="2838159" cy="2615945"/>
            <a:chOff x="696549" y="4578468"/>
            <a:chExt cx="854163" cy="810703"/>
          </a:xfrm>
        </p:grpSpPr>
        <p:grpSp>
          <p:nvGrpSpPr>
            <p:cNvPr id="515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529" name="Freeform: Shape 44235">
                <a:extLst>
                  <a:ext uri="{FF2B5EF4-FFF2-40B4-BE49-F238E27FC236}">
                    <a16:creationId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530" name="Freeform: Shape 44236">
                <a:extLst>
                  <a:ext uri="{FF2B5EF4-FFF2-40B4-BE49-F238E27FC236}">
                    <a16:creationId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1" name="Freeform: Shape 44237">
                <a:extLst>
                  <a:ext uri="{FF2B5EF4-FFF2-40B4-BE49-F238E27FC236}">
                    <a16:creationId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2" name="Freeform: Shape 44238">
                <a:extLst>
                  <a:ext uri="{FF2B5EF4-FFF2-40B4-BE49-F238E27FC236}">
                    <a16:creationId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3" name="Freeform: Shape 44239">
                <a:extLst>
                  <a:ext uri="{FF2B5EF4-FFF2-40B4-BE49-F238E27FC236}">
                    <a16:creationId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4" name="Freeform: Shape 44240">
                <a:extLst>
                  <a:ext uri="{FF2B5EF4-FFF2-40B4-BE49-F238E27FC236}">
                    <a16:creationId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5" name="Freeform: Shape 44241">
                <a:extLst>
                  <a:ext uri="{FF2B5EF4-FFF2-40B4-BE49-F238E27FC236}">
                    <a16:creationId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6" name="Freeform: Shape 44242">
                <a:extLst>
                  <a:ext uri="{FF2B5EF4-FFF2-40B4-BE49-F238E27FC236}">
                    <a16:creationId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7" name="Freeform: Shape 44243">
                <a:extLst>
                  <a:ext uri="{FF2B5EF4-FFF2-40B4-BE49-F238E27FC236}">
                    <a16:creationId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8" name="Freeform: Shape 44244">
                <a:extLst>
                  <a:ext uri="{FF2B5EF4-FFF2-40B4-BE49-F238E27FC236}">
                    <a16:creationId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9" name="Freeform: Shape 44245">
                <a:extLst>
                  <a:ext uri="{FF2B5EF4-FFF2-40B4-BE49-F238E27FC236}">
                    <a16:creationId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40" name="Freeform: Shape 44246">
                <a:extLst>
                  <a:ext uri="{FF2B5EF4-FFF2-40B4-BE49-F238E27FC236}">
                    <a16:creationId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516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517" name="Freeform: Shape 44248">
                <a:extLst>
                  <a:ext uri="{FF2B5EF4-FFF2-40B4-BE49-F238E27FC236}">
                    <a16:creationId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8" name="Freeform: Shape 44249">
                <a:extLst>
                  <a:ext uri="{FF2B5EF4-FFF2-40B4-BE49-F238E27FC236}">
                    <a16:creationId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9" name="Freeform: Shape 44250">
                <a:extLst>
                  <a:ext uri="{FF2B5EF4-FFF2-40B4-BE49-F238E27FC236}">
                    <a16:creationId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0" name="Freeform: Shape 44251">
                <a:extLst>
                  <a:ext uri="{FF2B5EF4-FFF2-40B4-BE49-F238E27FC236}">
                    <a16:creationId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1" name="Freeform: Shape 44252">
                <a:extLst>
                  <a:ext uri="{FF2B5EF4-FFF2-40B4-BE49-F238E27FC236}">
                    <a16:creationId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2" name="Freeform: Shape 44253">
                <a:extLst>
                  <a:ext uri="{FF2B5EF4-FFF2-40B4-BE49-F238E27FC236}">
                    <a16:creationId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3" name="Freeform: Shape 44254">
                <a:extLst>
                  <a:ext uri="{FF2B5EF4-FFF2-40B4-BE49-F238E27FC236}">
                    <a16:creationId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4" name="Freeform: Shape 44255">
                <a:extLst>
                  <a:ext uri="{FF2B5EF4-FFF2-40B4-BE49-F238E27FC236}">
                    <a16:creationId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5" name="Freeform: Shape 44256">
                <a:extLst>
                  <a:ext uri="{FF2B5EF4-FFF2-40B4-BE49-F238E27FC236}">
                    <a16:creationId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6" name="Freeform: Shape 44257">
                <a:extLst>
                  <a:ext uri="{FF2B5EF4-FFF2-40B4-BE49-F238E27FC236}">
                    <a16:creationId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527" name="Freeform: Shape 44258">
                <a:extLst>
                  <a:ext uri="{FF2B5EF4-FFF2-40B4-BE49-F238E27FC236}">
                    <a16:creationId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8" name="Freeform: Shape 44259">
                <a:extLst>
                  <a:ext uri="{FF2B5EF4-FFF2-40B4-BE49-F238E27FC236}">
                    <a16:creationId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75984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72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89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90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91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7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2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73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76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77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78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79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34" name="Graphic 18676">
            <a:extLst>
              <a:ext uri="{FF2B5EF4-FFF2-40B4-BE49-F238E27FC236}">
                <a16:creationId xmlns:a16="http://schemas.microsoft.com/office/drawing/2014/main" id="{9D98185F-6AAE-4E36-B064-C7E9B4CC05E5}"/>
              </a:ext>
            </a:extLst>
          </p:cNvPr>
          <p:cNvGrpSpPr/>
          <p:nvPr/>
        </p:nvGrpSpPr>
        <p:grpSpPr>
          <a:xfrm rot="1519580">
            <a:off x="10766527" y="-3209628"/>
            <a:ext cx="545271" cy="4481594"/>
            <a:chOff x="6731507" y="2028824"/>
            <a:chExt cx="178975" cy="2065305"/>
          </a:xfrm>
          <a:solidFill>
            <a:schemeClr val="bg2">
              <a:lumMod val="50000"/>
            </a:schemeClr>
          </a:solidFill>
        </p:grpSpPr>
        <p:grpSp>
          <p:nvGrpSpPr>
            <p:cNvPr id="35" name="Graphic 18676">
              <a:extLst>
                <a:ext uri="{FF2B5EF4-FFF2-40B4-BE49-F238E27FC236}">
                  <a16:creationId xmlns:a16="http://schemas.microsoft.com/office/drawing/2014/main" id="{45CF74E2-B191-4F43-BE73-8224D32A4CD6}"/>
                </a:ext>
              </a:extLst>
            </p:cNvPr>
            <p:cNvGrpSpPr/>
            <p:nvPr/>
          </p:nvGrpSpPr>
          <p:grpSpPr>
            <a:xfrm>
              <a:off x="6731507" y="3842384"/>
              <a:ext cx="171450" cy="251745"/>
              <a:chOff x="6731507" y="3842384"/>
              <a:chExt cx="171450" cy="251745"/>
            </a:xfrm>
            <a:grp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9D4130E-A279-4A95-9C9E-0CD1AA4984AE}"/>
                  </a:ext>
                </a:extLst>
              </p:cNvPr>
              <p:cNvSpPr/>
              <p:nvPr/>
            </p:nvSpPr>
            <p:spPr>
              <a:xfrm>
                <a:off x="6731507" y="3842384"/>
                <a:ext cx="171450" cy="251745"/>
              </a:xfrm>
              <a:custGeom>
                <a:avLst/>
                <a:gdLst>
                  <a:gd name="connsiteX0" fmla="*/ 171450 w 171450"/>
                  <a:gd name="connsiteY0" fmla="*/ 667 h 251745"/>
                  <a:gd name="connsiteX1" fmla="*/ 84677 w 171450"/>
                  <a:gd name="connsiteY1" fmla="*/ 251746 h 251745"/>
                  <a:gd name="connsiteX2" fmla="*/ 0 w 171450"/>
                  <a:gd name="connsiteY2" fmla="*/ 0 h 2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251745">
                    <a:moveTo>
                      <a:pt x="171450" y="667"/>
                    </a:moveTo>
                    <a:lnTo>
                      <a:pt x="84677" y="25174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366B7B3-3CC9-4D5B-BF41-F1C0ED984DEA}"/>
                  </a:ext>
                </a:extLst>
              </p:cNvPr>
              <p:cNvSpPr/>
              <p:nvPr/>
            </p:nvSpPr>
            <p:spPr>
              <a:xfrm>
                <a:off x="6779132" y="3984021"/>
                <a:ext cx="74961" cy="110108"/>
              </a:xfrm>
              <a:custGeom>
                <a:avLst/>
                <a:gdLst>
                  <a:gd name="connsiteX0" fmla="*/ 0 w 74961"/>
                  <a:gd name="connsiteY0" fmla="*/ 0 h 110108"/>
                  <a:gd name="connsiteX1" fmla="*/ 74962 w 74961"/>
                  <a:gd name="connsiteY1" fmla="*/ 286 h 110108"/>
                  <a:gd name="connsiteX2" fmla="*/ 37052 w 74961"/>
                  <a:gd name="connsiteY2" fmla="*/ 110109 h 1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61" h="110108">
                    <a:moveTo>
                      <a:pt x="0" y="0"/>
                    </a:moveTo>
                    <a:lnTo>
                      <a:pt x="74962" y="286"/>
                    </a:lnTo>
                    <a:lnTo>
                      <a:pt x="37052" y="11010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6" name="Graphic 18676">
              <a:extLst>
                <a:ext uri="{FF2B5EF4-FFF2-40B4-BE49-F238E27FC236}">
                  <a16:creationId xmlns:a16="http://schemas.microsoft.com/office/drawing/2014/main" id="{B9F48D19-6B50-48B3-B7AE-FAE372A22DEC}"/>
                </a:ext>
              </a:extLst>
            </p:cNvPr>
            <p:cNvGrpSpPr/>
            <p:nvPr/>
          </p:nvGrpSpPr>
          <p:grpSpPr>
            <a:xfrm>
              <a:off x="6731507" y="2028824"/>
              <a:ext cx="178975" cy="1814227"/>
              <a:chOff x="6731507" y="2028824"/>
              <a:chExt cx="178975" cy="1814227"/>
            </a:xfrm>
            <a:grpFill/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2BEF816-2E1B-4D84-A315-71666137FA3D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178975" cy="1814227"/>
              </a:xfrm>
              <a:custGeom>
                <a:avLst/>
                <a:gdLst>
                  <a:gd name="connsiteX0" fmla="*/ 171450 w 178975"/>
                  <a:gd name="connsiteY0" fmla="*/ 1814228 h 1814227"/>
                  <a:gd name="connsiteX1" fmla="*/ 178975 w 178975"/>
                  <a:gd name="connsiteY1" fmla="*/ 86107 h 1814227"/>
                  <a:gd name="connsiteX2" fmla="*/ 93631 w 178975"/>
                  <a:gd name="connsiteY2" fmla="*/ 1 h 1814227"/>
                  <a:gd name="connsiteX3" fmla="*/ 7525 w 178975"/>
                  <a:gd name="connsiteY3" fmla="*/ 85345 h 1814227"/>
                  <a:gd name="connsiteX4" fmla="*/ 0 w 178975"/>
                  <a:gd name="connsiteY4" fmla="*/ 1813466 h 1814227"/>
                  <a:gd name="connsiteX5" fmla="*/ 171450 w 178975"/>
                  <a:gd name="connsiteY5" fmla="*/ 1814228 h 181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5" h="1814227">
                    <a:moveTo>
                      <a:pt x="171450" y="1814228"/>
                    </a:moveTo>
                    <a:lnTo>
                      <a:pt x="178975" y="86107"/>
                    </a:lnTo>
                    <a:cubicBezTo>
                      <a:pt x="179165" y="38767"/>
                      <a:pt x="140970" y="286"/>
                      <a:pt x="93631" y="1"/>
                    </a:cubicBez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171450" y="181422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BEC5781-2A0F-4442-983B-2F2663F95D23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93630" cy="1813846"/>
              </a:xfrm>
              <a:custGeom>
                <a:avLst/>
                <a:gdLst>
                  <a:gd name="connsiteX0" fmla="*/ 93631 w 93630"/>
                  <a:gd name="connsiteY0" fmla="*/ 1 h 1813846"/>
                  <a:gd name="connsiteX1" fmla="*/ 7525 w 93630"/>
                  <a:gd name="connsiteY1" fmla="*/ 85345 h 1813846"/>
                  <a:gd name="connsiteX2" fmla="*/ 0 w 93630"/>
                  <a:gd name="connsiteY2" fmla="*/ 1813466 h 1813846"/>
                  <a:gd name="connsiteX3" fmla="*/ 85725 w 93630"/>
                  <a:gd name="connsiteY3" fmla="*/ 1813846 h 1813846"/>
                  <a:gd name="connsiteX4" fmla="*/ 93631 w 93630"/>
                  <a:gd name="connsiteY4" fmla="*/ 1 h 181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30" h="1813846">
                    <a:moveTo>
                      <a:pt x="93631" y="1"/>
                    </a:move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85725" y="1813846"/>
                    </a:lnTo>
                    <a:lnTo>
                      <a:pt x="93631" y="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14" name="Graphic 15">
            <a:extLst>
              <a:ext uri="{FF2B5EF4-FFF2-40B4-BE49-F238E27FC236}">
                <a16:creationId xmlns:a16="http://schemas.microsoft.com/office/drawing/2014/main" id="{8B9D6CA5-23E6-4138-8B71-8FFAB8090F84}"/>
              </a:ext>
            </a:extLst>
          </p:cNvPr>
          <p:cNvGrpSpPr/>
          <p:nvPr/>
        </p:nvGrpSpPr>
        <p:grpSpPr>
          <a:xfrm rot="2587589">
            <a:off x="-208835" y="1113115"/>
            <a:ext cx="2121968" cy="1439490"/>
            <a:chOff x="6146131" y="1837154"/>
            <a:chExt cx="986043" cy="639817"/>
          </a:xfrm>
          <a:solidFill>
            <a:schemeClr val="bg2">
              <a:lumMod val="5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7379C26-75DF-4D39-9DB7-5BC2BEB80D91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D48D435-A4AD-4581-84DB-D66EAC50BE0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5D320EB-1505-4576-9DB4-8BFC194FDBB7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3AEA5C3-45E5-4C23-810F-C725CDE1E43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2256969-7FDE-417E-90DD-17A10A3A3A14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1022C83-4C49-4393-A741-7BCFEE22119E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1685" name="TextBox 11684">
            <a:extLst>
              <a:ext uri="{FF2B5EF4-FFF2-40B4-BE49-F238E27FC236}">
                <a16:creationId xmlns:a16="http://schemas.microsoft.com/office/drawing/2014/main" id="{04FA5FB4-46A4-422A-88F2-2164D6FB79F6}"/>
              </a:ext>
            </a:extLst>
          </p:cNvPr>
          <p:cNvSpPr txBox="1"/>
          <p:nvPr/>
        </p:nvSpPr>
        <p:spPr>
          <a:xfrm>
            <a:off x="1358003" y="2083272"/>
            <a:ext cx="91283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pc="300" dirty="0">
                <a:solidFill>
                  <a:srgbClr val="0F5B42"/>
                </a:solidFill>
                <a:latin typeface="Berlin Sans FB Demi" panose="020E0802020502020306" pitchFamily="34" charset="0"/>
                <a:cs typeface="ARMNoklae" panose="02000506000000020004" pitchFamily="2" charset="0"/>
              </a:rPr>
              <a:t>W</a:t>
            </a:r>
            <a:r>
              <a:rPr lang="en-US" sz="5400" b="1" spc="300" dirty="0">
                <a:solidFill>
                  <a:srgbClr val="0F5B42"/>
                </a:solidFill>
                <a:latin typeface="Berlin Sans FB Demi" panose="020E0802020502020306" pitchFamily="34" charset="0"/>
                <a:cs typeface="ARMNoklae" panose="02000506000000020004" pitchFamily="2" charset="0"/>
              </a:rPr>
              <a:t>atch</a:t>
            </a:r>
            <a:r>
              <a:rPr lang="en-US" sz="6600" b="1" spc="300" dirty="0">
                <a:solidFill>
                  <a:srgbClr val="0F5B42"/>
                </a:solidFill>
                <a:latin typeface="Berlin Sans FB Demi" panose="020E0802020502020306" pitchFamily="34" charset="0"/>
                <a:cs typeface="ARMNoklae" panose="02000506000000020004" pitchFamily="2" charset="0"/>
              </a:rPr>
              <a:t> </a:t>
            </a:r>
            <a:r>
              <a:rPr lang="en-US" sz="5400" b="1" spc="300" dirty="0">
                <a:solidFill>
                  <a:srgbClr val="0F5B42"/>
                </a:solidFill>
                <a:latin typeface="Berlin Sans FB Demi" panose="020E0802020502020306" pitchFamily="34" charset="0"/>
                <a:cs typeface="ARMNoklae" panose="02000506000000020004" pitchFamily="2" charset="0"/>
              </a:rPr>
              <a:t>and learn</a:t>
            </a:r>
            <a:endParaRPr lang="th-TH" sz="1800" spc="300" dirty="0">
              <a:solidFill>
                <a:srgbClr val="0F5B42"/>
              </a:solidFill>
              <a:latin typeface="Berlin Sans FB Demi" panose="020E0802020502020306" pitchFamily="34" charset="0"/>
              <a:cs typeface="ARMNoklae" panose="02000506000000020004" pitchFamily="2" charset="0"/>
            </a:endParaRPr>
          </a:p>
        </p:txBody>
      </p:sp>
      <p:sp>
        <p:nvSpPr>
          <p:cNvPr id="11687" name="TextBox 11686">
            <a:extLst>
              <a:ext uri="{FF2B5EF4-FFF2-40B4-BE49-F238E27FC236}">
                <a16:creationId xmlns:a16="http://schemas.microsoft.com/office/drawing/2014/main" id="{371BACEC-1088-427A-BE62-06FE44339AAE}"/>
              </a:ext>
            </a:extLst>
          </p:cNvPr>
          <p:cNvSpPr txBox="1"/>
          <p:nvPr/>
        </p:nvSpPr>
        <p:spPr>
          <a:xfrm>
            <a:off x="1849862" y="3513030"/>
            <a:ext cx="81446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F5B42"/>
                </a:solidFill>
              </a:rPr>
              <a:t>fringilla</a:t>
            </a:r>
            <a:r>
              <a:rPr lang="en-US" dirty="0">
                <a:solidFill>
                  <a:srgbClr val="0F5B42"/>
                </a:solidFill>
              </a:rPr>
              <a:t>. </a:t>
            </a:r>
            <a:r>
              <a:rPr lang="en-US" dirty="0" err="1">
                <a:solidFill>
                  <a:srgbClr val="0F5B42"/>
                </a:solidFill>
              </a:rPr>
              <a:t>Fusce</a:t>
            </a:r>
            <a:r>
              <a:rPr lang="en-US" dirty="0">
                <a:solidFill>
                  <a:srgbClr val="0F5B42"/>
                </a:solidFill>
              </a:rPr>
              <a:t> </a:t>
            </a:r>
            <a:r>
              <a:rPr lang="en-US" dirty="0" err="1">
                <a:solidFill>
                  <a:srgbClr val="0F5B42"/>
                </a:solidFill>
              </a:rPr>
              <a:t>ut</a:t>
            </a:r>
            <a:r>
              <a:rPr lang="en-US" dirty="0">
                <a:solidFill>
                  <a:srgbClr val="0F5B42"/>
                </a:solidFill>
              </a:rPr>
              <a:t> </a:t>
            </a:r>
            <a:r>
              <a:rPr lang="en-US" dirty="0" err="1">
                <a:solidFill>
                  <a:srgbClr val="0F5B42"/>
                </a:solidFill>
              </a:rPr>
              <a:t>elit</a:t>
            </a:r>
            <a:r>
              <a:rPr lang="en-US" dirty="0">
                <a:solidFill>
                  <a:srgbClr val="0F5B42"/>
                </a:solidFill>
              </a:rPr>
              <a:t> ligula. Nunc gravida diam a </a:t>
            </a:r>
            <a:r>
              <a:rPr lang="en-US" dirty="0" err="1">
                <a:solidFill>
                  <a:srgbClr val="0F5B42"/>
                </a:solidFill>
              </a:rPr>
              <a:t>turpis</a:t>
            </a:r>
            <a:r>
              <a:rPr lang="en-US" dirty="0">
                <a:solidFill>
                  <a:srgbClr val="0F5B42"/>
                </a:solidFill>
              </a:rPr>
              <a:t> dictum, id </a:t>
            </a:r>
            <a:r>
              <a:rPr lang="en-US" dirty="0" err="1">
                <a:solidFill>
                  <a:srgbClr val="0F5B42"/>
                </a:solidFill>
              </a:rPr>
              <a:t>elementum</a:t>
            </a:r>
            <a:r>
              <a:rPr lang="en-US" dirty="0">
                <a:solidFill>
                  <a:srgbClr val="0F5B42"/>
                </a:solidFill>
              </a:rPr>
              <a:t> </a:t>
            </a:r>
            <a:r>
              <a:rPr lang="en-US" dirty="0" err="1">
                <a:solidFill>
                  <a:srgbClr val="0F5B42"/>
                </a:solidFill>
              </a:rPr>
              <a:t>enim</a:t>
            </a:r>
            <a:r>
              <a:rPr lang="en-US" dirty="0">
                <a:solidFill>
                  <a:srgbClr val="0F5B42"/>
                </a:solidFill>
              </a:rPr>
              <a:t> lacinia. </a:t>
            </a:r>
            <a:r>
              <a:rPr lang="en-US" dirty="0" err="1">
                <a:solidFill>
                  <a:srgbClr val="0F5B42"/>
                </a:solidFill>
              </a:rPr>
              <a:t>Aliquam</a:t>
            </a:r>
            <a:r>
              <a:rPr lang="en-US" dirty="0">
                <a:solidFill>
                  <a:srgbClr val="0F5B42"/>
                </a:solidFill>
              </a:rPr>
              <a:t> </a:t>
            </a:r>
            <a:r>
              <a:rPr lang="en-US" dirty="0" err="1">
                <a:solidFill>
                  <a:srgbClr val="0F5B42"/>
                </a:solidFill>
              </a:rPr>
              <a:t>tincidunt</a:t>
            </a:r>
            <a:r>
              <a:rPr lang="en-US" dirty="0">
                <a:solidFill>
                  <a:srgbClr val="0F5B42"/>
                </a:solidFill>
              </a:rPr>
              <a:t> ex </a:t>
            </a:r>
            <a:r>
              <a:rPr lang="en-US" dirty="0" err="1">
                <a:solidFill>
                  <a:srgbClr val="0F5B42"/>
                </a:solidFill>
              </a:rPr>
              <a:t>sem</a:t>
            </a:r>
            <a:r>
              <a:rPr lang="en-US" dirty="0">
                <a:solidFill>
                  <a:srgbClr val="0F5B42"/>
                </a:solidFill>
              </a:rPr>
              <a:t>, </a:t>
            </a:r>
            <a:r>
              <a:rPr lang="en-US" dirty="0" err="1">
                <a:solidFill>
                  <a:srgbClr val="0F5B42"/>
                </a:solidFill>
              </a:rPr>
              <a:t>quis</a:t>
            </a:r>
            <a:r>
              <a:rPr lang="en-US" dirty="0">
                <a:solidFill>
                  <a:srgbClr val="0F5B42"/>
                </a:solidFill>
              </a:rPr>
              <a:t> vestibulum</a:t>
            </a:r>
            <a:endParaRPr lang="th-TH" dirty="0">
              <a:solidFill>
                <a:srgbClr val="0F5B42"/>
              </a:solidFill>
            </a:endParaRPr>
          </a:p>
        </p:txBody>
      </p:sp>
      <p:grpSp>
        <p:nvGrpSpPr>
          <p:cNvPr id="4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-268274" y="1041765"/>
            <a:ext cx="2121968" cy="1439490"/>
            <a:chOff x="6146131" y="1837154"/>
            <a:chExt cx="986043" cy="63981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1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4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7" name="Graphic 18676">
            <a:extLst>
              <a:ext uri="{FF2B5EF4-FFF2-40B4-BE49-F238E27FC236}">
                <a16:creationId xmlns:a16="http://schemas.microsoft.com/office/drawing/2014/main" id="{3935A8B8-E08F-44EE-9036-D69130A520FD}"/>
              </a:ext>
            </a:extLst>
          </p:cNvPr>
          <p:cNvGrpSpPr/>
          <p:nvPr/>
        </p:nvGrpSpPr>
        <p:grpSpPr>
          <a:xfrm rot="1519580">
            <a:off x="10722563" y="-3263338"/>
            <a:ext cx="545271" cy="4481594"/>
            <a:chOff x="6731507" y="2028824"/>
            <a:chExt cx="178975" cy="2065305"/>
          </a:xfrm>
        </p:grpSpPr>
        <p:grpSp>
          <p:nvGrpSpPr>
            <p:cNvPr id="28" name="Graphic 18676">
              <a:extLst>
                <a:ext uri="{FF2B5EF4-FFF2-40B4-BE49-F238E27FC236}">
                  <a16:creationId xmlns:a16="http://schemas.microsoft.com/office/drawing/2014/main" id="{0F8185B2-DC99-4BBD-B418-5B1CA8E2FCD7}"/>
                </a:ext>
              </a:extLst>
            </p:cNvPr>
            <p:cNvGrpSpPr/>
            <p:nvPr/>
          </p:nvGrpSpPr>
          <p:grpSpPr>
            <a:xfrm>
              <a:off x="6731507" y="3842384"/>
              <a:ext cx="171450" cy="251745"/>
              <a:chOff x="6731507" y="3842384"/>
              <a:chExt cx="171450" cy="251745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5372859-88DC-420D-89A6-239832D654A8}"/>
                  </a:ext>
                </a:extLst>
              </p:cNvPr>
              <p:cNvSpPr/>
              <p:nvPr/>
            </p:nvSpPr>
            <p:spPr>
              <a:xfrm>
                <a:off x="6731507" y="3842384"/>
                <a:ext cx="171450" cy="251745"/>
              </a:xfrm>
              <a:custGeom>
                <a:avLst/>
                <a:gdLst>
                  <a:gd name="connsiteX0" fmla="*/ 171450 w 171450"/>
                  <a:gd name="connsiteY0" fmla="*/ 667 h 251745"/>
                  <a:gd name="connsiteX1" fmla="*/ 84677 w 171450"/>
                  <a:gd name="connsiteY1" fmla="*/ 251746 h 251745"/>
                  <a:gd name="connsiteX2" fmla="*/ 0 w 171450"/>
                  <a:gd name="connsiteY2" fmla="*/ 0 h 2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251745">
                    <a:moveTo>
                      <a:pt x="171450" y="667"/>
                    </a:moveTo>
                    <a:lnTo>
                      <a:pt x="84677" y="251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894063A-BEAF-4AB9-996B-09917DE08188}"/>
                  </a:ext>
                </a:extLst>
              </p:cNvPr>
              <p:cNvSpPr/>
              <p:nvPr/>
            </p:nvSpPr>
            <p:spPr>
              <a:xfrm>
                <a:off x="6779132" y="3984021"/>
                <a:ext cx="74961" cy="110108"/>
              </a:xfrm>
              <a:custGeom>
                <a:avLst/>
                <a:gdLst>
                  <a:gd name="connsiteX0" fmla="*/ 0 w 74961"/>
                  <a:gd name="connsiteY0" fmla="*/ 0 h 110108"/>
                  <a:gd name="connsiteX1" fmla="*/ 74962 w 74961"/>
                  <a:gd name="connsiteY1" fmla="*/ 286 h 110108"/>
                  <a:gd name="connsiteX2" fmla="*/ 37052 w 74961"/>
                  <a:gd name="connsiteY2" fmla="*/ 110109 h 1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61" h="110108">
                    <a:moveTo>
                      <a:pt x="0" y="0"/>
                    </a:moveTo>
                    <a:lnTo>
                      <a:pt x="74962" y="286"/>
                    </a:lnTo>
                    <a:lnTo>
                      <a:pt x="37052" y="110109"/>
                    </a:lnTo>
                    <a:close/>
                  </a:path>
                </a:pathLst>
              </a:custGeom>
              <a:solidFill>
                <a:srgbClr val="90A4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9" name="Graphic 18676">
              <a:extLst>
                <a:ext uri="{FF2B5EF4-FFF2-40B4-BE49-F238E27FC236}">
                  <a16:creationId xmlns:a16="http://schemas.microsoft.com/office/drawing/2014/main" id="{03F1BF53-C0E5-41C5-9A90-20175D196DD5}"/>
                </a:ext>
              </a:extLst>
            </p:cNvPr>
            <p:cNvGrpSpPr/>
            <p:nvPr/>
          </p:nvGrpSpPr>
          <p:grpSpPr>
            <a:xfrm>
              <a:off x="6731507" y="2028824"/>
              <a:ext cx="178975" cy="1814227"/>
              <a:chOff x="6731507" y="2028824"/>
              <a:chExt cx="178975" cy="1814227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46B61DB-ED76-4F38-A769-CD4C30FE6A80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178975" cy="1814227"/>
              </a:xfrm>
              <a:custGeom>
                <a:avLst/>
                <a:gdLst>
                  <a:gd name="connsiteX0" fmla="*/ 171450 w 178975"/>
                  <a:gd name="connsiteY0" fmla="*/ 1814228 h 1814227"/>
                  <a:gd name="connsiteX1" fmla="*/ 178975 w 178975"/>
                  <a:gd name="connsiteY1" fmla="*/ 86107 h 1814227"/>
                  <a:gd name="connsiteX2" fmla="*/ 93631 w 178975"/>
                  <a:gd name="connsiteY2" fmla="*/ 1 h 1814227"/>
                  <a:gd name="connsiteX3" fmla="*/ 7525 w 178975"/>
                  <a:gd name="connsiteY3" fmla="*/ 85345 h 1814227"/>
                  <a:gd name="connsiteX4" fmla="*/ 0 w 178975"/>
                  <a:gd name="connsiteY4" fmla="*/ 1813466 h 1814227"/>
                  <a:gd name="connsiteX5" fmla="*/ 171450 w 178975"/>
                  <a:gd name="connsiteY5" fmla="*/ 1814228 h 181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5" h="1814227">
                    <a:moveTo>
                      <a:pt x="171450" y="1814228"/>
                    </a:moveTo>
                    <a:lnTo>
                      <a:pt x="178975" y="86107"/>
                    </a:lnTo>
                    <a:cubicBezTo>
                      <a:pt x="179165" y="38767"/>
                      <a:pt x="140970" y="286"/>
                      <a:pt x="93631" y="1"/>
                    </a:cubicBez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171450" y="1814228"/>
                    </a:lnTo>
                    <a:close/>
                  </a:path>
                </a:pathLst>
              </a:custGeom>
              <a:solidFill>
                <a:srgbClr val="FFAB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37D8FFA-020D-4773-A54D-42BD913C91A3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93630" cy="1813846"/>
              </a:xfrm>
              <a:custGeom>
                <a:avLst/>
                <a:gdLst>
                  <a:gd name="connsiteX0" fmla="*/ 93631 w 93630"/>
                  <a:gd name="connsiteY0" fmla="*/ 1 h 1813846"/>
                  <a:gd name="connsiteX1" fmla="*/ 7525 w 93630"/>
                  <a:gd name="connsiteY1" fmla="*/ 85345 h 1813846"/>
                  <a:gd name="connsiteX2" fmla="*/ 0 w 93630"/>
                  <a:gd name="connsiteY2" fmla="*/ 1813466 h 1813846"/>
                  <a:gd name="connsiteX3" fmla="*/ 85725 w 93630"/>
                  <a:gd name="connsiteY3" fmla="*/ 1813846 h 1813846"/>
                  <a:gd name="connsiteX4" fmla="*/ 93631 w 93630"/>
                  <a:gd name="connsiteY4" fmla="*/ 1 h 181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30" h="1813846">
                    <a:moveTo>
                      <a:pt x="93631" y="1"/>
                    </a:move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85725" y="1813846"/>
                    </a:lnTo>
                    <a:lnTo>
                      <a:pt x="93631" y="1"/>
                    </a:lnTo>
                    <a:close/>
                  </a:path>
                </a:pathLst>
              </a:custGeom>
              <a:solidFill>
                <a:srgbClr val="EF8648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3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11680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11681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682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168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1168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686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1688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11689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11690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691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692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1693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11694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695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11696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11697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698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1699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11700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701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17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11703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11704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705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706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170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11708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709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11711" name="Graphic 11709">
            <a:extLst>
              <a:ext uri="{FF2B5EF4-FFF2-40B4-BE49-F238E27FC236}">
                <a16:creationId xmlns:a16="http://schemas.microsoft.com/office/drawing/2014/main" id="{1D81BABC-A5C1-4501-9CFF-56A9174F2173}"/>
              </a:ext>
            </a:extLst>
          </p:cNvPr>
          <p:cNvGrpSpPr/>
          <p:nvPr/>
        </p:nvGrpSpPr>
        <p:grpSpPr>
          <a:xfrm rot="3673055">
            <a:off x="11208022" y="3522179"/>
            <a:ext cx="2168913" cy="789557"/>
            <a:chOff x="5634037" y="3243322"/>
            <a:chExt cx="924539" cy="371700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EDD0545-5ABA-4F4D-B6BA-ECD79B7EA410}"/>
                </a:ext>
              </a:extLst>
            </p:cNvPr>
            <p:cNvSpPr/>
            <p:nvPr/>
          </p:nvSpPr>
          <p:spPr>
            <a:xfrm>
              <a:off x="5634037" y="3243322"/>
              <a:ext cx="924444" cy="371700"/>
            </a:xfrm>
            <a:custGeom>
              <a:avLst/>
              <a:gdLst>
                <a:gd name="connsiteX0" fmla="*/ 125159 w 924444"/>
                <a:gd name="connsiteY0" fmla="*/ 244923 h 371700"/>
                <a:gd name="connsiteX1" fmla="*/ 853726 w 924444"/>
                <a:gd name="connsiteY1" fmla="*/ 2131 h 371700"/>
                <a:gd name="connsiteX2" fmla="*/ 906399 w 924444"/>
                <a:gd name="connsiteY2" fmla="*/ 28420 h 371700"/>
                <a:gd name="connsiteX3" fmla="*/ 922306 w 924444"/>
                <a:gd name="connsiteY3" fmla="*/ 76235 h 371700"/>
                <a:gd name="connsiteX4" fmla="*/ 895922 w 924444"/>
                <a:gd name="connsiteY4" fmla="*/ 128813 h 371700"/>
                <a:gd name="connsiteX5" fmla="*/ 167450 w 924444"/>
                <a:gd name="connsiteY5" fmla="*/ 371701 h 371700"/>
                <a:gd name="connsiteX6" fmla="*/ 81058 w 924444"/>
                <a:gd name="connsiteY6" fmla="*/ 364176 h 371700"/>
                <a:gd name="connsiteX7" fmla="*/ 0 w 924444"/>
                <a:gd name="connsiteY7" fmla="*/ 357127 h 371700"/>
                <a:gd name="connsiteX8" fmla="*/ 60579 w 924444"/>
                <a:gd name="connsiteY8" fmla="*/ 302835 h 371700"/>
                <a:gd name="connsiteX9" fmla="*/ 125159 w 924444"/>
                <a:gd name="connsiteY9" fmla="*/ 244923 h 3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4444" h="371700">
                  <a:moveTo>
                    <a:pt x="125159" y="244923"/>
                  </a:moveTo>
                  <a:lnTo>
                    <a:pt x="853726" y="2131"/>
                  </a:lnTo>
                  <a:cubicBezTo>
                    <a:pt x="875538" y="-5108"/>
                    <a:pt x="899160" y="6703"/>
                    <a:pt x="906399" y="28420"/>
                  </a:cubicBezTo>
                  <a:lnTo>
                    <a:pt x="922306" y="76235"/>
                  </a:lnTo>
                  <a:cubicBezTo>
                    <a:pt x="929545" y="98047"/>
                    <a:pt x="917829" y="121574"/>
                    <a:pt x="895922" y="128813"/>
                  </a:cubicBezTo>
                  <a:lnTo>
                    <a:pt x="167450" y="371701"/>
                  </a:lnTo>
                  <a:lnTo>
                    <a:pt x="81058" y="364176"/>
                  </a:lnTo>
                  <a:lnTo>
                    <a:pt x="0" y="357127"/>
                  </a:lnTo>
                  <a:lnTo>
                    <a:pt x="60579" y="302835"/>
                  </a:lnTo>
                  <a:lnTo>
                    <a:pt x="125159" y="244923"/>
                  </a:lnTo>
                  <a:close/>
                </a:path>
              </a:pathLst>
            </a:custGeom>
            <a:solidFill>
              <a:srgbClr val="009F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3080E0F-779B-408B-A6D2-B0919E7A7A88}"/>
                </a:ext>
              </a:extLst>
            </p:cNvPr>
            <p:cNvSpPr/>
            <p:nvPr/>
          </p:nvSpPr>
          <p:spPr>
            <a:xfrm>
              <a:off x="5780340" y="3295649"/>
              <a:ext cx="778140" cy="319373"/>
            </a:xfrm>
            <a:custGeom>
              <a:avLst/>
              <a:gdLst>
                <a:gd name="connsiteX0" fmla="*/ 0 w 778140"/>
                <a:gd name="connsiteY0" fmla="*/ 255937 h 319373"/>
                <a:gd name="connsiteX1" fmla="*/ 768001 w 778140"/>
                <a:gd name="connsiteY1" fmla="*/ 0 h 319373"/>
                <a:gd name="connsiteX2" fmla="*/ 776002 w 778140"/>
                <a:gd name="connsiteY2" fmla="*/ 23908 h 319373"/>
                <a:gd name="connsiteX3" fmla="*/ 749618 w 778140"/>
                <a:gd name="connsiteY3" fmla="*/ 76486 h 319373"/>
                <a:gd name="connsiteX4" fmla="*/ 21146 w 778140"/>
                <a:gd name="connsiteY4" fmla="*/ 319373 h 319373"/>
                <a:gd name="connsiteX5" fmla="*/ 0 w 778140"/>
                <a:gd name="connsiteY5" fmla="*/ 255937 h 31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140" h="319373">
                  <a:moveTo>
                    <a:pt x="0" y="255937"/>
                  </a:moveTo>
                  <a:lnTo>
                    <a:pt x="768001" y="0"/>
                  </a:lnTo>
                  <a:lnTo>
                    <a:pt x="776002" y="23908"/>
                  </a:lnTo>
                  <a:cubicBezTo>
                    <a:pt x="783241" y="45720"/>
                    <a:pt x="771525" y="69247"/>
                    <a:pt x="749618" y="76486"/>
                  </a:cubicBezTo>
                  <a:lnTo>
                    <a:pt x="21146" y="319373"/>
                  </a:lnTo>
                  <a:lnTo>
                    <a:pt x="0" y="255937"/>
                  </a:lnTo>
                  <a:close/>
                </a:path>
              </a:pathLst>
            </a:custGeom>
            <a:solidFill>
              <a:srgbClr val="0071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D127A93-A5FC-4DC9-980B-CBDA395EC54C}"/>
                </a:ext>
              </a:extLst>
            </p:cNvPr>
            <p:cNvSpPr/>
            <p:nvPr/>
          </p:nvSpPr>
          <p:spPr>
            <a:xfrm>
              <a:off x="5634037" y="3488244"/>
              <a:ext cx="167449" cy="126777"/>
            </a:xfrm>
            <a:custGeom>
              <a:avLst/>
              <a:gdLst>
                <a:gd name="connsiteX0" fmla="*/ 125159 w 167449"/>
                <a:gd name="connsiteY0" fmla="*/ 0 h 126777"/>
                <a:gd name="connsiteX1" fmla="*/ 167450 w 167449"/>
                <a:gd name="connsiteY1" fmla="*/ 126778 h 126777"/>
                <a:gd name="connsiteX2" fmla="*/ 81058 w 167449"/>
                <a:gd name="connsiteY2" fmla="*/ 119253 h 126777"/>
                <a:gd name="connsiteX3" fmla="*/ 0 w 167449"/>
                <a:gd name="connsiteY3" fmla="*/ 112205 h 126777"/>
                <a:gd name="connsiteX4" fmla="*/ 60579 w 167449"/>
                <a:gd name="connsiteY4" fmla="*/ 57912 h 12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49" h="126777">
                  <a:moveTo>
                    <a:pt x="125159" y="0"/>
                  </a:moveTo>
                  <a:lnTo>
                    <a:pt x="167450" y="126778"/>
                  </a:lnTo>
                  <a:lnTo>
                    <a:pt x="81058" y="119253"/>
                  </a:lnTo>
                  <a:lnTo>
                    <a:pt x="0" y="112205"/>
                  </a:lnTo>
                  <a:lnTo>
                    <a:pt x="60579" y="57912"/>
                  </a:lnTo>
                  <a:close/>
                </a:path>
              </a:pathLst>
            </a:custGeom>
            <a:solidFill>
              <a:srgbClr val="FFE2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FB8E116-1E02-4DC8-8784-ABCD711C4532}"/>
                </a:ext>
              </a:extLst>
            </p:cNvPr>
            <p:cNvSpPr/>
            <p:nvPr/>
          </p:nvSpPr>
          <p:spPr>
            <a:xfrm>
              <a:off x="5634037" y="3546156"/>
              <a:ext cx="81057" cy="61341"/>
            </a:xfrm>
            <a:custGeom>
              <a:avLst/>
              <a:gdLst>
                <a:gd name="connsiteX0" fmla="*/ 60579 w 81057"/>
                <a:gd name="connsiteY0" fmla="*/ 0 h 61341"/>
                <a:gd name="connsiteX1" fmla="*/ 81058 w 81057"/>
                <a:gd name="connsiteY1" fmla="*/ 61341 h 61341"/>
                <a:gd name="connsiteX2" fmla="*/ 0 w 81057"/>
                <a:gd name="connsiteY2" fmla="*/ 54293 h 6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57" h="61341">
                  <a:moveTo>
                    <a:pt x="60579" y="0"/>
                  </a:moveTo>
                  <a:lnTo>
                    <a:pt x="81058" y="61341"/>
                  </a:lnTo>
                  <a:lnTo>
                    <a:pt x="0" y="54293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37357D2-FF4D-4E12-8881-E844EB0E8D2A}"/>
                </a:ext>
              </a:extLst>
            </p:cNvPr>
            <p:cNvSpPr/>
            <p:nvPr/>
          </p:nvSpPr>
          <p:spPr>
            <a:xfrm>
              <a:off x="6413086" y="3243322"/>
              <a:ext cx="145394" cy="153673"/>
            </a:xfrm>
            <a:custGeom>
              <a:avLst/>
              <a:gdLst>
                <a:gd name="connsiteX0" fmla="*/ 0 w 145394"/>
                <a:gd name="connsiteY0" fmla="*/ 26991 h 153673"/>
                <a:gd name="connsiteX1" fmla="*/ 74676 w 145394"/>
                <a:gd name="connsiteY1" fmla="*/ 2131 h 153673"/>
                <a:gd name="connsiteX2" fmla="*/ 127349 w 145394"/>
                <a:gd name="connsiteY2" fmla="*/ 28420 h 153673"/>
                <a:gd name="connsiteX3" fmla="*/ 143256 w 145394"/>
                <a:gd name="connsiteY3" fmla="*/ 76235 h 153673"/>
                <a:gd name="connsiteX4" fmla="*/ 116872 w 145394"/>
                <a:gd name="connsiteY4" fmla="*/ 128813 h 153673"/>
                <a:gd name="connsiteX5" fmla="*/ 42196 w 145394"/>
                <a:gd name="connsiteY5" fmla="*/ 153673 h 153673"/>
                <a:gd name="connsiteX6" fmla="*/ 0 w 145394"/>
                <a:gd name="connsiteY6" fmla="*/ 26991 h 15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394" h="153673">
                  <a:moveTo>
                    <a:pt x="0" y="26991"/>
                  </a:moveTo>
                  <a:lnTo>
                    <a:pt x="74676" y="2131"/>
                  </a:lnTo>
                  <a:cubicBezTo>
                    <a:pt x="96488" y="-5108"/>
                    <a:pt x="120110" y="6703"/>
                    <a:pt x="127349" y="28420"/>
                  </a:cubicBezTo>
                  <a:lnTo>
                    <a:pt x="143256" y="76235"/>
                  </a:lnTo>
                  <a:cubicBezTo>
                    <a:pt x="150495" y="98047"/>
                    <a:pt x="138779" y="121574"/>
                    <a:pt x="116872" y="128813"/>
                  </a:cubicBezTo>
                  <a:lnTo>
                    <a:pt x="42196" y="153673"/>
                  </a:lnTo>
                  <a:lnTo>
                    <a:pt x="0" y="26991"/>
                  </a:ln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1EF2F9E-F502-485B-9B8D-C756401DA078}"/>
                </a:ext>
              </a:extLst>
            </p:cNvPr>
            <p:cNvSpPr/>
            <p:nvPr/>
          </p:nvSpPr>
          <p:spPr>
            <a:xfrm rot="-6505988">
              <a:off x="6345258" y="3317754"/>
              <a:ext cx="133636" cy="46577"/>
            </a:xfrm>
            <a:custGeom>
              <a:avLst/>
              <a:gdLst>
                <a:gd name="connsiteX0" fmla="*/ 0 w 133636"/>
                <a:gd name="connsiteY0" fmla="*/ 0 h 46577"/>
                <a:gd name="connsiteX1" fmla="*/ 133637 w 133636"/>
                <a:gd name="connsiteY1" fmla="*/ 0 h 46577"/>
                <a:gd name="connsiteX2" fmla="*/ 133637 w 133636"/>
                <a:gd name="connsiteY2" fmla="*/ 46578 h 46577"/>
                <a:gd name="connsiteX3" fmla="*/ 0 w 133636"/>
                <a:gd name="connsiteY3" fmla="*/ 46578 h 4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636" h="46577">
                  <a:moveTo>
                    <a:pt x="0" y="0"/>
                  </a:moveTo>
                  <a:lnTo>
                    <a:pt x="133637" y="0"/>
                  </a:lnTo>
                  <a:lnTo>
                    <a:pt x="133637" y="46578"/>
                  </a:lnTo>
                  <a:lnTo>
                    <a:pt x="0" y="46578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3EA1531-B55F-4804-A393-4AC6F8042B98}"/>
                </a:ext>
              </a:extLst>
            </p:cNvPr>
            <p:cNvSpPr/>
            <p:nvPr/>
          </p:nvSpPr>
          <p:spPr>
            <a:xfrm>
              <a:off x="6434232" y="3295554"/>
              <a:ext cx="124344" cy="101345"/>
            </a:xfrm>
            <a:custGeom>
              <a:avLst/>
              <a:gdLst>
                <a:gd name="connsiteX0" fmla="*/ 0 w 124344"/>
                <a:gd name="connsiteY0" fmla="*/ 38100 h 101345"/>
                <a:gd name="connsiteX1" fmla="*/ 114205 w 124344"/>
                <a:gd name="connsiteY1" fmla="*/ 0 h 101345"/>
                <a:gd name="connsiteX2" fmla="*/ 122206 w 124344"/>
                <a:gd name="connsiteY2" fmla="*/ 23908 h 101345"/>
                <a:gd name="connsiteX3" fmla="*/ 95821 w 124344"/>
                <a:gd name="connsiteY3" fmla="*/ 76486 h 101345"/>
                <a:gd name="connsiteX4" fmla="*/ 21146 w 124344"/>
                <a:gd name="connsiteY4" fmla="*/ 101346 h 101345"/>
                <a:gd name="connsiteX5" fmla="*/ 0 w 124344"/>
                <a:gd name="connsiteY5" fmla="*/ 38100 h 10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344" h="101345">
                  <a:moveTo>
                    <a:pt x="0" y="38100"/>
                  </a:moveTo>
                  <a:lnTo>
                    <a:pt x="114205" y="0"/>
                  </a:lnTo>
                  <a:lnTo>
                    <a:pt x="122206" y="23908"/>
                  </a:lnTo>
                  <a:cubicBezTo>
                    <a:pt x="129445" y="45720"/>
                    <a:pt x="117729" y="69247"/>
                    <a:pt x="95821" y="76486"/>
                  </a:cubicBezTo>
                  <a:lnTo>
                    <a:pt x="21146" y="101346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C3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9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23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2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287065" y="17002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5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312949" y="5808715"/>
            <a:ext cx="2317273" cy="1890225"/>
            <a:chOff x="5795949" y="3167093"/>
            <a:chExt cx="600710" cy="527646"/>
          </a:xfrm>
        </p:grpSpPr>
        <p:grpSp>
          <p:nvGrpSpPr>
            <p:cNvPr id="56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58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59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68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5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6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10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1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11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113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1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2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3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4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5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6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137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138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39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0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1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2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3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5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253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254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258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9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  <p:grpSp>
          <p:nvGrpSpPr>
            <p:cNvPr id="255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256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7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60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164551" y="1033023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61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4297281" y="590071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62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6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5985200" y="1621578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64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876027" y="532266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65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19266580">
            <a:off x="-5384166" y="-1842519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99" name="Graphic 876">
            <a:extLst>
              <a:ext uri="{FF2B5EF4-FFF2-40B4-BE49-F238E27FC236}">
                <a16:creationId xmlns:a16="http://schemas.microsoft.com/office/drawing/2014/main" id="{7A2089B7-881F-4BB2-9150-0E870759F876}"/>
              </a:ext>
            </a:extLst>
          </p:cNvPr>
          <p:cNvGrpSpPr/>
          <p:nvPr/>
        </p:nvGrpSpPr>
        <p:grpSpPr>
          <a:xfrm rot="1656797">
            <a:off x="2776638" y="5001968"/>
            <a:ext cx="1059547" cy="866816"/>
            <a:chOff x="-380835" y="371217"/>
            <a:chExt cx="1182052" cy="823912"/>
          </a:xfrm>
        </p:grpSpPr>
        <p:grpSp>
          <p:nvGrpSpPr>
            <p:cNvPr id="300" name="Graphic 876">
              <a:extLst>
                <a:ext uri="{FF2B5EF4-FFF2-40B4-BE49-F238E27FC236}">
                  <a16:creationId xmlns:a16="http://schemas.microsoft.com/office/drawing/2014/main" id="{007F61F4-9845-4B4E-AB2C-52F810DA1526}"/>
                </a:ext>
              </a:extLst>
            </p:cNvPr>
            <p:cNvGrpSpPr/>
            <p:nvPr/>
          </p:nvGrpSpPr>
          <p:grpSpPr>
            <a:xfrm>
              <a:off x="-276917" y="371217"/>
              <a:ext cx="1078134" cy="565413"/>
              <a:chOff x="-276917" y="371217"/>
              <a:chExt cx="1078134" cy="565413"/>
            </a:xfrm>
          </p:grpSpPr>
          <p:sp>
            <p:nvSpPr>
              <p:cNvPr id="304" name="Freeform: Shape 380">
                <a:extLst>
                  <a:ext uri="{FF2B5EF4-FFF2-40B4-BE49-F238E27FC236}">
                    <a16:creationId xmlns:a16="http://schemas.microsoft.com/office/drawing/2014/main" id="{D36DF30A-C074-4395-9280-20BD0D399D31}"/>
                  </a:ext>
                </a:extLst>
              </p:cNvPr>
              <p:cNvSpPr/>
              <p:nvPr/>
            </p:nvSpPr>
            <p:spPr>
              <a:xfrm>
                <a:off x="-3264" y="496851"/>
                <a:ext cx="599598" cy="439778"/>
              </a:xfrm>
              <a:custGeom>
                <a:avLst/>
                <a:gdLst>
                  <a:gd name="connsiteX0" fmla="*/ 510254 w 599598"/>
                  <a:gd name="connsiteY0" fmla="*/ 0 h 439778"/>
                  <a:gd name="connsiteX1" fmla="*/ 0 w 599598"/>
                  <a:gd name="connsiteY1" fmla="*/ 174403 h 439778"/>
                  <a:gd name="connsiteX2" fmla="*/ 90106 w 599598"/>
                  <a:gd name="connsiteY2" fmla="*/ 434054 h 439778"/>
                  <a:gd name="connsiteX3" fmla="*/ 599599 w 599598"/>
                  <a:gd name="connsiteY3" fmla="*/ 257270 h 439778"/>
                  <a:gd name="connsiteX4" fmla="*/ 510254 w 599598"/>
                  <a:gd name="connsiteY4" fmla="*/ 0 h 4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9598" h="439778">
                    <a:moveTo>
                      <a:pt x="510254" y="0"/>
                    </a:moveTo>
                    <a:lnTo>
                      <a:pt x="0" y="174403"/>
                    </a:lnTo>
                    <a:lnTo>
                      <a:pt x="90106" y="434054"/>
                    </a:lnTo>
                    <a:cubicBezTo>
                      <a:pt x="278511" y="460439"/>
                      <a:pt x="468059" y="394621"/>
                      <a:pt x="599599" y="257270"/>
                    </a:cubicBezTo>
                    <a:lnTo>
                      <a:pt x="510254" y="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5" name="Freeform: Shape 381">
                <a:extLst>
                  <a:ext uri="{FF2B5EF4-FFF2-40B4-BE49-F238E27FC236}">
                    <a16:creationId xmlns:a16="http://schemas.microsoft.com/office/drawing/2014/main" id="{DF34787E-2C2F-44C6-B5F6-2BEA5AA79251}"/>
                  </a:ext>
                </a:extLst>
              </p:cNvPr>
              <p:cNvSpPr/>
              <p:nvPr/>
            </p:nvSpPr>
            <p:spPr>
              <a:xfrm>
                <a:off x="-276917" y="371217"/>
                <a:ext cx="1078134" cy="458057"/>
              </a:xfrm>
              <a:custGeom>
                <a:avLst/>
                <a:gdLst>
                  <a:gd name="connsiteX0" fmla="*/ 1078135 w 1078134"/>
                  <a:gd name="connsiteY0" fmla="*/ 41910 h 458057"/>
                  <a:gd name="connsiteX1" fmla="*/ 618554 w 1078134"/>
                  <a:gd name="connsiteY1" fmla="*/ 458057 h 458057"/>
                  <a:gd name="connsiteX2" fmla="*/ 0 w 1078134"/>
                  <a:gd name="connsiteY2" fmla="*/ 416147 h 458057"/>
                  <a:gd name="connsiteX3" fmla="*/ 64294 w 1078134"/>
                  <a:gd name="connsiteY3" fmla="*/ 357950 h 458057"/>
                  <a:gd name="connsiteX4" fmla="*/ 98965 w 1078134"/>
                  <a:gd name="connsiteY4" fmla="*/ 326517 h 458057"/>
                  <a:gd name="connsiteX5" fmla="*/ 459581 w 1078134"/>
                  <a:gd name="connsiteY5" fmla="*/ 0 h 458057"/>
                  <a:gd name="connsiteX6" fmla="*/ 944975 w 1078134"/>
                  <a:gd name="connsiteY6" fmla="*/ 32957 h 458057"/>
                  <a:gd name="connsiteX7" fmla="*/ 991553 w 1078134"/>
                  <a:gd name="connsiteY7" fmla="*/ 36100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8134" h="458057">
                    <a:moveTo>
                      <a:pt x="1078135" y="41910"/>
                    </a:moveTo>
                    <a:lnTo>
                      <a:pt x="618554" y="458057"/>
                    </a:lnTo>
                    <a:lnTo>
                      <a:pt x="0" y="416147"/>
                    </a:lnTo>
                    <a:lnTo>
                      <a:pt x="64294" y="357950"/>
                    </a:lnTo>
                    <a:lnTo>
                      <a:pt x="98965" y="326517"/>
                    </a:lnTo>
                    <a:lnTo>
                      <a:pt x="459581" y="0"/>
                    </a:lnTo>
                    <a:lnTo>
                      <a:pt x="944975" y="32957"/>
                    </a:lnTo>
                    <a:lnTo>
                      <a:pt x="991553" y="3610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6" name="Freeform: Shape 382">
                <a:extLst>
                  <a:ext uri="{FF2B5EF4-FFF2-40B4-BE49-F238E27FC236}">
                    <a16:creationId xmlns:a16="http://schemas.microsoft.com/office/drawing/2014/main" id="{BD41349B-9382-4562-A2EB-0B030B473C21}"/>
                  </a:ext>
                </a:extLst>
              </p:cNvPr>
              <p:cNvSpPr/>
              <p:nvPr/>
            </p:nvSpPr>
            <p:spPr>
              <a:xfrm>
                <a:off x="-212623" y="371217"/>
                <a:ext cx="927258" cy="393954"/>
              </a:xfrm>
              <a:custGeom>
                <a:avLst/>
                <a:gdLst>
                  <a:gd name="connsiteX0" fmla="*/ 927259 w 927258"/>
                  <a:gd name="connsiteY0" fmla="*/ 36100 h 393954"/>
                  <a:gd name="connsiteX1" fmla="*/ 531971 w 927258"/>
                  <a:gd name="connsiteY1" fmla="*/ 393954 h 393954"/>
                  <a:gd name="connsiteX2" fmla="*/ 0 w 927258"/>
                  <a:gd name="connsiteY2" fmla="*/ 357950 h 393954"/>
                  <a:gd name="connsiteX3" fmla="*/ 34671 w 927258"/>
                  <a:gd name="connsiteY3" fmla="*/ 326517 h 393954"/>
                  <a:gd name="connsiteX4" fmla="*/ 395288 w 927258"/>
                  <a:gd name="connsiteY4" fmla="*/ 0 h 393954"/>
                  <a:gd name="connsiteX5" fmla="*/ 880682 w 927258"/>
                  <a:gd name="connsiteY5" fmla="*/ 32957 h 393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258" h="393954">
                    <a:moveTo>
                      <a:pt x="927259" y="36100"/>
                    </a:moveTo>
                    <a:lnTo>
                      <a:pt x="531971" y="393954"/>
                    </a:lnTo>
                    <a:lnTo>
                      <a:pt x="0" y="357950"/>
                    </a:lnTo>
                    <a:lnTo>
                      <a:pt x="34671" y="326517"/>
                    </a:lnTo>
                    <a:lnTo>
                      <a:pt x="395288" y="0"/>
                    </a:lnTo>
                    <a:lnTo>
                      <a:pt x="880682" y="32957"/>
                    </a:lnTo>
                    <a:close/>
                  </a:path>
                </a:pathLst>
              </a:custGeom>
              <a:solidFill>
                <a:srgbClr val="484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01" name="Graphic 876">
              <a:extLst>
                <a:ext uri="{FF2B5EF4-FFF2-40B4-BE49-F238E27FC236}">
                  <a16:creationId xmlns:a16="http://schemas.microsoft.com/office/drawing/2014/main" id="{0651C3C4-664C-436D-A1A7-06A32D979200}"/>
                </a:ext>
              </a:extLst>
            </p:cNvPr>
            <p:cNvGrpSpPr/>
            <p:nvPr/>
          </p:nvGrpSpPr>
          <p:grpSpPr>
            <a:xfrm>
              <a:off x="-380835" y="555811"/>
              <a:ext cx="644461" cy="639318"/>
              <a:chOff x="-380835" y="555811"/>
              <a:chExt cx="644461" cy="639318"/>
            </a:xfrm>
            <a:solidFill>
              <a:srgbClr val="FFD524"/>
            </a:solidFill>
          </p:grpSpPr>
          <p:sp>
            <p:nvSpPr>
              <p:cNvPr id="302" name="Freeform: Shape 378">
                <a:extLst>
                  <a:ext uri="{FF2B5EF4-FFF2-40B4-BE49-F238E27FC236}">
                    <a16:creationId xmlns:a16="http://schemas.microsoft.com/office/drawing/2014/main" id="{AD5EABB7-B2A6-4BF4-B019-6B0F21500B96}"/>
                  </a:ext>
                </a:extLst>
              </p:cNvPr>
              <p:cNvSpPr/>
              <p:nvPr/>
            </p:nvSpPr>
            <p:spPr>
              <a:xfrm>
                <a:off x="-321494" y="555811"/>
                <a:ext cx="585120" cy="588168"/>
              </a:xfrm>
              <a:custGeom>
                <a:avLst/>
                <a:gdLst>
                  <a:gd name="connsiteX0" fmla="*/ 24956 w 585120"/>
                  <a:gd name="connsiteY0" fmla="*/ 588169 h 588168"/>
                  <a:gd name="connsiteX1" fmla="*/ 0 w 585120"/>
                  <a:gd name="connsiteY1" fmla="*/ 585883 h 588168"/>
                  <a:gd name="connsiteX2" fmla="*/ 32766 w 585120"/>
                  <a:gd name="connsiteY2" fmla="*/ 222790 h 588168"/>
                  <a:gd name="connsiteX3" fmla="*/ 575596 w 585120"/>
                  <a:gd name="connsiteY3" fmla="*/ 0 h 588168"/>
                  <a:gd name="connsiteX4" fmla="*/ 585121 w 585120"/>
                  <a:gd name="connsiteY4" fmla="*/ 23241 h 588168"/>
                  <a:gd name="connsiteX5" fmla="*/ 56388 w 585120"/>
                  <a:gd name="connsiteY5" fmla="*/ 240221 h 58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5120" h="588168">
                    <a:moveTo>
                      <a:pt x="24956" y="588169"/>
                    </a:moveTo>
                    <a:lnTo>
                      <a:pt x="0" y="585883"/>
                    </a:lnTo>
                    <a:lnTo>
                      <a:pt x="32766" y="222790"/>
                    </a:lnTo>
                    <a:lnTo>
                      <a:pt x="575596" y="0"/>
                    </a:lnTo>
                    <a:lnTo>
                      <a:pt x="585121" y="23241"/>
                    </a:lnTo>
                    <a:lnTo>
                      <a:pt x="56388" y="240221"/>
                    </a:ln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3" name="Freeform: Shape 379">
                <a:extLst>
                  <a:ext uri="{FF2B5EF4-FFF2-40B4-BE49-F238E27FC236}">
                    <a16:creationId xmlns:a16="http://schemas.microsoft.com/office/drawing/2014/main" id="{218B0A24-83E5-4CE7-BED0-853DA2EE3382}"/>
                  </a:ext>
                </a:extLst>
              </p:cNvPr>
              <p:cNvSpPr/>
              <p:nvPr/>
            </p:nvSpPr>
            <p:spPr>
              <a:xfrm>
                <a:off x="-380835" y="1007010"/>
                <a:ext cx="121695" cy="188118"/>
              </a:xfrm>
              <a:custGeom>
                <a:avLst/>
                <a:gdLst>
                  <a:gd name="connsiteX0" fmla="*/ 85058 w 121695"/>
                  <a:gd name="connsiteY0" fmla="*/ 1619 h 188118"/>
                  <a:gd name="connsiteX1" fmla="*/ 79915 w 121695"/>
                  <a:gd name="connsiteY1" fmla="*/ 0 h 188118"/>
                  <a:gd name="connsiteX2" fmla="*/ 0 w 121695"/>
                  <a:gd name="connsiteY2" fmla="*/ 170783 h 188118"/>
                  <a:gd name="connsiteX3" fmla="*/ 111824 w 121695"/>
                  <a:gd name="connsiteY3" fmla="*/ 188119 h 188118"/>
                  <a:gd name="connsiteX4" fmla="*/ 85058 w 121695"/>
                  <a:gd name="connsiteY4" fmla="*/ 1619 h 18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695" h="188118">
                    <a:moveTo>
                      <a:pt x="85058" y="1619"/>
                    </a:moveTo>
                    <a:lnTo>
                      <a:pt x="79915" y="0"/>
                    </a:lnTo>
                    <a:cubicBezTo>
                      <a:pt x="64484" y="5810"/>
                      <a:pt x="10573" y="35814"/>
                      <a:pt x="0" y="170783"/>
                    </a:cubicBezTo>
                    <a:lnTo>
                      <a:pt x="111824" y="188119"/>
                    </a:lnTo>
                    <a:cubicBezTo>
                      <a:pt x="140684" y="56483"/>
                      <a:pt x="98393" y="12002"/>
                      <a:pt x="85058" y="1619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77741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2" name="Oval 19321">
            <a:extLst>
              <a:ext uri="{FF2B5EF4-FFF2-40B4-BE49-F238E27FC236}">
                <a16:creationId xmlns:a16="http://schemas.microsoft.com/office/drawing/2014/main" id="{22A24954-DCA1-4379-AB59-862675A13128}"/>
              </a:ext>
            </a:extLst>
          </p:cNvPr>
          <p:cNvSpPr/>
          <p:nvPr/>
        </p:nvSpPr>
        <p:spPr>
          <a:xfrm rot="1975839">
            <a:off x="2816205" y="-7355138"/>
            <a:ext cx="9939438" cy="100357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9321" name="Oval 19320">
            <a:extLst>
              <a:ext uri="{FF2B5EF4-FFF2-40B4-BE49-F238E27FC236}">
                <a16:creationId xmlns:a16="http://schemas.microsoft.com/office/drawing/2014/main" id="{C231461B-37E3-4489-BCC5-7C498F620F5F}"/>
              </a:ext>
            </a:extLst>
          </p:cNvPr>
          <p:cNvSpPr/>
          <p:nvPr/>
        </p:nvSpPr>
        <p:spPr>
          <a:xfrm rot="1063148">
            <a:off x="-2004405" y="4036425"/>
            <a:ext cx="11370505" cy="114019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170" name="Graphic 15">
            <a:extLst>
              <a:ext uri="{FF2B5EF4-FFF2-40B4-BE49-F238E27FC236}">
                <a16:creationId xmlns:a16="http://schemas.microsoft.com/office/drawing/2014/main" id="{4F2C68B5-A372-4527-A203-6F9153E5DD48}"/>
              </a:ext>
            </a:extLst>
          </p:cNvPr>
          <p:cNvGrpSpPr/>
          <p:nvPr/>
        </p:nvGrpSpPr>
        <p:grpSpPr>
          <a:xfrm rot="20537283">
            <a:off x="9368160" y="2122882"/>
            <a:ext cx="7591292" cy="7262422"/>
            <a:chOff x="6779513" y="2922174"/>
            <a:chExt cx="547687" cy="54768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id="{A7612576-6291-45CC-A450-547A35DBA278}"/>
                </a:ext>
              </a:extLst>
            </p:cNvPr>
            <p:cNvSpPr/>
            <p:nvPr/>
          </p:nvSpPr>
          <p:spPr>
            <a:xfrm>
              <a:off x="6779513" y="2922174"/>
              <a:ext cx="547687" cy="547687"/>
            </a:xfrm>
            <a:custGeom>
              <a:avLst/>
              <a:gdLst>
                <a:gd name="connsiteX0" fmla="*/ 547688 w 547687"/>
                <a:gd name="connsiteY0" fmla="*/ 273844 h 547687"/>
                <a:gd name="connsiteX1" fmla="*/ 273844 w 547687"/>
                <a:gd name="connsiteY1" fmla="*/ 547687 h 547687"/>
                <a:gd name="connsiteX2" fmla="*/ 0 w 547687"/>
                <a:gd name="connsiteY2" fmla="*/ 273844 h 547687"/>
                <a:gd name="connsiteX3" fmla="*/ 273844 w 547687"/>
                <a:gd name="connsiteY3" fmla="*/ 0 h 547687"/>
                <a:gd name="connsiteX4" fmla="*/ 547688 w 547687"/>
                <a:gd name="connsiteY4" fmla="*/ 273844 h 5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547687">
                  <a:moveTo>
                    <a:pt x="547688" y="273844"/>
                  </a:moveTo>
                  <a:cubicBezTo>
                    <a:pt x="547688" y="425083"/>
                    <a:pt x="425083" y="547687"/>
                    <a:pt x="273844" y="547687"/>
                  </a:cubicBezTo>
                  <a:cubicBezTo>
                    <a:pt x="122604" y="547687"/>
                    <a:pt x="0" y="425083"/>
                    <a:pt x="0" y="273844"/>
                  </a:cubicBezTo>
                  <a:cubicBezTo>
                    <a:pt x="0" y="122604"/>
                    <a:pt x="122604" y="0"/>
                    <a:pt x="273844" y="0"/>
                  </a:cubicBezTo>
                  <a:cubicBezTo>
                    <a:pt x="425083" y="0"/>
                    <a:pt x="547688" y="122604"/>
                    <a:pt x="547688" y="2738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id="{0362E10C-B93B-4F0D-89A5-59DC3F62B659}"/>
                </a:ext>
              </a:extLst>
            </p:cNvPr>
            <p:cNvSpPr/>
            <p:nvPr/>
          </p:nvSpPr>
          <p:spPr>
            <a:xfrm>
              <a:off x="7009065" y="3110388"/>
              <a:ext cx="107823" cy="107823"/>
            </a:xfrm>
            <a:custGeom>
              <a:avLst/>
              <a:gdLst>
                <a:gd name="connsiteX0" fmla="*/ 107823 w 107823"/>
                <a:gd name="connsiteY0" fmla="*/ 53912 h 107823"/>
                <a:gd name="connsiteX1" fmla="*/ 53912 w 107823"/>
                <a:gd name="connsiteY1" fmla="*/ 107823 h 107823"/>
                <a:gd name="connsiteX2" fmla="*/ 0 w 107823"/>
                <a:gd name="connsiteY2" fmla="*/ 53912 h 107823"/>
                <a:gd name="connsiteX3" fmla="*/ 53912 w 107823"/>
                <a:gd name="connsiteY3" fmla="*/ 0 h 107823"/>
                <a:gd name="connsiteX4" fmla="*/ 107823 w 107823"/>
                <a:gd name="connsiteY4" fmla="*/ 53912 h 10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3" h="107823">
                  <a:moveTo>
                    <a:pt x="107823" y="53912"/>
                  </a:moveTo>
                  <a:cubicBezTo>
                    <a:pt x="107823" y="83725"/>
                    <a:pt x="83630" y="107823"/>
                    <a:pt x="53912" y="107823"/>
                  </a:cubicBezTo>
                  <a:cubicBezTo>
                    <a:pt x="24099" y="107823"/>
                    <a:pt x="0" y="83630"/>
                    <a:pt x="0" y="53912"/>
                  </a:cubicBezTo>
                  <a:cubicBezTo>
                    <a:pt x="0" y="24099"/>
                    <a:pt x="24194" y="0"/>
                    <a:pt x="53912" y="0"/>
                  </a:cubicBezTo>
                  <a:cubicBezTo>
                    <a:pt x="83630" y="-95"/>
                    <a:pt x="107823" y="24099"/>
                    <a:pt x="107823" y="539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id="{FAE1C3FA-2F7E-4794-A373-AD29EC2EA29A}"/>
                </a:ext>
              </a:extLst>
            </p:cNvPr>
            <p:cNvSpPr/>
            <p:nvPr/>
          </p:nvSpPr>
          <p:spPr>
            <a:xfrm>
              <a:off x="6996302" y="3050762"/>
              <a:ext cx="24955" cy="24955"/>
            </a:xfrm>
            <a:custGeom>
              <a:avLst/>
              <a:gdLst>
                <a:gd name="connsiteX0" fmla="*/ 24956 w 24955"/>
                <a:gd name="connsiteY0" fmla="*/ 12478 h 24955"/>
                <a:gd name="connsiteX1" fmla="*/ 12478 w 24955"/>
                <a:gd name="connsiteY1" fmla="*/ 24956 h 24955"/>
                <a:gd name="connsiteX2" fmla="*/ 0 w 24955"/>
                <a:gd name="connsiteY2" fmla="*/ 12478 h 24955"/>
                <a:gd name="connsiteX3" fmla="*/ 12478 w 24955"/>
                <a:gd name="connsiteY3" fmla="*/ 0 h 24955"/>
                <a:gd name="connsiteX4" fmla="*/ 24956 w 24955"/>
                <a:gd name="connsiteY4" fmla="*/ 12478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55" h="24955">
                  <a:moveTo>
                    <a:pt x="24956" y="12478"/>
                  </a:moveTo>
                  <a:cubicBezTo>
                    <a:pt x="24956" y="19369"/>
                    <a:pt x="19369" y="24956"/>
                    <a:pt x="12478" y="24956"/>
                  </a:cubicBezTo>
                  <a:cubicBezTo>
                    <a:pt x="5587" y="24956"/>
                    <a:pt x="0" y="19369"/>
                    <a:pt x="0" y="12478"/>
                  </a:cubicBezTo>
                  <a:cubicBezTo>
                    <a:pt x="0" y="5587"/>
                    <a:pt x="5587" y="0"/>
                    <a:pt x="12478" y="0"/>
                  </a:cubicBezTo>
                  <a:cubicBezTo>
                    <a:pt x="19369" y="0"/>
                    <a:pt x="24956" y="5587"/>
                    <a:pt x="24956" y="124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id="{8E2D77FF-1555-486D-B56D-44B2BB4E50BC}"/>
                </a:ext>
              </a:extLst>
            </p:cNvPr>
            <p:cNvSpPr/>
            <p:nvPr/>
          </p:nvSpPr>
          <p:spPr>
            <a:xfrm>
              <a:off x="7280623" y="3196018"/>
              <a:ext cx="24955" cy="24955"/>
            </a:xfrm>
            <a:custGeom>
              <a:avLst/>
              <a:gdLst>
                <a:gd name="connsiteX0" fmla="*/ 24955 w 24955"/>
                <a:gd name="connsiteY0" fmla="*/ 12478 h 24955"/>
                <a:gd name="connsiteX1" fmla="*/ 12478 w 24955"/>
                <a:gd name="connsiteY1" fmla="*/ 24956 h 24955"/>
                <a:gd name="connsiteX2" fmla="*/ 0 w 24955"/>
                <a:gd name="connsiteY2" fmla="*/ 12478 h 24955"/>
                <a:gd name="connsiteX3" fmla="*/ 12478 w 24955"/>
                <a:gd name="connsiteY3" fmla="*/ 0 h 24955"/>
                <a:gd name="connsiteX4" fmla="*/ 24955 w 24955"/>
                <a:gd name="connsiteY4" fmla="*/ 12478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55" h="24955">
                  <a:moveTo>
                    <a:pt x="24955" y="12478"/>
                  </a:moveTo>
                  <a:cubicBezTo>
                    <a:pt x="24955" y="19336"/>
                    <a:pt x="19336" y="24956"/>
                    <a:pt x="12478" y="24956"/>
                  </a:cubicBezTo>
                  <a:cubicBezTo>
                    <a:pt x="5620" y="24956"/>
                    <a:pt x="0" y="19336"/>
                    <a:pt x="0" y="12478"/>
                  </a:cubicBezTo>
                  <a:cubicBezTo>
                    <a:pt x="0" y="5620"/>
                    <a:pt x="5620" y="0"/>
                    <a:pt x="12478" y="0"/>
                  </a:cubicBezTo>
                  <a:cubicBezTo>
                    <a:pt x="19336" y="0"/>
                    <a:pt x="24955" y="5620"/>
                    <a:pt x="24955" y="124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8E6B97BF-AFE0-4C9B-BB83-B4E7599DBE55}"/>
                </a:ext>
              </a:extLst>
            </p:cNvPr>
            <p:cNvSpPr/>
            <p:nvPr/>
          </p:nvSpPr>
          <p:spPr>
            <a:xfrm>
              <a:off x="7224902" y="3075813"/>
              <a:ext cx="24955" cy="24955"/>
            </a:xfrm>
            <a:custGeom>
              <a:avLst/>
              <a:gdLst>
                <a:gd name="connsiteX0" fmla="*/ 24956 w 24955"/>
                <a:gd name="connsiteY0" fmla="*/ 12478 h 24955"/>
                <a:gd name="connsiteX1" fmla="*/ 12478 w 24955"/>
                <a:gd name="connsiteY1" fmla="*/ 24955 h 24955"/>
                <a:gd name="connsiteX2" fmla="*/ 0 w 24955"/>
                <a:gd name="connsiteY2" fmla="*/ 12478 h 24955"/>
                <a:gd name="connsiteX3" fmla="*/ 12478 w 24955"/>
                <a:gd name="connsiteY3" fmla="*/ 0 h 24955"/>
                <a:gd name="connsiteX4" fmla="*/ 24956 w 24955"/>
                <a:gd name="connsiteY4" fmla="*/ 12478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55" h="24955">
                  <a:moveTo>
                    <a:pt x="24956" y="12478"/>
                  </a:moveTo>
                  <a:cubicBezTo>
                    <a:pt x="24956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id="{3614B47A-DF62-4742-BB52-D5C67AB210E1}"/>
                </a:ext>
              </a:extLst>
            </p:cNvPr>
            <p:cNvSpPr/>
            <p:nvPr/>
          </p:nvSpPr>
          <p:spPr>
            <a:xfrm>
              <a:off x="7062977" y="3258312"/>
              <a:ext cx="24955" cy="24955"/>
            </a:xfrm>
            <a:custGeom>
              <a:avLst/>
              <a:gdLst>
                <a:gd name="connsiteX0" fmla="*/ 24956 w 24955"/>
                <a:gd name="connsiteY0" fmla="*/ 12478 h 24955"/>
                <a:gd name="connsiteX1" fmla="*/ 12478 w 24955"/>
                <a:gd name="connsiteY1" fmla="*/ 24955 h 24955"/>
                <a:gd name="connsiteX2" fmla="*/ 0 w 24955"/>
                <a:gd name="connsiteY2" fmla="*/ 12478 h 24955"/>
                <a:gd name="connsiteX3" fmla="*/ 12478 w 24955"/>
                <a:gd name="connsiteY3" fmla="*/ 0 h 24955"/>
                <a:gd name="connsiteX4" fmla="*/ 24956 w 24955"/>
                <a:gd name="connsiteY4" fmla="*/ 12478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55" h="24955">
                  <a:moveTo>
                    <a:pt x="24956" y="12478"/>
                  </a:moveTo>
                  <a:cubicBezTo>
                    <a:pt x="24956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id="{1FE9CB49-9062-4DD0-B850-D0EF4A908D98}"/>
                </a:ext>
              </a:extLst>
            </p:cNvPr>
            <p:cNvSpPr/>
            <p:nvPr/>
          </p:nvSpPr>
          <p:spPr>
            <a:xfrm>
              <a:off x="7224902" y="3283362"/>
              <a:ext cx="24955" cy="24955"/>
            </a:xfrm>
            <a:custGeom>
              <a:avLst/>
              <a:gdLst>
                <a:gd name="connsiteX0" fmla="*/ 24956 w 24955"/>
                <a:gd name="connsiteY0" fmla="*/ 12478 h 24955"/>
                <a:gd name="connsiteX1" fmla="*/ 12478 w 24955"/>
                <a:gd name="connsiteY1" fmla="*/ 24956 h 24955"/>
                <a:gd name="connsiteX2" fmla="*/ 0 w 24955"/>
                <a:gd name="connsiteY2" fmla="*/ 12478 h 24955"/>
                <a:gd name="connsiteX3" fmla="*/ 12478 w 24955"/>
                <a:gd name="connsiteY3" fmla="*/ 0 h 24955"/>
                <a:gd name="connsiteX4" fmla="*/ 24956 w 24955"/>
                <a:gd name="connsiteY4" fmla="*/ 12478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55" h="24955">
                  <a:moveTo>
                    <a:pt x="24956" y="12478"/>
                  </a:moveTo>
                  <a:cubicBezTo>
                    <a:pt x="24956" y="19369"/>
                    <a:pt x="19369" y="24956"/>
                    <a:pt x="12478" y="24956"/>
                  </a:cubicBezTo>
                  <a:cubicBezTo>
                    <a:pt x="5587" y="24956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id="{6F7FE4DA-4A5E-49F6-9783-F87E73CCEDE5}"/>
                </a:ext>
              </a:extLst>
            </p:cNvPr>
            <p:cNvSpPr/>
            <p:nvPr/>
          </p:nvSpPr>
          <p:spPr>
            <a:xfrm>
              <a:off x="6916864" y="3212306"/>
              <a:ext cx="24955" cy="24955"/>
            </a:xfrm>
            <a:custGeom>
              <a:avLst/>
              <a:gdLst>
                <a:gd name="connsiteX0" fmla="*/ 24955 w 24955"/>
                <a:gd name="connsiteY0" fmla="*/ 12478 h 24955"/>
                <a:gd name="connsiteX1" fmla="*/ 12478 w 24955"/>
                <a:gd name="connsiteY1" fmla="*/ 24955 h 24955"/>
                <a:gd name="connsiteX2" fmla="*/ 0 w 24955"/>
                <a:gd name="connsiteY2" fmla="*/ 12478 h 24955"/>
                <a:gd name="connsiteX3" fmla="*/ 12478 w 24955"/>
                <a:gd name="connsiteY3" fmla="*/ 0 h 24955"/>
                <a:gd name="connsiteX4" fmla="*/ 24955 w 24955"/>
                <a:gd name="connsiteY4" fmla="*/ 12478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55" h="24955">
                  <a:moveTo>
                    <a:pt x="24955" y="12478"/>
                  </a:moveTo>
                  <a:cubicBezTo>
                    <a:pt x="24955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5" y="5586"/>
                    <a:pt x="24955" y="124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id="{FD27D10A-49EF-4B56-B002-1364F36E0FA4}"/>
                </a:ext>
              </a:extLst>
            </p:cNvPr>
            <p:cNvSpPr/>
            <p:nvPr/>
          </p:nvSpPr>
          <p:spPr>
            <a:xfrm>
              <a:off x="7148607" y="3142011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id="{E23720FE-212C-4D7D-9509-3AF774FEBF5D}"/>
                </a:ext>
              </a:extLst>
            </p:cNvPr>
            <p:cNvSpPr/>
            <p:nvPr/>
          </p:nvSpPr>
          <p:spPr>
            <a:xfrm>
              <a:off x="7053357" y="3347656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id="{63AE38EB-7654-416A-8192-A82ED97EAF06}"/>
                </a:ext>
              </a:extLst>
            </p:cNvPr>
            <p:cNvSpPr/>
            <p:nvPr/>
          </p:nvSpPr>
          <p:spPr>
            <a:xfrm>
              <a:off x="6853141" y="3100768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id="{48B6B086-6770-4CEF-A367-080F0F410DB3}"/>
                </a:ext>
              </a:extLst>
            </p:cNvPr>
            <p:cNvSpPr/>
            <p:nvPr/>
          </p:nvSpPr>
          <p:spPr>
            <a:xfrm>
              <a:off x="6948582" y="3261836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id="{D88FBAC0-13EE-4CB1-A135-2BA5231B3496}"/>
                </a:ext>
              </a:extLst>
            </p:cNvPr>
            <p:cNvSpPr/>
            <p:nvPr/>
          </p:nvSpPr>
          <p:spPr>
            <a:xfrm>
              <a:off x="7143844" y="3244595"/>
              <a:ext cx="52387" cy="52387"/>
            </a:xfrm>
            <a:custGeom>
              <a:avLst/>
              <a:gdLst>
                <a:gd name="connsiteX0" fmla="*/ 52388 w 52387"/>
                <a:gd name="connsiteY0" fmla="*/ 26194 h 52387"/>
                <a:gd name="connsiteX1" fmla="*/ 26194 w 52387"/>
                <a:gd name="connsiteY1" fmla="*/ 52388 h 52387"/>
                <a:gd name="connsiteX2" fmla="*/ 0 w 52387"/>
                <a:gd name="connsiteY2" fmla="*/ 26194 h 52387"/>
                <a:gd name="connsiteX3" fmla="*/ 26194 w 52387"/>
                <a:gd name="connsiteY3" fmla="*/ 0 h 52387"/>
                <a:gd name="connsiteX4" fmla="*/ 52388 w 52387"/>
                <a:gd name="connsiteY4" fmla="*/ 26194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87" h="52387">
                  <a:moveTo>
                    <a:pt x="52388" y="26194"/>
                  </a:moveTo>
                  <a:cubicBezTo>
                    <a:pt x="52388" y="40672"/>
                    <a:pt x="40672" y="52388"/>
                    <a:pt x="26194" y="52388"/>
                  </a:cubicBezTo>
                  <a:cubicBezTo>
                    <a:pt x="11716" y="52388"/>
                    <a:pt x="0" y="40672"/>
                    <a:pt x="0" y="26194"/>
                  </a:cubicBezTo>
                  <a:cubicBezTo>
                    <a:pt x="0" y="11716"/>
                    <a:pt x="11716" y="0"/>
                    <a:pt x="26194" y="0"/>
                  </a:cubicBezTo>
                  <a:cubicBezTo>
                    <a:pt x="40672" y="0"/>
                    <a:pt x="52388" y="11811"/>
                    <a:pt x="52388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id="{9EFF44BB-79F0-4503-97C7-65F6B7BC0895}"/>
                </a:ext>
              </a:extLst>
            </p:cNvPr>
            <p:cNvSpPr/>
            <p:nvPr/>
          </p:nvSpPr>
          <p:spPr>
            <a:xfrm>
              <a:off x="6865048" y="3273742"/>
              <a:ext cx="52387" cy="52387"/>
            </a:xfrm>
            <a:custGeom>
              <a:avLst/>
              <a:gdLst>
                <a:gd name="connsiteX0" fmla="*/ 52387 w 52387"/>
                <a:gd name="connsiteY0" fmla="*/ 26194 h 52387"/>
                <a:gd name="connsiteX1" fmla="*/ 26194 w 52387"/>
                <a:gd name="connsiteY1" fmla="*/ 52387 h 52387"/>
                <a:gd name="connsiteX2" fmla="*/ 0 w 52387"/>
                <a:gd name="connsiteY2" fmla="*/ 26194 h 52387"/>
                <a:gd name="connsiteX3" fmla="*/ 26194 w 52387"/>
                <a:gd name="connsiteY3" fmla="*/ 0 h 52387"/>
                <a:gd name="connsiteX4" fmla="*/ 52387 w 52387"/>
                <a:gd name="connsiteY4" fmla="*/ 26194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87" h="52387">
                  <a:moveTo>
                    <a:pt x="52387" y="26194"/>
                  </a:moveTo>
                  <a:cubicBezTo>
                    <a:pt x="52387" y="40660"/>
                    <a:pt x="40660" y="52387"/>
                    <a:pt x="26194" y="52387"/>
                  </a:cubicBezTo>
                  <a:cubicBezTo>
                    <a:pt x="11727" y="52387"/>
                    <a:pt x="0" y="40660"/>
                    <a:pt x="0" y="26194"/>
                  </a:cubicBezTo>
                  <a:cubicBezTo>
                    <a:pt x="0" y="11727"/>
                    <a:pt x="11727" y="0"/>
                    <a:pt x="26194" y="0"/>
                  </a:cubicBezTo>
                  <a:cubicBezTo>
                    <a:pt x="40660" y="0"/>
                    <a:pt x="52387" y="11727"/>
                    <a:pt x="52387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id="{DA62998E-788C-46E5-B09D-529E9FD56034}"/>
                </a:ext>
              </a:extLst>
            </p:cNvPr>
            <p:cNvSpPr/>
            <p:nvPr/>
          </p:nvSpPr>
          <p:spPr>
            <a:xfrm>
              <a:off x="7100982" y="3007804"/>
              <a:ext cx="69151" cy="69151"/>
            </a:xfrm>
            <a:custGeom>
              <a:avLst/>
              <a:gdLst>
                <a:gd name="connsiteX0" fmla="*/ 69151 w 69151"/>
                <a:gd name="connsiteY0" fmla="*/ 34576 h 69151"/>
                <a:gd name="connsiteX1" fmla="*/ 34576 w 69151"/>
                <a:gd name="connsiteY1" fmla="*/ 69152 h 69151"/>
                <a:gd name="connsiteX2" fmla="*/ 0 w 69151"/>
                <a:gd name="connsiteY2" fmla="*/ 34576 h 69151"/>
                <a:gd name="connsiteX3" fmla="*/ 34576 w 69151"/>
                <a:gd name="connsiteY3" fmla="*/ 0 h 69151"/>
                <a:gd name="connsiteX4" fmla="*/ 69151 w 69151"/>
                <a:gd name="connsiteY4" fmla="*/ 34576 h 6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51" h="69151">
                  <a:moveTo>
                    <a:pt x="69151" y="34576"/>
                  </a:moveTo>
                  <a:cubicBezTo>
                    <a:pt x="69151" y="53671"/>
                    <a:pt x="53671" y="69152"/>
                    <a:pt x="34576" y="69152"/>
                  </a:cubicBezTo>
                  <a:cubicBezTo>
                    <a:pt x="15480" y="69152"/>
                    <a:pt x="0" y="53671"/>
                    <a:pt x="0" y="34576"/>
                  </a:cubicBezTo>
                  <a:cubicBezTo>
                    <a:pt x="0" y="15480"/>
                    <a:pt x="15480" y="0"/>
                    <a:pt x="34576" y="0"/>
                  </a:cubicBezTo>
                  <a:cubicBezTo>
                    <a:pt x="53671" y="0"/>
                    <a:pt x="69151" y="15480"/>
                    <a:pt x="69151" y="34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id="{B082BE48-8751-4967-965B-4116DD31B894}"/>
                </a:ext>
              </a:extLst>
            </p:cNvPr>
            <p:cNvSpPr/>
            <p:nvPr/>
          </p:nvSpPr>
          <p:spPr>
            <a:xfrm>
              <a:off x="6952106" y="2957036"/>
              <a:ext cx="69151" cy="69151"/>
            </a:xfrm>
            <a:custGeom>
              <a:avLst/>
              <a:gdLst>
                <a:gd name="connsiteX0" fmla="*/ 69152 w 69151"/>
                <a:gd name="connsiteY0" fmla="*/ 34576 h 69151"/>
                <a:gd name="connsiteX1" fmla="*/ 34576 w 69151"/>
                <a:gd name="connsiteY1" fmla="*/ 69152 h 69151"/>
                <a:gd name="connsiteX2" fmla="*/ 0 w 69151"/>
                <a:gd name="connsiteY2" fmla="*/ 34576 h 69151"/>
                <a:gd name="connsiteX3" fmla="*/ 34576 w 69151"/>
                <a:gd name="connsiteY3" fmla="*/ 0 h 69151"/>
                <a:gd name="connsiteX4" fmla="*/ 69152 w 69151"/>
                <a:gd name="connsiteY4" fmla="*/ 34576 h 6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51" h="69151">
                  <a:moveTo>
                    <a:pt x="69152" y="34576"/>
                  </a:moveTo>
                  <a:cubicBezTo>
                    <a:pt x="69152" y="53671"/>
                    <a:pt x="53671" y="69152"/>
                    <a:pt x="34576" y="69152"/>
                  </a:cubicBezTo>
                  <a:cubicBezTo>
                    <a:pt x="15480" y="69152"/>
                    <a:pt x="0" y="53671"/>
                    <a:pt x="0" y="34576"/>
                  </a:cubicBezTo>
                  <a:cubicBezTo>
                    <a:pt x="0" y="15480"/>
                    <a:pt x="15480" y="0"/>
                    <a:pt x="34576" y="0"/>
                  </a:cubicBezTo>
                  <a:cubicBezTo>
                    <a:pt x="53671" y="0"/>
                    <a:pt x="69152" y="15480"/>
                    <a:pt x="69152" y="34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630169E2-9B06-47CD-8C4E-D5A29F3CC201}"/>
              </a:ext>
            </a:extLst>
          </p:cNvPr>
          <p:cNvSpPr/>
          <p:nvPr/>
        </p:nvSpPr>
        <p:spPr>
          <a:xfrm rot="1063148">
            <a:off x="-1890217" y="4097106"/>
            <a:ext cx="11370505" cy="11401962"/>
          </a:xfrm>
          <a:prstGeom prst="ellipse">
            <a:avLst/>
          </a:prstGeom>
          <a:solidFill>
            <a:srgbClr val="E9D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8CC0875-A364-407B-982F-ACFF0026BC25}"/>
              </a:ext>
            </a:extLst>
          </p:cNvPr>
          <p:cNvSpPr/>
          <p:nvPr/>
        </p:nvSpPr>
        <p:spPr>
          <a:xfrm rot="1975839">
            <a:off x="2651968" y="-7363077"/>
            <a:ext cx="9939438" cy="10035771"/>
          </a:xfrm>
          <a:prstGeom prst="ellipse">
            <a:avLst/>
          </a:prstGeom>
          <a:solidFill>
            <a:srgbClr val="0F5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8D5738-F6EC-478D-84ED-73D6CB757ED1}"/>
              </a:ext>
            </a:extLst>
          </p:cNvPr>
          <p:cNvSpPr txBox="1"/>
          <p:nvPr/>
        </p:nvSpPr>
        <p:spPr>
          <a:xfrm>
            <a:off x="3356585" y="2693269"/>
            <a:ext cx="5245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 dirty="0">
                <a:solidFill>
                  <a:srgbClr val="EDB863"/>
                </a:solidFill>
                <a:latin typeface="Berlin Sans FB Demi" panose="020E0802020502020306" pitchFamily="34" charset="0"/>
                <a:cs typeface="ARMNoklae" panose="02000506000000020004" pitchFamily="2" charset="0"/>
              </a:rPr>
              <a:t>Learning</a:t>
            </a:r>
            <a:endParaRPr lang="th-TH" sz="2400" spc="300" dirty="0">
              <a:solidFill>
                <a:srgbClr val="EDB863"/>
              </a:solidFill>
              <a:latin typeface="Berlin Sans FB Demi" panose="020E0802020502020306" pitchFamily="34" charset="0"/>
              <a:cs typeface="ARMNoklae" panose="0200050600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B1F88B-4884-4153-BFC6-B13F3158A573}"/>
              </a:ext>
            </a:extLst>
          </p:cNvPr>
          <p:cNvSpPr txBox="1"/>
          <p:nvPr/>
        </p:nvSpPr>
        <p:spPr>
          <a:xfrm>
            <a:off x="842651" y="5529443"/>
            <a:ext cx="60741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F5B42"/>
                </a:solidFill>
              </a:rPr>
              <a:t>fringilla</a:t>
            </a:r>
            <a:r>
              <a:rPr lang="en-US" dirty="0">
                <a:solidFill>
                  <a:srgbClr val="0F5B42"/>
                </a:solidFill>
              </a:rPr>
              <a:t>. </a:t>
            </a:r>
            <a:r>
              <a:rPr lang="en-US" dirty="0" err="1">
                <a:solidFill>
                  <a:srgbClr val="0F5B42"/>
                </a:solidFill>
              </a:rPr>
              <a:t>Fusce</a:t>
            </a:r>
            <a:r>
              <a:rPr lang="en-US" dirty="0">
                <a:solidFill>
                  <a:srgbClr val="0F5B42"/>
                </a:solidFill>
              </a:rPr>
              <a:t> </a:t>
            </a:r>
            <a:r>
              <a:rPr lang="en-US" dirty="0" err="1">
                <a:solidFill>
                  <a:srgbClr val="0F5B42"/>
                </a:solidFill>
              </a:rPr>
              <a:t>ut</a:t>
            </a:r>
            <a:r>
              <a:rPr lang="en-US" dirty="0">
                <a:solidFill>
                  <a:srgbClr val="0F5B42"/>
                </a:solidFill>
              </a:rPr>
              <a:t> </a:t>
            </a:r>
            <a:r>
              <a:rPr lang="en-US" dirty="0" err="1">
                <a:solidFill>
                  <a:srgbClr val="0F5B42"/>
                </a:solidFill>
              </a:rPr>
              <a:t>elit</a:t>
            </a:r>
            <a:r>
              <a:rPr lang="en-US" dirty="0">
                <a:solidFill>
                  <a:srgbClr val="0F5B42"/>
                </a:solidFill>
              </a:rPr>
              <a:t> ligula. Nunc gravida diam a </a:t>
            </a:r>
            <a:r>
              <a:rPr lang="en-US" dirty="0" err="1">
                <a:solidFill>
                  <a:srgbClr val="0F5B42"/>
                </a:solidFill>
              </a:rPr>
              <a:t>turpis</a:t>
            </a:r>
            <a:r>
              <a:rPr lang="en-US" dirty="0">
                <a:solidFill>
                  <a:srgbClr val="0F5B42"/>
                </a:solidFill>
              </a:rPr>
              <a:t> dictum, </a:t>
            </a:r>
            <a:endParaRPr lang="th-TH" dirty="0">
              <a:solidFill>
                <a:srgbClr val="0F5B4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219442-039A-44D2-8E47-BBA9E3A24BB8}"/>
              </a:ext>
            </a:extLst>
          </p:cNvPr>
          <p:cNvSpPr txBox="1"/>
          <p:nvPr/>
        </p:nvSpPr>
        <p:spPr>
          <a:xfrm>
            <a:off x="4584614" y="663199"/>
            <a:ext cx="60741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fringilla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Fusce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 ligula. Nunc gravida diam a </a:t>
            </a:r>
            <a:r>
              <a:rPr lang="en-US" dirty="0" err="1">
                <a:solidFill>
                  <a:schemeClr val="bg1"/>
                </a:solidFill>
              </a:rPr>
              <a:t>turpis</a:t>
            </a:r>
            <a:r>
              <a:rPr lang="en-US" dirty="0">
                <a:solidFill>
                  <a:schemeClr val="bg1"/>
                </a:solidFill>
              </a:rPr>
              <a:t> dictum, </a:t>
            </a:r>
            <a:endParaRPr lang="th-TH" dirty="0">
              <a:solidFill>
                <a:schemeClr val="bg1"/>
              </a:solidFill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3BA4E83A-C644-43E8-AE3B-E9272F7B7AB2}"/>
              </a:ext>
            </a:extLst>
          </p:cNvPr>
          <p:cNvGrpSpPr/>
          <p:nvPr/>
        </p:nvGrpSpPr>
        <p:grpSpPr>
          <a:xfrm rot="19094524">
            <a:off x="3386615" y="-1240111"/>
            <a:ext cx="2295809" cy="1766737"/>
            <a:chOff x="5619750" y="3124166"/>
            <a:chExt cx="955391" cy="60858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D2FEF37-5483-4971-8478-D73CC47C084B}"/>
                </a:ext>
              </a:extLst>
            </p:cNvPr>
            <p:cNvSpPr/>
            <p:nvPr/>
          </p:nvSpPr>
          <p:spPr>
            <a:xfrm>
              <a:off x="6293378" y="3192323"/>
              <a:ext cx="119689" cy="119689"/>
            </a:xfrm>
            <a:custGeom>
              <a:avLst/>
              <a:gdLst>
                <a:gd name="connsiteX0" fmla="*/ 6838 w 119689"/>
                <a:gd name="connsiteY0" fmla="*/ 87610 h 119689"/>
                <a:gd name="connsiteX1" fmla="*/ 32079 w 119689"/>
                <a:gd name="connsiteY1" fmla="*/ 6838 h 119689"/>
                <a:gd name="connsiteX2" fmla="*/ 112851 w 119689"/>
                <a:gd name="connsiteY2" fmla="*/ 32079 h 119689"/>
                <a:gd name="connsiteX3" fmla="*/ 87610 w 119689"/>
                <a:gd name="connsiteY3" fmla="*/ 112851 h 119689"/>
                <a:gd name="connsiteX4" fmla="*/ 6838 w 119689"/>
                <a:gd name="connsiteY4" fmla="*/ 87610 h 119689"/>
                <a:gd name="connsiteX5" fmla="*/ 104088 w 119689"/>
                <a:gd name="connsiteY5" fmla="*/ 36746 h 119689"/>
                <a:gd name="connsiteX6" fmla="*/ 36651 w 119689"/>
                <a:gd name="connsiteY6" fmla="*/ 15696 h 119689"/>
                <a:gd name="connsiteX7" fmla="*/ 15601 w 119689"/>
                <a:gd name="connsiteY7" fmla="*/ 83133 h 119689"/>
                <a:gd name="connsiteX8" fmla="*/ 83038 w 119689"/>
                <a:gd name="connsiteY8" fmla="*/ 104183 h 119689"/>
                <a:gd name="connsiteX9" fmla="*/ 104088 w 119689"/>
                <a:gd name="connsiteY9" fmla="*/ 36746 h 1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689" h="119689">
                  <a:moveTo>
                    <a:pt x="6838" y="87610"/>
                  </a:moveTo>
                  <a:cubicBezTo>
                    <a:pt x="-8497" y="58368"/>
                    <a:pt x="2837" y="22173"/>
                    <a:pt x="32079" y="6838"/>
                  </a:cubicBezTo>
                  <a:cubicBezTo>
                    <a:pt x="61321" y="-8497"/>
                    <a:pt x="97516" y="2837"/>
                    <a:pt x="112851" y="32079"/>
                  </a:cubicBezTo>
                  <a:cubicBezTo>
                    <a:pt x="128186" y="61321"/>
                    <a:pt x="116852" y="97516"/>
                    <a:pt x="87610" y="112851"/>
                  </a:cubicBezTo>
                  <a:cubicBezTo>
                    <a:pt x="58368" y="128186"/>
                    <a:pt x="22173" y="116852"/>
                    <a:pt x="6838" y="87610"/>
                  </a:cubicBezTo>
                  <a:close/>
                  <a:moveTo>
                    <a:pt x="104088" y="36746"/>
                  </a:moveTo>
                  <a:cubicBezTo>
                    <a:pt x="91325" y="12362"/>
                    <a:pt x="61035" y="2933"/>
                    <a:pt x="36651" y="15696"/>
                  </a:cubicBezTo>
                  <a:cubicBezTo>
                    <a:pt x="12267" y="28460"/>
                    <a:pt x="2837" y="58749"/>
                    <a:pt x="15601" y="83133"/>
                  </a:cubicBezTo>
                  <a:cubicBezTo>
                    <a:pt x="28364" y="107517"/>
                    <a:pt x="58654" y="116947"/>
                    <a:pt x="83038" y="104183"/>
                  </a:cubicBezTo>
                  <a:cubicBezTo>
                    <a:pt x="107422" y="91325"/>
                    <a:pt x="116852" y="61130"/>
                    <a:pt x="104088" y="36746"/>
                  </a:cubicBezTo>
                  <a:close/>
                </a:path>
              </a:pathLst>
            </a:custGeom>
            <a:solidFill>
              <a:srgbClr val="CADF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DBB2E27-69F9-4F36-8285-CFCAB95F1BAA}"/>
                </a:ext>
              </a:extLst>
            </p:cNvPr>
            <p:cNvSpPr/>
            <p:nvPr/>
          </p:nvSpPr>
          <p:spPr>
            <a:xfrm rot="3741212">
              <a:off x="5951809" y="3391009"/>
              <a:ext cx="228973" cy="17239"/>
            </a:xfrm>
            <a:custGeom>
              <a:avLst/>
              <a:gdLst>
                <a:gd name="connsiteX0" fmla="*/ 0 w 228973"/>
                <a:gd name="connsiteY0" fmla="*/ 0 h 17239"/>
                <a:gd name="connsiteX1" fmla="*/ 228974 w 228973"/>
                <a:gd name="connsiteY1" fmla="*/ 0 h 17239"/>
                <a:gd name="connsiteX2" fmla="*/ 228974 w 228973"/>
                <a:gd name="connsiteY2" fmla="*/ 17240 h 17239"/>
                <a:gd name="connsiteX3" fmla="*/ 0 w 228973"/>
                <a:gd name="connsiteY3" fmla="*/ 17240 h 1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973" h="17239">
                  <a:moveTo>
                    <a:pt x="0" y="0"/>
                  </a:moveTo>
                  <a:lnTo>
                    <a:pt x="228974" y="0"/>
                  </a:lnTo>
                  <a:lnTo>
                    <a:pt x="228974" y="17240"/>
                  </a:lnTo>
                  <a:lnTo>
                    <a:pt x="0" y="17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3BA4E83A-C644-43E8-AE3B-E9272F7B7AB2}"/>
                </a:ext>
              </a:extLst>
            </p:cNvPr>
            <p:cNvGrpSpPr/>
            <p:nvPr/>
          </p:nvGrpSpPr>
          <p:grpSpPr>
            <a:xfrm>
              <a:off x="5619750" y="3204271"/>
              <a:ext cx="815608" cy="528480"/>
              <a:chOff x="5619750" y="3204271"/>
              <a:chExt cx="815608" cy="528480"/>
            </a:xfrm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3BA4E83A-C644-43E8-AE3B-E9272F7B7AB2}"/>
                  </a:ext>
                </a:extLst>
              </p:cNvPr>
              <p:cNvGrpSpPr/>
              <p:nvPr/>
            </p:nvGrpSpPr>
            <p:grpSpPr>
              <a:xfrm>
                <a:off x="5757195" y="3269745"/>
                <a:ext cx="574296" cy="463007"/>
                <a:chOff x="5757195" y="3269745"/>
                <a:chExt cx="574296" cy="463007"/>
              </a:xfrm>
            </p:grpSpPr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DBF41FF1-1A5C-4474-994B-18F12D999278}"/>
                    </a:ext>
                  </a:extLst>
                </p:cNvPr>
                <p:cNvSpPr/>
                <p:nvPr/>
              </p:nvSpPr>
              <p:spPr>
                <a:xfrm>
                  <a:off x="5757195" y="3643788"/>
                  <a:ext cx="105536" cy="88963"/>
                </a:xfrm>
                <a:custGeom>
                  <a:avLst/>
                  <a:gdLst>
                    <a:gd name="connsiteX0" fmla="*/ 47720 w 105536"/>
                    <a:gd name="connsiteY0" fmla="*/ 40767 h 88963"/>
                    <a:gd name="connsiteX1" fmla="*/ 0 w 105536"/>
                    <a:gd name="connsiteY1" fmla="*/ 88964 h 88963"/>
                    <a:gd name="connsiteX2" fmla="*/ 56197 w 105536"/>
                    <a:gd name="connsiteY2" fmla="*/ 51054 h 88963"/>
                    <a:gd name="connsiteX3" fmla="*/ 105537 w 105536"/>
                    <a:gd name="connsiteY3" fmla="*/ 10287 h 88963"/>
                    <a:gd name="connsiteX4" fmla="*/ 97060 w 105536"/>
                    <a:gd name="connsiteY4" fmla="*/ 0 h 88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5536" h="88963">
                      <a:moveTo>
                        <a:pt x="47720" y="40767"/>
                      </a:moveTo>
                      <a:lnTo>
                        <a:pt x="0" y="88964"/>
                      </a:lnTo>
                      <a:lnTo>
                        <a:pt x="56197" y="51054"/>
                      </a:lnTo>
                      <a:lnTo>
                        <a:pt x="105537" y="10287"/>
                      </a:lnTo>
                      <a:lnTo>
                        <a:pt x="97060" y="0"/>
                      </a:lnTo>
                      <a:close/>
                    </a:path>
                  </a:pathLst>
                </a:custGeom>
                <a:solidFill>
                  <a:srgbClr val="CADFE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4DDC32AF-962F-4DCC-96CC-251AC9327E7C}"/>
                    </a:ext>
                  </a:extLst>
                </p:cNvPr>
                <p:cNvSpPr/>
                <p:nvPr/>
              </p:nvSpPr>
              <p:spPr>
                <a:xfrm rot="-2374998">
                  <a:off x="5765931" y="3464311"/>
                  <a:ext cx="624745" cy="39052"/>
                </a:xfrm>
                <a:custGeom>
                  <a:avLst/>
                  <a:gdLst>
                    <a:gd name="connsiteX0" fmla="*/ 0 w 624745"/>
                    <a:gd name="connsiteY0" fmla="*/ 0 h 39052"/>
                    <a:gd name="connsiteX1" fmla="*/ 624746 w 624745"/>
                    <a:gd name="connsiteY1" fmla="*/ 0 h 39052"/>
                    <a:gd name="connsiteX2" fmla="*/ 624746 w 624745"/>
                    <a:gd name="connsiteY2" fmla="*/ 39053 h 39052"/>
                    <a:gd name="connsiteX3" fmla="*/ 0 w 624745"/>
                    <a:gd name="connsiteY3" fmla="*/ 3905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4745" h="39052">
                      <a:moveTo>
                        <a:pt x="0" y="0"/>
                      </a:moveTo>
                      <a:lnTo>
                        <a:pt x="624746" y="0"/>
                      </a:lnTo>
                      <a:lnTo>
                        <a:pt x="624746" y="39053"/>
                      </a:lnTo>
                      <a:lnTo>
                        <a:pt x="0" y="39053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27807214-B3C5-4724-BA4A-88230BA5E5BB}"/>
                    </a:ext>
                  </a:extLst>
                </p:cNvPr>
                <p:cNvSpPr/>
                <p:nvPr/>
              </p:nvSpPr>
              <p:spPr>
                <a:xfrm>
                  <a:off x="5860728" y="3596160"/>
                  <a:ext cx="73976" cy="74016"/>
                </a:xfrm>
                <a:custGeom>
                  <a:avLst/>
                  <a:gdLst>
                    <a:gd name="connsiteX0" fmla="*/ 60583 w 73976"/>
                    <a:gd name="connsiteY0" fmla="*/ 65536 h 74016"/>
                    <a:gd name="connsiteX1" fmla="*/ 8481 w 73976"/>
                    <a:gd name="connsiteY1" fmla="*/ 60583 h 74016"/>
                    <a:gd name="connsiteX2" fmla="*/ 13434 w 73976"/>
                    <a:gd name="connsiteY2" fmla="*/ 8481 h 74016"/>
                    <a:gd name="connsiteX3" fmla="*/ 65536 w 73976"/>
                    <a:gd name="connsiteY3" fmla="*/ 13434 h 74016"/>
                    <a:gd name="connsiteX4" fmla="*/ 60583 w 73976"/>
                    <a:gd name="connsiteY4" fmla="*/ 65536 h 74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976" h="74016">
                      <a:moveTo>
                        <a:pt x="60583" y="65536"/>
                      </a:moveTo>
                      <a:cubicBezTo>
                        <a:pt x="44866" y="78585"/>
                        <a:pt x="21530" y="76299"/>
                        <a:pt x="8481" y="60583"/>
                      </a:cubicBezTo>
                      <a:cubicBezTo>
                        <a:pt x="-4568" y="44866"/>
                        <a:pt x="-2282" y="21530"/>
                        <a:pt x="13434" y="8481"/>
                      </a:cubicBezTo>
                      <a:cubicBezTo>
                        <a:pt x="29150" y="-4568"/>
                        <a:pt x="52486" y="-2282"/>
                        <a:pt x="65536" y="13434"/>
                      </a:cubicBezTo>
                      <a:cubicBezTo>
                        <a:pt x="78490" y="29245"/>
                        <a:pt x="76299" y="52486"/>
                        <a:pt x="60583" y="655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C7C2711A-05E4-4248-B64B-B1E5E03B824B}"/>
                    </a:ext>
                  </a:extLst>
                </p:cNvPr>
                <p:cNvSpPr/>
                <p:nvPr/>
              </p:nvSpPr>
              <p:spPr>
                <a:xfrm>
                  <a:off x="5876651" y="3612082"/>
                  <a:ext cx="42236" cy="42267"/>
                </a:xfrm>
                <a:custGeom>
                  <a:avLst/>
                  <a:gdLst>
                    <a:gd name="connsiteX0" fmla="*/ 34564 w 42236"/>
                    <a:gd name="connsiteY0" fmla="*/ 37421 h 42267"/>
                    <a:gd name="connsiteX1" fmla="*/ 4846 w 42236"/>
                    <a:gd name="connsiteY1" fmla="*/ 34564 h 42267"/>
                    <a:gd name="connsiteX2" fmla="*/ 7703 w 42236"/>
                    <a:gd name="connsiteY2" fmla="*/ 4846 h 42267"/>
                    <a:gd name="connsiteX3" fmla="*/ 37421 w 42236"/>
                    <a:gd name="connsiteY3" fmla="*/ 7703 h 42267"/>
                    <a:gd name="connsiteX4" fmla="*/ 34564 w 42236"/>
                    <a:gd name="connsiteY4" fmla="*/ 37421 h 42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236" h="42267">
                      <a:moveTo>
                        <a:pt x="34564" y="37421"/>
                      </a:moveTo>
                      <a:cubicBezTo>
                        <a:pt x="25610" y="44851"/>
                        <a:pt x="12275" y="43613"/>
                        <a:pt x="4846" y="34564"/>
                      </a:cubicBezTo>
                      <a:cubicBezTo>
                        <a:pt x="-2584" y="25610"/>
                        <a:pt x="-1345" y="12275"/>
                        <a:pt x="7703" y="4846"/>
                      </a:cubicBezTo>
                      <a:cubicBezTo>
                        <a:pt x="16657" y="-2584"/>
                        <a:pt x="29992" y="-1345"/>
                        <a:pt x="37421" y="7703"/>
                      </a:cubicBezTo>
                      <a:cubicBezTo>
                        <a:pt x="44851" y="16657"/>
                        <a:pt x="43517" y="29992"/>
                        <a:pt x="34564" y="37421"/>
                      </a:cubicBezTo>
                      <a:close/>
                    </a:path>
                  </a:pathLst>
                </a:custGeom>
                <a:solidFill>
                  <a:srgbClr val="CADFE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16EBC4C-CF81-4C58-82DC-70083934EA0F}"/>
                  </a:ext>
                </a:extLst>
              </p:cNvPr>
              <p:cNvSpPr/>
              <p:nvPr/>
            </p:nvSpPr>
            <p:spPr>
              <a:xfrm>
                <a:off x="5619750" y="3428333"/>
                <a:ext cx="128396" cy="42005"/>
              </a:xfrm>
              <a:custGeom>
                <a:avLst/>
                <a:gdLst>
                  <a:gd name="connsiteX0" fmla="*/ 66770 w 128396"/>
                  <a:gd name="connsiteY0" fmla="*/ 30194 h 42005"/>
                  <a:gd name="connsiteX1" fmla="*/ 0 w 128396"/>
                  <a:gd name="connsiteY1" fmla="*/ 42005 h 42005"/>
                  <a:gd name="connsiteX2" fmla="*/ 63151 w 128396"/>
                  <a:gd name="connsiteY2" fmla="*/ 17335 h 42005"/>
                  <a:gd name="connsiteX3" fmla="*/ 124778 w 128396"/>
                  <a:gd name="connsiteY3" fmla="*/ 0 h 42005"/>
                  <a:gd name="connsiteX4" fmla="*/ 128397 w 128396"/>
                  <a:gd name="connsiteY4" fmla="*/ 12859 h 42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96" h="42005">
                    <a:moveTo>
                      <a:pt x="66770" y="30194"/>
                    </a:moveTo>
                    <a:lnTo>
                      <a:pt x="0" y="42005"/>
                    </a:lnTo>
                    <a:lnTo>
                      <a:pt x="63151" y="17335"/>
                    </a:lnTo>
                    <a:lnTo>
                      <a:pt x="124778" y="0"/>
                    </a:lnTo>
                    <a:lnTo>
                      <a:pt x="128397" y="12859"/>
                    </a:lnTo>
                    <a:close/>
                  </a:path>
                </a:pathLst>
              </a:custGeom>
              <a:solidFill>
                <a:srgbClr val="CADF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50849C5-59F9-4891-AEFA-B45F4D75EB10}"/>
                  </a:ext>
                </a:extLst>
              </p:cNvPr>
              <p:cNvSpPr/>
              <p:nvPr/>
            </p:nvSpPr>
            <p:spPr>
              <a:xfrm rot="-942322">
                <a:off x="5694805" y="3328526"/>
                <a:ext cx="624766" cy="39053"/>
              </a:xfrm>
              <a:custGeom>
                <a:avLst/>
                <a:gdLst>
                  <a:gd name="connsiteX0" fmla="*/ 0 w 624766"/>
                  <a:gd name="connsiteY0" fmla="*/ 0 h 39053"/>
                  <a:gd name="connsiteX1" fmla="*/ 624767 w 624766"/>
                  <a:gd name="connsiteY1" fmla="*/ 0 h 39053"/>
                  <a:gd name="connsiteX2" fmla="*/ 624767 w 624766"/>
                  <a:gd name="connsiteY2" fmla="*/ 39054 h 39053"/>
                  <a:gd name="connsiteX3" fmla="*/ 0 w 624766"/>
                  <a:gd name="connsiteY3" fmla="*/ 39054 h 39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4766" h="39053">
                    <a:moveTo>
                      <a:pt x="0" y="0"/>
                    </a:moveTo>
                    <a:lnTo>
                      <a:pt x="624767" y="0"/>
                    </a:lnTo>
                    <a:lnTo>
                      <a:pt x="624767" y="39054"/>
                    </a:lnTo>
                    <a:lnTo>
                      <a:pt x="0" y="39054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DDBF8A4-2050-486A-9CA1-5608700A4374}"/>
                  </a:ext>
                </a:extLst>
              </p:cNvPr>
              <p:cNvSpPr/>
              <p:nvPr/>
            </p:nvSpPr>
            <p:spPr>
              <a:xfrm rot="-1658788">
                <a:off x="6331056" y="3228195"/>
                <a:ext cx="106867" cy="15239"/>
              </a:xfrm>
              <a:custGeom>
                <a:avLst/>
                <a:gdLst>
                  <a:gd name="connsiteX0" fmla="*/ 0 w 106867"/>
                  <a:gd name="connsiteY0" fmla="*/ 0 h 15239"/>
                  <a:gd name="connsiteX1" fmla="*/ 106867 w 106867"/>
                  <a:gd name="connsiteY1" fmla="*/ 0 h 15239"/>
                  <a:gd name="connsiteX2" fmla="*/ 106867 w 106867"/>
                  <a:gd name="connsiteY2" fmla="*/ 15240 h 15239"/>
                  <a:gd name="connsiteX3" fmla="*/ 0 w 106867"/>
                  <a:gd name="connsiteY3" fmla="*/ 15240 h 1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867" h="15239">
                    <a:moveTo>
                      <a:pt x="0" y="0"/>
                    </a:moveTo>
                    <a:lnTo>
                      <a:pt x="106867" y="0"/>
                    </a:lnTo>
                    <a:lnTo>
                      <a:pt x="106867" y="15240"/>
                    </a:lnTo>
                    <a:lnTo>
                      <a:pt x="0" y="1524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9F2A9FD-DDE1-4A8E-AB42-B0DBAEBBA2B7}"/>
                  </a:ext>
                </a:extLst>
              </p:cNvPr>
              <p:cNvSpPr/>
              <p:nvPr/>
            </p:nvSpPr>
            <p:spPr>
              <a:xfrm>
                <a:off x="6015666" y="3368669"/>
                <a:ext cx="99611" cy="62921"/>
              </a:xfrm>
              <a:custGeom>
                <a:avLst/>
                <a:gdLst>
                  <a:gd name="connsiteX0" fmla="*/ 1276 w 99611"/>
                  <a:gd name="connsiteY0" fmla="*/ 56902 h 62921"/>
                  <a:gd name="connsiteX1" fmla="*/ 1276 w 99611"/>
                  <a:gd name="connsiteY1" fmla="*/ 56902 h 62921"/>
                  <a:gd name="connsiteX2" fmla="*/ 6038 w 99611"/>
                  <a:gd name="connsiteY2" fmla="*/ 41662 h 62921"/>
                  <a:gd name="connsiteX3" fmla="*/ 83095 w 99611"/>
                  <a:gd name="connsiteY3" fmla="*/ 1276 h 62921"/>
                  <a:gd name="connsiteX4" fmla="*/ 98335 w 99611"/>
                  <a:gd name="connsiteY4" fmla="*/ 6038 h 62921"/>
                  <a:gd name="connsiteX5" fmla="*/ 98335 w 99611"/>
                  <a:gd name="connsiteY5" fmla="*/ 6038 h 62921"/>
                  <a:gd name="connsiteX6" fmla="*/ 93573 w 99611"/>
                  <a:gd name="connsiteY6" fmla="*/ 21278 h 62921"/>
                  <a:gd name="connsiteX7" fmla="*/ 16516 w 99611"/>
                  <a:gd name="connsiteY7" fmla="*/ 61664 h 62921"/>
                  <a:gd name="connsiteX8" fmla="*/ 1276 w 99611"/>
                  <a:gd name="connsiteY8" fmla="*/ 56902 h 6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611" h="62921">
                    <a:moveTo>
                      <a:pt x="1276" y="56902"/>
                    </a:moveTo>
                    <a:lnTo>
                      <a:pt x="1276" y="56902"/>
                    </a:lnTo>
                    <a:cubicBezTo>
                      <a:pt x="-1582" y="51377"/>
                      <a:pt x="514" y="44614"/>
                      <a:pt x="6038" y="41662"/>
                    </a:cubicBezTo>
                    <a:lnTo>
                      <a:pt x="83095" y="1276"/>
                    </a:lnTo>
                    <a:cubicBezTo>
                      <a:pt x="88620" y="-1582"/>
                      <a:pt x="95383" y="514"/>
                      <a:pt x="98335" y="6038"/>
                    </a:cubicBezTo>
                    <a:lnTo>
                      <a:pt x="98335" y="6038"/>
                    </a:lnTo>
                    <a:cubicBezTo>
                      <a:pt x="101193" y="11563"/>
                      <a:pt x="99097" y="18325"/>
                      <a:pt x="93573" y="21278"/>
                    </a:cubicBezTo>
                    <a:lnTo>
                      <a:pt x="16516" y="61664"/>
                    </a:lnTo>
                    <a:cubicBezTo>
                      <a:pt x="10991" y="64522"/>
                      <a:pt x="4228" y="62331"/>
                      <a:pt x="1276" y="56902"/>
                    </a:cubicBezTo>
                    <a:close/>
                  </a:path>
                </a:pathLst>
              </a:custGeom>
              <a:solidFill>
                <a:srgbClr val="CADF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75A3553-7505-4F3D-B439-1FE074206640}"/>
                </a:ext>
              </a:extLst>
            </p:cNvPr>
            <p:cNvSpPr/>
            <p:nvPr/>
          </p:nvSpPr>
          <p:spPr>
            <a:xfrm>
              <a:off x="6275213" y="3230070"/>
              <a:ext cx="82675" cy="82675"/>
            </a:xfrm>
            <a:custGeom>
              <a:avLst/>
              <a:gdLst>
                <a:gd name="connsiteX0" fmla="*/ 60531 w 82675"/>
                <a:gd name="connsiteY0" fmla="*/ 77962 h 82675"/>
                <a:gd name="connsiteX1" fmla="*/ 4714 w 82675"/>
                <a:gd name="connsiteY1" fmla="*/ 60531 h 82675"/>
                <a:gd name="connsiteX2" fmla="*/ 22145 w 82675"/>
                <a:gd name="connsiteY2" fmla="*/ 4714 h 82675"/>
                <a:gd name="connsiteX3" fmla="*/ 77962 w 82675"/>
                <a:gd name="connsiteY3" fmla="*/ 22145 h 82675"/>
                <a:gd name="connsiteX4" fmla="*/ 60531 w 82675"/>
                <a:gd name="connsiteY4" fmla="*/ 77962 h 8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75" h="82675">
                  <a:moveTo>
                    <a:pt x="60531" y="77962"/>
                  </a:moveTo>
                  <a:cubicBezTo>
                    <a:pt x="40338" y="88534"/>
                    <a:pt x="15287" y="80724"/>
                    <a:pt x="4714" y="60531"/>
                  </a:cubicBezTo>
                  <a:cubicBezTo>
                    <a:pt x="-5858" y="40338"/>
                    <a:pt x="1952" y="15287"/>
                    <a:pt x="22145" y="4714"/>
                  </a:cubicBezTo>
                  <a:cubicBezTo>
                    <a:pt x="42338" y="-5858"/>
                    <a:pt x="67389" y="1952"/>
                    <a:pt x="77962" y="22145"/>
                  </a:cubicBezTo>
                  <a:cubicBezTo>
                    <a:pt x="88534" y="42338"/>
                    <a:pt x="80724" y="67389"/>
                    <a:pt x="60531" y="7796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2BF5A3A-C570-40AF-9AC9-2EE786D56696}"/>
                </a:ext>
              </a:extLst>
            </p:cNvPr>
            <p:cNvSpPr/>
            <p:nvPr/>
          </p:nvSpPr>
          <p:spPr>
            <a:xfrm>
              <a:off x="6293302" y="3248159"/>
              <a:ext cx="46403" cy="46403"/>
            </a:xfrm>
            <a:custGeom>
              <a:avLst/>
              <a:gdLst>
                <a:gd name="connsiteX0" fmla="*/ 33965 w 46403"/>
                <a:gd name="connsiteY0" fmla="*/ 43776 h 46403"/>
                <a:gd name="connsiteX1" fmla="*/ 2628 w 46403"/>
                <a:gd name="connsiteY1" fmla="*/ 33965 h 46403"/>
                <a:gd name="connsiteX2" fmla="*/ 12438 w 46403"/>
                <a:gd name="connsiteY2" fmla="*/ 2628 h 46403"/>
                <a:gd name="connsiteX3" fmla="*/ 43776 w 46403"/>
                <a:gd name="connsiteY3" fmla="*/ 12438 h 46403"/>
                <a:gd name="connsiteX4" fmla="*/ 33965 w 46403"/>
                <a:gd name="connsiteY4" fmla="*/ 43776 h 4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3" h="46403">
                  <a:moveTo>
                    <a:pt x="33965" y="43776"/>
                  </a:moveTo>
                  <a:cubicBezTo>
                    <a:pt x="22630" y="49681"/>
                    <a:pt x="8628" y="45300"/>
                    <a:pt x="2628" y="33965"/>
                  </a:cubicBezTo>
                  <a:cubicBezTo>
                    <a:pt x="-3278" y="22630"/>
                    <a:pt x="1104" y="8628"/>
                    <a:pt x="12438" y="2628"/>
                  </a:cubicBezTo>
                  <a:cubicBezTo>
                    <a:pt x="23773" y="-3278"/>
                    <a:pt x="37775" y="1104"/>
                    <a:pt x="43776" y="12438"/>
                  </a:cubicBezTo>
                  <a:cubicBezTo>
                    <a:pt x="49681" y="23868"/>
                    <a:pt x="45300" y="37870"/>
                    <a:pt x="33965" y="43776"/>
                  </a:cubicBezTo>
                  <a:close/>
                </a:path>
              </a:pathLst>
            </a:custGeom>
            <a:solidFill>
              <a:srgbClr val="CADF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4FDDCE-5258-48CB-88F6-570E9BA9F6AC}"/>
                </a:ext>
              </a:extLst>
            </p:cNvPr>
            <p:cNvSpPr/>
            <p:nvPr/>
          </p:nvSpPr>
          <p:spPr>
            <a:xfrm>
              <a:off x="6409338" y="3124166"/>
              <a:ext cx="165802" cy="110401"/>
            </a:xfrm>
            <a:custGeom>
              <a:avLst/>
              <a:gdLst>
                <a:gd name="connsiteX0" fmla="*/ 8320 w 165802"/>
                <a:gd name="connsiteY0" fmla="*/ 102332 h 110401"/>
                <a:gd name="connsiteX1" fmla="*/ 1748 w 165802"/>
                <a:gd name="connsiteY1" fmla="*/ 89664 h 110401"/>
                <a:gd name="connsiteX2" fmla="*/ 8130 w 165802"/>
                <a:gd name="connsiteY2" fmla="*/ 69376 h 110401"/>
                <a:gd name="connsiteX3" fmla="*/ 137194 w 165802"/>
                <a:gd name="connsiteY3" fmla="*/ 1748 h 110401"/>
                <a:gd name="connsiteX4" fmla="*/ 157482 w 165802"/>
                <a:gd name="connsiteY4" fmla="*/ 8130 h 110401"/>
                <a:gd name="connsiteX5" fmla="*/ 164054 w 165802"/>
                <a:gd name="connsiteY5" fmla="*/ 20798 h 110401"/>
                <a:gd name="connsiteX6" fmla="*/ 157672 w 165802"/>
                <a:gd name="connsiteY6" fmla="*/ 41086 h 110401"/>
                <a:gd name="connsiteX7" fmla="*/ 28609 w 165802"/>
                <a:gd name="connsiteY7" fmla="*/ 108714 h 110401"/>
                <a:gd name="connsiteX8" fmla="*/ 8320 w 165802"/>
                <a:gd name="connsiteY8" fmla="*/ 102332 h 11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802" h="110401">
                  <a:moveTo>
                    <a:pt x="8320" y="102332"/>
                  </a:moveTo>
                  <a:lnTo>
                    <a:pt x="1748" y="89664"/>
                  </a:lnTo>
                  <a:cubicBezTo>
                    <a:pt x="-2157" y="82330"/>
                    <a:pt x="700" y="73186"/>
                    <a:pt x="8130" y="69376"/>
                  </a:cubicBezTo>
                  <a:lnTo>
                    <a:pt x="137194" y="1748"/>
                  </a:lnTo>
                  <a:cubicBezTo>
                    <a:pt x="144528" y="-2157"/>
                    <a:pt x="153672" y="700"/>
                    <a:pt x="157482" y="8130"/>
                  </a:cubicBezTo>
                  <a:lnTo>
                    <a:pt x="164054" y="20798"/>
                  </a:lnTo>
                  <a:cubicBezTo>
                    <a:pt x="167959" y="28132"/>
                    <a:pt x="165102" y="37276"/>
                    <a:pt x="157672" y="41086"/>
                  </a:cubicBezTo>
                  <a:lnTo>
                    <a:pt x="28609" y="108714"/>
                  </a:lnTo>
                  <a:cubicBezTo>
                    <a:pt x="21274" y="112524"/>
                    <a:pt x="12130" y="109666"/>
                    <a:pt x="8320" y="10233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153" name="Graphic 15">
            <a:extLst>
              <a:ext uri="{FF2B5EF4-FFF2-40B4-BE49-F238E27FC236}">
                <a16:creationId xmlns:a16="http://schemas.microsoft.com/office/drawing/2014/main" id="{57071A16-5FFE-4EF4-824D-099AA28446FF}"/>
              </a:ext>
            </a:extLst>
          </p:cNvPr>
          <p:cNvGrpSpPr/>
          <p:nvPr/>
        </p:nvGrpSpPr>
        <p:grpSpPr>
          <a:xfrm rot="20537283">
            <a:off x="9498617" y="1956853"/>
            <a:ext cx="7591292" cy="7262422"/>
            <a:chOff x="6779513" y="2922174"/>
            <a:chExt cx="547687" cy="547687"/>
          </a:xfrm>
        </p:grpSpPr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id="{D5362E95-653F-4506-A00F-038DBBD93590}"/>
                </a:ext>
              </a:extLst>
            </p:cNvPr>
            <p:cNvSpPr/>
            <p:nvPr/>
          </p:nvSpPr>
          <p:spPr>
            <a:xfrm>
              <a:off x="6779513" y="2922174"/>
              <a:ext cx="547687" cy="547687"/>
            </a:xfrm>
            <a:custGeom>
              <a:avLst/>
              <a:gdLst>
                <a:gd name="connsiteX0" fmla="*/ 547688 w 547687"/>
                <a:gd name="connsiteY0" fmla="*/ 273844 h 547687"/>
                <a:gd name="connsiteX1" fmla="*/ 273844 w 547687"/>
                <a:gd name="connsiteY1" fmla="*/ 547687 h 547687"/>
                <a:gd name="connsiteX2" fmla="*/ 0 w 547687"/>
                <a:gd name="connsiteY2" fmla="*/ 273844 h 547687"/>
                <a:gd name="connsiteX3" fmla="*/ 273844 w 547687"/>
                <a:gd name="connsiteY3" fmla="*/ 0 h 547687"/>
                <a:gd name="connsiteX4" fmla="*/ 547688 w 547687"/>
                <a:gd name="connsiteY4" fmla="*/ 273844 h 5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87" h="547687">
                  <a:moveTo>
                    <a:pt x="547688" y="273844"/>
                  </a:moveTo>
                  <a:cubicBezTo>
                    <a:pt x="547688" y="425083"/>
                    <a:pt x="425083" y="547687"/>
                    <a:pt x="273844" y="547687"/>
                  </a:cubicBezTo>
                  <a:cubicBezTo>
                    <a:pt x="122604" y="547687"/>
                    <a:pt x="0" y="425083"/>
                    <a:pt x="0" y="273844"/>
                  </a:cubicBezTo>
                  <a:cubicBezTo>
                    <a:pt x="0" y="122604"/>
                    <a:pt x="122604" y="0"/>
                    <a:pt x="273844" y="0"/>
                  </a:cubicBezTo>
                  <a:cubicBezTo>
                    <a:pt x="425083" y="0"/>
                    <a:pt x="547688" y="122604"/>
                    <a:pt x="547688" y="273844"/>
                  </a:cubicBezTo>
                  <a:close/>
                </a:path>
              </a:pathLst>
            </a:custGeom>
            <a:solidFill>
              <a:srgbClr val="D3EF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id="{3FF15B9A-0C31-4800-A9D1-C5E93CFD85AD}"/>
                </a:ext>
              </a:extLst>
            </p:cNvPr>
            <p:cNvSpPr/>
            <p:nvPr/>
          </p:nvSpPr>
          <p:spPr>
            <a:xfrm>
              <a:off x="7009065" y="3110388"/>
              <a:ext cx="107823" cy="107823"/>
            </a:xfrm>
            <a:custGeom>
              <a:avLst/>
              <a:gdLst>
                <a:gd name="connsiteX0" fmla="*/ 107823 w 107823"/>
                <a:gd name="connsiteY0" fmla="*/ 53912 h 107823"/>
                <a:gd name="connsiteX1" fmla="*/ 53912 w 107823"/>
                <a:gd name="connsiteY1" fmla="*/ 107823 h 107823"/>
                <a:gd name="connsiteX2" fmla="*/ 0 w 107823"/>
                <a:gd name="connsiteY2" fmla="*/ 53912 h 107823"/>
                <a:gd name="connsiteX3" fmla="*/ 53912 w 107823"/>
                <a:gd name="connsiteY3" fmla="*/ 0 h 107823"/>
                <a:gd name="connsiteX4" fmla="*/ 107823 w 107823"/>
                <a:gd name="connsiteY4" fmla="*/ 53912 h 10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3" h="107823">
                  <a:moveTo>
                    <a:pt x="107823" y="53912"/>
                  </a:moveTo>
                  <a:cubicBezTo>
                    <a:pt x="107823" y="83725"/>
                    <a:pt x="83630" y="107823"/>
                    <a:pt x="53912" y="107823"/>
                  </a:cubicBezTo>
                  <a:cubicBezTo>
                    <a:pt x="24099" y="107823"/>
                    <a:pt x="0" y="83630"/>
                    <a:pt x="0" y="53912"/>
                  </a:cubicBezTo>
                  <a:cubicBezTo>
                    <a:pt x="0" y="24099"/>
                    <a:pt x="24194" y="0"/>
                    <a:pt x="53912" y="0"/>
                  </a:cubicBezTo>
                  <a:cubicBezTo>
                    <a:pt x="83630" y="-95"/>
                    <a:pt x="107823" y="24099"/>
                    <a:pt x="107823" y="53912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D8F33315-ED00-4994-89C3-17E4C3473297}"/>
                </a:ext>
              </a:extLst>
            </p:cNvPr>
            <p:cNvSpPr/>
            <p:nvPr/>
          </p:nvSpPr>
          <p:spPr>
            <a:xfrm>
              <a:off x="6996302" y="3050762"/>
              <a:ext cx="24955" cy="24955"/>
            </a:xfrm>
            <a:custGeom>
              <a:avLst/>
              <a:gdLst>
                <a:gd name="connsiteX0" fmla="*/ 24956 w 24955"/>
                <a:gd name="connsiteY0" fmla="*/ 12478 h 24955"/>
                <a:gd name="connsiteX1" fmla="*/ 12478 w 24955"/>
                <a:gd name="connsiteY1" fmla="*/ 24956 h 24955"/>
                <a:gd name="connsiteX2" fmla="*/ 0 w 24955"/>
                <a:gd name="connsiteY2" fmla="*/ 12478 h 24955"/>
                <a:gd name="connsiteX3" fmla="*/ 12478 w 24955"/>
                <a:gd name="connsiteY3" fmla="*/ 0 h 24955"/>
                <a:gd name="connsiteX4" fmla="*/ 24956 w 24955"/>
                <a:gd name="connsiteY4" fmla="*/ 12478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55" h="24955">
                  <a:moveTo>
                    <a:pt x="24956" y="12478"/>
                  </a:moveTo>
                  <a:cubicBezTo>
                    <a:pt x="24956" y="19369"/>
                    <a:pt x="19369" y="24956"/>
                    <a:pt x="12478" y="24956"/>
                  </a:cubicBezTo>
                  <a:cubicBezTo>
                    <a:pt x="5587" y="24956"/>
                    <a:pt x="0" y="19369"/>
                    <a:pt x="0" y="12478"/>
                  </a:cubicBezTo>
                  <a:cubicBezTo>
                    <a:pt x="0" y="5587"/>
                    <a:pt x="5587" y="0"/>
                    <a:pt x="12478" y="0"/>
                  </a:cubicBezTo>
                  <a:cubicBezTo>
                    <a:pt x="19369" y="0"/>
                    <a:pt x="24956" y="5587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id="{5E3B9F50-DFCF-480D-8647-041A026D1C2C}"/>
                </a:ext>
              </a:extLst>
            </p:cNvPr>
            <p:cNvSpPr/>
            <p:nvPr/>
          </p:nvSpPr>
          <p:spPr>
            <a:xfrm>
              <a:off x="7280623" y="3196018"/>
              <a:ext cx="24955" cy="24955"/>
            </a:xfrm>
            <a:custGeom>
              <a:avLst/>
              <a:gdLst>
                <a:gd name="connsiteX0" fmla="*/ 24955 w 24955"/>
                <a:gd name="connsiteY0" fmla="*/ 12478 h 24955"/>
                <a:gd name="connsiteX1" fmla="*/ 12478 w 24955"/>
                <a:gd name="connsiteY1" fmla="*/ 24956 h 24955"/>
                <a:gd name="connsiteX2" fmla="*/ 0 w 24955"/>
                <a:gd name="connsiteY2" fmla="*/ 12478 h 24955"/>
                <a:gd name="connsiteX3" fmla="*/ 12478 w 24955"/>
                <a:gd name="connsiteY3" fmla="*/ 0 h 24955"/>
                <a:gd name="connsiteX4" fmla="*/ 24955 w 24955"/>
                <a:gd name="connsiteY4" fmla="*/ 12478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55" h="24955">
                  <a:moveTo>
                    <a:pt x="24955" y="12478"/>
                  </a:moveTo>
                  <a:cubicBezTo>
                    <a:pt x="24955" y="19336"/>
                    <a:pt x="19336" y="24956"/>
                    <a:pt x="12478" y="24956"/>
                  </a:cubicBezTo>
                  <a:cubicBezTo>
                    <a:pt x="5620" y="24956"/>
                    <a:pt x="0" y="19336"/>
                    <a:pt x="0" y="12478"/>
                  </a:cubicBezTo>
                  <a:cubicBezTo>
                    <a:pt x="0" y="5620"/>
                    <a:pt x="5620" y="0"/>
                    <a:pt x="12478" y="0"/>
                  </a:cubicBezTo>
                  <a:cubicBezTo>
                    <a:pt x="19336" y="0"/>
                    <a:pt x="24955" y="5620"/>
                    <a:pt x="24955" y="12478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id="{207E81AC-4802-4D40-81AF-FB6231D506C4}"/>
                </a:ext>
              </a:extLst>
            </p:cNvPr>
            <p:cNvSpPr/>
            <p:nvPr/>
          </p:nvSpPr>
          <p:spPr>
            <a:xfrm>
              <a:off x="7224902" y="3075813"/>
              <a:ext cx="24955" cy="24955"/>
            </a:xfrm>
            <a:custGeom>
              <a:avLst/>
              <a:gdLst>
                <a:gd name="connsiteX0" fmla="*/ 24956 w 24955"/>
                <a:gd name="connsiteY0" fmla="*/ 12478 h 24955"/>
                <a:gd name="connsiteX1" fmla="*/ 12478 w 24955"/>
                <a:gd name="connsiteY1" fmla="*/ 24955 h 24955"/>
                <a:gd name="connsiteX2" fmla="*/ 0 w 24955"/>
                <a:gd name="connsiteY2" fmla="*/ 12478 h 24955"/>
                <a:gd name="connsiteX3" fmla="*/ 12478 w 24955"/>
                <a:gd name="connsiteY3" fmla="*/ 0 h 24955"/>
                <a:gd name="connsiteX4" fmla="*/ 24956 w 24955"/>
                <a:gd name="connsiteY4" fmla="*/ 12478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55" h="24955">
                  <a:moveTo>
                    <a:pt x="24956" y="12478"/>
                  </a:moveTo>
                  <a:cubicBezTo>
                    <a:pt x="24956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id="{CDAC5972-B330-49C1-9C0E-D570A7587F2F}"/>
                </a:ext>
              </a:extLst>
            </p:cNvPr>
            <p:cNvSpPr/>
            <p:nvPr/>
          </p:nvSpPr>
          <p:spPr>
            <a:xfrm>
              <a:off x="7062977" y="3258312"/>
              <a:ext cx="24955" cy="24955"/>
            </a:xfrm>
            <a:custGeom>
              <a:avLst/>
              <a:gdLst>
                <a:gd name="connsiteX0" fmla="*/ 24956 w 24955"/>
                <a:gd name="connsiteY0" fmla="*/ 12478 h 24955"/>
                <a:gd name="connsiteX1" fmla="*/ 12478 w 24955"/>
                <a:gd name="connsiteY1" fmla="*/ 24955 h 24955"/>
                <a:gd name="connsiteX2" fmla="*/ 0 w 24955"/>
                <a:gd name="connsiteY2" fmla="*/ 12478 h 24955"/>
                <a:gd name="connsiteX3" fmla="*/ 12478 w 24955"/>
                <a:gd name="connsiteY3" fmla="*/ 0 h 24955"/>
                <a:gd name="connsiteX4" fmla="*/ 24956 w 24955"/>
                <a:gd name="connsiteY4" fmla="*/ 12478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55" h="24955">
                  <a:moveTo>
                    <a:pt x="24956" y="12478"/>
                  </a:moveTo>
                  <a:cubicBezTo>
                    <a:pt x="24956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id="{0409B933-C86F-407E-B002-E4F6DEB37543}"/>
                </a:ext>
              </a:extLst>
            </p:cNvPr>
            <p:cNvSpPr/>
            <p:nvPr/>
          </p:nvSpPr>
          <p:spPr>
            <a:xfrm>
              <a:off x="7224902" y="3283362"/>
              <a:ext cx="24955" cy="24955"/>
            </a:xfrm>
            <a:custGeom>
              <a:avLst/>
              <a:gdLst>
                <a:gd name="connsiteX0" fmla="*/ 24956 w 24955"/>
                <a:gd name="connsiteY0" fmla="*/ 12478 h 24955"/>
                <a:gd name="connsiteX1" fmla="*/ 12478 w 24955"/>
                <a:gd name="connsiteY1" fmla="*/ 24956 h 24955"/>
                <a:gd name="connsiteX2" fmla="*/ 0 w 24955"/>
                <a:gd name="connsiteY2" fmla="*/ 12478 h 24955"/>
                <a:gd name="connsiteX3" fmla="*/ 12478 w 24955"/>
                <a:gd name="connsiteY3" fmla="*/ 0 h 24955"/>
                <a:gd name="connsiteX4" fmla="*/ 24956 w 24955"/>
                <a:gd name="connsiteY4" fmla="*/ 12478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55" h="24955">
                  <a:moveTo>
                    <a:pt x="24956" y="12478"/>
                  </a:moveTo>
                  <a:cubicBezTo>
                    <a:pt x="24956" y="19369"/>
                    <a:pt x="19369" y="24956"/>
                    <a:pt x="12478" y="24956"/>
                  </a:cubicBezTo>
                  <a:cubicBezTo>
                    <a:pt x="5587" y="24956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id="{079E5ED7-E999-44FD-8412-4DE712E94F96}"/>
                </a:ext>
              </a:extLst>
            </p:cNvPr>
            <p:cNvSpPr/>
            <p:nvPr/>
          </p:nvSpPr>
          <p:spPr>
            <a:xfrm>
              <a:off x="6916864" y="3212306"/>
              <a:ext cx="24955" cy="24955"/>
            </a:xfrm>
            <a:custGeom>
              <a:avLst/>
              <a:gdLst>
                <a:gd name="connsiteX0" fmla="*/ 24955 w 24955"/>
                <a:gd name="connsiteY0" fmla="*/ 12478 h 24955"/>
                <a:gd name="connsiteX1" fmla="*/ 12478 w 24955"/>
                <a:gd name="connsiteY1" fmla="*/ 24955 h 24955"/>
                <a:gd name="connsiteX2" fmla="*/ 0 w 24955"/>
                <a:gd name="connsiteY2" fmla="*/ 12478 h 24955"/>
                <a:gd name="connsiteX3" fmla="*/ 12478 w 24955"/>
                <a:gd name="connsiteY3" fmla="*/ 0 h 24955"/>
                <a:gd name="connsiteX4" fmla="*/ 24955 w 24955"/>
                <a:gd name="connsiteY4" fmla="*/ 12478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55" h="24955">
                  <a:moveTo>
                    <a:pt x="24955" y="12478"/>
                  </a:moveTo>
                  <a:cubicBezTo>
                    <a:pt x="24955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5" y="5586"/>
                    <a:pt x="24955" y="12478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id="{BFAAE93F-4536-4653-BAB3-9A0D8BDEF20F}"/>
                </a:ext>
              </a:extLst>
            </p:cNvPr>
            <p:cNvSpPr/>
            <p:nvPr/>
          </p:nvSpPr>
          <p:spPr>
            <a:xfrm>
              <a:off x="7148607" y="3142011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id="{2C6EA963-94A3-4073-BD47-E57268905BCE}"/>
                </a:ext>
              </a:extLst>
            </p:cNvPr>
            <p:cNvSpPr/>
            <p:nvPr/>
          </p:nvSpPr>
          <p:spPr>
            <a:xfrm>
              <a:off x="7053357" y="3347656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id="{92EE7B75-4CD7-4E44-9B07-423536DE86A4}"/>
                </a:ext>
              </a:extLst>
            </p:cNvPr>
            <p:cNvSpPr/>
            <p:nvPr/>
          </p:nvSpPr>
          <p:spPr>
            <a:xfrm>
              <a:off x="6853141" y="3100768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id="{BB6DB723-9627-47C5-8FF2-44E33D2B17DF}"/>
                </a:ext>
              </a:extLst>
            </p:cNvPr>
            <p:cNvSpPr/>
            <p:nvPr/>
          </p:nvSpPr>
          <p:spPr>
            <a:xfrm>
              <a:off x="6948582" y="3261836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id="{1A72725F-495B-40BC-BE0D-1CCD94ABCDB8}"/>
                </a:ext>
              </a:extLst>
            </p:cNvPr>
            <p:cNvSpPr/>
            <p:nvPr/>
          </p:nvSpPr>
          <p:spPr>
            <a:xfrm>
              <a:off x="7143844" y="3244595"/>
              <a:ext cx="52387" cy="52387"/>
            </a:xfrm>
            <a:custGeom>
              <a:avLst/>
              <a:gdLst>
                <a:gd name="connsiteX0" fmla="*/ 52388 w 52387"/>
                <a:gd name="connsiteY0" fmla="*/ 26194 h 52387"/>
                <a:gd name="connsiteX1" fmla="*/ 26194 w 52387"/>
                <a:gd name="connsiteY1" fmla="*/ 52388 h 52387"/>
                <a:gd name="connsiteX2" fmla="*/ 0 w 52387"/>
                <a:gd name="connsiteY2" fmla="*/ 26194 h 52387"/>
                <a:gd name="connsiteX3" fmla="*/ 26194 w 52387"/>
                <a:gd name="connsiteY3" fmla="*/ 0 h 52387"/>
                <a:gd name="connsiteX4" fmla="*/ 52388 w 52387"/>
                <a:gd name="connsiteY4" fmla="*/ 26194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87" h="52387">
                  <a:moveTo>
                    <a:pt x="52388" y="26194"/>
                  </a:moveTo>
                  <a:cubicBezTo>
                    <a:pt x="52388" y="40672"/>
                    <a:pt x="40672" y="52388"/>
                    <a:pt x="26194" y="52388"/>
                  </a:cubicBezTo>
                  <a:cubicBezTo>
                    <a:pt x="11716" y="52388"/>
                    <a:pt x="0" y="40672"/>
                    <a:pt x="0" y="26194"/>
                  </a:cubicBezTo>
                  <a:cubicBezTo>
                    <a:pt x="0" y="11716"/>
                    <a:pt x="11716" y="0"/>
                    <a:pt x="26194" y="0"/>
                  </a:cubicBezTo>
                  <a:cubicBezTo>
                    <a:pt x="40672" y="0"/>
                    <a:pt x="52388" y="11811"/>
                    <a:pt x="52388" y="26194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id="{27A64CEE-1050-42F8-9136-F066E1F3DD5F}"/>
                </a:ext>
              </a:extLst>
            </p:cNvPr>
            <p:cNvSpPr/>
            <p:nvPr/>
          </p:nvSpPr>
          <p:spPr>
            <a:xfrm>
              <a:off x="6865048" y="3273742"/>
              <a:ext cx="52387" cy="52387"/>
            </a:xfrm>
            <a:custGeom>
              <a:avLst/>
              <a:gdLst>
                <a:gd name="connsiteX0" fmla="*/ 52387 w 52387"/>
                <a:gd name="connsiteY0" fmla="*/ 26194 h 52387"/>
                <a:gd name="connsiteX1" fmla="*/ 26194 w 52387"/>
                <a:gd name="connsiteY1" fmla="*/ 52387 h 52387"/>
                <a:gd name="connsiteX2" fmla="*/ 0 w 52387"/>
                <a:gd name="connsiteY2" fmla="*/ 26194 h 52387"/>
                <a:gd name="connsiteX3" fmla="*/ 26194 w 52387"/>
                <a:gd name="connsiteY3" fmla="*/ 0 h 52387"/>
                <a:gd name="connsiteX4" fmla="*/ 52387 w 52387"/>
                <a:gd name="connsiteY4" fmla="*/ 26194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87" h="52387">
                  <a:moveTo>
                    <a:pt x="52387" y="26194"/>
                  </a:moveTo>
                  <a:cubicBezTo>
                    <a:pt x="52387" y="40660"/>
                    <a:pt x="40660" y="52387"/>
                    <a:pt x="26194" y="52387"/>
                  </a:cubicBezTo>
                  <a:cubicBezTo>
                    <a:pt x="11727" y="52387"/>
                    <a:pt x="0" y="40660"/>
                    <a:pt x="0" y="26194"/>
                  </a:cubicBezTo>
                  <a:cubicBezTo>
                    <a:pt x="0" y="11727"/>
                    <a:pt x="11727" y="0"/>
                    <a:pt x="26194" y="0"/>
                  </a:cubicBezTo>
                  <a:cubicBezTo>
                    <a:pt x="40660" y="0"/>
                    <a:pt x="52387" y="11727"/>
                    <a:pt x="52387" y="26194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id="{CE53F7FB-3A5E-433C-8604-D0600FED87DA}"/>
                </a:ext>
              </a:extLst>
            </p:cNvPr>
            <p:cNvSpPr/>
            <p:nvPr/>
          </p:nvSpPr>
          <p:spPr>
            <a:xfrm>
              <a:off x="7100982" y="3007804"/>
              <a:ext cx="69151" cy="69151"/>
            </a:xfrm>
            <a:custGeom>
              <a:avLst/>
              <a:gdLst>
                <a:gd name="connsiteX0" fmla="*/ 69151 w 69151"/>
                <a:gd name="connsiteY0" fmla="*/ 34576 h 69151"/>
                <a:gd name="connsiteX1" fmla="*/ 34576 w 69151"/>
                <a:gd name="connsiteY1" fmla="*/ 69152 h 69151"/>
                <a:gd name="connsiteX2" fmla="*/ 0 w 69151"/>
                <a:gd name="connsiteY2" fmla="*/ 34576 h 69151"/>
                <a:gd name="connsiteX3" fmla="*/ 34576 w 69151"/>
                <a:gd name="connsiteY3" fmla="*/ 0 h 69151"/>
                <a:gd name="connsiteX4" fmla="*/ 69151 w 69151"/>
                <a:gd name="connsiteY4" fmla="*/ 34576 h 6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51" h="69151">
                  <a:moveTo>
                    <a:pt x="69151" y="34576"/>
                  </a:moveTo>
                  <a:cubicBezTo>
                    <a:pt x="69151" y="53671"/>
                    <a:pt x="53671" y="69152"/>
                    <a:pt x="34576" y="69152"/>
                  </a:cubicBezTo>
                  <a:cubicBezTo>
                    <a:pt x="15480" y="69152"/>
                    <a:pt x="0" y="53671"/>
                    <a:pt x="0" y="34576"/>
                  </a:cubicBezTo>
                  <a:cubicBezTo>
                    <a:pt x="0" y="15480"/>
                    <a:pt x="15480" y="0"/>
                    <a:pt x="34576" y="0"/>
                  </a:cubicBezTo>
                  <a:cubicBezTo>
                    <a:pt x="53671" y="0"/>
                    <a:pt x="69151" y="15480"/>
                    <a:pt x="69151" y="34576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id="{E6C6B962-B1A8-4002-A8EB-74239FD3274D}"/>
                </a:ext>
              </a:extLst>
            </p:cNvPr>
            <p:cNvSpPr/>
            <p:nvPr/>
          </p:nvSpPr>
          <p:spPr>
            <a:xfrm>
              <a:off x="6952106" y="2957036"/>
              <a:ext cx="69151" cy="69151"/>
            </a:xfrm>
            <a:custGeom>
              <a:avLst/>
              <a:gdLst>
                <a:gd name="connsiteX0" fmla="*/ 69152 w 69151"/>
                <a:gd name="connsiteY0" fmla="*/ 34576 h 69151"/>
                <a:gd name="connsiteX1" fmla="*/ 34576 w 69151"/>
                <a:gd name="connsiteY1" fmla="*/ 69152 h 69151"/>
                <a:gd name="connsiteX2" fmla="*/ 0 w 69151"/>
                <a:gd name="connsiteY2" fmla="*/ 34576 h 69151"/>
                <a:gd name="connsiteX3" fmla="*/ 34576 w 69151"/>
                <a:gd name="connsiteY3" fmla="*/ 0 h 69151"/>
                <a:gd name="connsiteX4" fmla="*/ 69152 w 69151"/>
                <a:gd name="connsiteY4" fmla="*/ 34576 h 6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51" h="69151">
                  <a:moveTo>
                    <a:pt x="69152" y="34576"/>
                  </a:moveTo>
                  <a:cubicBezTo>
                    <a:pt x="69152" y="53671"/>
                    <a:pt x="53671" y="69152"/>
                    <a:pt x="34576" y="69152"/>
                  </a:cubicBezTo>
                  <a:cubicBezTo>
                    <a:pt x="15480" y="69152"/>
                    <a:pt x="0" y="53671"/>
                    <a:pt x="0" y="34576"/>
                  </a:cubicBezTo>
                  <a:cubicBezTo>
                    <a:pt x="0" y="15480"/>
                    <a:pt x="15480" y="0"/>
                    <a:pt x="34576" y="0"/>
                  </a:cubicBezTo>
                  <a:cubicBezTo>
                    <a:pt x="53671" y="0"/>
                    <a:pt x="69152" y="15480"/>
                    <a:pt x="69152" y="34576"/>
                  </a:cubicBezTo>
                  <a:close/>
                </a:path>
              </a:pathLst>
            </a:custGeom>
            <a:solidFill>
              <a:srgbClr val="ABCF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9324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19266580">
            <a:off x="-3530392" y="-1816414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1194" name="Graphic 15">
            <a:extLst>
              <a:ext uri="{FF2B5EF4-FFF2-40B4-BE49-F238E27FC236}">
                <a16:creationId xmlns:a16="http://schemas.microsoft.com/office/drawing/2014/main" id="{CB3E4E61-DED0-4D5D-A42B-CC9D75FEDFA3}"/>
              </a:ext>
            </a:extLst>
          </p:cNvPr>
          <p:cNvGrpSpPr/>
          <p:nvPr/>
        </p:nvGrpSpPr>
        <p:grpSpPr>
          <a:xfrm rot="20537283">
            <a:off x="8594351" y="3025098"/>
            <a:ext cx="1380786" cy="1184465"/>
            <a:chOff x="8203691" y="2074073"/>
            <a:chExt cx="976788" cy="876866"/>
          </a:xfrm>
        </p:grpSpPr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id="{B41F345E-DCE2-4808-A033-9851B7294046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id="{38AB8928-1A47-4993-94FF-E7D21729AD3E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id="{5D0F5645-9A82-4500-8B4E-5B74886781EA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id="{C1DBB0C4-1A59-43A5-9274-74073AA7EFFA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id="{7392A522-86D4-47A9-96A3-9DD2AFF88993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id="{18DB7B23-AE07-4D6E-8E83-9736CB780940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id="{D8EAC51B-46AC-4D64-A17D-B830D045CA75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id="{1CCF1D78-FCF7-443A-9329-315A061000BB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id="{67DF67E7-2F9D-49BB-A09E-EA973F93EE64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id="{29ACF767-6DF9-4D1E-8532-AD3D0E143074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id="{A566BF91-3A65-4535-BCE1-24BBE8D10078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id="{896A063E-6B47-4B17-A8A2-CCE7DFD377AC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9327" name="Graphic 19325">
            <a:extLst>
              <a:ext uri="{FF2B5EF4-FFF2-40B4-BE49-F238E27FC236}">
                <a16:creationId xmlns:a16="http://schemas.microsoft.com/office/drawing/2014/main" id="{20101816-D282-4702-8EF2-F5D17D27E5D9}"/>
              </a:ext>
            </a:extLst>
          </p:cNvPr>
          <p:cNvSpPr/>
          <p:nvPr/>
        </p:nvSpPr>
        <p:spPr>
          <a:xfrm>
            <a:off x="11824495" y="1078792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896" name="Graphic 19325">
            <a:extLst>
              <a:ext uri="{FF2B5EF4-FFF2-40B4-BE49-F238E27FC236}">
                <a16:creationId xmlns:a16="http://schemas.microsoft.com/office/drawing/2014/main" id="{9DDC910A-FFE0-43D3-A3A0-CAF4007175B2}"/>
              </a:ext>
            </a:extLst>
          </p:cNvPr>
          <p:cNvSpPr/>
          <p:nvPr/>
        </p:nvSpPr>
        <p:spPr>
          <a:xfrm>
            <a:off x="502129" y="-287055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897" name="Graphic 19325">
            <a:extLst>
              <a:ext uri="{FF2B5EF4-FFF2-40B4-BE49-F238E27FC236}">
                <a16:creationId xmlns:a16="http://schemas.microsoft.com/office/drawing/2014/main" id="{37D24EFC-44AA-4D05-9623-D17FC6E09843}"/>
              </a:ext>
            </a:extLst>
          </p:cNvPr>
          <p:cNvSpPr/>
          <p:nvPr/>
        </p:nvSpPr>
        <p:spPr>
          <a:xfrm>
            <a:off x="3227813" y="1069977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898" name="Graphic 19325">
            <a:extLst>
              <a:ext uri="{FF2B5EF4-FFF2-40B4-BE49-F238E27FC236}">
                <a16:creationId xmlns:a16="http://schemas.microsoft.com/office/drawing/2014/main" id="{3E4598FB-3287-41B3-8869-C2EEFCA3FEDC}"/>
              </a:ext>
            </a:extLst>
          </p:cNvPr>
          <p:cNvSpPr/>
          <p:nvPr/>
        </p:nvSpPr>
        <p:spPr>
          <a:xfrm>
            <a:off x="521684" y="428718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900" name="Graphic 898">
            <a:extLst>
              <a:ext uri="{FF2B5EF4-FFF2-40B4-BE49-F238E27FC236}">
                <a16:creationId xmlns:a16="http://schemas.microsoft.com/office/drawing/2014/main" id="{581CB374-BC3A-481A-9E9C-2F10E0802AE9}"/>
              </a:ext>
            </a:extLst>
          </p:cNvPr>
          <p:cNvGrpSpPr/>
          <p:nvPr/>
        </p:nvGrpSpPr>
        <p:grpSpPr>
          <a:xfrm>
            <a:off x="-293127" y="769555"/>
            <a:ext cx="1102561" cy="974494"/>
            <a:chOff x="5696322" y="3040605"/>
            <a:chExt cx="2996060" cy="2984694"/>
          </a:xfrm>
        </p:grpSpPr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AC5BF457-54A9-46B7-81E7-D4175AD68DF9}"/>
                </a:ext>
              </a:extLst>
            </p:cNvPr>
            <p:cNvSpPr/>
            <p:nvPr/>
          </p:nvSpPr>
          <p:spPr>
            <a:xfrm rot="-4536647">
              <a:off x="5818475" y="3889799"/>
              <a:ext cx="2751347" cy="1286305"/>
            </a:xfrm>
            <a:custGeom>
              <a:avLst/>
              <a:gdLst>
                <a:gd name="connsiteX0" fmla="*/ 2751348 w 2751347"/>
                <a:gd name="connsiteY0" fmla="*/ 643153 h 1286305"/>
                <a:gd name="connsiteX1" fmla="*/ 1375674 w 2751347"/>
                <a:gd name="connsiteY1" fmla="*/ 1286306 h 1286305"/>
                <a:gd name="connsiteX2" fmla="*/ 0 w 2751347"/>
                <a:gd name="connsiteY2" fmla="*/ 643153 h 1286305"/>
                <a:gd name="connsiteX3" fmla="*/ 1375674 w 2751347"/>
                <a:gd name="connsiteY3" fmla="*/ 0 h 1286305"/>
                <a:gd name="connsiteX4" fmla="*/ 2751348 w 2751347"/>
                <a:gd name="connsiteY4" fmla="*/ 643153 h 128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1347" h="1286305">
                  <a:moveTo>
                    <a:pt x="2751348" y="643153"/>
                  </a:moveTo>
                  <a:cubicBezTo>
                    <a:pt x="2751348" y="998356"/>
                    <a:pt x="2135438" y="1286306"/>
                    <a:pt x="1375674" y="1286306"/>
                  </a:cubicBezTo>
                  <a:cubicBezTo>
                    <a:pt x="615910" y="1286306"/>
                    <a:pt x="0" y="998356"/>
                    <a:pt x="0" y="643153"/>
                  </a:cubicBezTo>
                  <a:cubicBezTo>
                    <a:pt x="0" y="287949"/>
                    <a:pt x="615910" y="0"/>
                    <a:pt x="1375674" y="0"/>
                  </a:cubicBezTo>
                  <a:cubicBezTo>
                    <a:pt x="2135438" y="0"/>
                    <a:pt x="2751348" y="287949"/>
                    <a:pt x="2751348" y="643153"/>
                  </a:cubicBezTo>
                  <a:close/>
                </a:path>
              </a:pathLst>
            </a:custGeom>
            <a:noFill/>
            <a:ln w="37981" cap="flat">
              <a:solidFill>
                <a:srgbClr val="1995B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63F72C7F-E5E6-4778-A8DC-D66A9083C9B9}"/>
                </a:ext>
              </a:extLst>
            </p:cNvPr>
            <p:cNvSpPr/>
            <p:nvPr/>
          </p:nvSpPr>
          <p:spPr>
            <a:xfrm rot="-2736707">
              <a:off x="6551089" y="3157213"/>
              <a:ext cx="1286315" cy="2751368"/>
            </a:xfrm>
            <a:custGeom>
              <a:avLst/>
              <a:gdLst>
                <a:gd name="connsiteX0" fmla="*/ 1286315 w 1286315"/>
                <a:gd name="connsiteY0" fmla="*/ 1375684 h 2751368"/>
                <a:gd name="connsiteX1" fmla="*/ 643158 w 1286315"/>
                <a:gd name="connsiteY1" fmla="*/ 2751369 h 2751368"/>
                <a:gd name="connsiteX2" fmla="*/ 0 w 1286315"/>
                <a:gd name="connsiteY2" fmla="*/ 1375685 h 2751368"/>
                <a:gd name="connsiteX3" fmla="*/ 643158 w 1286315"/>
                <a:gd name="connsiteY3" fmla="*/ 0 h 2751368"/>
                <a:gd name="connsiteX4" fmla="*/ 1286315 w 1286315"/>
                <a:gd name="connsiteY4" fmla="*/ 1375684 h 275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315" h="2751368">
                  <a:moveTo>
                    <a:pt x="1286315" y="1375684"/>
                  </a:moveTo>
                  <a:cubicBezTo>
                    <a:pt x="1286315" y="2135454"/>
                    <a:pt x="998364" y="2751369"/>
                    <a:pt x="643158" y="2751369"/>
                  </a:cubicBezTo>
                  <a:cubicBezTo>
                    <a:pt x="287952" y="2751369"/>
                    <a:pt x="0" y="2135454"/>
                    <a:pt x="0" y="1375685"/>
                  </a:cubicBezTo>
                  <a:cubicBezTo>
                    <a:pt x="0" y="615915"/>
                    <a:pt x="287952" y="0"/>
                    <a:pt x="643158" y="0"/>
                  </a:cubicBezTo>
                  <a:cubicBezTo>
                    <a:pt x="998364" y="0"/>
                    <a:pt x="1286315" y="615915"/>
                    <a:pt x="1286315" y="1375684"/>
                  </a:cubicBezTo>
                  <a:close/>
                </a:path>
              </a:pathLst>
            </a:custGeom>
            <a:noFill/>
            <a:ln w="37981" cap="flat">
              <a:solidFill>
                <a:srgbClr val="1995B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A9DB9336-6297-4E91-9AD2-EA03D8E4C8A0}"/>
                </a:ext>
              </a:extLst>
            </p:cNvPr>
            <p:cNvSpPr/>
            <p:nvPr/>
          </p:nvSpPr>
          <p:spPr>
            <a:xfrm rot="-936654">
              <a:off x="5818652" y="3889813"/>
              <a:ext cx="2751400" cy="1286329"/>
            </a:xfrm>
            <a:custGeom>
              <a:avLst/>
              <a:gdLst>
                <a:gd name="connsiteX0" fmla="*/ 2751401 w 2751400"/>
                <a:gd name="connsiteY0" fmla="*/ 643165 h 1286329"/>
                <a:gd name="connsiteX1" fmla="*/ 1375700 w 2751400"/>
                <a:gd name="connsiteY1" fmla="*/ 1286330 h 1286329"/>
                <a:gd name="connsiteX2" fmla="*/ 0 w 2751400"/>
                <a:gd name="connsiteY2" fmla="*/ 643165 h 1286329"/>
                <a:gd name="connsiteX3" fmla="*/ 1375700 w 2751400"/>
                <a:gd name="connsiteY3" fmla="*/ 0 h 1286329"/>
                <a:gd name="connsiteX4" fmla="*/ 2751401 w 2751400"/>
                <a:gd name="connsiteY4" fmla="*/ 643165 h 128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1400" h="1286329">
                  <a:moveTo>
                    <a:pt x="2751401" y="643165"/>
                  </a:moveTo>
                  <a:cubicBezTo>
                    <a:pt x="2751401" y="998375"/>
                    <a:pt x="2135479" y="1286330"/>
                    <a:pt x="1375700" y="1286330"/>
                  </a:cubicBezTo>
                  <a:cubicBezTo>
                    <a:pt x="615922" y="1286330"/>
                    <a:pt x="0" y="998375"/>
                    <a:pt x="0" y="643165"/>
                  </a:cubicBezTo>
                  <a:cubicBezTo>
                    <a:pt x="0" y="287955"/>
                    <a:pt x="615922" y="0"/>
                    <a:pt x="1375700" y="0"/>
                  </a:cubicBezTo>
                  <a:cubicBezTo>
                    <a:pt x="2135479" y="0"/>
                    <a:pt x="2751401" y="287955"/>
                    <a:pt x="2751401" y="643165"/>
                  </a:cubicBezTo>
                  <a:close/>
                </a:path>
              </a:pathLst>
            </a:custGeom>
            <a:noFill/>
            <a:ln w="37982" cap="flat">
              <a:solidFill>
                <a:srgbClr val="1995B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8EFBC5CE-1B4E-48C3-AE1B-21BE1E03C3E1}"/>
                </a:ext>
              </a:extLst>
            </p:cNvPr>
            <p:cNvSpPr/>
            <p:nvPr/>
          </p:nvSpPr>
          <p:spPr>
            <a:xfrm>
              <a:off x="6997924" y="4336949"/>
              <a:ext cx="392899" cy="393066"/>
            </a:xfrm>
            <a:custGeom>
              <a:avLst/>
              <a:gdLst>
                <a:gd name="connsiteX0" fmla="*/ 386824 w 392899"/>
                <a:gd name="connsiteY0" fmla="*/ 245236 h 393066"/>
                <a:gd name="connsiteX1" fmla="*/ 147831 w 392899"/>
                <a:gd name="connsiteY1" fmla="*/ 386824 h 393066"/>
                <a:gd name="connsiteX2" fmla="*/ 6243 w 392899"/>
                <a:gd name="connsiteY2" fmla="*/ 147831 h 393066"/>
                <a:gd name="connsiteX3" fmla="*/ 245236 w 392899"/>
                <a:gd name="connsiteY3" fmla="*/ 6243 h 393066"/>
                <a:gd name="connsiteX4" fmla="*/ 386824 w 392899"/>
                <a:gd name="connsiteY4" fmla="*/ 245236 h 39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899" h="393066">
                  <a:moveTo>
                    <a:pt x="386824" y="245236"/>
                  </a:moveTo>
                  <a:cubicBezTo>
                    <a:pt x="359711" y="350172"/>
                    <a:pt x="252767" y="413937"/>
                    <a:pt x="147831" y="386824"/>
                  </a:cubicBezTo>
                  <a:cubicBezTo>
                    <a:pt x="42895" y="359711"/>
                    <a:pt x="-20870" y="252767"/>
                    <a:pt x="6243" y="147831"/>
                  </a:cubicBezTo>
                  <a:cubicBezTo>
                    <a:pt x="33355" y="42895"/>
                    <a:pt x="140300" y="-20870"/>
                    <a:pt x="245236" y="6243"/>
                  </a:cubicBezTo>
                  <a:cubicBezTo>
                    <a:pt x="350172" y="32853"/>
                    <a:pt x="413435" y="139798"/>
                    <a:pt x="386824" y="245236"/>
                  </a:cubicBezTo>
                  <a:close/>
                </a:path>
              </a:pathLst>
            </a:custGeom>
            <a:solidFill>
              <a:srgbClr val="D75903"/>
            </a:solidFill>
            <a:ln w="50094" cap="flat">
              <a:solidFill>
                <a:srgbClr val="1995B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</p:grpSp>
      <p:grpSp>
        <p:nvGrpSpPr>
          <p:cNvPr id="82" name="Graphic 44232">
            <a:extLst>
              <a:ext uri="{FF2B5EF4-FFF2-40B4-BE49-F238E27FC236}">
                <a16:creationId xmlns:a16="http://schemas.microsoft.com/office/drawing/2014/main" id="{E499BA75-CF36-45F2-992A-ED1DC7340418}"/>
              </a:ext>
            </a:extLst>
          </p:cNvPr>
          <p:cNvGrpSpPr/>
          <p:nvPr/>
        </p:nvGrpSpPr>
        <p:grpSpPr>
          <a:xfrm rot="20674992">
            <a:off x="5975827" y="5903921"/>
            <a:ext cx="2004667" cy="1941784"/>
            <a:chOff x="696549" y="4584515"/>
            <a:chExt cx="854162" cy="804655"/>
          </a:xfrm>
        </p:grpSpPr>
        <p:grpSp>
          <p:nvGrpSpPr>
            <p:cNvPr id="83" name="Graphic 44232">
              <a:extLst>
                <a:ext uri="{FF2B5EF4-FFF2-40B4-BE49-F238E27FC236}">
                  <a16:creationId xmlns:a16="http://schemas.microsoft.com/office/drawing/2014/main" id="{77988528-5C3F-4117-9B0B-FAB81BC137B8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6AFA609B-3C49-4DD2-A3B6-6FC5D377F70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11E2A4D0-ED15-49B4-8626-9ADC6DDD241E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50D110B5-8934-4340-8DFB-F7C3DD425FCE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6FDE36A1-6413-4142-B53F-3CE1E45515C7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42ACFF15-CCB9-43A7-938F-F52A29697F1A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2FC70ABA-46AB-46EE-864E-D28D22848F3A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9176B500-66ED-471B-BF18-CCC040D321C1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D7C59E1B-B97A-431E-822A-1B3E496D8B0B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30A4895-BC46-4392-8E89-0E2FD06D6ECD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59EB051E-5ED0-4E94-B43D-DECEC522E366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37845590-B1C0-467A-BB52-774821D27E29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FE150D5B-E886-4CCB-976A-18621B6AE7FA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84" name="Graphic 44232">
              <a:extLst>
                <a:ext uri="{FF2B5EF4-FFF2-40B4-BE49-F238E27FC236}">
                  <a16:creationId xmlns:a16="http://schemas.microsoft.com/office/drawing/2014/main" id="{6608EE71-B4E0-4A01-8552-A3172C00CF18}"/>
                </a:ext>
              </a:extLst>
            </p:cNvPr>
            <p:cNvGrpSpPr/>
            <p:nvPr/>
          </p:nvGrpSpPr>
          <p:grpSpPr>
            <a:xfrm>
              <a:off x="696549" y="4584515"/>
              <a:ext cx="831589" cy="758078"/>
              <a:chOff x="696549" y="4584515"/>
              <a:chExt cx="831589" cy="758078"/>
            </a:xfrm>
          </p:grpSpPr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024E1E6F-8120-4CA2-B19B-9B7C1C9B8CF1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D345208A-4F94-4DEA-B68D-7C2F2050B12F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4B45C03-3549-402E-B34D-C68FCBFB2111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1D532CEB-2A82-4649-BD41-5B10F674D222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A2F0B45A-37AC-4CC4-9DC5-455C721E8D75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31894D3-945A-4F36-BAF5-CE5E50FE2165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67300AA8-FC3D-4F7A-A7CD-5A74BA6AEB72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7F83867-2487-4535-A64A-272C4463040B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422AD13B-55D6-4BBD-A819-FC5705C3608D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C1A01FBA-2E2F-4E79-9656-4DB9CD9AD826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C427E1FB-315C-44D6-B420-955C7B7A6FC1}"/>
                  </a:ext>
                </a:extLst>
              </p:cNvPr>
              <p:cNvSpPr/>
              <p:nvPr/>
            </p:nvSpPr>
            <p:spPr>
              <a:xfrm>
                <a:off x="1175324" y="482973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F74BB44C-2DC5-4522-9D37-6D22943833A9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109" name="Graphic 2">
            <a:extLst>
              <a:ext uri="{FF2B5EF4-FFF2-40B4-BE49-F238E27FC236}">
                <a16:creationId xmlns:a16="http://schemas.microsoft.com/office/drawing/2014/main" id="{3F9CEC03-8524-40E0-BE7A-9B373FCBC94B}"/>
              </a:ext>
            </a:extLst>
          </p:cNvPr>
          <p:cNvGrpSpPr/>
          <p:nvPr/>
        </p:nvGrpSpPr>
        <p:grpSpPr>
          <a:xfrm>
            <a:off x="1127062" y="2621504"/>
            <a:ext cx="977497" cy="1197277"/>
            <a:chOff x="5881684" y="3147949"/>
            <a:chExt cx="428090" cy="557286"/>
          </a:xfrm>
        </p:grpSpPr>
        <p:grpSp>
          <p:nvGrpSpPr>
            <p:cNvPr id="110" name="Graphic 2">
              <a:extLst>
                <a:ext uri="{FF2B5EF4-FFF2-40B4-BE49-F238E27FC236}">
                  <a16:creationId xmlns:a16="http://schemas.microsoft.com/office/drawing/2014/main" id="{3F9CEC03-8524-40E0-BE7A-9B373FCBC94B}"/>
                </a:ext>
              </a:extLst>
            </p:cNvPr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112" name="Freeform: Shape 10">
                <a:extLst>
                  <a:ext uri="{FF2B5EF4-FFF2-40B4-BE49-F238E27FC236}">
                    <a16:creationId xmlns:a16="http://schemas.microsoft.com/office/drawing/2014/main" id="{F8EF85D1-324E-4F15-AF40-FF0EF8EAFA0B}"/>
                  </a:ext>
                </a:extLst>
              </p:cNvPr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>
                  <a:gd name="connsiteX0" fmla="*/ 0 w 14097"/>
                  <a:gd name="connsiteY0" fmla="*/ 0 h 66867"/>
                  <a:gd name="connsiteX1" fmla="*/ 14098 w 14097"/>
                  <a:gd name="connsiteY1" fmla="*/ 0 h 66867"/>
                  <a:gd name="connsiteX2" fmla="*/ 14098 w 14097"/>
                  <a:gd name="connsiteY2" fmla="*/ 66868 h 66867"/>
                  <a:gd name="connsiteX3" fmla="*/ 0 w 14097"/>
                  <a:gd name="connsiteY3" fmla="*/ 66868 h 6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867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3" name="Freeform: Shape 11">
                <a:extLst>
                  <a:ext uri="{FF2B5EF4-FFF2-40B4-BE49-F238E27FC236}">
                    <a16:creationId xmlns:a16="http://schemas.microsoft.com/office/drawing/2014/main" id="{E7EBB8B6-3292-4257-B9CB-01152F497819}"/>
                  </a:ext>
                </a:extLst>
              </p:cNvPr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>
                  <a:gd name="connsiteX0" fmla="*/ 0 w 14097"/>
                  <a:gd name="connsiteY0" fmla="*/ 0 h 66963"/>
                  <a:gd name="connsiteX1" fmla="*/ 14097 w 14097"/>
                  <a:gd name="connsiteY1" fmla="*/ 0 h 66963"/>
                  <a:gd name="connsiteX2" fmla="*/ 14097 w 14097"/>
                  <a:gd name="connsiteY2" fmla="*/ 66963 h 66963"/>
                  <a:gd name="connsiteX3" fmla="*/ 0 w 14097"/>
                  <a:gd name="connsiteY3" fmla="*/ 66963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963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4" name="Freeform: Shape 12">
                <a:extLst>
                  <a:ext uri="{FF2B5EF4-FFF2-40B4-BE49-F238E27FC236}">
                    <a16:creationId xmlns:a16="http://schemas.microsoft.com/office/drawing/2014/main" id="{2D9B73D0-EED9-449A-9068-4CD34E7E5A08}"/>
                  </a:ext>
                </a:extLst>
              </p:cNvPr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>
                  <a:gd name="connsiteX0" fmla="*/ 1580 w 67243"/>
                  <a:gd name="connsiteY0" fmla="*/ 8087 h 60487"/>
                  <a:gd name="connsiteX1" fmla="*/ 6056 w 67243"/>
                  <a:gd name="connsiteY1" fmla="*/ 2562 h 60487"/>
                  <a:gd name="connsiteX2" fmla="*/ 16153 w 67243"/>
                  <a:gd name="connsiteY2" fmla="*/ 1896 h 60487"/>
                  <a:gd name="connsiteX3" fmla="*/ 65111 w 67243"/>
                  <a:gd name="connsiteY3" fmla="*/ 48568 h 60487"/>
                  <a:gd name="connsiteX4" fmla="*/ 62349 w 67243"/>
                  <a:gd name="connsiteY4" fmla="*/ 60189 h 60487"/>
                  <a:gd name="connsiteX5" fmla="*/ 62349 w 67243"/>
                  <a:gd name="connsiteY5" fmla="*/ 60189 h 60487"/>
                  <a:gd name="connsiteX6" fmla="*/ 56158 w 67243"/>
                  <a:gd name="connsiteY6" fmla="*/ 59046 h 60487"/>
                  <a:gd name="connsiteX7" fmla="*/ 2723 w 67243"/>
                  <a:gd name="connsiteY7" fmla="*/ 17802 h 60487"/>
                  <a:gd name="connsiteX8" fmla="*/ 1580 w 67243"/>
                  <a:gd name="connsiteY8" fmla="*/ 8087 h 6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43" h="60487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5" name="Freeform: Shape 13">
                <a:extLst>
                  <a:ext uri="{FF2B5EF4-FFF2-40B4-BE49-F238E27FC236}">
                    <a16:creationId xmlns:a16="http://schemas.microsoft.com/office/drawing/2014/main" id="{0C8AF630-66B8-4A01-B77C-359FD1EB1712}"/>
                  </a:ext>
                </a:extLst>
              </p:cNvPr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>
                  <a:gd name="connsiteX0" fmla="*/ 30747 w 35589"/>
                  <a:gd name="connsiteY0" fmla="*/ 2425 h 79779"/>
                  <a:gd name="connsiteX1" fmla="*/ 23984 w 35589"/>
                  <a:gd name="connsiteY1" fmla="*/ 329 h 79779"/>
                  <a:gd name="connsiteX2" fmla="*/ 15221 w 35589"/>
                  <a:gd name="connsiteY2" fmla="*/ 5377 h 79779"/>
                  <a:gd name="connsiteX3" fmla="*/ 171 w 35589"/>
                  <a:gd name="connsiteY3" fmla="*/ 71290 h 79779"/>
                  <a:gd name="connsiteX4" fmla="*/ 8839 w 35589"/>
                  <a:gd name="connsiteY4" fmla="*/ 79482 h 79779"/>
                  <a:gd name="connsiteX5" fmla="*/ 8839 w 35589"/>
                  <a:gd name="connsiteY5" fmla="*/ 79482 h 79779"/>
                  <a:gd name="connsiteX6" fmla="*/ 13411 w 35589"/>
                  <a:gd name="connsiteY6" fmla="*/ 75100 h 79779"/>
                  <a:gd name="connsiteX7" fmla="*/ 35223 w 35589"/>
                  <a:gd name="connsiteY7" fmla="*/ 11283 h 79779"/>
                  <a:gd name="connsiteX8" fmla="*/ 30747 w 35589"/>
                  <a:gd name="connsiteY8" fmla="*/ 2425 h 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89" h="79779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16" name="Freeform: Shape 14">
                <a:extLst>
                  <a:ext uri="{FF2B5EF4-FFF2-40B4-BE49-F238E27FC236}">
                    <a16:creationId xmlns:a16="http://schemas.microsoft.com/office/drawing/2014/main" id="{68CEB605-E147-4722-B8C7-EE3B45243AC3}"/>
                  </a:ext>
                </a:extLst>
              </p:cNvPr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>
                  <a:gd name="connsiteX0" fmla="*/ 8791 w 250053"/>
                  <a:gd name="connsiteY0" fmla="*/ 157034 h 157312"/>
                  <a:gd name="connsiteX1" fmla="*/ 28 w 250053"/>
                  <a:gd name="connsiteY1" fmla="*/ 152462 h 157312"/>
                  <a:gd name="connsiteX2" fmla="*/ 15458 w 250053"/>
                  <a:gd name="connsiteY2" fmla="*/ 57403 h 157312"/>
                  <a:gd name="connsiteX3" fmla="*/ 26888 w 250053"/>
                  <a:gd name="connsiteY3" fmla="*/ 44449 h 157312"/>
                  <a:gd name="connsiteX4" fmla="*/ 172335 w 250053"/>
                  <a:gd name="connsiteY4" fmla="*/ 729 h 157312"/>
                  <a:gd name="connsiteX5" fmla="*/ 188718 w 250053"/>
                  <a:gd name="connsiteY5" fmla="*/ 4920 h 157312"/>
                  <a:gd name="connsiteX6" fmla="*/ 247964 w 250053"/>
                  <a:gd name="connsiteY6" fmla="*/ 64928 h 157312"/>
                  <a:gd name="connsiteX7" fmla="*/ 247106 w 250053"/>
                  <a:gd name="connsiteY7" fmla="*/ 75691 h 157312"/>
                  <a:gd name="connsiteX8" fmla="*/ 237391 w 250053"/>
                  <a:gd name="connsiteY8" fmla="*/ 74548 h 157312"/>
                  <a:gd name="connsiteX9" fmla="*/ 188242 w 250053"/>
                  <a:gd name="connsiteY9" fmla="*/ 24827 h 157312"/>
                  <a:gd name="connsiteX10" fmla="*/ 163191 w 250053"/>
                  <a:gd name="connsiteY10" fmla="*/ 18446 h 157312"/>
                  <a:gd name="connsiteX11" fmla="*/ 44319 w 250053"/>
                  <a:gd name="connsiteY11" fmla="*/ 54164 h 157312"/>
                  <a:gd name="connsiteX12" fmla="*/ 26888 w 250053"/>
                  <a:gd name="connsiteY12" fmla="*/ 73691 h 157312"/>
                  <a:gd name="connsiteX13" fmla="*/ 13934 w 250053"/>
                  <a:gd name="connsiteY13" fmla="*/ 149605 h 157312"/>
                  <a:gd name="connsiteX14" fmla="*/ 9172 w 250053"/>
                  <a:gd name="connsiteY14" fmla="*/ 156844 h 157312"/>
                  <a:gd name="connsiteX15" fmla="*/ 8791 w 250053"/>
                  <a:gd name="connsiteY15" fmla="*/ 157034 h 157312"/>
                  <a:gd name="connsiteX16" fmla="*/ 13553 w 250053"/>
                  <a:gd name="connsiteY16" fmla="*/ 147795 h 157312"/>
                  <a:gd name="connsiteX17" fmla="*/ 13553 w 250053"/>
                  <a:gd name="connsiteY17" fmla="*/ 147795 h 157312"/>
                  <a:gd name="connsiteX18" fmla="*/ 13553 w 250053"/>
                  <a:gd name="connsiteY18" fmla="*/ 147795 h 157312"/>
                  <a:gd name="connsiteX19" fmla="*/ 13553 w 250053"/>
                  <a:gd name="connsiteY19" fmla="*/ 147795 h 157312"/>
                  <a:gd name="connsiteX20" fmla="*/ 13553 w 250053"/>
                  <a:gd name="connsiteY20" fmla="*/ 147795 h 157312"/>
                  <a:gd name="connsiteX21" fmla="*/ 13553 w 250053"/>
                  <a:gd name="connsiteY21" fmla="*/ 147795 h 1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053" h="157312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17" name="Freeform: Shape 15">
                <a:extLst>
                  <a:ext uri="{FF2B5EF4-FFF2-40B4-BE49-F238E27FC236}">
                    <a16:creationId xmlns:a16="http://schemas.microsoft.com/office/drawing/2014/main" id="{D361AC83-5076-42C7-A70F-301140A0ED95}"/>
                  </a:ext>
                </a:extLst>
              </p:cNvPr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>
                  <a:gd name="connsiteX0" fmla="*/ 22294 w 24428"/>
                  <a:gd name="connsiteY0" fmla="*/ 21566 h 24033"/>
                  <a:gd name="connsiteX1" fmla="*/ 22294 w 24428"/>
                  <a:gd name="connsiteY1" fmla="*/ 21566 h 24033"/>
                  <a:gd name="connsiteX2" fmla="*/ 11054 w 24428"/>
                  <a:gd name="connsiteY2" fmla="*/ 21851 h 24033"/>
                  <a:gd name="connsiteX3" fmla="*/ 2482 w 24428"/>
                  <a:gd name="connsiteY3" fmla="*/ 13755 h 24033"/>
                  <a:gd name="connsiteX4" fmla="*/ 2101 w 24428"/>
                  <a:gd name="connsiteY4" fmla="*/ 2516 h 24033"/>
                  <a:gd name="connsiteX5" fmla="*/ 2101 w 24428"/>
                  <a:gd name="connsiteY5" fmla="*/ 2516 h 24033"/>
                  <a:gd name="connsiteX6" fmla="*/ 13340 w 24428"/>
                  <a:gd name="connsiteY6" fmla="*/ 2135 h 24033"/>
                  <a:gd name="connsiteX7" fmla="*/ 21913 w 24428"/>
                  <a:gd name="connsiteY7" fmla="*/ 10231 h 24033"/>
                  <a:gd name="connsiteX8" fmla="*/ 22294 w 24428"/>
                  <a:gd name="connsiteY8" fmla="*/ 21566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28" h="24033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8" name="Freeform: Shape 16">
                <a:extLst>
                  <a:ext uri="{FF2B5EF4-FFF2-40B4-BE49-F238E27FC236}">
                    <a16:creationId xmlns:a16="http://schemas.microsoft.com/office/drawing/2014/main" id="{400DD755-90D9-4EC2-963E-F673F508E7B9}"/>
                  </a:ext>
                </a:extLst>
              </p:cNvPr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>
                  <a:gd name="connsiteX0" fmla="*/ 264864 w 411297"/>
                  <a:gd name="connsiteY0" fmla="*/ 402595 h 411331"/>
                  <a:gd name="connsiteX1" fmla="*/ 8737 w 411297"/>
                  <a:gd name="connsiteY1" fmla="*/ 264864 h 411331"/>
                  <a:gd name="connsiteX2" fmla="*/ 146468 w 411297"/>
                  <a:gd name="connsiteY2" fmla="*/ 8737 h 411331"/>
                  <a:gd name="connsiteX3" fmla="*/ 402595 w 411297"/>
                  <a:gd name="connsiteY3" fmla="*/ 146468 h 411331"/>
                  <a:gd name="connsiteX4" fmla="*/ 264864 w 411297"/>
                  <a:gd name="connsiteY4" fmla="*/ 402595 h 41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97" h="411331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9" name="Freeform: Shape 17">
                <a:extLst>
                  <a:ext uri="{FF2B5EF4-FFF2-40B4-BE49-F238E27FC236}">
                    <a16:creationId xmlns:a16="http://schemas.microsoft.com/office/drawing/2014/main" id="{02AEA836-F1E2-4372-B4E7-66047B39C301}"/>
                  </a:ext>
                </a:extLst>
              </p:cNvPr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>
                  <a:gd name="connsiteX0" fmla="*/ 246160 w 382263"/>
                  <a:gd name="connsiteY0" fmla="*/ 374141 h 382271"/>
                  <a:gd name="connsiteX1" fmla="*/ 8130 w 382263"/>
                  <a:gd name="connsiteY1" fmla="*/ 246125 h 382271"/>
                  <a:gd name="connsiteX2" fmla="*/ 136146 w 382263"/>
                  <a:gd name="connsiteY2" fmla="*/ 8096 h 382271"/>
                  <a:gd name="connsiteX3" fmla="*/ 374176 w 382263"/>
                  <a:gd name="connsiteY3" fmla="*/ 136112 h 382271"/>
                  <a:gd name="connsiteX4" fmla="*/ 246160 w 382263"/>
                  <a:gd name="connsiteY4" fmla="*/ 374141 h 3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263" h="382271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0" name="Freeform: Shape 18">
                <a:extLst>
                  <a:ext uri="{FF2B5EF4-FFF2-40B4-BE49-F238E27FC236}">
                    <a16:creationId xmlns:a16="http://schemas.microsoft.com/office/drawing/2014/main" id="{BB710D25-832E-4D57-8E9A-73ED24955077}"/>
                  </a:ext>
                </a:extLst>
              </p:cNvPr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>
                  <a:gd name="connsiteX0" fmla="*/ 196809 w 305572"/>
                  <a:gd name="connsiteY0" fmla="*/ 299012 h 305511"/>
                  <a:gd name="connsiteX1" fmla="*/ 6500 w 305572"/>
                  <a:gd name="connsiteY1" fmla="*/ 196714 h 305511"/>
                  <a:gd name="connsiteX2" fmla="*/ 108798 w 305572"/>
                  <a:gd name="connsiteY2" fmla="*/ 6500 h 305511"/>
                  <a:gd name="connsiteX3" fmla="*/ 299108 w 305572"/>
                  <a:gd name="connsiteY3" fmla="*/ 108798 h 305511"/>
                  <a:gd name="connsiteX4" fmla="*/ 196809 w 305572"/>
                  <a:gd name="connsiteY4" fmla="*/ 299012 h 30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72" h="305511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1" name="Freeform: Shape 19">
                <a:extLst>
                  <a:ext uri="{FF2B5EF4-FFF2-40B4-BE49-F238E27FC236}">
                    <a16:creationId xmlns:a16="http://schemas.microsoft.com/office/drawing/2014/main" id="{26B571A8-1D64-4F8F-B178-703C07E4CD9F}"/>
                  </a:ext>
                </a:extLst>
              </p:cNvPr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>
                  <a:gd name="connsiteX0" fmla="*/ 175355 w 181824"/>
                  <a:gd name="connsiteY0" fmla="*/ 108740 h 287048"/>
                  <a:gd name="connsiteX1" fmla="*/ 0 w 181824"/>
                  <a:gd name="connsiteY1" fmla="*/ 2822 h 287048"/>
                  <a:gd name="connsiteX2" fmla="*/ 140875 w 181824"/>
                  <a:gd name="connsiteY2" fmla="*/ 175034 h 287048"/>
                  <a:gd name="connsiteX3" fmla="*/ 101822 w 181824"/>
                  <a:gd name="connsiteY3" fmla="*/ 287048 h 287048"/>
                  <a:gd name="connsiteX4" fmla="*/ 175355 w 181824"/>
                  <a:gd name="connsiteY4" fmla="*/ 108740 h 28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24" h="287048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22" name="Graphic 2">
                <a:extLst>
                  <a:ext uri="{FF2B5EF4-FFF2-40B4-BE49-F238E27FC236}">
                    <a16:creationId xmlns:a16="http://schemas.microsoft.com/office/drawing/2014/main" id="{3F9CEC03-8524-40E0-BE7A-9B373FCBC94B}"/>
                  </a:ext>
                </a:extLst>
              </p:cNvPr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140" name="Freeform: Shape 21">
                  <a:extLst>
                    <a:ext uri="{FF2B5EF4-FFF2-40B4-BE49-F238E27FC236}">
                      <a16:creationId xmlns:a16="http://schemas.microsoft.com/office/drawing/2014/main" id="{B0B96F0B-4D62-483A-87AA-B43ED7C6752B}"/>
                    </a:ext>
                  </a:extLst>
                </p:cNvPr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>
                    <a:gd name="connsiteX0" fmla="*/ 96300 w 96300"/>
                    <a:gd name="connsiteY0" fmla="*/ 15991 h 100097"/>
                    <a:gd name="connsiteX1" fmla="*/ 49437 w 96300"/>
                    <a:gd name="connsiteY1" fmla="*/ 3990 h 100097"/>
                    <a:gd name="connsiteX2" fmla="*/ 860 w 96300"/>
                    <a:gd name="connsiteY2" fmla="*/ 60283 h 100097"/>
                    <a:gd name="connsiteX3" fmla="*/ 21053 w 96300"/>
                    <a:gd name="connsiteY3" fmla="*/ 100097 h 100097"/>
                    <a:gd name="connsiteX4" fmla="*/ 96300 w 96300"/>
                    <a:gd name="connsiteY4" fmla="*/ 15991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0" h="100097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41" name="Freeform: Shape 22">
                  <a:extLst>
                    <a:ext uri="{FF2B5EF4-FFF2-40B4-BE49-F238E27FC236}">
                      <a16:creationId xmlns:a16="http://schemas.microsoft.com/office/drawing/2014/main" id="{38F80628-E8BE-439A-AF3E-60A9F807DA86}"/>
                    </a:ext>
                  </a:extLst>
                </p:cNvPr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>
                    <a:gd name="connsiteX0" fmla="*/ 14002 w 53610"/>
                    <a:gd name="connsiteY0" fmla="*/ 3434 h 26580"/>
                    <a:gd name="connsiteX1" fmla="*/ 0 w 53610"/>
                    <a:gd name="connsiteY1" fmla="*/ 14483 h 26580"/>
                    <a:gd name="connsiteX2" fmla="*/ 42863 w 53610"/>
                    <a:gd name="connsiteY2" fmla="*/ 26580 h 26580"/>
                    <a:gd name="connsiteX3" fmla="*/ 53245 w 53610"/>
                    <a:gd name="connsiteY3" fmla="*/ 13626 h 26580"/>
                    <a:gd name="connsiteX4" fmla="*/ 14002 w 53610"/>
                    <a:gd name="connsiteY4" fmla="*/ 3434 h 2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0" h="2658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23" name="Freeform: Shape 23">
                <a:extLst>
                  <a:ext uri="{FF2B5EF4-FFF2-40B4-BE49-F238E27FC236}">
                    <a16:creationId xmlns:a16="http://schemas.microsoft.com/office/drawing/2014/main" id="{FE1507FB-568F-4250-A196-28411B9AD77C}"/>
                  </a:ext>
                </a:extLst>
              </p:cNvPr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>
                  <a:gd name="connsiteX0" fmla="*/ 6880 w 18930"/>
                  <a:gd name="connsiteY0" fmla="*/ 28719 h 28863"/>
                  <a:gd name="connsiteX1" fmla="*/ 6880 w 18930"/>
                  <a:gd name="connsiteY1" fmla="*/ 28719 h 28863"/>
                  <a:gd name="connsiteX2" fmla="*/ 16595 w 18930"/>
                  <a:gd name="connsiteY2" fmla="*/ 21957 h 28863"/>
                  <a:gd name="connsiteX3" fmla="*/ 18786 w 18930"/>
                  <a:gd name="connsiteY3" fmla="*/ 9860 h 28863"/>
                  <a:gd name="connsiteX4" fmla="*/ 12023 w 18930"/>
                  <a:gd name="connsiteY4" fmla="*/ 144 h 28863"/>
                  <a:gd name="connsiteX5" fmla="*/ 12023 w 18930"/>
                  <a:gd name="connsiteY5" fmla="*/ 144 h 28863"/>
                  <a:gd name="connsiteX6" fmla="*/ 2308 w 18930"/>
                  <a:gd name="connsiteY6" fmla="*/ 6907 h 28863"/>
                  <a:gd name="connsiteX7" fmla="*/ 117 w 18930"/>
                  <a:gd name="connsiteY7" fmla="*/ 19004 h 28863"/>
                  <a:gd name="connsiteX8" fmla="*/ 6880 w 18930"/>
                  <a:gd name="connsiteY8" fmla="*/ 28719 h 2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28863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4" name="Freeform: Shape 24">
                <a:extLst>
                  <a:ext uri="{FF2B5EF4-FFF2-40B4-BE49-F238E27FC236}">
                    <a16:creationId xmlns:a16="http://schemas.microsoft.com/office/drawing/2014/main" id="{48DC7DF9-EE15-44A9-A2A6-E2A89494E7E6}"/>
                  </a:ext>
                </a:extLst>
              </p:cNvPr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>
                  <a:gd name="connsiteX0" fmla="*/ 0 w 6096"/>
                  <a:gd name="connsiteY0" fmla="*/ 0 h 21146"/>
                  <a:gd name="connsiteX1" fmla="*/ 6096 w 6096"/>
                  <a:gd name="connsiteY1" fmla="*/ 0 h 21146"/>
                  <a:gd name="connsiteX2" fmla="*/ 6096 w 6096"/>
                  <a:gd name="connsiteY2" fmla="*/ 21146 h 21146"/>
                  <a:gd name="connsiteX3" fmla="*/ 0 w 6096"/>
                  <a:gd name="connsiteY3" fmla="*/ 21146 h 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21146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5" name="Freeform: Shape 25">
                <a:extLst>
                  <a:ext uri="{FF2B5EF4-FFF2-40B4-BE49-F238E27FC236}">
                    <a16:creationId xmlns:a16="http://schemas.microsoft.com/office/drawing/2014/main" id="{806DB7E8-58F4-408E-B207-0CE8F130F9F2}"/>
                  </a:ext>
                </a:extLst>
              </p:cNvPr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>
                  <a:gd name="connsiteX0" fmla="*/ 0 w 6095"/>
                  <a:gd name="connsiteY0" fmla="*/ 0 h 51720"/>
                  <a:gd name="connsiteX1" fmla="*/ 6096 w 6095"/>
                  <a:gd name="connsiteY1" fmla="*/ 0 h 51720"/>
                  <a:gd name="connsiteX2" fmla="*/ 6096 w 6095"/>
                  <a:gd name="connsiteY2" fmla="*/ 51721 h 51720"/>
                  <a:gd name="connsiteX3" fmla="*/ 0 w 6095"/>
                  <a:gd name="connsiteY3" fmla="*/ 51721 h 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5172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6" name="Freeform: Shape 26">
                <a:extLst>
                  <a:ext uri="{FF2B5EF4-FFF2-40B4-BE49-F238E27FC236}">
                    <a16:creationId xmlns:a16="http://schemas.microsoft.com/office/drawing/2014/main" id="{B7A8234B-E792-4311-8030-85C7EBF0B8D2}"/>
                  </a:ext>
                </a:extLst>
              </p:cNvPr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>
                  <a:gd name="connsiteX0" fmla="*/ 46577 w 48386"/>
                  <a:gd name="connsiteY0" fmla="*/ 0 h 19811"/>
                  <a:gd name="connsiteX1" fmla="*/ 48387 w 48386"/>
                  <a:gd name="connsiteY1" fmla="*/ 5810 h 19811"/>
                  <a:gd name="connsiteX2" fmla="*/ 1714 w 48386"/>
                  <a:gd name="connsiteY2" fmla="*/ 19812 h 19811"/>
                  <a:gd name="connsiteX3" fmla="*/ 0 w 48386"/>
                  <a:gd name="connsiteY3" fmla="*/ 14002 h 1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6" h="19811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7" name="Freeform: Shape 27">
                <a:extLst>
                  <a:ext uri="{FF2B5EF4-FFF2-40B4-BE49-F238E27FC236}">
                    <a16:creationId xmlns:a16="http://schemas.microsoft.com/office/drawing/2014/main" id="{C460F3EB-DEC0-4D37-AE5C-6C4F6CE8B4A5}"/>
                  </a:ext>
                </a:extLst>
              </p:cNvPr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>
                  <a:gd name="connsiteX0" fmla="*/ 0 w 6096"/>
                  <a:gd name="connsiteY0" fmla="*/ 0 h 54771"/>
                  <a:gd name="connsiteX1" fmla="*/ 6096 w 6096"/>
                  <a:gd name="connsiteY1" fmla="*/ 0 h 54771"/>
                  <a:gd name="connsiteX2" fmla="*/ 6096 w 6096"/>
                  <a:gd name="connsiteY2" fmla="*/ 54771 h 54771"/>
                  <a:gd name="connsiteX3" fmla="*/ 0 w 6096"/>
                  <a:gd name="connsiteY3" fmla="*/ 54771 h 5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5477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8" name="Freeform: Shape 28">
                <a:extLst>
                  <a:ext uri="{FF2B5EF4-FFF2-40B4-BE49-F238E27FC236}">
                    <a16:creationId xmlns:a16="http://schemas.microsoft.com/office/drawing/2014/main" id="{CF5D41AC-79E7-42E4-B556-C49B6163D25A}"/>
                  </a:ext>
                </a:extLst>
              </p:cNvPr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>
                  <a:gd name="connsiteX0" fmla="*/ 0 w 6095"/>
                  <a:gd name="connsiteY0" fmla="*/ 0 h 37051"/>
                  <a:gd name="connsiteX1" fmla="*/ 6096 w 6095"/>
                  <a:gd name="connsiteY1" fmla="*/ 0 h 37051"/>
                  <a:gd name="connsiteX2" fmla="*/ 6096 w 6095"/>
                  <a:gd name="connsiteY2" fmla="*/ 37051 h 37051"/>
                  <a:gd name="connsiteX3" fmla="*/ 0 w 6095"/>
                  <a:gd name="connsiteY3" fmla="*/ 37051 h 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3705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9" name="Freeform: Shape 29">
                <a:extLst>
                  <a:ext uri="{FF2B5EF4-FFF2-40B4-BE49-F238E27FC236}">
                    <a16:creationId xmlns:a16="http://schemas.microsoft.com/office/drawing/2014/main" id="{07671037-6639-40EB-9BBB-238C559ED469}"/>
                  </a:ext>
                </a:extLst>
              </p:cNvPr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>
                  <a:gd name="connsiteX0" fmla="*/ 0 w 6096"/>
                  <a:gd name="connsiteY0" fmla="*/ 0 h 35528"/>
                  <a:gd name="connsiteX1" fmla="*/ 6096 w 6096"/>
                  <a:gd name="connsiteY1" fmla="*/ 0 h 35528"/>
                  <a:gd name="connsiteX2" fmla="*/ 6096 w 6096"/>
                  <a:gd name="connsiteY2" fmla="*/ 35529 h 35528"/>
                  <a:gd name="connsiteX3" fmla="*/ 0 w 6096"/>
                  <a:gd name="connsiteY3" fmla="*/ 35529 h 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528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0" name="Freeform: Shape 30">
                <a:extLst>
                  <a:ext uri="{FF2B5EF4-FFF2-40B4-BE49-F238E27FC236}">
                    <a16:creationId xmlns:a16="http://schemas.microsoft.com/office/drawing/2014/main" id="{004386D6-E30B-4071-A662-6474C1A08442}"/>
                  </a:ext>
                </a:extLst>
              </p:cNvPr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>
                  <a:gd name="connsiteX0" fmla="*/ 18193 w 23526"/>
                  <a:gd name="connsiteY0" fmla="*/ 0 h 36766"/>
                  <a:gd name="connsiteX1" fmla="*/ 23527 w 23526"/>
                  <a:gd name="connsiteY1" fmla="*/ 2857 h 36766"/>
                  <a:gd name="connsiteX2" fmla="*/ 5334 w 23526"/>
                  <a:gd name="connsiteY2" fmla="*/ 36767 h 36766"/>
                  <a:gd name="connsiteX3" fmla="*/ 0 w 23526"/>
                  <a:gd name="connsiteY3" fmla="*/ 33909 h 3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36766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1" name="Freeform: Shape 31">
                <a:extLst>
                  <a:ext uri="{FF2B5EF4-FFF2-40B4-BE49-F238E27FC236}">
                    <a16:creationId xmlns:a16="http://schemas.microsoft.com/office/drawing/2014/main" id="{A0343D8A-8210-4204-99CA-BA0F206EA775}"/>
                  </a:ext>
                </a:extLst>
              </p:cNvPr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>
                  <a:gd name="connsiteX0" fmla="*/ 0 w 6096"/>
                  <a:gd name="connsiteY0" fmla="*/ 0 h 35242"/>
                  <a:gd name="connsiteX1" fmla="*/ 6096 w 6096"/>
                  <a:gd name="connsiteY1" fmla="*/ 0 h 35242"/>
                  <a:gd name="connsiteX2" fmla="*/ 6096 w 6096"/>
                  <a:gd name="connsiteY2" fmla="*/ 35243 h 35242"/>
                  <a:gd name="connsiteX3" fmla="*/ 0 w 6096"/>
                  <a:gd name="connsiteY3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242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2" name="Freeform: Shape 32">
                <a:extLst>
                  <a:ext uri="{FF2B5EF4-FFF2-40B4-BE49-F238E27FC236}">
                    <a16:creationId xmlns:a16="http://schemas.microsoft.com/office/drawing/2014/main" id="{CE96A6BF-78D9-4A6C-87B5-C2CAF5B40FAC}"/>
                  </a:ext>
                </a:extLst>
              </p:cNvPr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>
                  <a:gd name="connsiteX0" fmla="*/ 2857 w 33813"/>
                  <a:gd name="connsiteY0" fmla="*/ 0 h 100107"/>
                  <a:gd name="connsiteX1" fmla="*/ 0 w 33813"/>
                  <a:gd name="connsiteY1" fmla="*/ 47625 h 100107"/>
                  <a:gd name="connsiteX2" fmla="*/ 33814 w 33813"/>
                  <a:gd name="connsiteY2" fmla="*/ 100108 h 100107"/>
                  <a:gd name="connsiteX3" fmla="*/ 30956 w 33813"/>
                  <a:gd name="connsiteY3" fmla="*/ 36481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3" h="100107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3" name="Freeform: Shape 33">
                <a:extLst>
                  <a:ext uri="{FF2B5EF4-FFF2-40B4-BE49-F238E27FC236}">
                    <a16:creationId xmlns:a16="http://schemas.microsoft.com/office/drawing/2014/main" id="{539E3B99-3C23-4841-B11A-E823ABB6D8FD}"/>
                  </a:ext>
                </a:extLst>
              </p:cNvPr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>
                  <a:gd name="connsiteX0" fmla="*/ 127063 w 127063"/>
                  <a:gd name="connsiteY0" fmla="*/ 0 h 38957"/>
                  <a:gd name="connsiteX1" fmla="*/ 51530 w 127063"/>
                  <a:gd name="connsiteY1" fmla="*/ 12192 h 38957"/>
                  <a:gd name="connsiteX2" fmla="*/ 0 w 127063"/>
                  <a:gd name="connsiteY2" fmla="*/ 38957 h 38957"/>
                  <a:gd name="connsiteX3" fmla="*/ 59150 w 127063"/>
                  <a:gd name="connsiteY3" fmla="*/ 32576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3" h="38957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34" name="Graphic 2">
                <a:extLst>
                  <a:ext uri="{FF2B5EF4-FFF2-40B4-BE49-F238E27FC236}">
                    <a16:creationId xmlns:a16="http://schemas.microsoft.com/office/drawing/2014/main" id="{3F9CEC03-8524-40E0-BE7A-9B373FCBC94B}"/>
                  </a:ext>
                </a:extLst>
              </p:cNvPr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138" name="Freeform: Shape 35">
                  <a:extLst>
                    <a:ext uri="{FF2B5EF4-FFF2-40B4-BE49-F238E27FC236}">
                      <a16:creationId xmlns:a16="http://schemas.microsoft.com/office/drawing/2014/main" id="{C5BA4BD3-9426-4AB7-81A9-90668C15BBD4}"/>
                    </a:ext>
                  </a:extLst>
                </p:cNvPr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>
                    <a:gd name="connsiteX0" fmla="*/ 28427 w 29041"/>
                    <a:gd name="connsiteY0" fmla="*/ 10364 h 29075"/>
                    <a:gd name="connsiteX1" fmla="*/ 18712 w 29041"/>
                    <a:gd name="connsiteY1" fmla="*/ 28462 h 29075"/>
                    <a:gd name="connsiteX2" fmla="*/ 614 w 29041"/>
                    <a:gd name="connsiteY2" fmla="*/ 18746 h 29075"/>
                    <a:gd name="connsiteX3" fmla="*/ 10330 w 29041"/>
                    <a:gd name="connsiteY3" fmla="*/ 649 h 29075"/>
                    <a:gd name="connsiteX4" fmla="*/ 28427 w 29041"/>
                    <a:gd name="connsiteY4" fmla="*/ 10364 h 2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1" h="29075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9" name="Freeform: Shape 36">
                  <a:extLst>
                    <a:ext uri="{FF2B5EF4-FFF2-40B4-BE49-F238E27FC236}">
                      <a16:creationId xmlns:a16="http://schemas.microsoft.com/office/drawing/2014/main" id="{52234E53-32FB-4F95-AAA3-38DE14169821}"/>
                    </a:ext>
                  </a:extLst>
                </p:cNvPr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>
                    <a:gd name="connsiteX0" fmla="*/ 2617 w 6808"/>
                    <a:gd name="connsiteY0" fmla="*/ 0 h 19145"/>
                    <a:gd name="connsiteX1" fmla="*/ 6808 w 6808"/>
                    <a:gd name="connsiteY1" fmla="*/ 19145 h 19145"/>
                    <a:gd name="connsiteX2" fmla="*/ 2617 w 6808"/>
                    <a:gd name="connsiteY2" fmla="*/ 0 h 19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8" h="19145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35" name="Graphic 2">
                <a:extLst>
                  <a:ext uri="{FF2B5EF4-FFF2-40B4-BE49-F238E27FC236}">
                    <a16:creationId xmlns:a16="http://schemas.microsoft.com/office/drawing/2014/main" id="{3F9CEC03-8524-40E0-BE7A-9B373FCBC94B}"/>
                  </a:ext>
                </a:extLst>
              </p:cNvPr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136" name="Freeform: Shape 38">
                  <a:extLst>
                    <a:ext uri="{FF2B5EF4-FFF2-40B4-BE49-F238E27FC236}">
                      <a16:creationId xmlns:a16="http://schemas.microsoft.com/office/drawing/2014/main" id="{BF355EC4-D71C-4374-8FD9-0EC992A16406}"/>
                    </a:ext>
                  </a:extLst>
                </p:cNvPr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>
                    <a:gd name="connsiteX0" fmla="*/ 109823 w 112446"/>
                    <a:gd name="connsiteY0" fmla="*/ 63243 h 63243"/>
                    <a:gd name="connsiteX1" fmla="*/ 97917 w 112446"/>
                    <a:gd name="connsiteY1" fmla="*/ 16285 h 63243"/>
                    <a:gd name="connsiteX2" fmla="*/ 25241 w 112446"/>
                    <a:gd name="connsiteY2" fmla="*/ 569 h 63243"/>
                    <a:gd name="connsiteX3" fmla="*/ 0 w 112446"/>
                    <a:gd name="connsiteY3" fmla="*/ 37335 h 63243"/>
                    <a:gd name="connsiteX4" fmla="*/ 109823 w 112446"/>
                    <a:gd name="connsiteY4" fmla="*/ 63243 h 6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446" h="63243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7" name="Freeform: Shape 39">
                  <a:extLst>
                    <a:ext uri="{FF2B5EF4-FFF2-40B4-BE49-F238E27FC236}">
                      <a16:creationId xmlns:a16="http://schemas.microsoft.com/office/drawing/2014/main" id="{4FB8E5F7-4C67-437D-94BD-53095C73CF4D}"/>
                    </a:ext>
                  </a:extLst>
                </p:cNvPr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>
                    <a:gd name="connsiteX0" fmla="*/ 16383 w 28905"/>
                    <a:gd name="connsiteY0" fmla="*/ 6953 h 47556"/>
                    <a:gd name="connsiteX1" fmla="*/ 0 w 28905"/>
                    <a:gd name="connsiteY1" fmla="*/ 0 h 47556"/>
                    <a:gd name="connsiteX2" fmla="*/ 9906 w 28905"/>
                    <a:gd name="connsiteY2" fmla="*/ 43339 h 47556"/>
                    <a:gd name="connsiteX3" fmla="*/ 26194 w 28905"/>
                    <a:gd name="connsiteY3" fmla="*/ 46292 h 47556"/>
                    <a:gd name="connsiteX4" fmla="*/ 16383 w 28905"/>
                    <a:gd name="connsiteY4" fmla="*/ 6953 h 4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5" h="47556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111" name="Freeform: Shape 40">
              <a:extLst>
                <a:ext uri="{FF2B5EF4-FFF2-40B4-BE49-F238E27FC236}">
                  <a16:creationId xmlns:a16="http://schemas.microsoft.com/office/drawing/2014/main" id="{956E862F-D936-483F-B3E2-E6E3D00A3098}"/>
                </a:ext>
              </a:extLst>
            </p:cNvPr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>
                <a:gd name="connsiteX0" fmla="*/ 55684 w 87497"/>
                <a:gd name="connsiteY0" fmla="*/ 0 h 232124"/>
                <a:gd name="connsiteX1" fmla="*/ 1106 w 87497"/>
                <a:gd name="connsiteY1" fmla="*/ 125063 h 232124"/>
                <a:gd name="connsiteX2" fmla="*/ 87498 w 87497"/>
                <a:gd name="connsiteY2" fmla="*/ 232124 h 232124"/>
                <a:gd name="connsiteX3" fmla="*/ 31872 w 87497"/>
                <a:gd name="connsiteY3" fmla="*/ 120491 h 232124"/>
                <a:gd name="connsiteX4" fmla="*/ 55684 w 87497"/>
                <a:gd name="connsiteY4" fmla="*/ 0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7" h="232124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42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8096710" y="4626465"/>
            <a:ext cx="969490" cy="1048470"/>
            <a:chOff x="5681545" y="3195637"/>
            <a:chExt cx="2191520" cy="2054559"/>
          </a:xfrm>
        </p:grpSpPr>
        <p:grpSp>
          <p:nvGrpSpPr>
            <p:cNvPr id="143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147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8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  <p:grpSp>
          <p:nvGrpSpPr>
            <p:cNvPr id="144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145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6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149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2109145" y="3707819"/>
            <a:ext cx="969040" cy="960328"/>
            <a:chOff x="5972175" y="3276600"/>
            <a:chExt cx="245554" cy="304990"/>
          </a:xfrm>
        </p:grpSpPr>
        <p:sp>
          <p:nvSpPr>
            <p:cNvPr id="150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1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52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4387374" y="3879958"/>
            <a:ext cx="935517" cy="848000"/>
            <a:chOff x="5948362" y="3286088"/>
            <a:chExt cx="293127" cy="288168"/>
          </a:xfrm>
        </p:grpSpPr>
        <p:sp>
          <p:nvSpPr>
            <p:cNvPr id="153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4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55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6341464" y="4389915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156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7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58" name="Graphic 27">
            <a:extLst>
              <a:ext uri="{FF2B5EF4-FFF2-40B4-BE49-F238E27FC236}">
                <a16:creationId xmlns:a16="http://schemas.microsoft.com/office/drawing/2014/main" id="{0C188F39-B2DF-4AD6-912A-E707662D5502}"/>
              </a:ext>
            </a:extLst>
          </p:cNvPr>
          <p:cNvGrpSpPr/>
          <p:nvPr/>
        </p:nvGrpSpPr>
        <p:grpSpPr>
          <a:xfrm rot="21423545">
            <a:off x="1838375" y="376534"/>
            <a:ext cx="1048133" cy="864334"/>
            <a:chOff x="5791019" y="2906982"/>
            <a:chExt cx="3178793" cy="2621364"/>
          </a:xfrm>
        </p:grpSpPr>
        <p:grpSp>
          <p:nvGrpSpPr>
            <p:cNvPr id="159" name="Graphic 27">
              <a:extLst>
                <a:ext uri="{FF2B5EF4-FFF2-40B4-BE49-F238E27FC236}">
                  <a16:creationId xmlns:a16="http://schemas.microsoft.com/office/drawing/2014/main" id="{0C188F39-B2DF-4AD6-912A-E707662D5502}"/>
                </a:ext>
              </a:extLst>
            </p:cNvPr>
            <p:cNvGrpSpPr/>
            <p:nvPr/>
          </p:nvGrpSpPr>
          <p:grpSpPr>
            <a:xfrm>
              <a:off x="6080076" y="2906982"/>
              <a:ext cx="2621364" cy="2621364"/>
              <a:chOff x="6080076" y="2906982"/>
              <a:chExt cx="2621364" cy="2621364"/>
            </a:xfrm>
          </p:grpSpPr>
          <p:sp>
            <p:nvSpPr>
              <p:cNvPr id="161" name="Freeform: Shape 8064">
                <a:extLst>
                  <a:ext uri="{FF2B5EF4-FFF2-40B4-BE49-F238E27FC236}">
                    <a16:creationId xmlns:a16="http://schemas.microsoft.com/office/drawing/2014/main" id="{74DB872B-8D91-4BEF-A1E0-12FBF3A95950}"/>
                  </a:ext>
                </a:extLst>
              </p:cNvPr>
              <p:cNvSpPr/>
              <p:nvPr/>
            </p:nvSpPr>
            <p:spPr>
              <a:xfrm rot="-3777192">
                <a:off x="6416529" y="3243435"/>
                <a:ext cx="1948457" cy="1948457"/>
              </a:xfrm>
              <a:custGeom>
                <a:avLst/>
                <a:gdLst>
                  <a:gd name="connsiteX0" fmla="*/ 1948458 w 1948457"/>
                  <a:gd name="connsiteY0" fmla="*/ 974229 h 1948457"/>
                  <a:gd name="connsiteX1" fmla="*/ 974229 w 1948457"/>
                  <a:gd name="connsiteY1" fmla="*/ 1948458 h 1948457"/>
                  <a:gd name="connsiteX2" fmla="*/ 0 w 1948457"/>
                  <a:gd name="connsiteY2" fmla="*/ 974229 h 1948457"/>
                  <a:gd name="connsiteX3" fmla="*/ 974229 w 1948457"/>
                  <a:gd name="connsiteY3" fmla="*/ 0 h 1948457"/>
                  <a:gd name="connsiteX4" fmla="*/ 1948458 w 1948457"/>
                  <a:gd name="connsiteY4" fmla="*/ 974229 h 1948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8457" h="1948457">
                    <a:moveTo>
                      <a:pt x="1948458" y="974229"/>
                    </a:moveTo>
                    <a:cubicBezTo>
                      <a:pt x="1948458" y="1512281"/>
                      <a:pt x="1512281" y="1948458"/>
                      <a:pt x="974229" y="1948458"/>
                    </a:cubicBezTo>
                    <a:cubicBezTo>
                      <a:pt x="436177" y="1948458"/>
                      <a:pt x="0" y="1512281"/>
                      <a:pt x="0" y="974229"/>
                    </a:cubicBezTo>
                    <a:cubicBezTo>
                      <a:pt x="0" y="436177"/>
                      <a:pt x="436177" y="0"/>
                      <a:pt x="974229" y="0"/>
                    </a:cubicBezTo>
                    <a:cubicBezTo>
                      <a:pt x="1512281" y="0"/>
                      <a:pt x="1948458" y="436177"/>
                      <a:pt x="1948458" y="974229"/>
                    </a:cubicBezTo>
                    <a:close/>
                  </a:path>
                </a:pathLst>
              </a:custGeom>
              <a:solidFill>
                <a:srgbClr val="E9D2AE"/>
              </a:solidFill>
              <a:ln w="49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62" name="Graphic 27">
                <a:extLst>
                  <a:ext uri="{FF2B5EF4-FFF2-40B4-BE49-F238E27FC236}">
                    <a16:creationId xmlns:a16="http://schemas.microsoft.com/office/drawing/2014/main" id="{0C188F39-B2DF-4AD6-912A-E707662D5502}"/>
                  </a:ext>
                </a:extLst>
              </p:cNvPr>
              <p:cNvGrpSpPr/>
              <p:nvPr/>
            </p:nvGrpSpPr>
            <p:grpSpPr>
              <a:xfrm>
                <a:off x="6416094" y="3620276"/>
                <a:ext cx="1948769" cy="1252724"/>
                <a:chOff x="6416094" y="3620276"/>
                <a:chExt cx="1948769" cy="1252724"/>
              </a:xfrm>
              <a:solidFill>
                <a:srgbClr val="D3AB05"/>
              </a:solidFill>
            </p:grpSpPr>
            <p:sp>
              <p:nvSpPr>
                <p:cNvPr id="163" name="Freeform: Shape 8066">
                  <a:extLst>
                    <a:ext uri="{FF2B5EF4-FFF2-40B4-BE49-F238E27FC236}">
                      <a16:creationId xmlns:a16="http://schemas.microsoft.com/office/drawing/2014/main" id="{9311198C-8015-4C74-B9A2-B48742CDB284}"/>
                    </a:ext>
                  </a:extLst>
                </p:cNvPr>
                <p:cNvSpPr/>
                <p:nvPr/>
              </p:nvSpPr>
              <p:spPr>
                <a:xfrm>
                  <a:off x="6416094" y="3620276"/>
                  <a:ext cx="1309412" cy="930777"/>
                </a:xfrm>
                <a:custGeom>
                  <a:avLst/>
                  <a:gdLst>
                    <a:gd name="connsiteX0" fmla="*/ 612916 w 1309412"/>
                    <a:gd name="connsiteY0" fmla="*/ 369444 h 930777"/>
                    <a:gd name="connsiteX1" fmla="*/ 985649 w 1309412"/>
                    <a:gd name="connsiteY1" fmla="*/ 147095 h 930777"/>
                    <a:gd name="connsiteX2" fmla="*/ 239191 w 1309412"/>
                    <a:gd name="connsiteY2" fmla="*/ 266210 h 930777"/>
                    <a:gd name="connsiteX3" fmla="*/ 596538 w 1309412"/>
                    <a:gd name="connsiteY3" fmla="*/ 25001 h 930777"/>
                    <a:gd name="connsiteX4" fmla="*/ 144891 w 1309412"/>
                    <a:gd name="connsiteY4" fmla="*/ 86544 h 930777"/>
                    <a:gd name="connsiteX5" fmla="*/ 41161 w 1309412"/>
                    <a:gd name="connsiteY5" fmla="*/ 876182 h 930777"/>
                    <a:gd name="connsiteX6" fmla="*/ 59524 w 1309412"/>
                    <a:gd name="connsiteY6" fmla="*/ 930777 h 930777"/>
                    <a:gd name="connsiteX7" fmla="*/ 744440 w 1309412"/>
                    <a:gd name="connsiteY7" fmla="*/ 708924 h 930777"/>
                    <a:gd name="connsiteX8" fmla="*/ 240183 w 1309412"/>
                    <a:gd name="connsiteY8" fmla="*/ 691553 h 930777"/>
                    <a:gd name="connsiteX9" fmla="*/ 1308751 w 1309412"/>
                    <a:gd name="connsiteY9" fmla="*/ 275640 h 930777"/>
                    <a:gd name="connsiteX10" fmla="*/ 612916 w 1309412"/>
                    <a:gd name="connsiteY10" fmla="*/ 369444 h 930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09412" h="930777">
                      <a:moveTo>
                        <a:pt x="612916" y="369444"/>
                      </a:moveTo>
                      <a:cubicBezTo>
                        <a:pt x="594553" y="308894"/>
                        <a:pt x="1000043" y="235439"/>
                        <a:pt x="985649" y="147095"/>
                      </a:cubicBezTo>
                      <a:cubicBezTo>
                        <a:pt x="971256" y="58750"/>
                        <a:pt x="255073" y="338176"/>
                        <a:pt x="239191" y="266210"/>
                      </a:cubicBezTo>
                      <a:cubicBezTo>
                        <a:pt x="223805" y="194245"/>
                        <a:pt x="629791" y="123768"/>
                        <a:pt x="596538" y="25001"/>
                      </a:cubicBezTo>
                      <a:cubicBezTo>
                        <a:pt x="575693" y="-37038"/>
                        <a:pt x="326046" y="28972"/>
                        <a:pt x="144891" y="86544"/>
                      </a:cubicBezTo>
                      <a:cubicBezTo>
                        <a:pt x="4433" y="314849"/>
                        <a:pt x="-41724" y="599238"/>
                        <a:pt x="41161" y="876182"/>
                      </a:cubicBezTo>
                      <a:cubicBezTo>
                        <a:pt x="46620" y="894546"/>
                        <a:pt x="53072" y="912910"/>
                        <a:pt x="59524" y="930777"/>
                      </a:cubicBezTo>
                      <a:cubicBezTo>
                        <a:pt x="295274" y="889583"/>
                        <a:pt x="774715" y="795283"/>
                        <a:pt x="744440" y="708924"/>
                      </a:cubicBezTo>
                      <a:cubicBezTo>
                        <a:pt x="704238" y="594771"/>
                        <a:pt x="261525" y="763022"/>
                        <a:pt x="240183" y="691553"/>
                      </a:cubicBezTo>
                      <a:cubicBezTo>
                        <a:pt x="218842" y="620083"/>
                        <a:pt x="1340515" y="368451"/>
                        <a:pt x="1308751" y="275640"/>
                      </a:cubicBezTo>
                      <a:cubicBezTo>
                        <a:pt x="1276490" y="182829"/>
                        <a:pt x="631280" y="430491"/>
                        <a:pt x="612916" y="369444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49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4" name="Freeform: Shape 8067">
                  <a:extLst>
                    <a:ext uri="{FF2B5EF4-FFF2-40B4-BE49-F238E27FC236}">
                      <a16:creationId xmlns:a16="http://schemas.microsoft.com/office/drawing/2014/main" id="{911FA44C-4A21-4F70-BE46-2210B86906BC}"/>
                    </a:ext>
                  </a:extLst>
                </p:cNvPr>
                <p:cNvSpPr/>
                <p:nvPr/>
              </p:nvSpPr>
              <p:spPr>
                <a:xfrm>
                  <a:off x="7333743" y="3857700"/>
                  <a:ext cx="1031121" cy="1015300"/>
                </a:xfrm>
                <a:custGeom>
                  <a:avLst/>
                  <a:gdLst>
                    <a:gd name="connsiteX0" fmla="*/ 961866 w 1031121"/>
                    <a:gd name="connsiteY0" fmla="*/ 0 h 1015300"/>
                    <a:gd name="connsiteX1" fmla="*/ 403014 w 1031121"/>
                    <a:gd name="connsiteY1" fmla="*/ 227313 h 1015300"/>
                    <a:gd name="connsiteX2" fmla="*/ 821408 w 1031121"/>
                    <a:gd name="connsiteY2" fmla="*/ 198526 h 1015300"/>
                    <a:gd name="connsiteX3" fmla="*/ 223844 w 1031121"/>
                    <a:gd name="connsiteY3" fmla="*/ 533539 h 1015300"/>
                    <a:gd name="connsiteX4" fmla="*/ 738027 w 1031121"/>
                    <a:gd name="connsiteY4" fmla="*/ 503264 h 1015300"/>
                    <a:gd name="connsiteX5" fmla="*/ 999 w 1031121"/>
                    <a:gd name="connsiteY5" fmla="*/ 865078 h 1015300"/>
                    <a:gd name="connsiteX6" fmla="*/ 699811 w 1031121"/>
                    <a:gd name="connsiteY6" fmla="*/ 776238 h 1015300"/>
                    <a:gd name="connsiteX7" fmla="*/ 446690 w 1031121"/>
                    <a:gd name="connsiteY7" fmla="*/ 996602 h 1015300"/>
                    <a:gd name="connsiteX8" fmla="*/ 832824 w 1031121"/>
                    <a:gd name="connsiteY8" fmla="*/ 948956 h 1015300"/>
                    <a:gd name="connsiteX9" fmla="*/ 990156 w 1031121"/>
                    <a:gd name="connsiteY9" fmla="*/ 80899 h 1015300"/>
                    <a:gd name="connsiteX10" fmla="*/ 961866 w 1031121"/>
                    <a:gd name="connsiteY10" fmla="*/ 0 h 101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31121" h="1015300">
                      <a:moveTo>
                        <a:pt x="961866" y="0"/>
                      </a:moveTo>
                      <a:cubicBezTo>
                        <a:pt x="712219" y="77922"/>
                        <a:pt x="391103" y="186615"/>
                        <a:pt x="403014" y="227313"/>
                      </a:cubicBezTo>
                      <a:cubicBezTo>
                        <a:pt x="422867" y="293323"/>
                        <a:pt x="796593" y="115642"/>
                        <a:pt x="821408" y="198526"/>
                      </a:cubicBezTo>
                      <a:cubicBezTo>
                        <a:pt x="846224" y="281411"/>
                        <a:pt x="197043" y="463559"/>
                        <a:pt x="223844" y="533539"/>
                      </a:cubicBezTo>
                      <a:cubicBezTo>
                        <a:pt x="250645" y="603520"/>
                        <a:pt x="724130" y="443706"/>
                        <a:pt x="738027" y="503264"/>
                      </a:cubicBezTo>
                      <a:cubicBezTo>
                        <a:pt x="752420" y="562822"/>
                        <a:pt x="-31758" y="784675"/>
                        <a:pt x="999" y="865078"/>
                      </a:cubicBezTo>
                      <a:cubicBezTo>
                        <a:pt x="33755" y="945481"/>
                        <a:pt x="670032" y="676975"/>
                        <a:pt x="699811" y="776238"/>
                      </a:cubicBezTo>
                      <a:cubicBezTo>
                        <a:pt x="729590" y="875501"/>
                        <a:pt x="421874" y="913717"/>
                        <a:pt x="446690" y="996602"/>
                      </a:cubicBezTo>
                      <a:cubicBezTo>
                        <a:pt x="460090" y="1041270"/>
                        <a:pt x="655639" y="998091"/>
                        <a:pt x="832824" y="948956"/>
                      </a:cubicBezTo>
                      <a:cubicBezTo>
                        <a:pt x="1013979" y="709731"/>
                        <a:pt x="1082470" y="390600"/>
                        <a:pt x="990156" y="80899"/>
                      </a:cubicBezTo>
                      <a:cubicBezTo>
                        <a:pt x="982214" y="53106"/>
                        <a:pt x="972288" y="26305"/>
                        <a:pt x="961866" y="0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49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160" name="Freeform: Shape 8068">
              <a:extLst>
                <a:ext uri="{FF2B5EF4-FFF2-40B4-BE49-F238E27FC236}">
                  <a16:creationId xmlns:a16="http://schemas.microsoft.com/office/drawing/2014/main" id="{45142ED9-65F5-4F83-8ACD-2979FA27C7F2}"/>
                </a:ext>
              </a:extLst>
            </p:cNvPr>
            <p:cNvSpPr/>
            <p:nvPr/>
          </p:nvSpPr>
          <p:spPr>
            <a:xfrm>
              <a:off x="5791019" y="3485774"/>
              <a:ext cx="3178793" cy="1586309"/>
            </a:xfrm>
            <a:custGeom>
              <a:avLst/>
              <a:gdLst>
                <a:gd name="connsiteX0" fmla="*/ 2246505 w 3178793"/>
                <a:gd name="connsiteY0" fmla="*/ 3164 h 1586309"/>
                <a:gd name="connsiteX1" fmla="*/ 2371080 w 3178793"/>
                <a:gd name="connsiteY1" fmla="*/ 136673 h 1586309"/>
                <a:gd name="connsiteX2" fmla="*/ 2725946 w 3178793"/>
                <a:gd name="connsiteY2" fmla="*/ 309391 h 1586309"/>
                <a:gd name="connsiteX3" fmla="*/ 1668794 w 3178793"/>
                <a:gd name="connsiteY3" fmla="*/ 1058331 h 1586309"/>
                <a:gd name="connsiteX4" fmla="*/ 373906 w 3178793"/>
                <a:gd name="connsiteY4" fmla="*/ 1013663 h 1586309"/>
                <a:gd name="connsiteX5" fmla="*/ 630501 w 3178793"/>
                <a:gd name="connsiteY5" fmla="*/ 632989 h 1586309"/>
                <a:gd name="connsiteX6" fmla="*/ 664251 w 3178793"/>
                <a:gd name="connsiteY6" fmla="*/ 461263 h 1586309"/>
                <a:gd name="connsiteX7" fmla="*/ 11596 w 3178793"/>
                <a:gd name="connsiteY7" fmla="*/ 1265295 h 1586309"/>
                <a:gd name="connsiteX8" fmla="*/ 1779968 w 3178793"/>
                <a:gd name="connsiteY8" fmla="*/ 1430568 h 1586309"/>
                <a:gd name="connsiteX9" fmla="*/ 3167171 w 3178793"/>
                <a:gd name="connsiteY9" fmla="*/ 320806 h 1586309"/>
                <a:gd name="connsiteX10" fmla="*/ 2246505 w 3178793"/>
                <a:gd name="connsiteY10" fmla="*/ 3164 h 158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8793" h="1586309">
                  <a:moveTo>
                    <a:pt x="2246505" y="3164"/>
                  </a:moveTo>
                  <a:cubicBezTo>
                    <a:pt x="2291670" y="43366"/>
                    <a:pt x="2333360" y="88034"/>
                    <a:pt x="2371080" y="136673"/>
                  </a:cubicBezTo>
                  <a:cubicBezTo>
                    <a:pt x="2565140" y="154044"/>
                    <a:pt x="2697160" y="212113"/>
                    <a:pt x="2725946" y="309391"/>
                  </a:cubicBezTo>
                  <a:cubicBezTo>
                    <a:pt x="2791460" y="528762"/>
                    <a:pt x="2317975" y="863775"/>
                    <a:pt x="1668794" y="1058331"/>
                  </a:cubicBezTo>
                  <a:cubicBezTo>
                    <a:pt x="1019117" y="1252887"/>
                    <a:pt x="439916" y="1232538"/>
                    <a:pt x="373906" y="1013663"/>
                  </a:cubicBezTo>
                  <a:cubicBezTo>
                    <a:pt x="341149" y="904970"/>
                    <a:pt x="441901" y="767490"/>
                    <a:pt x="630501" y="632989"/>
                  </a:cubicBezTo>
                  <a:cubicBezTo>
                    <a:pt x="636457" y="574423"/>
                    <a:pt x="647872" y="517347"/>
                    <a:pt x="664251" y="461263"/>
                  </a:cubicBezTo>
                  <a:cubicBezTo>
                    <a:pt x="208137" y="715377"/>
                    <a:pt x="-60370" y="1024582"/>
                    <a:pt x="11596" y="1265295"/>
                  </a:cubicBezTo>
                  <a:cubicBezTo>
                    <a:pt x="116815" y="1617183"/>
                    <a:pt x="908934" y="1691134"/>
                    <a:pt x="1779968" y="1430568"/>
                  </a:cubicBezTo>
                  <a:cubicBezTo>
                    <a:pt x="2651499" y="1170002"/>
                    <a:pt x="3272390" y="673190"/>
                    <a:pt x="3167171" y="320806"/>
                  </a:cubicBezTo>
                  <a:cubicBezTo>
                    <a:pt x="3098183" y="90516"/>
                    <a:pt x="2734383" y="-20659"/>
                    <a:pt x="2246505" y="3164"/>
                  </a:cubicBezTo>
                  <a:close/>
                </a:path>
              </a:pathLst>
            </a:custGeom>
            <a:solidFill>
              <a:srgbClr val="D75903"/>
            </a:solidFill>
            <a:ln w="49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</p:grpSp>
      <p:sp>
        <p:nvSpPr>
          <p:cNvPr id="166" name="Graphic 19325">
            <a:extLst>
              <a:ext uri="{FF2B5EF4-FFF2-40B4-BE49-F238E27FC236}">
                <a16:creationId xmlns:a16="http://schemas.microsoft.com/office/drawing/2014/main" id="{37D24EFC-44AA-4D05-9623-D17FC6E09843}"/>
              </a:ext>
            </a:extLst>
          </p:cNvPr>
          <p:cNvSpPr/>
          <p:nvPr/>
        </p:nvSpPr>
        <p:spPr>
          <a:xfrm>
            <a:off x="4086852" y="250393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67" name="Graphic 19325">
            <a:extLst>
              <a:ext uri="{FF2B5EF4-FFF2-40B4-BE49-F238E27FC236}">
                <a16:creationId xmlns:a16="http://schemas.microsoft.com/office/drawing/2014/main" id="{3E4598FB-3287-41B3-8869-C2EEFCA3FEDC}"/>
              </a:ext>
            </a:extLst>
          </p:cNvPr>
          <p:cNvSpPr/>
          <p:nvPr/>
        </p:nvSpPr>
        <p:spPr>
          <a:xfrm>
            <a:off x="7461354" y="4242908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62824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aphic 26">
            <a:extLst>
              <a:ext uri="{FF2B5EF4-FFF2-40B4-BE49-F238E27FC236}">
                <a16:creationId xmlns:a16="http://schemas.microsoft.com/office/drawing/2014/main" id="{3DE285ED-6490-4D8E-9607-2F091902484F}"/>
              </a:ext>
            </a:extLst>
          </p:cNvPr>
          <p:cNvGrpSpPr/>
          <p:nvPr/>
        </p:nvGrpSpPr>
        <p:grpSpPr>
          <a:xfrm rot="2892024">
            <a:off x="9496015" y="1843228"/>
            <a:ext cx="1100060" cy="1731607"/>
            <a:chOff x="5967437" y="3219475"/>
            <a:chExt cx="259743" cy="423668"/>
          </a:xfrm>
          <a:solidFill>
            <a:srgbClr val="7F7F7F"/>
          </a:solidFill>
        </p:grpSpPr>
        <p:grpSp>
          <p:nvGrpSpPr>
            <p:cNvPr id="101" name="Graphic 26">
              <a:extLst>
                <a:ext uri="{FF2B5EF4-FFF2-40B4-BE49-F238E27FC236}">
                  <a16:creationId xmlns:a16="http://schemas.microsoft.com/office/drawing/2014/main" id="{65986446-01A0-4F96-9268-2ECDDAD5B1E6}"/>
                </a:ext>
              </a:extLst>
            </p:cNvPr>
            <p:cNvGrpSpPr/>
            <p:nvPr/>
          </p:nvGrpSpPr>
          <p:grpSpPr>
            <a:xfrm>
              <a:off x="5967437" y="3219475"/>
              <a:ext cx="259743" cy="423668"/>
              <a:chOff x="5967437" y="3219475"/>
              <a:chExt cx="259743" cy="423668"/>
            </a:xfrm>
            <a:grpFill/>
          </p:grpSpPr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7183592C-6474-41C5-8BFC-4E8B947A9F00}"/>
                  </a:ext>
                </a:extLst>
              </p:cNvPr>
              <p:cNvSpPr/>
              <p:nvPr/>
            </p:nvSpPr>
            <p:spPr>
              <a:xfrm>
                <a:off x="5991700" y="3244310"/>
                <a:ext cx="235480" cy="398833"/>
              </a:xfrm>
              <a:custGeom>
                <a:avLst/>
                <a:gdLst>
                  <a:gd name="connsiteX0" fmla="*/ 31052 w 235480"/>
                  <a:gd name="connsiteY0" fmla="*/ 15145 h 398833"/>
                  <a:gd name="connsiteX1" fmla="*/ 0 w 235480"/>
                  <a:gd name="connsiteY1" fmla="*/ 30194 h 398833"/>
                  <a:gd name="connsiteX2" fmla="*/ 169831 w 235480"/>
                  <a:gd name="connsiteY2" fmla="*/ 379381 h 398833"/>
                  <a:gd name="connsiteX3" fmla="*/ 216027 w 235480"/>
                  <a:gd name="connsiteY3" fmla="*/ 395383 h 398833"/>
                  <a:gd name="connsiteX4" fmla="*/ 232029 w 235480"/>
                  <a:gd name="connsiteY4" fmla="*/ 349187 h 398833"/>
                  <a:gd name="connsiteX5" fmla="*/ 62198 w 235480"/>
                  <a:gd name="connsiteY5" fmla="*/ 0 h 398833"/>
                  <a:gd name="connsiteX6" fmla="*/ 31052 w 235480"/>
                  <a:gd name="connsiteY6" fmla="*/ 15145 h 39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480" h="398833">
                    <a:moveTo>
                      <a:pt x="31052" y="15145"/>
                    </a:moveTo>
                    <a:lnTo>
                      <a:pt x="0" y="30194"/>
                    </a:lnTo>
                    <a:lnTo>
                      <a:pt x="169831" y="379381"/>
                    </a:lnTo>
                    <a:cubicBezTo>
                      <a:pt x="178213" y="396526"/>
                      <a:pt x="198882" y="403670"/>
                      <a:pt x="216027" y="395383"/>
                    </a:cubicBezTo>
                    <a:cubicBezTo>
                      <a:pt x="233172" y="387001"/>
                      <a:pt x="240316" y="366332"/>
                      <a:pt x="232029" y="349187"/>
                    </a:cubicBezTo>
                    <a:lnTo>
                      <a:pt x="62198" y="0"/>
                    </a:lnTo>
                    <a:lnTo>
                      <a:pt x="31052" y="1514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3CA54BAB-5418-4A98-BAF9-D0C80EE59B68}"/>
                  </a:ext>
                </a:extLst>
              </p:cNvPr>
              <p:cNvSpPr/>
              <p:nvPr/>
            </p:nvSpPr>
            <p:spPr>
              <a:xfrm>
                <a:off x="5967437" y="3219475"/>
                <a:ext cx="101155" cy="60388"/>
              </a:xfrm>
              <a:custGeom>
                <a:avLst/>
                <a:gdLst>
                  <a:gd name="connsiteX0" fmla="*/ 85509 w 101155"/>
                  <a:gd name="connsiteY0" fmla="*/ 1117 h 60388"/>
                  <a:gd name="connsiteX1" fmla="*/ 45790 w 101155"/>
                  <a:gd name="connsiteY1" fmla="*/ 20358 h 60388"/>
                  <a:gd name="connsiteX2" fmla="*/ 6070 w 101155"/>
                  <a:gd name="connsiteY2" fmla="*/ 39694 h 60388"/>
                  <a:gd name="connsiteX3" fmla="*/ 1117 w 101155"/>
                  <a:gd name="connsiteY3" fmla="*/ 54267 h 60388"/>
                  <a:gd name="connsiteX4" fmla="*/ 15691 w 101155"/>
                  <a:gd name="connsiteY4" fmla="*/ 59315 h 60388"/>
                  <a:gd name="connsiteX5" fmla="*/ 55315 w 101155"/>
                  <a:gd name="connsiteY5" fmla="*/ 39979 h 60388"/>
                  <a:gd name="connsiteX6" fmla="*/ 95034 w 101155"/>
                  <a:gd name="connsiteY6" fmla="*/ 20644 h 60388"/>
                  <a:gd name="connsiteX7" fmla="*/ 100082 w 101155"/>
                  <a:gd name="connsiteY7" fmla="*/ 6070 h 60388"/>
                  <a:gd name="connsiteX8" fmla="*/ 85509 w 101155"/>
                  <a:gd name="connsiteY8" fmla="*/ 1117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155" h="60388">
                    <a:moveTo>
                      <a:pt x="85509" y="1117"/>
                    </a:moveTo>
                    <a:lnTo>
                      <a:pt x="45790" y="20358"/>
                    </a:lnTo>
                    <a:lnTo>
                      <a:pt x="6070" y="39694"/>
                    </a:lnTo>
                    <a:cubicBezTo>
                      <a:pt x="736" y="42361"/>
                      <a:pt x="-1550" y="48838"/>
                      <a:pt x="1117" y="54267"/>
                    </a:cubicBezTo>
                    <a:cubicBezTo>
                      <a:pt x="3784" y="59696"/>
                      <a:pt x="10261" y="61887"/>
                      <a:pt x="15691" y="59315"/>
                    </a:cubicBezTo>
                    <a:lnTo>
                      <a:pt x="55315" y="39979"/>
                    </a:lnTo>
                    <a:lnTo>
                      <a:pt x="95034" y="20644"/>
                    </a:lnTo>
                    <a:cubicBezTo>
                      <a:pt x="100463" y="17977"/>
                      <a:pt x="102654" y="11500"/>
                      <a:pt x="100082" y="6070"/>
                    </a:cubicBezTo>
                    <a:cubicBezTo>
                      <a:pt x="97415" y="736"/>
                      <a:pt x="90938" y="-1550"/>
                      <a:pt x="85509" y="11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68222E6F-AB78-4E34-A1E7-8635614EAD5B}"/>
                  </a:ext>
                </a:extLst>
              </p:cNvPr>
              <p:cNvSpPr/>
              <p:nvPr/>
            </p:nvSpPr>
            <p:spPr>
              <a:xfrm>
                <a:off x="5991700" y="3244310"/>
                <a:ext cx="65151" cy="36480"/>
              </a:xfrm>
              <a:custGeom>
                <a:avLst/>
                <a:gdLst>
                  <a:gd name="connsiteX0" fmla="*/ 65151 w 65151"/>
                  <a:gd name="connsiteY0" fmla="*/ 6287 h 36480"/>
                  <a:gd name="connsiteX1" fmla="*/ 62198 w 65151"/>
                  <a:gd name="connsiteY1" fmla="*/ 0 h 36480"/>
                  <a:gd name="connsiteX2" fmla="*/ 31909 w 65151"/>
                  <a:gd name="connsiteY2" fmla="*/ 14669 h 36480"/>
                  <a:gd name="connsiteX3" fmla="*/ 31528 w 65151"/>
                  <a:gd name="connsiteY3" fmla="*/ 14859 h 36480"/>
                  <a:gd name="connsiteX4" fmla="*/ 31052 w 65151"/>
                  <a:gd name="connsiteY4" fmla="*/ 15145 h 36480"/>
                  <a:gd name="connsiteX5" fmla="*/ 0 w 65151"/>
                  <a:gd name="connsiteY5" fmla="*/ 30194 h 36480"/>
                  <a:gd name="connsiteX6" fmla="*/ 3048 w 65151"/>
                  <a:gd name="connsiteY6" fmla="*/ 36481 h 36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151" h="36480">
                    <a:moveTo>
                      <a:pt x="65151" y="6287"/>
                    </a:moveTo>
                    <a:lnTo>
                      <a:pt x="62198" y="0"/>
                    </a:lnTo>
                    <a:lnTo>
                      <a:pt x="31909" y="14669"/>
                    </a:lnTo>
                    <a:lnTo>
                      <a:pt x="31528" y="14859"/>
                    </a:lnTo>
                    <a:lnTo>
                      <a:pt x="31052" y="15145"/>
                    </a:lnTo>
                    <a:lnTo>
                      <a:pt x="0" y="30194"/>
                    </a:lnTo>
                    <a:lnTo>
                      <a:pt x="3048" y="364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BF2AF68B-9407-4136-8E30-5281D440A847}"/>
                </a:ext>
              </a:extLst>
            </p:cNvPr>
            <p:cNvSpPr/>
            <p:nvPr/>
          </p:nvSpPr>
          <p:spPr>
            <a:xfrm>
              <a:off x="6032753" y="3318890"/>
              <a:ext cx="187286" cy="317302"/>
            </a:xfrm>
            <a:custGeom>
              <a:avLst/>
              <a:gdLst>
                <a:gd name="connsiteX0" fmla="*/ 24765 w 187286"/>
                <a:gd name="connsiteY0" fmla="*/ 12097 h 317302"/>
                <a:gd name="connsiteX1" fmla="*/ 0 w 187286"/>
                <a:gd name="connsiteY1" fmla="*/ 24098 h 317302"/>
                <a:gd name="connsiteX2" fmla="*/ 135065 w 187286"/>
                <a:gd name="connsiteY2" fmla="*/ 301847 h 317302"/>
                <a:gd name="connsiteX3" fmla="*/ 171831 w 187286"/>
                <a:gd name="connsiteY3" fmla="*/ 314516 h 317302"/>
                <a:gd name="connsiteX4" fmla="*/ 184499 w 187286"/>
                <a:gd name="connsiteY4" fmla="*/ 277749 h 317302"/>
                <a:gd name="connsiteX5" fmla="*/ 49530 w 187286"/>
                <a:gd name="connsiteY5" fmla="*/ 0 h 317302"/>
                <a:gd name="connsiteX6" fmla="*/ 24765 w 187286"/>
                <a:gd name="connsiteY6" fmla="*/ 12097 h 31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286" h="317302">
                  <a:moveTo>
                    <a:pt x="24765" y="12097"/>
                  </a:moveTo>
                  <a:lnTo>
                    <a:pt x="0" y="24098"/>
                  </a:lnTo>
                  <a:lnTo>
                    <a:pt x="135065" y="301847"/>
                  </a:lnTo>
                  <a:cubicBezTo>
                    <a:pt x="141732" y="315468"/>
                    <a:pt x="158115" y="321183"/>
                    <a:pt x="171831" y="314516"/>
                  </a:cubicBezTo>
                  <a:cubicBezTo>
                    <a:pt x="185452" y="307848"/>
                    <a:pt x="191167" y="291465"/>
                    <a:pt x="184499" y="277749"/>
                  </a:cubicBezTo>
                  <a:lnTo>
                    <a:pt x="49530" y="0"/>
                  </a:lnTo>
                  <a:lnTo>
                    <a:pt x="24765" y="120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03" name="Graphic 26">
              <a:extLst>
                <a:ext uri="{FF2B5EF4-FFF2-40B4-BE49-F238E27FC236}">
                  <a16:creationId xmlns:a16="http://schemas.microsoft.com/office/drawing/2014/main" id="{9781E6DB-7D87-4E57-AC22-9A5CE1545178}"/>
                </a:ext>
              </a:extLst>
            </p:cNvPr>
            <p:cNvGrpSpPr/>
            <p:nvPr/>
          </p:nvGrpSpPr>
          <p:grpSpPr>
            <a:xfrm>
              <a:off x="6064723" y="3334382"/>
              <a:ext cx="128464" cy="281245"/>
              <a:chOff x="6064723" y="3334382"/>
              <a:chExt cx="128464" cy="281245"/>
            </a:xfrm>
            <a:grpFill/>
          </p:grpSpPr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19D90C4D-48A0-48FA-BDD3-D7735096D849}"/>
                  </a:ext>
                </a:extLst>
              </p:cNvPr>
              <p:cNvSpPr/>
              <p:nvPr/>
            </p:nvSpPr>
            <p:spPr>
              <a:xfrm>
                <a:off x="6064723" y="3334382"/>
                <a:ext cx="30833" cy="30833"/>
              </a:xfrm>
              <a:custGeom>
                <a:avLst/>
                <a:gdLst>
                  <a:gd name="connsiteX0" fmla="*/ 29276 w 30833"/>
                  <a:gd name="connsiteY0" fmla="*/ 8702 h 30833"/>
                  <a:gd name="connsiteX1" fmla="*/ 22132 w 30833"/>
                  <a:gd name="connsiteY1" fmla="*/ 29276 h 30833"/>
                  <a:gd name="connsiteX2" fmla="*/ 1558 w 30833"/>
                  <a:gd name="connsiteY2" fmla="*/ 22132 h 30833"/>
                  <a:gd name="connsiteX3" fmla="*/ 8702 w 30833"/>
                  <a:gd name="connsiteY3" fmla="*/ 1558 h 30833"/>
                  <a:gd name="connsiteX4" fmla="*/ 29276 w 30833"/>
                  <a:gd name="connsiteY4" fmla="*/ 8702 h 3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33">
                    <a:moveTo>
                      <a:pt x="29276" y="8702"/>
                    </a:moveTo>
                    <a:cubicBezTo>
                      <a:pt x="32990" y="16322"/>
                      <a:pt x="29847" y="25561"/>
                      <a:pt x="22132" y="29276"/>
                    </a:cubicBezTo>
                    <a:cubicBezTo>
                      <a:pt x="14512" y="32990"/>
                      <a:pt x="5273" y="29847"/>
                      <a:pt x="1558" y="22132"/>
                    </a:cubicBezTo>
                    <a:cubicBezTo>
                      <a:pt x="-2157" y="14512"/>
                      <a:pt x="986" y="5273"/>
                      <a:pt x="8702" y="1558"/>
                    </a:cubicBezTo>
                    <a:cubicBezTo>
                      <a:pt x="16322" y="-2157"/>
                      <a:pt x="25561" y="986"/>
                      <a:pt x="29276" y="87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AC84652E-5F6C-4C27-9FFD-D1AFDFC9274F}"/>
                  </a:ext>
                </a:extLst>
              </p:cNvPr>
              <p:cNvSpPr/>
              <p:nvPr/>
            </p:nvSpPr>
            <p:spPr>
              <a:xfrm>
                <a:off x="6102252" y="3425934"/>
                <a:ext cx="30833" cy="30817"/>
              </a:xfrm>
              <a:custGeom>
                <a:avLst/>
                <a:gdLst>
                  <a:gd name="connsiteX0" fmla="*/ 29276 w 30833"/>
                  <a:gd name="connsiteY0" fmla="*/ 8685 h 30817"/>
                  <a:gd name="connsiteX1" fmla="*/ 22132 w 30833"/>
                  <a:gd name="connsiteY1" fmla="*/ 29259 h 30817"/>
                  <a:gd name="connsiteX2" fmla="*/ 1558 w 30833"/>
                  <a:gd name="connsiteY2" fmla="*/ 22115 h 30817"/>
                  <a:gd name="connsiteX3" fmla="*/ 8702 w 30833"/>
                  <a:gd name="connsiteY3" fmla="*/ 1541 h 30817"/>
                  <a:gd name="connsiteX4" fmla="*/ 29276 w 30833"/>
                  <a:gd name="connsiteY4" fmla="*/ 8685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17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322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76CEE8E4-63C0-4BFB-916D-7AD2D913EC9E}"/>
                  </a:ext>
                </a:extLst>
              </p:cNvPr>
              <p:cNvSpPr/>
              <p:nvPr/>
            </p:nvSpPr>
            <p:spPr>
              <a:xfrm>
                <a:off x="6107014" y="3470987"/>
                <a:ext cx="30833" cy="30817"/>
              </a:xfrm>
              <a:custGeom>
                <a:avLst/>
                <a:gdLst>
                  <a:gd name="connsiteX0" fmla="*/ 29276 w 30833"/>
                  <a:gd name="connsiteY0" fmla="*/ 8685 h 30817"/>
                  <a:gd name="connsiteX1" fmla="*/ 22132 w 30833"/>
                  <a:gd name="connsiteY1" fmla="*/ 29259 h 30817"/>
                  <a:gd name="connsiteX2" fmla="*/ 1558 w 30833"/>
                  <a:gd name="connsiteY2" fmla="*/ 22115 h 30817"/>
                  <a:gd name="connsiteX3" fmla="*/ 8702 w 30833"/>
                  <a:gd name="connsiteY3" fmla="*/ 1541 h 30817"/>
                  <a:gd name="connsiteX4" fmla="*/ 29276 w 30833"/>
                  <a:gd name="connsiteY4" fmla="*/ 8685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17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322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B866A66D-6789-44F4-92D5-A65DAB85B7A4}"/>
                  </a:ext>
                </a:extLst>
              </p:cNvPr>
              <p:cNvSpPr/>
              <p:nvPr/>
            </p:nvSpPr>
            <p:spPr>
              <a:xfrm>
                <a:off x="6065104" y="3384828"/>
                <a:ext cx="30833" cy="30775"/>
              </a:xfrm>
              <a:custGeom>
                <a:avLst/>
                <a:gdLst>
                  <a:gd name="connsiteX0" fmla="*/ 29276 w 30833"/>
                  <a:gd name="connsiteY0" fmla="*/ 8644 h 30775"/>
                  <a:gd name="connsiteX1" fmla="*/ 22132 w 30833"/>
                  <a:gd name="connsiteY1" fmla="*/ 29218 h 30775"/>
                  <a:gd name="connsiteX2" fmla="*/ 1558 w 30833"/>
                  <a:gd name="connsiteY2" fmla="*/ 22074 h 30775"/>
                  <a:gd name="connsiteX3" fmla="*/ 8702 w 30833"/>
                  <a:gd name="connsiteY3" fmla="*/ 1500 h 30775"/>
                  <a:gd name="connsiteX4" fmla="*/ 29276 w 30833"/>
                  <a:gd name="connsiteY4" fmla="*/ 8644 h 30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775">
                    <a:moveTo>
                      <a:pt x="29276" y="8644"/>
                    </a:moveTo>
                    <a:cubicBezTo>
                      <a:pt x="32990" y="16264"/>
                      <a:pt x="29847" y="25503"/>
                      <a:pt x="22132" y="29218"/>
                    </a:cubicBezTo>
                    <a:cubicBezTo>
                      <a:pt x="14512" y="32932"/>
                      <a:pt x="5273" y="29789"/>
                      <a:pt x="1558" y="22074"/>
                    </a:cubicBezTo>
                    <a:cubicBezTo>
                      <a:pt x="-2157" y="14454"/>
                      <a:pt x="986" y="5215"/>
                      <a:pt x="8702" y="1500"/>
                    </a:cubicBezTo>
                    <a:cubicBezTo>
                      <a:pt x="16322" y="-2120"/>
                      <a:pt x="25561" y="1024"/>
                      <a:pt x="29276" y="86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EA83D90D-893F-4DC4-8FA4-8E7DF7FD4EB8}"/>
                  </a:ext>
                </a:extLst>
              </p:cNvPr>
              <p:cNvSpPr/>
              <p:nvPr/>
            </p:nvSpPr>
            <p:spPr>
              <a:xfrm>
                <a:off x="6153877" y="3517755"/>
                <a:ext cx="30833" cy="30817"/>
              </a:xfrm>
              <a:custGeom>
                <a:avLst/>
                <a:gdLst>
                  <a:gd name="connsiteX0" fmla="*/ 29276 w 30833"/>
                  <a:gd name="connsiteY0" fmla="*/ 8685 h 30817"/>
                  <a:gd name="connsiteX1" fmla="*/ 22132 w 30833"/>
                  <a:gd name="connsiteY1" fmla="*/ 29259 h 30817"/>
                  <a:gd name="connsiteX2" fmla="*/ 1558 w 30833"/>
                  <a:gd name="connsiteY2" fmla="*/ 22115 h 30817"/>
                  <a:gd name="connsiteX3" fmla="*/ 8702 w 30833"/>
                  <a:gd name="connsiteY3" fmla="*/ 1541 h 30817"/>
                  <a:gd name="connsiteX4" fmla="*/ 29276 w 30833"/>
                  <a:gd name="connsiteY4" fmla="*/ 8685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17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417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CF1D9BDE-A32E-4773-A130-D5642E406B64}"/>
                  </a:ext>
                </a:extLst>
              </p:cNvPr>
              <p:cNvSpPr/>
              <p:nvPr/>
            </p:nvSpPr>
            <p:spPr>
              <a:xfrm>
                <a:off x="6162354" y="3584811"/>
                <a:ext cx="30833" cy="30817"/>
              </a:xfrm>
              <a:custGeom>
                <a:avLst/>
                <a:gdLst>
                  <a:gd name="connsiteX0" fmla="*/ 29276 w 30833"/>
                  <a:gd name="connsiteY0" fmla="*/ 8685 h 30817"/>
                  <a:gd name="connsiteX1" fmla="*/ 22132 w 30833"/>
                  <a:gd name="connsiteY1" fmla="*/ 29259 h 30817"/>
                  <a:gd name="connsiteX2" fmla="*/ 1558 w 30833"/>
                  <a:gd name="connsiteY2" fmla="*/ 22115 h 30817"/>
                  <a:gd name="connsiteX3" fmla="*/ 8702 w 30833"/>
                  <a:gd name="connsiteY3" fmla="*/ 1541 h 30817"/>
                  <a:gd name="connsiteX4" fmla="*/ 29276 w 30833"/>
                  <a:gd name="connsiteY4" fmla="*/ 8685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17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417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5" name="Graphic 12">
            <a:extLst>
              <a:ext uri="{FF2B5EF4-FFF2-40B4-BE49-F238E27FC236}">
                <a16:creationId xmlns:a16="http://schemas.microsoft.com/office/drawing/2014/main" id="{A49186C6-A1DF-476E-8FBC-22D5FB3351B0}"/>
              </a:ext>
            </a:extLst>
          </p:cNvPr>
          <p:cNvSpPr/>
          <p:nvPr/>
        </p:nvSpPr>
        <p:spPr>
          <a:xfrm rot="5553815">
            <a:off x="-2993294" y="-897359"/>
            <a:ext cx="8704672" cy="8652716"/>
          </a:xfrm>
          <a:custGeom>
            <a:avLst/>
            <a:gdLst>
              <a:gd name="connsiteX0" fmla="*/ 4374861 w 4542917"/>
              <a:gd name="connsiteY0" fmla="*/ 2001725 h 4173599"/>
              <a:gd name="connsiteX1" fmla="*/ 4113400 w 4542917"/>
              <a:gd name="connsiteY1" fmla="*/ 1108185 h 4173599"/>
              <a:gd name="connsiteX2" fmla="*/ 3325397 w 4542917"/>
              <a:gd name="connsiteY2" fmla="*/ 534018 h 4173599"/>
              <a:gd name="connsiteX3" fmla="*/ 2577494 w 4542917"/>
              <a:gd name="connsiteY3" fmla="*/ 28240 h 4173599"/>
              <a:gd name="connsiteX4" fmla="*/ 1593466 w 4542917"/>
              <a:gd name="connsiteY4" fmla="*/ 345232 h 4173599"/>
              <a:gd name="connsiteX5" fmla="*/ 1133980 w 4542917"/>
              <a:gd name="connsiteY5" fmla="*/ 595644 h 4173599"/>
              <a:gd name="connsiteX6" fmla="*/ 42796 w 4542917"/>
              <a:gd name="connsiteY6" fmla="*/ 1521189 h 4173599"/>
              <a:gd name="connsiteX7" fmla="*/ 163097 w 4542917"/>
              <a:gd name="connsiteY7" fmla="*/ 2343863 h 4173599"/>
              <a:gd name="connsiteX8" fmla="*/ 371885 w 4542917"/>
              <a:gd name="connsiteY8" fmla="*/ 2538744 h 4173599"/>
              <a:gd name="connsiteX9" fmla="*/ 465039 w 4542917"/>
              <a:gd name="connsiteY9" fmla="*/ 2766868 h 4173599"/>
              <a:gd name="connsiteX10" fmla="*/ 1229135 w 4542917"/>
              <a:gd name="connsiteY10" fmla="*/ 4109512 h 4173599"/>
              <a:gd name="connsiteX11" fmla="*/ 1395346 w 4542917"/>
              <a:gd name="connsiteY11" fmla="*/ 4152565 h 4173599"/>
              <a:gd name="connsiteX12" fmla="*/ 2251834 w 4542917"/>
              <a:gd name="connsiteY12" fmla="*/ 3887770 h 4173599"/>
              <a:gd name="connsiteX13" fmla="*/ 3194142 w 4542917"/>
              <a:gd name="connsiteY13" fmla="*/ 3596591 h 4173599"/>
              <a:gd name="connsiteX14" fmla="*/ 3738972 w 4542917"/>
              <a:gd name="connsiteY14" fmla="*/ 3710796 h 4173599"/>
              <a:gd name="connsiteX15" fmla="*/ 4160644 w 4542917"/>
              <a:gd name="connsiteY15" fmla="*/ 3661742 h 4173599"/>
              <a:gd name="connsiteX16" fmla="*/ 4469349 w 4542917"/>
              <a:gd name="connsiteY16" fmla="*/ 3245023 h 4173599"/>
              <a:gd name="connsiteX17" fmla="*/ 4374861 w 4542917"/>
              <a:gd name="connsiteY17" fmla="*/ 2001725 h 417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42917" h="4173599">
                <a:moveTo>
                  <a:pt x="4374861" y="2001725"/>
                </a:moveTo>
                <a:cubicBezTo>
                  <a:pt x="4552884" y="1666064"/>
                  <a:pt x="4602414" y="1233343"/>
                  <a:pt x="4113400" y="1108185"/>
                </a:cubicBezTo>
                <a:cubicBezTo>
                  <a:pt x="3624387" y="983026"/>
                  <a:pt x="3417504" y="944069"/>
                  <a:pt x="3325397" y="534018"/>
                </a:cubicBezTo>
                <a:cubicBezTo>
                  <a:pt x="3263865" y="260174"/>
                  <a:pt x="2988497" y="108917"/>
                  <a:pt x="2577494" y="28240"/>
                </a:cubicBezTo>
                <a:cubicBezTo>
                  <a:pt x="2173157" y="-51198"/>
                  <a:pt x="1860642" y="31574"/>
                  <a:pt x="1593466" y="345232"/>
                </a:cubicBezTo>
                <a:cubicBezTo>
                  <a:pt x="1513170" y="439434"/>
                  <a:pt x="1374296" y="538304"/>
                  <a:pt x="1133980" y="595644"/>
                </a:cubicBezTo>
                <a:cubicBezTo>
                  <a:pt x="573148" y="729471"/>
                  <a:pt x="220818" y="920066"/>
                  <a:pt x="42796" y="1521189"/>
                </a:cubicBezTo>
                <a:cubicBezTo>
                  <a:pt x="-65694" y="1887520"/>
                  <a:pt x="53464" y="2175080"/>
                  <a:pt x="163097" y="2343863"/>
                </a:cubicBezTo>
                <a:cubicBezTo>
                  <a:pt x="215675" y="2424826"/>
                  <a:pt x="288731" y="2489691"/>
                  <a:pt x="371885" y="2538744"/>
                </a:cubicBezTo>
                <a:cubicBezTo>
                  <a:pt x="424653" y="2569891"/>
                  <a:pt x="484089" y="2634852"/>
                  <a:pt x="465039" y="2766868"/>
                </a:cubicBezTo>
                <a:cubicBezTo>
                  <a:pt x="432464" y="2993182"/>
                  <a:pt x="180432" y="3798997"/>
                  <a:pt x="1229135" y="4109512"/>
                </a:cubicBezTo>
                <a:cubicBezTo>
                  <a:pt x="1288094" y="4126943"/>
                  <a:pt x="1343339" y="4141230"/>
                  <a:pt x="1395346" y="4152565"/>
                </a:cubicBezTo>
                <a:cubicBezTo>
                  <a:pt x="1707004" y="4220574"/>
                  <a:pt x="2034664" y="4121418"/>
                  <a:pt x="2251834" y="3887770"/>
                </a:cubicBezTo>
                <a:cubicBezTo>
                  <a:pt x="2494340" y="3626785"/>
                  <a:pt x="2856767" y="3561253"/>
                  <a:pt x="3194142" y="3596591"/>
                </a:cubicBezTo>
                <a:cubicBezTo>
                  <a:pt x="3379404" y="3616022"/>
                  <a:pt x="3559521" y="3662980"/>
                  <a:pt x="3738972" y="3710796"/>
                </a:cubicBezTo>
                <a:cubicBezTo>
                  <a:pt x="3873180" y="3746514"/>
                  <a:pt x="4039772" y="3734608"/>
                  <a:pt x="4160644" y="3661742"/>
                </a:cubicBezTo>
                <a:cubicBezTo>
                  <a:pt x="4312758" y="3570016"/>
                  <a:pt x="4407532" y="3406853"/>
                  <a:pt x="4469349" y="3245023"/>
                </a:cubicBezTo>
                <a:cubicBezTo>
                  <a:pt x="4731001" y="2560366"/>
                  <a:pt x="4196744" y="2337386"/>
                  <a:pt x="4374861" y="2001725"/>
                </a:cubicBezTo>
                <a:close/>
              </a:path>
            </a:pathLst>
          </a:custGeom>
          <a:solidFill>
            <a:srgbClr val="0F5B42"/>
          </a:solidFill>
          <a:ln w="9525" cap="flat">
            <a:noFill/>
            <a:prstDash val="solid"/>
            <a:miter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endParaRPr lang="th-TH" dirty="0"/>
          </a:p>
        </p:txBody>
      </p:sp>
      <p:sp>
        <p:nvSpPr>
          <p:cNvPr id="22745" name="TextBox 22744">
            <a:extLst>
              <a:ext uri="{FF2B5EF4-FFF2-40B4-BE49-F238E27FC236}">
                <a16:creationId xmlns:a16="http://schemas.microsoft.com/office/drawing/2014/main" id="{ED51E9F5-5D67-4560-BF2D-8777172B6FEA}"/>
              </a:ext>
            </a:extLst>
          </p:cNvPr>
          <p:cNvSpPr txBox="1"/>
          <p:nvPr/>
        </p:nvSpPr>
        <p:spPr>
          <a:xfrm>
            <a:off x="7164367" y="1713034"/>
            <a:ext cx="38175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300" dirty="0">
                <a:solidFill>
                  <a:srgbClr val="0F5B42"/>
                </a:solidFill>
                <a:latin typeface="Berlin Sans FB Demi" panose="020E0802020502020306" pitchFamily="34" charset="0"/>
                <a:cs typeface="ARMNoklae" panose="02000506000000020004" pitchFamily="2" charset="0"/>
              </a:rPr>
              <a:t>Back</a:t>
            </a:r>
          </a:p>
          <a:p>
            <a:r>
              <a:rPr lang="en-US" sz="6600" b="1" spc="300" dirty="0">
                <a:solidFill>
                  <a:srgbClr val="0F5B42"/>
                </a:solidFill>
                <a:latin typeface="Berlin Sans FB Demi" panose="020E0802020502020306" pitchFamily="34" charset="0"/>
                <a:cs typeface="ARMNoklae" panose="02000506000000020004" pitchFamily="2" charset="0"/>
              </a:rPr>
              <a:t>To</a:t>
            </a:r>
          </a:p>
          <a:p>
            <a:r>
              <a:rPr lang="en-US" sz="6600" b="1" spc="300" dirty="0">
                <a:solidFill>
                  <a:srgbClr val="0F5B42"/>
                </a:solidFill>
                <a:latin typeface="Berlin Sans FB Demi" panose="020E0802020502020306" pitchFamily="34" charset="0"/>
                <a:cs typeface="ARMNoklae" panose="02000506000000020004" pitchFamily="2" charset="0"/>
              </a:rPr>
              <a:t>School</a:t>
            </a:r>
            <a:endParaRPr lang="th-TH" sz="1800" spc="300" dirty="0">
              <a:solidFill>
                <a:srgbClr val="0F5B42"/>
              </a:solidFill>
              <a:latin typeface="Berlin Sans FB Demi" panose="020E0802020502020306" pitchFamily="34" charset="0"/>
              <a:cs typeface="ARMNoklae" panose="02000506000000020004" pitchFamily="2" charset="0"/>
            </a:endParaRPr>
          </a:p>
        </p:txBody>
      </p:sp>
      <p:cxnSp>
        <p:nvCxnSpPr>
          <p:cNvPr id="22747" name="Straight Connector 22746">
            <a:extLst>
              <a:ext uri="{FF2B5EF4-FFF2-40B4-BE49-F238E27FC236}">
                <a16:creationId xmlns:a16="http://schemas.microsoft.com/office/drawing/2014/main" id="{D8F16006-6A32-4BCA-8F3E-2CEAA1EE7507}"/>
              </a:ext>
            </a:extLst>
          </p:cNvPr>
          <p:cNvCxnSpPr/>
          <p:nvPr/>
        </p:nvCxnSpPr>
        <p:spPr>
          <a:xfrm>
            <a:off x="6620256" y="1859338"/>
            <a:ext cx="0" cy="2804102"/>
          </a:xfrm>
          <a:prstGeom prst="line">
            <a:avLst/>
          </a:prstGeom>
          <a:ln w="76200">
            <a:solidFill>
              <a:srgbClr val="EDB8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49" name="TextBox 22748">
            <a:extLst>
              <a:ext uri="{FF2B5EF4-FFF2-40B4-BE49-F238E27FC236}">
                <a16:creationId xmlns:a16="http://schemas.microsoft.com/office/drawing/2014/main" id="{E1EC5A47-E212-46F2-B252-B93AA10C463A}"/>
              </a:ext>
            </a:extLst>
          </p:cNvPr>
          <p:cNvSpPr txBox="1"/>
          <p:nvPr/>
        </p:nvSpPr>
        <p:spPr>
          <a:xfrm>
            <a:off x="557678" y="1743812"/>
            <a:ext cx="350244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fringilla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Fusce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 ligula. Nunc gravida diam a </a:t>
            </a:r>
            <a:r>
              <a:rPr lang="en-US" dirty="0" err="1">
                <a:solidFill>
                  <a:schemeClr val="bg1"/>
                </a:solidFill>
              </a:rPr>
              <a:t>turpis</a:t>
            </a:r>
            <a:r>
              <a:rPr lang="en-US" dirty="0">
                <a:solidFill>
                  <a:schemeClr val="bg1"/>
                </a:solidFill>
              </a:rPr>
              <a:t> dictum, id </a:t>
            </a:r>
            <a:r>
              <a:rPr lang="en-US" dirty="0" err="1">
                <a:solidFill>
                  <a:schemeClr val="bg1"/>
                </a:solidFill>
              </a:rPr>
              <a:t>elementum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lacinia. </a:t>
            </a:r>
            <a:r>
              <a:rPr lang="en-US" dirty="0" err="1">
                <a:solidFill>
                  <a:schemeClr val="bg1"/>
                </a:solidFill>
              </a:rPr>
              <a:t>Aliquam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tincidunt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sem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vestibulum</a:t>
            </a:r>
            <a:endParaRPr lang="th-TH" dirty="0">
              <a:solidFill>
                <a:schemeClr val="bg1"/>
              </a:solidFill>
            </a:endParaRPr>
          </a:p>
        </p:txBody>
      </p:sp>
      <p:grpSp>
        <p:nvGrpSpPr>
          <p:cNvPr id="47" name="Graphic 26">
            <a:extLst>
              <a:ext uri="{FF2B5EF4-FFF2-40B4-BE49-F238E27FC236}">
                <a16:creationId xmlns:a16="http://schemas.microsoft.com/office/drawing/2014/main" id="{685F1F2D-E809-4267-B725-BA2D2BDEE629}"/>
              </a:ext>
            </a:extLst>
          </p:cNvPr>
          <p:cNvGrpSpPr/>
          <p:nvPr/>
        </p:nvGrpSpPr>
        <p:grpSpPr>
          <a:xfrm rot="2892024">
            <a:off x="9434308" y="1783184"/>
            <a:ext cx="1100060" cy="1731607"/>
            <a:chOff x="5967437" y="3219475"/>
            <a:chExt cx="259743" cy="423668"/>
          </a:xfrm>
        </p:grpSpPr>
        <p:grpSp>
          <p:nvGrpSpPr>
            <p:cNvPr id="48" name="Graphic 26">
              <a:extLst>
                <a:ext uri="{FF2B5EF4-FFF2-40B4-BE49-F238E27FC236}">
                  <a16:creationId xmlns:a16="http://schemas.microsoft.com/office/drawing/2014/main" id="{685F1F2D-E809-4267-B725-BA2D2BDEE629}"/>
                </a:ext>
              </a:extLst>
            </p:cNvPr>
            <p:cNvGrpSpPr/>
            <p:nvPr/>
          </p:nvGrpSpPr>
          <p:grpSpPr>
            <a:xfrm>
              <a:off x="5967437" y="3219475"/>
              <a:ext cx="259743" cy="423668"/>
              <a:chOff x="5967437" y="3219475"/>
              <a:chExt cx="259743" cy="423668"/>
            </a:xfrm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09437A4-9AA4-4A3E-A8FE-DFDF80E65FEB}"/>
                  </a:ext>
                </a:extLst>
              </p:cNvPr>
              <p:cNvSpPr/>
              <p:nvPr/>
            </p:nvSpPr>
            <p:spPr>
              <a:xfrm>
                <a:off x="5991700" y="3244310"/>
                <a:ext cx="235480" cy="398833"/>
              </a:xfrm>
              <a:custGeom>
                <a:avLst/>
                <a:gdLst>
                  <a:gd name="connsiteX0" fmla="*/ 31052 w 235480"/>
                  <a:gd name="connsiteY0" fmla="*/ 15145 h 398833"/>
                  <a:gd name="connsiteX1" fmla="*/ 0 w 235480"/>
                  <a:gd name="connsiteY1" fmla="*/ 30194 h 398833"/>
                  <a:gd name="connsiteX2" fmla="*/ 169831 w 235480"/>
                  <a:gd name="connsiteY2" fmla="*/ 379381 h 398833"/>
                  <a:gd name="connsiteX3" fmla="*/ 216027 w 235480"/>
                  <a:gd name="connsiteY3" fmla="*/ 395383 h 398833"/>
                  <a:gd name="connsiteX4" fmla="*/ 232029 w 235480"/>
                  <a:gd name="connsiteY4" fmla="*/ 349187 h 398833"/>
                  <a:gd name="connsiteX5" fmla="*/ 62198 w 235480"/>
                  <a:gd name="connsiteY5" fmla="*/ 0 h 398833"/>
                  <a:gd name="connsiteX6" fmla="*/ 31052 w 235480"/>
                  <a:gd name="connsiteY6" fmla="*/ 15145 h 39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480" h="398833">
                    <a:moveTo>
                      <a:pt x="31052" y="15145"/>
                    </a:moveTo>
                    <a:lnTo>
                      <a:pt x="0" y="30194"/>
                    </a:lnTo>
                    <a:lnTo>
                      <a:pt x="169831" y="379381"/>
                    </a:lnTo>
                    <a:cubicBezTo>
                      <a:pt x="178213" y="396526"/>
                      <a:pt x="198882" y="403670"/>
                      <a:pt x="216027" y="395383"/>
                    </a:cubicBezTo>
                    <a:cubicBezTo>
                      <a:pt x="233172" y="387001"/>
                      <a:pt x="240316" y="366332"/>
                      <a:pt x="232029" y="349187"/>
                    </a:cubicBezTo>
                    <a:lnTo>
                      <a:pt x="62198" y="0"/>
                    </a:lnTo>
                    <a:lnTo>
                      <a:pt x="31052" y="15145"/>
                    </a:ln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ACEC8A5-A775-4890-AB70-DB23712D440D}"/>
                  </a:ext>
                </a:extLst>
              </p:cNvPr>
              <p:cNvSpPr/>
              <p:nvPr/>
            </p:nvSpPr>
            <p:spPr>
              <a:xfrm>
                <a:off x="5967437" y="3219475"/>
                <a:ext cx="101155" cy="60388"/>
              </a:xfrm>
              <a:custGeom>
                <a:avLst/>
                <a:gdLst>
                  <a:gd name="connsiteX0" fmla="*/ 85509 w 101155"/>
                  <a:gd name="connsiteY0" fmla="*/ 1117 h 60388"/>
                  <a:gd name="connsiteX1" fmla="*/ 45790 w 101155"/>
                  <a:gd name="connsiteY1" fmla="*/ 20358 h 60388"/>
                  <a:gd name="connsiteX2" fmla="*/ 6070 w 101155"/>
                  <a:gd name="connsiteY2" fmla="*/ 39694 h 60388"/>
                  <a:gd name="connsiteX3" fmla="*/ 1117 w 101155"/>
                  <a:gd name="connsiteY3" fmla="*/ 54267 h 60388"/>
                  <a:gd name="connsiteX4" fmla="*/ 15691 w 101155"/>
                  <a:gd name="connsiteY4" fmla="*/ 59315 h 60388"/>
                  <a:gd name="connsiteX5" fmla="*/ 55315 w 101155"/>
                  <a:gd name="connsiteY5" fmla="*/ 39979 h 60388"/>
                  <a:gd name="connsiteX6" fmla="*/ 95034 w 101155"/>
                  <a:gd name="connsiteY6" fmla="*/ 20644 h 60388"/>
                  <a:gd name="connsiteX7" fmla="*/ 100082 w 101155"/>
                  <a:gd name="connsiteY7" fmla="*/ 6070 h 60388"/>
                  <a:gd name="connsiteX8" fmla="*/ 85509 w 101155"/>
                  <a:gd name="connsiteY8" fmla="*/ 1117 h 6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155" h="60388">
                    <a:moveTo>
                      <a:pt x="85509" y="1117"/>
                    </a:moveTo>
                    <a:lnTo>
                      <a:pt x="45790" y="20358"/>
                    </a:lnTo>
                    <a:lnTo>
                      <a:pt x="6070" y="39694"/>
                    </a:lnTo>
                    <a:cubicBezTo>
                      <a:pt x="736" y="42361"/>
                      <a:pt x="-1550" y="48838"/>
                      <a:pt x="1117" y="54267"/>
                    </a:cubicBezTo>
                    <a:cubicBezTo>
                      <a:pt x="3784" y="59696"/>
                      <a:pt x="10261" y="61887"/>
                      <a:pt x="15691" y="59315"/>
                    </a:cubicBezTo>
                    <a:lnTo>
                      <a:pt x="55315" y="39979"/>
                    </a:lnTo>
                    <a:lnTo>
                      <a:pt x="95034" y="20644"/>
                    </a:lnTo>
                    <a:cubicBezTo>
                      <a:pt x="100463" y="17977"/>
                      <a:pt x="102654" y="11500"/>
                      <a:pt x="100082" y="6070"/>
                    </a:cubicBezTo>
                    <a:cubicBezTo>
                      <a:pt x="97415" y="736"/>
                      <a:pt x="90938" y="-1550"/>
                      <a:pt x="85509" y="1117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7054697-E7E5-4C65-A993-F29858FEFAEB}"/>
                  </a:ext>
                </a:extLst>
              </p:cNvPr>
              <p:cNvSpPr/>
              <p:nvPr/>
            </p:nvSpPr>
            <p:spPr>
              <a:xfrm>
                <a:off x="5991700" y="3244310"/>
                <a:ext cx="65151" cy="36480"/>
              </a:xfrm>
              <a:custGeom>
                <a:avLst/>
                <a:gdLst>
                  <a:gd name="connsiteX0" fmla="*/ 65151 w 65151"/>
                  <a:gd name="connsiteY0" fmla="*/ 6287 h 36480"/>
                  <a:gd name="connsiteX1" fmla="*/ 62198 w 65151"/>
                  <a:gd name="connsiteY1" fmla="*/ 0 h 36480"/>
                  <a:gd name="connsiteX2" fmla="*/ 31909 w 65151"/>
                  <a:gd name="connsiteY2" fmla="*/ 14669 h 36480"/>
                  <a:gd name="connsiteX3" fmla="*/ 31528 w 65151"/>
                  <a:gd name="connsiteY3" fmla="*/ 14859 h 36480"/>
                  <a:gd name="connsiteX4" fmla="*/ 31052 w 65151"/>
                  <a:gd name="connsiteY4" fmla="*/ 15145 h 36480"/>
                  <a:gd name="connsiteX5" fmla="*/ 0 w 65151"/>
                  <a:gd name="connsiteY5" fmla="*/ 30194 h 36480"/>
                  <a:gd name="connsiteX6" fmla="*/ 3048 w 65151"/>
                  <a:gd name="connsiteY6" fmla="*/ 36481 h 36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151" h="36480">
                    <a:moveTo>
                      <a:pt x="65151" y="6287"/>
                    </a:moveTo>
                    <a:lnTo>
                      <a:pt x="62198" y="0"/>
                    </a:lnTo>
                    <a:lnTo>
                      <a:pt x="31909" y="14669"/>
                    </a:lnTo>
                    <a:lnTo>
                      <a:pt x="31528" y="14859"/>
                    </a:lnTo>
                    <a:lnTo>
                      <a:pt x="31052" y="15145"/>
                    </a:lnTo>
                    <a:lnTo>
                      <a:pt x="0" y="30194"/>
                    </a:lnTo>
                    <a:lnTo>
                      <a:pt x="3048" y="36481"/>
                    </a:lnTo>
                    <a:close/>
                  </a:path>
                </a:pathLst>
              </a:custGeom>
              <a:solidFill>
                <a:srgbClr val="0F5B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94CA5E7-FF90-4914-9B5F-F2C940BA5E17}"/>
                </a:ext>
              </a:extLst>
            </p:cNvPr>
            <p:cNvSpPr/>
            <p:nvPr/>
          </p:nvSpPr>
          <p:spPr>
            <a:xfrm>
              <a:off x="6032753" y="3318890"/>
              <a:ext cx="187286" cy="317302"/>
            </a:xfrm>
            <a:custGeom>
              <a:avLst/>
              <a:gdLst>
                <a:gd name="connsiteX0" fmla="*/ 24765 w 187286"/>
                <a:gd name="connsiteY0" fmla="*/ 12097 h 317302"/>
                <a:gd name="connsiteX1" fmla="*/ 0 w 187286"/>
                <a:gd name="connsiteY1" fmla="*/ 24098 h 317302"/>
                <a:gd name="connsiteX2" fmla="*/ 135065 w 187286"/>
                <a:gd name="connsiteY2" fmla="*/ 301847 h 317302"/>
                <a:gd name="connsiteX3" fmla="*/ 171831 w 187286"/>
                <a:gd name="connsiteY3" fmla="*/ 314516 h 317302"/>
                <a:gd name="connsiteX4" fmla="*/ 184499 w 187286"/>
                <a:gd name="connsiteY4" fmla="*/ 277749 h 317302"/>
                <a:gd name="connsiteX5" fmla="*/ 49530 w 187286"/>
                <a:gd name="connsiteY5" fmla="*/ 0 h 317302"/>
                <a:gd name="connsiteX6" fmla="*/ 24765 w 187286"/>
                <a:gd name="connsiteY6" fmla="*/ 12097 h 31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286" h="317302">
                  <a:moveTo>
                    <a:pt x="24765" y="12097"/>
                  </a:moveTo>
                  <a:lnTo>
                    <a:pt x="0" y="24098"/>
                  </a:lnTo>
                  <a:lnTo>
                    <a:pt x="135065" y="301847"/>
                  </a:lnTo>
                  <a:cubicBezTo>
                    <a:pt x="141732" y="315468"/>
                    <a:pt x="158115" y="321183"/>
                    <a:pt x="171831" y="314516"/>
                  </a:cubicBezTo>
                  <a:cubicBezTo>
                    <a:pt x="185452" y="307848"/>
                    <a:pt x="191167" y="291465"/>
                    <a:pt x="184499" y="277749"/>
                  </a:cubicBezTo>
                  <a:lnTo>
                    <a:pt x="49530" y="0"/>
                  </a:lnTo>
                  <a:lnTo>
                    <a:pt x="24765" y="12097"/>
                  </a:lnTo>
                  <a:close/>
                </a:path>
              </a:pathLst>
            </a:custGeom>
            <a:solidFill>
              <a:srgbClr val="D759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53" name="Graphic 26">
              <a:extLst>
                <a:ext uri="{FF2B5EF4-FFF2-40B4-BE49-F238E27FC236}">
                  <a16:creationId xmlns:a16="http://schemas.microsoft.com/office/drawing/2014/main" id="{685F1F2D-E809-4267-B725-BA2D2BDEE629}"/>
                </a:ext>
              </a:extLst>
            </p:cNvPr>
            <p:cNvGrpSpPr/>
            <p:nvPr/>
          </p:nvGrpSpPr>
          <p:grpSpPr>
            <a:xfrm>
              <a:off x="6064723" y="3334382"/>
              <a:ext cx="128464" cy="281245"/>
              <a:chOff x="6064723" y="3334382"/>
              <a:chExt cx="128464" cy="281245"/>
            </a:xfrm>
            <a:solidFill>
              <a:srgbClr val="FFFFFF"/>
            </a:solidFill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B82200B-4223-41C8-B725-7BB54A92E392}"/>
                  </a:ext>
                </a:extLst>
              </p:cNvPr>
              <p:cNvSpPr/>
              <p:nvPr/>
            </p:nvSpPr>
            <p:spPr>
              <a:xfrm>
                <a:off x="6064723" y="3334382"/>
                <a:ext cx="30833" cy="30833"/>
              </a:xfrm>
              <a:custGeom>
                <a:avLst/>
                <a:gdLst>
                  <a:gd name="connsiteX0" fmla="*/ 29276 w 30833"/>
                  <a:gd name="connsiteY0" fmla="*/ 8702 h 30833"/>
                  <a:gd name="connsiteX1" fmla="*/ 22132 w 30833"/>
                  <a:gd name="connsiteY1" fmla="*/ 29276 h 30833"/>
                  <a:gd name="connsiteX2" fmla="*/ 1558 w 30833"/>
                  <a:gd name="connsiteY2" fmla="*/ 22132 h 30833"/>
                  <a:gd name="connsiteX3" fmla="*/ 8702 w 30833"/>
                  <a:gd name="connsiteY3" fmla="*/ 1558 h 30833"/>
                  <a:gd name="connsiteX4" fmla="*/ 29276 w 30833"/>
                  <a:gd name="connsiteY4" fmla="*/ 8702 h 3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33">
                    <a:moveTo>
                      <a:pt x="29276" y="8702"/>
                    </a:moveTo>
                    <a:cubicBezTo>
                      <a:pt x="32990" y="16322"/>
                      <a:pt x="29847" y="25561"/>
                      <a:pt x="22132" y="29276"/>
                    </a:cubicBezTo>
                    <a:cubicBezTo>
                      <a:pt x="14512" y="32990"/>
                      <a:pt x="5273" y="29847"/>
                      <a:pt x="1558" y="22132"/>
                    </a:cubicBezTo>
                    <a:cubicBezTo>
                      <a:pt x="-2157" y="14512"/>
                      <a:pt x="986" y="5273"/>
                      <a:pt x="8702" y="1558"/>
                    </a:cubicBezTo>
                    <a:cubicBezTo>
                      <a:pt x="16322" y="-2157"/>
                      <a:pt x="25561" y="986"/>
                      <a:pt x="29276" y="87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08B051A-5196-4637-9110-824934902F6A}"/>
                  </a:ext>
                </a:extLst>
              </p:cNvPr>
              <p:cNvSpPr/>
              <p:nvPr/>
            </p:nvSpPr>
            <p:spPr>
              <a:xfrm>
                <a:off x="6102252" y="3425934"/>
                <a:ext cx="30833" cy="30817"/>
              </a:xfrm>
              <a:custGeom>
                <a:avLst/>
                <a:gdLst>
                  <a:gd name="connsiteX0" fmla="*/ 29276 w 30833"/>
                  <a:gd name="connsiteY0" fmla="*/ 8685 h 30817"/>
                  <a:gd name="connsiteX1" fmla="*/ 22132 w 30833"/>
                  <a:gd name="connsiteY1" fmla="*/ 29259 h 30817"/>
                  <a:gd name="connsiteX2" fmla="*/ 1558 w 30833"/>
                  <a:gd name="connsiteY2" fmla="*/ 22115 h 30817"/>
                  <a:gd name="connsiteX3" fmla="*/ 8702 w 30833"/>
                  <a:gd name="connsiteY3" fmla="*/ 1541 h 30817"/>
                  <a:gd name="connsiteX4" fmla="*/ 29276 w 30833"/>
                  <a:gd name="connsiteY4" fmla="*/ 8685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17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322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B0617D0-7750-454B-BBAD-72C319F71F07}"/>
                  </a:ext>
                </a:extLst>
              </p:cNvPr>
              <p:cNvSpPr/>
              <p:nvPr/>
            </p:nvSpPr>
            <p:spPr>
              <a:xfrm>
                <a:off x="6107014" y="3470987"/>
                <a:ext cx="30833" cy="30817"/>
              </a:xfrm>
              <a:custGeom>
                <a:avLst/>
                <a:gdLst>
                  <a:gd name="connsiteX0" fmla="*/ 29276 w 30833"/>
                  <a:gd name="connsiteY0" fmla="*/ 8685 h 30817"/>
                  <a:gd name="connsiteX1" fmla="*/ 22132 w 30833"/>
                  <a:gd name="connsiteY1" fmla="*/ 29259 h 30817"/>
                  <a:gd name="connsiteX2" fmla="*/ 1558 w 30833"/>
                  <a:gd name="connsiteY2" fmla="*/ 22115 h 30817"/>
                  <a:gd name="connsiteX3" fmla="*/ 8702 w 30833"/>
                  <a:gd name="connsiteY3" fmla="*/ 1541 h 30817"/>
                  <a:gd name="connsiteX4" fmla="*/ 29276 w 30833"/>
                  <a:gd name="connsiteY4" fmla="*/ 8685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17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322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EF96F43D-30A5-47C1-9569-CB417C01D339}"/>
                  </a:ext>
                </a:extLst>
              </p:cNvPr>
              <p:cNvSpPr/>
              <p:nvPr/>
            </p:nvSpPr>
            <p:spPr>
              <a:xfrm>
                <a:off x="6065104" y="3384828"/>
                <a:ext cx="30833" cy="30775"/>
              </a:xfrm>
              <a:custGeom>
                <a:avLst/>
                <a:gdLst>
                  <a:gd name="connsiteX0" fmla="*/ 29276 w 30833"/>
                  <a:gd name="connsiteY0" fmla="*/ 8644 h 30775"/>
                  <a:gd name="connsiteX1" fmla="*/ 22132 w 30833"/>
                  <a:gd name="connsiteY1" fmla="*/ 29218 h 30775"/>
                  <a:gd name="connsiteX2" fmla="*/ 1558 w 30833"/>
                  <a:gd name="connsiteY2" fmla="*/ 22074 h 30775"/>
                  <a:gd name="connsiteX3" fmla="*/ 8702 w 30833"/>
                  <a:gd name="connsiteY3" fmla="*/ 1500 h 30775"/>
                  <a:gd name="connsiteX4" fmla="*/ 29276 w 30833"/>
                  <a:gd name="connsiteY4" fmla="*/ 8644 h 30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775">
                    <a:moveTo>
                      <a:pt x="29276" y="8644"/>
                    </a:moveTo>
                    <a:cubicBezTo>
                      <a:pt x="32990" y="16264"/>
                      <a:pt x="29847" y="25503"/>
                      <a:pt x="22132" y="29218"/>
                    </a:cubicBezTo>
                    <a:cubicBezTo>
                      <a:pt x="14512" y="32932"/>
                      <a:pt x="5273" y="29789"/>
                      <a:pt x="1558" y="22074"/>
                    </a:cubicBezTo>
                    <a:cubicBezTo>
                      <a:pt x="-2157" y="14454"/>
                      <a:pt x="986" y="5215"/>
                      <a:pt x="8702" y="1500"/>
                    </a:cubicBezTo>
                    <a:cubicBezTo>
                      <a:pt x="16322" y="-2120"/>
                      <a:pt x="25561" y="1024"/>
                      <a:pt x="29276" y="86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D625DC2A-2541-4946-8745-FF139A62B61C}"/>
                  </a:ext>
                </a:extLst>
              </p:cNvPr>
              <p:cNvSpPr/>
              <p:nvPr/>
            </p:nvSpPr>
            <p:spPr>
              <a:xfrm>
                <a:off x="6153877" y="3517755"/>
                <a:ext cx="30833" cy="30817"/>
              </a:xfrm>
              <a:custGeom>
                <a:avLst/>
                <a:gdLst>
                  <a:gd name="connsiteX0" fmla="*/ 29276 w 30833"/>
                  <a:gd name="connsiteY0" fmla="*/ 8685 h 30817"/>
                  <a:gd name="connsiteX1" fmla="*/ 22132 w 30833"/>
                  <a:gd name="connsiteY1" fmla="*/ 29259 h 30817"/>
                  <a:gd name="connsiteX2" fmla="*/ 1558 w 30833"/>
                  <a:gd name="connsiteY2" fmla="*/ 22115 h 30817"/>
                  <a:gd name="connsiteX3" fmla="*/ 8702 w 30833"/>
                  <a:gd name="connsiteY3" fmla="*/ 1541 h 30817"/>
                  <a:gd name="connsiteX4" fmla="*/ 29276 w 30833"/>
                  <a:gd name="connsiteY4" fmla="*/ 8685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17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417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E5520363-590F-4018-BBE4-039E61523AA1}"/>
                  </a:ext>
                </a:extLst>
              </p:cNvPr>
              <p:cNvSpPr/>
              <p:nvPr/>
            </p:nvSpPr>
            <p:spPr>
              <a:xfrm>
                <a:off x="6162354" y="3584811"/>
                <a:ext cx="30833" cy="30817"/>
              </a:xfrm>
              <a:custGeom>
                <a:avLst/>
                <a:gdLst>
                  <a:gd name="connsiteX0" fmla="*/ 29276 w 30833"/>
                  <a:gd name="connsiteY0" fmla="*/ 8685 h 30817"/>
                  <a:gd name="connsiteX1" fmla="*/ 22132 w 30833"/>
                  <a:gd name="connsiteY1" fmla="*/ 29259 h 30817"/>
                  <a:gd name="connsiteX2" fmla="*/ 1558 w 30833"/>
                  <a:gd name="connsiteY2" fmla="*/ 22115 h 30817"/>
                  <a:gd name="connsiteX3" fmla="*/ 8702 w 30833"/>
                  <a:gd name="connsiteY3" fmla="*/ 1541 h 30817"/>
                  <a:gd name="connsiteX4" fmla="*/ 29276 w 30833"/>
                  <a:gd name="connsiteY4" fmla="*/ 8685 h 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3" h="30817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417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ECFE6ED-753B-4D35-BBBE-820536F7C98C}"/>
              </a:ext>
            </a:extLst>
          </p:cNvPr>
          <p:cNvGrpSpPr/>
          <p:nvPr/>
        </p:nvGrpSpPr>
        <p:grpSpPr>
          <a:xfrm flipH="1">
            <a:off x="5448590" y="1146934"/>
            <a:ext cx="1828511" cy="1373644"/>
            <a:chOff x="-403127" y="371217"/>
            <a:chExt cx="1204344" cy="852926"/>
          </a:xfrm>
        </p:grpSpPr>
        <p:grpSp>
          <p:nvGrpSpPr>
            <p:cNvPr id="84" name="Graphic 876">
              <a:extLst>
                <a:ext uri="{FF2B5EF4-FFF2-40B4-BE49-F238E27FC236}">
                  <a16:creationId xmlns:a16="http://schemas.microsoft.com/office/drawing/2014/main" id="{CECE79A4-AC76-4AFA-9230-6E7B3B8226CA}"/>
                </a:ext>
              </a:extLst>
            </p:cNvPr>
            <p:cNvGrpSpPr/>
            <p:nvPr/>
          </p:nvGrpSpPr>
          <p:grpSpPr>
            <a:xfrm flipH="1">
              <a:off x="-403127" y="400231"/>
              <a:ext cx="1182052" cy="823912"/>
              <a:chOff x="-380835" y="371217"/>
              <a:chExt cx="1182052" cy="823912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93" name="Graphic 876">
                <a:extLst>
                  <a:ext uri="{FF2B5EF4-FFF2-40B4-BE49-F238E27FC236}">
                    <a16:creationId xmlns:a16="http://schemas.microsoft.com/office/drawing/2014/main" id="{D58DEF93-5173-4EE8-B1DF-788E7212E21A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  <a:grpFill/>
            </p:grpSpPr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2E011116-77C3-4C7F-9054-BABA43278D34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8701DDB-2904-458F-BF61-7B86F602555D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6B374727-8F8F-4007-8FDD-4284A5565D45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94" name="Graphic 876">
                <a:extLst>
                  <a:ext uri="{FF2B5EF4-FFF2-40B4-BE49-F238E27FC236}">
                    <a16:creationId xmlns:a16="http://schemas.microsoft.com/office/drawing/2014/main" id="{0E6D6BB9-4CAB-4A71-8AA5-3420E9AFBB12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grpFill/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31F93AD1-35DD-4DC1-BDD5-3F5A413D76F3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FD6E8A5A-EEE8-41BF-8057-FE338EAC7B33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85" name="Graphic 876">
              <a:extLst>
                <a:ext uri="{FF2B5EF4-FFF2-40B4-BE49-F238E27FC236}">
                  <a16:creationId xmlns:a16="http://schemas.microsoft.com/office/drawing/2014/main" id="{E52E40AC-0065-4DAB-8F75-C8F0C6C832A5}"/>
                </a:ext>
              </a:extLst>
            </p:cNvPr>
            <p:cNvGrpSpPr/>
            <p:nvPr/>
          </p:nvGrpSpPr>
          <p:grpSpPr>
            <a:xfrm flipH="1">
              <a:off x="-380835" y="371217"/>
              <a:ext cx="1182052" cy="823912"/>
              <a:chOff x="-380835" y="371217"/>
              <a:chExt cx="1182052" cy="823912"/>
            </a:xfrm>
          </p:grpSpPr>
          <p:grpSp>
            <p:nvGrpSpPr>
              <p:cNvPr id="86" name="Graphic 876">
                <a:extLst>
                  <a:ext uri="{FF2B5EF4-FFF2-40B4-BE49-F238E27FC236}">
                    <a16:creationId xmlns:a16="http://schemas.microsoft.com/office/drawing/2014/main" id="{D7B7E193-F74C-4935-B039-3D33DFCDD486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</p:grpSpPr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6DBBE837-A975-47DD-876A-EA405035F91D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45084B1D-77B2-4A94-8FF2-22E15B16D8F9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D5DE976A-9825-4D2E-BFE5-61164C08194F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484D5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87" name="Graphic 876">
                <a:extLst>
                  <a:ext uri="{FF2B5EF4-FFF2-40B4-BE49-F238E27FC236}">
                    <a16:creationId xmlns:a16="http://schemas.microsoft.com/office/drawing/2014/main" id="{5AC3E882-DDC6-46EB-9662-C5B3275259B9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solidFill>
                <a:srgbClr val="FFD524"/>
              </a:solidFill>
            </p:grpSpPr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B5FC3A96-26A7-4ECF-859A-635C9DCC3A46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03E38233-DF30-44ED-9C26-B5DF53AFD2EA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sp>
        <p:nvSpPr>
          <p:cNvPr id="549" name="Freeform: Shape 19741">
            <a:extLst>
              <a:ext uri="{FF2B5EF4-FFF2-40B4-BE49-F238E27FC236}">
                <a16:creationId xmlns:a16="http://schemas.microsoft.com/office/drawing/2014/main" id="{B4F80E0B-2355-4E0D-91A1-757F29D620D4}"/>
              </a:ext>
            </a:extLst>
          </p:cNvPr>
          <p:cNvSpPr/>
          <p:nvPr/>
        </p:nvSpPr>
        <p:spPr>
          <a:xfrm rot="13678603">
            <a:off x="4776353" y="5405765"/>
            <a:ext cx="3950505" cy="4542922"/>
          </a:xfrm>
          <a:custGeom>
            <a:avLst/>
            <a:gdLst>
              <a:gd name="connsiteX0" fmla="*/ 3936674 w 5532100"/>
              <a:gd name="connsiteY0" fmla="*/ 44776 h 6709605"/>
              <a:gd name="connsiteX1" fmla="*/ 2572163 w 5532100"/>
              <a:gd name="connsiteY1" fmla="*/ 86276 h 6709605"/>
              <a:gd name="connsiteX2" fmla="*/ 1676454 w 5532100"/>
              <a:gd name="connsiteY2" fmla="*/ 559528 h 6709605"/>
              <a:gd name="connsiteX3" fmla="*/ 1324166 w 5532100"/>
              <a:gd name="connsiteY3" fmla="*/ 1581307 h 6709605"/>
              <a:gd name="connsiteX4" fmla="*/ 778519 w 5532100"/>
              <a:gd name="connsiteY4" fmla="*/ 2489453 h 6709605"/>
              <a:gd name="connsiteX5" fmla="*/ 285761 w 5532100"/>
              <a:gd name="connsiteY5" fmla="*/ 2785579 h 6709605"/>
              <a:gd name="connsiteX6" fmla="*/ 1025 w 5532100"/>
              <a:gd name="connsiteY6" fmla="*/ 3499450 h 6709605"/>
              <a:gd name="connsiteX7" fmla="*/ 1564000 w 5532100"/>
              <a:gd name="connsiteY7" fmla="*/ 4684085 h 6709605"/>
              <a:gd name="connsiteX8" fmla="*/ 2381554 w 5532100"/>
              <a:gd name="connsiteY8" fmla="*/ 5406988 h 6709605"/>
              <a:gd name="connsiteX9" fmla="*/ 2950111 w 5532100"/>
              <a:gd name="connsiteY9" fmla="*/ 6470136 h 6709605"/>
              <a:gd name="connsiteX10" fmla="*/ 4468575 w 5532100"/>
              <a:gd name="connsiteY10" fmla="*/ 6265387 h 6709605"/>
              <a:gd name="connsiteX11" fmla="*/ 4872050 w 5532100"/>
              <a:gd name="connsiteY11" fmla="*/ 5544316 h 6709605"/>
              <a:gd name="connsiteX12" fmla="*/ 5462077 w 5532100"/>
              <a:gd name="connsiteY12" fmla="*/ 3387126 h 6709605"/>
              <a:gd name="connsiteX13" fmla="*/ 5343076 w 5532100"/>
              <a:gd name="connsiteY13" fmla="*/ 1190661 h 6709605"/>
              <a:gd name="connsiteX14" fmla="*/ 4011425 w 5532100"/>
              <a:gd name="connsiteY14" fmla="*/ 51977 h 6709605"/>
              <a:gd name="connsiteX15" fmla="*/ 3936674 w 5532100"/>
              <a:gd name="connsiteY15" fmla="*/ 44776 h 67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2100" h="6709605">
                <a:moveTo>
                  <a:pt x="3936674" y="44776"/>
                </a:moveTo>
                <a:cubicBezTo>
                  <a:pt x="3486986" y="-26309"/>
                  <a:pt x="3009152" y="-12956"/>
                  <a:pt x="2572163" y="86276"/>
                </a:cubicBezTo>
                <a:cubicBezTo>
                  <a:pt x="2243571" y="160897"/>
                  <a:pt x="1912622" y="297832"/>
                  <a:pt x="1676454" y="559528"/>
                </a:cubicBezTo>
                <a:cubicBezTo>
                  <a:pt x="1439370" y="822140"/>
                  <a:pt x="1395514" y="1232815"/>
                  <a:pt x="1324166" y="1581307"/>
                </a:cubicBezTo>
                <a:cubicBezTo>
                  <a:pt x="1246535" y="1960039"/>
                  <a:pt x="1089570" y="2285752"/>
                  <a:pt x="778519" y="2489453"/>
                </a:cubicBezTo>
                <a:cubicBezTo>
                  <a:pt x="617627" y="2594838"/>
                  <a:pt x="431992" y="2657938"/>
                  <a:pt x="285761" y="2785579"/>
                </a:cubicBezTo>
                <a:cubicBezTo>
                  <a:pt x="94235" y="2952755"/>
                  <a:pt x="-11674" y="3225840"/>
                  <a:pt x="1025" y="3499450"/>
                </a:cubicBezTo>
                <a:cubicBezTo>
                  <a:pt x="42132" y="4388089"/>
                  <a:pt x="962845" y="4468339"/>
                  <a:pt x="1564000" y="4684085"/>
                </a:cubicBezTo>
                <a:cubicBezTo>
                  <a:pt x="1933699" y="4816700"/>
                  <a:pt x="2188849" y="5038991"/>
                  <a:pt x="2381554" y="5406988"/>
                </a:cubicBezTo>
                <a:cubicBezTo>
                  <a:pt x="2569676" y="5766476"/>
                  <a:pt x="2652152" y="6184483"/>
                  <a:pt x="2950111" y="6470136"/>
                </a:cubicBezTo>
                <a:cubicBezTo>
                  <a:pt x="3395609" y="6897175"/>
                  <a:pt x="4129771" y="6706172"/>
                  <a:pt x="4468575" y="6265387"/>
                </a:cubicBezTo>
                <a:cubicBezTo>
                  <a:pt x="4634049" y="6050035"/>
                  <a:pt x="4760773" y="5798026"/>
                  <a:pt x="4872050" y="5544316"/>
                </a:cubicBezTo>
                <a:cubicBezTo>
                  <a:pt x="5167259" y="4871160"/>
                  <a:pt x="5361142" y="4132678"/>
                  <a:pt x="5462077" y="3387126"/>
                </a:cubicBezTo>
                <a:cubicBezTo>
                  <a:pt x="5558298" y="2675873"/>
                  <a:pt x="5585920" y="1889870"/>
                  <a:pt x="5343076" y="1190661"/>
                </a:cubicBezTo>
                <a:cubicBezTo>
                  <a:pt x="5118822" y="544996"/>
                  <a:pt x="4637191" y="124765"/>
                  <a:pt x="4011425" y="51977"/>
                </a:cubicBezTo>
                <a:cubicBezTo>
                  <a:pt x="3986683" y="49097"/>
                  <a:pt x="3961416" y="48573"/>
                  <a:pt x="3936674" y="44776"/>
                </a:cubicBezTo>
                <a:close/>
              </a:path>
            </a:pathLst>
          </a:custGeom>
          <a:solidFill>
            <a:srgbClr val="E9D2AE"/>
          </a:solidFill>
          <a:ln w="13091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sp>
        <p:nvSpPr>
          <p:cNvPr id="550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9008952" y="353848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55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639374" y="4852355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552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822459">
            <a:off x="10039849" y="-1732917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553" name="Group 951">
            <a:extLst>
              <a:ext uri="{FF2B5EF4-FFF2-40B4-BE49-F238E27FC236}">
                <a16:creationId xmlns:a16="http://schemas.microsoft.com/office/drawing/2014/main" id="{86190CF7-2FFB-43CB-9F48-1A1E37DEDC2F}"/>
              </a:ext>
            </a:extLst>
          </p:cNvPr>
          <p:cNvGrpSpPr/>
          <p:nvPr/>
        </p:nvGrpSpPr>
        <p:grpSpPr>
          <a:xfrm flipH="1">
            <a:off x="2477759" y="5204111"/>
            <a:ext cx="2321182" cy="2091093"/>
            <a:chOff x="6096000" y="5445343"/>
            <a:chExt cx="2321182" cy="2091093"/>
          </a:xfrm>
        </p:grpSpPr>
        <p:grpSp>
          <p:nvGrpSpPr>
            <p:cNvPr id="554" name="Graphic 41">
              <a:extLst>
                <a:ext uri="{FF2B5EF4-FFF2-40B4-BE49-F238E27FC236}">
                  <a16:creationId xmlns:a16="http://schemas.microsoft.com/office/drawing/2014/main" id="{39E07CF6-D75C-4D9E-8C56-D59F49401B1C}"/>
                </a:ext>
              </a:extLst>
            </p:cNvPr>
            <p:cNvGrpSpPr/>
            <p:nvPr/>
          </p:nvGrpSpPr>
          <p:grpSpPr>
            <a:xfrm rot="974920">
              <a:off x="6164635" y="5445343"/>
              <a:ext cx="2252547" cy="2081013"/>
              <a:chOff x="5533993" y="2919380"/>
              <a:chExt cx="1124620" cy="1022571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585" name="Graphic 41">
                <a:extLst>
                  <a:ext uri="{FF2B5EF4-FFF2-40B4-BE49-F238E27FC236}">
                    <a16:creationId xmlns:a16="http://schemas.microsoft.com/office/drawing/2014/main" id="{033EF862-A754-4298-9861-49C3C731B827}"/>
                  </a:ext>
                </a:extLst>
              </p:cNvPr>
              <p:cNvGrpSpPr/>
              <p:nvPr/>
            </p:nvGrpSpPr>
            <p:grpSpPr>
              <a:xfrm>
                <a:off x="5533993" y="2919380"/>
                <a:ext cx="696150" cy="754633"/>
                <a:chOff x="5533993" y="2919380"/>
                <a:chExt cx="696150" cy="754633"/>
              </a:xfrm>
              <a:grpFill/>
            </p:grpSpPr>
            <p:sp>
              <p:nvSpPr>
                <p:cNvPr id="602" name="Freeform: Shape 1000">
                  <a:extLst>
                    <a:ext uri="{FF2B5EF4-FFF2-40B4-BE49-F238E27FC236}">
                      <a16:creationId xmlns:a16="http://schemas.microsoft.com/office/drawing/2014/main" id="{51CDEF11-4EDA-4AD4-97BC-C614D7706A23}"/>
                    </a:ext>
                  </a:extLst>
                </p:cNvPr>
                <p:cNvSpPr/>
                <p:nvPr/>
              </p:nvSpPr>
              <p:spPr>
                <a:xfrm>
                  <a:off x="5533993" y="2919380"/>
                  <a:ext cx="696150" cy="754633"/>
                </a:xfrm>
                <a:custGeom>
                  <a:avLst/>
                  <a:gdLst>
                    <a:gd name="connsiteX0" fmla="*/ 682022 w 696150"/>
                    <a:gd name="connsiteY0" fmla="*/ 249206 h 754633"/>
                    <a:gd name="connsiteX1" fmla="*/ 293973 w 696150"/>
                    <a:gd name="connsiteY1" fmla="*/ 730885 h 754633"/>
                    <a:gd name="connsiteX2" fmla="*/ 204343 w 696150"/>
                    <a:gd name="connsiteY2" fmla="*/ 740505 h 754633"/>
                    <a:gd name="connsiteX3" fmla="*/ 23749 w 696150"/>
                    <a:gd name="connsiteY3" fmla="*/ 594963 h 754633"/>
                    <a:gd name="connsiteX4" fmla="*/ 14129 w 696150"/>
                    <a:gd name="connsiteY4" fmla="*/ 505333 h 754633"/>
                    <a:gd name="connsiteX5" fmla="*/ 402177 w 696150"/>
                    <a:gd name="connsiteY5" fmla="*/ 23749 h 754633"/>
                    <a:gd name="connsiteX6" fmla="*/ 491807 w 696150"/>
                    <a:gd name="connsiteY6" fmla="*/ 14129 h 754633"/>
                    <a:gd name="connsiteX7" fmla="*/ 672401 w 696150"/>
                    <a:gd name="connsiteY7" fmla="*/ 159671 h 754633"/>
                    <a:gd name="connsiteX8" fmla="*/ 682022 w 696150"/>
                    <a:gd name="connsiteY8" fmla="*/ 249206 h 754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6150" h="754633">
                      <a:moveTo>
                        <a:pt x="682022" y="249206"/>
                      </a:moveTo>
                      <a:lnTo>
                        <a:pt x="293973" y="730885"/>
                      </a:lnTo>
                      <a:cubicBezTo>
                        <a:pt x="271875" y="758317"/>
                        <a:pt x="231775" y="762603"/>
                        <a:pt x="204343" y="740505"/>
                      </a:cubicBezTo>
                      <a:lnTo>
                        <a:pt x="23749" y="594963"/>
                      </a:lnTo>
                      <a:cubicBezTo>
                        <a:pt x="-3683" y="572865"/>
                        <a:pt x="-7969" y="532765"/>
                        <a:pt x="14129" y="505333"/>
                      </a:cubicBezTo>
                      <a:lnTo>
                        <a:pt x="402177" y="23749"/>
                      </a:lnTo>
                      <a:cubicBezTo>
                        <a:pt x="424275" y="-3683"/>
                        <a:pt x="464375" y="-7969"/>
                        <a:pt x="491807" y="14129"/>
                      </a:cubicBezTo>
                      <a:lnTo>
                        <a:pt x="672401" y="159671"/>
                      </a:lnTo>
                      <a:cubicBezTo>
                        <a:pt x="699833" y="181673"/>
                        <a:pt x="704120" y="221869"/>
                        <a:pt x="682022" y="2492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603" name="Freeform: Shape 1001">
                  <a:extLst>
                    <a:ext uri="{FF2B5EF4-FFF2-40B4-BE49-F238E27FC236}">
                      <a16:creationId xmlns:a16="http://schemas.microsoft.com/office/drawing/2014/main" id="{911D09FA-5124-4B9A-8791-4BB67906AF37}"/>
                    </a:ext>
                  </a:extLst>
                </p:cNvPr>
                <p:cNvSpPr/>
                <p:nvPr/>
              </p:nvSpPr>
              <p:spPr>
                <a:xfrm>
                  <a:off x="5575777" y="3374263"/>
                  <a:ext cx="148221" cy="148238"/>
                </a:xfrm>
                <a:custGeom>
                  <a:avLst/>
                  <a:gdLst>
                    <a:gd name="connsiteX0" fmla="*/ 131793 w 148221"/>
                    <a:gd name="connsiteY0" fmla="*/ 120649 h 148238"/>
                    <a:gd name="connsiteX1" fmla="*/ 27590 w 148221"/>
                    <a:gd name="connsiteY1" fmla="*/ 131889 h 148238"/>
                    <a:gd name="connsiteX2" fmla="*/ 16350 w 148221"/>
                    <a:gd name="connsiteY2" fmla="*/ 27590 h 148238"/>
                    <a:gd name="connsiteX3" fmla="*/ 120649 w 148221"/>
                    <a:gd name="connsiteY3" fmla="*/ 16350 h 148238"/>
                    <a:gd name="connsiteX4" fmla="*/ 131793 w 14822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21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463" y="41973"/>
                        <a:pt x="157511" y="88740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04" name="Freeform: Shape 1002">
                  <a:extLst>
                    <a:ext uri="{FF2B5EF4-FFF2-40B4-BE49-F238E27FC236}">
                      <a16:creationId xmlns:a16="http://schemas.microsoft.com/office/drawing/2014/main" id="{ACBEFA0A-6FFD-416A-A42A-D0032B15C7C4}"/>
                    </a:ext>
                  </a:extLst>
                </p:cNvPr>
                <p:cNvSpPr/>
                <p:nvPr/>
              </p:nvSpPr>
              <p:spPr>
                <a:xfrm>
                  <a:off x="5685409" y="3238151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05" name="Freeform: Shape 1003">
                  <a:extLst>
                    <a:ext uri="{FF2B5EF4-FFF2-40B4-BE49-F238E27FC236}">
                      <a16:creationId xmlns:a16="http://schemas.microsoft.com/office/drawing/2014/main" id="{E1A0350E-3392-4363-B08A-3A4AFD932DDB}"/>
                    </a:ext>
                  </a:extLst>
                </p:cNvPr>
                <p:cNvSpPr/>
                <p:nvPr/>
              </p:nvSpPr>
              <p:spPr>
                <a:xfrm>
                  <a:off x="5798947" y="3097181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171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06" name="Freeform: Shape 1004">
                  <a:extLst>
                    <a:ext uri="{FF2B5EF4-FFF2-40B4-BE49-F238E27FC236}">
                      <a16:creationId xmlns:a16="http://schemas.microsoft.com/office/drawing/2014/main" id="{0886EEDC-BD9C-4AAA-B3C5-11633ADBAB4C}"/>
                    </a:ext>
                  </a:extLst>
                </p:cNvPr>
                <p:cNvSpPr/>
                <p:nvPr/>
              </p:nvSpPr>
              <p:spPr>
                <a:xfrm>
                  <a:off x="5914390" y="2953829"/>
                  <a:ext cx="148301" cy="148268"/>
                </a:xfrm>
                <a:custGeom>
                  <a:avLst/>
                  <a:gdLst>
                    <a:gd name="connsiteX0" fmla="*/ 131889 w 148301"/>
                    <a:gd name="connsiteY0" fmla="*/ 120649 h 148268"/>
                    <a:gd name="connsiteX1" fmla="*/ 27590 w 148301"/>
                    <a:gd name="connsiteY1" fmla="*/ 131889 h 148268"/>
                    <a:gd name="connsiteX2" fmla="*/ 16350 w 148301"/>
                    <a:gd name="connsiteY2" fmla="*/ 27590 h 148268"/>
                    <a:gd name="connsiteX3" fmla="*/ 120554 w 148301"/>
                    <a:gd name="connsiteY3" fmla="*/ 16350 h 148268"/>
                    <a:gd name="connsiteX4" fmla="*/ 131889 w 148301"/>
                    <a:gd name="connsiteY4" fmla="*/ 120649 h 14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301" h="148268">
                      <a:moveTo>
                        <a:pt x="131889" y="120649"/>
                      </a:moveTo>
                      <a:cubicBezTo>
                        <a:pt x="106266" y="152558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558" y="42068"/>
                        <a:pt x="157606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07" name="Freeform: Shape 1005">
                  <a:extLst>
                    <a:ext uri="{FF2B5EF4-FFF2-40B4-BE49-F238E27FC236}">
                      <a16:creationId xmlns:a16="http://schemas.microsoft.com/office/drawing/2014/main" id="{8C035639-874B-43A6-9534-48618912019D}"/>
                    </a:ext>
                  </a:extLst>
                </p:cNvPr>
                <p:cNvSpPr/>
                <p:nvPr/>
              </p:nvSpPr>
              <p:spPr>
                <a:xfrm>
                  <a:off x="5703316" y="3476942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08" name="Freeform: Shape 1006">
                  <a:extLst>
                    <a:ext uri="{FF2B5EF4-FFF2-40B4-BE49-F238E27FC236}">
                      <a16:creationId xmlns:a16="http://schemas.microsoft.com/office/drawing/2014/main" id="{DC49D43A-1D3F-450D-BCDC-0FC7EB6D0257}"/>
                    </a:ext>
                  </a:extLst>
                </p:cNvPr>
                <p:cNvSpPr/>
                <p:nvPr/>
              </p:nvSpPr>
              <p:spPr>
                <a:xfrm>
                  <a:off x="5812949" y="3341021"/>
                  <a:ext cx="148151" cy="148143"/>
                </a:xfrm>
                <a:custGeom>
                  <a:avLst/>
                  <a:gdLst>
                    <a:gd name="connsiteX0" fmla="*/ 131793 w 148151"/>
                    <a:gd name="connsiteY0" fmla="*/ 120554 h 148143"/>
                    <a:gd name="connsiteX1" fmla="*/ 27590 w 148151"/>
                    <a:gd name="connsiteY1" fmla="*/ 131793 h 148143"/>
                    <a:gd name="connsiteX2" fmla="*/ 16350 w 148151"/>
                    <a:gd name="connsiteY2" fmla="*/ 27590 h 148143"/>
                    <a:gd name="connsiteX3" fmla="*/ 120649 w 148151"/>
                    <a:gd name="connsiteY3" fmla="*/ 16350 h 148143"/>
                    <a:gd name="connsiteX4" fmla="*/ 131793 w 148151"/>
                    <a:gd name="connsiteY4" fmla="*/ 120554 h 14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51" h="148143">
                      <a:moveTo>
                        <a:pt x="131793" y="120554"/>
                      </a:moveTo>
                      <a:cubicBezTo>
                        <a:pt x="106171" y="152367"/>
                        <a:pt x="59403" y="157416"/>
                        <a:pt x="27590" y="131793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367" y="41973"/>
                        <a:pt x="157416" y="88740"/>
                        <a:pt x="131793" y="1205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609" name="Freeform: Shape 1007">
                  <a:extLst>
                    <a:ext uri="{FF2B5EF4-FFF2-40B4-BE49-F238E27FC236}">
                      <a16:creationId xmlns:a16="http://schemas.microsoft.com/office/drawing/2014/main" id="{16722BD8-0C99-465B-A67F-2E374823874C}"/>
                    </a:ext>
                  </a:extLst>
                </p:cNvPr>
                <p:cNvSpPr/>
                <p:nvPr/>
              </p:nvSpPr>
              <p:spPr>
                <a:xfrm>
                  <a:off x="5926487" y="3199955"/>
                  <a:ext cx="148173" cy="148238"/>
                </a:xfrm>
                <a:custGeom>
                  <a:avLst/>
                  <a:gdLst>
                    <a:gd name="connsiteX0" fmla="*/ 131793 w 148173"/>
                    <a:gd name="connsiteY0" fmla="*/ 120649 h 148238"/>
                    <a:gd name="connsiteX1" fmla="*/ 27590 w 148173"/>
                    <a:gd name="connsiteY1" fmla="*/ 131889 h 148238"/>
                    <a:gd name="connsiteX2" fmla="*/ 16350 w 148173"/>
                    <a:gd name="connsiteY2" fmla="*/ 27590 h 148238"/>
                    <a:gd name="connsiteX3" fmla="*/ 120554 w 148173"/>
                    <a:gd name="connsiteY3" fmla="*/ 16350 h 148238"/>
                    <a:gd name="connsiteX4" fmla="*/ 131793 w 14817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7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416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10" name="Freeform: Shape 1008">
                  <a:extLst>
                    <a:ext uri="{FF2B5EF4-FFF2-40B4-BE49-F238E27FC236}">
                      <a16:creationId xmlns:a16="http://schemas.microsoft.com/office/drawing/2014/main" id="{60C538B9-508B-40E6-B9AF-1F3D59156FAA}"/>
                    </a:ext>
                  </a:extLst>
                </p:cNvPr>
                <p:cNvSpPr/>
                <p:nvPr/>
              </p:nvSpPr>
              <p:spPr>
                <a:xfrm>
                  <a:off x="6041930" y="3056604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266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1973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11" name="Freeform: Shape 1009">
                  <a:extLst>
                    <a:ext uri="{FF2B5EF4-FFF2-40B4-BE49-F238E27FC236}">
                      <a16:creationId xmlns:a16="http://schemas.microsoft.com/office/drawing/2014/main" id="{67F978EA-EACA-40C7-8024-5FCDF815790C}"/>
                    </a:ext>
                  </a:extLst>
                </p:cNvPr>
                <p:cNvSpPr/>
                <p:nvPr/>
              </p:nvSpPr>
              <p:spPr>
                <a:xfrm>
                  <a:off x="5856900" y="3273694"/>
                  <a:ext cx="71947" cy="60759"/>
                </a:xfrm>
                <a:custGeom>
                  <a:avLst/>
                  <a:gdLst>
                    <a:gd name="connsiteX0" fmla="*/ 40027 w 71947"/>
                    <a:gd name="connsiteY0" fmla="*/ 51959 h 60759"/>
                    <a:gd name="connsiteX1" fmla="*/ 51266 w 71947"/>
                    <a:gd name="connsiteY1" fmla="*/ 58150 h 60759"/>
                    <a:gd name="connsiteX2" fmla="*/ 63649 w 71947"/>
                    <a:gd name="connsiteY2" fmla="*/ 60532 h 60759"/>
                    <a:gd name="connsiteX3" fmla="*/ 71935 w 71947"/>
                    <a:gd name="connsiteY3" fmla="*/ 52054 h 60759"/>
                    <a:gd name="connsiteX4" fmla="*/ 64411 w 71947"/>
                    <a:gd name="connsiteY4" fmla="*/ 38624 h 60759"/>
                    <a:gd name="connsiteX5" fmla="*/ 57267 w 71947"/>
                    <a:gd name="connsiteY5" fmla="*/ 16907 h 60759"/>
                    <a:gd name="connsiteX6" fmla="*/ 43170 w 71947"/>
                    <a:gd name="connsiteY6" fmla="*/ 238 h 60759"/>
                    <a:gd name="connsiteX7" fmla="*/ 23358 w 71947"/>
                    <a:gd name="connsiteY7" fmla="*/ 9382 h 60759"/>
                    <a:gd name="connsiteX8" fmla="*/ 8594 w 71947"/>
                    <a:gd name="connsiteY8" fmla="*/ 25480 h 60759"/>
                    <a:gd name="connsiteX9" fmla="*/ 403 w 71947"/>
                    <a:gd name="connsiteY9" fmla="*/ 39767 h 60759"/>
                    <a:gd name="connsiteX10" fmla="*/ 3165 w 71947"/>
                    <a:gd name="connsiteY10" fmla="*/ 52435 h 60759"/>
                    <a:gd name="connsiteX11" fmla="*/ 13452 w 71947"/>
                    <a:gd name="connsiteY11" fmla="*/ 51102 h 60759"/>
                    <a:gd name="connsiteX12" fmla="*/ 40027 w 71947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1947" h="60759">
                      <a:moveTo>
                        <a:pt x="40027" y="51959"/>
                      </a:moveTo>
                      <a:cubicBezTo>
                        <a:pt x="43932" y="53769"/>
                        <a:pt x="47456" y="56245"/>
                        <a:pt x="51266" y="58150"/>
                      </a:cubicBezTo>
                      <a:cubicBezTo>
                        <a:pt x="55076" y="60055"/>
                        <a:pt x="59458" y="61294"/>
                        <a:pt x="63649" y="60532"/>
                      </a:cubicBezTo>
                      <a:cubicBezTo>
                        <a:pt x="67840" y="59674"/>
                        <a:pt x="71745" y="56245"/>
                        <a:pt x="71935" y="52054"/>
                      </a:cubicBezTo>
                      <a:cubicBezTo>
                        <a:pt x="72221" y="46816"/>
                        <a:pt x="67459" y="42910"/>
                        <a:pt x="64411" y="38624"/>
                      </a:cubicBezTo>
                      <a:cubicBezTo>
                        <a:pt x="60029" y="32338"/>
                        <a:pt x="59267" y="24337"/>
                        <a:pt x="57267" y="16907"/>
                      </a:cubicBezTo>
                      <a:cubicBezTo>
                        <a:pt x="55171" y="9478"/>
                        <a:pt x="50695" y="1762"/>
                        <a:pt x="43170" y="238"/>
                      </a:cubicBezTo>
                      <a:cubicBezTo>
                        <a:pt x="35740" y="-1190"/>
                        <a:pt x="28787" y="4048"/>
                        <a:pt x="23358" y="9382"/>
                      </a:cubicBezTo>
                      <a:cubicBezTo>
                        <a:pt x="18119" y="14431"/>
                        <a:pt x="13166" y="19765"/>
                        <a:pt x="8594" y="25480"/>
                      </a:cubicBezTo>
                      <a:cubicBezTo>
                        <a:pt x="5070" y="29766"/>
                        <a:pt x="1641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1929" y="47959"/>
                        <a:pt x="31740" y="48149"/>
                        <a:pt x="40027" y="519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12" name="Freeform: Shape 1010">
                  <a:extLst>
                    <a:ext uri="{FF2B5EF4-FFF2-40B4-BE49-F238E27FC236}">
                      <a16:creationId xmlns:a16="http://schemas.microsoft.com/office/drawing/2014/main" id="{9A514B3E-7BB3-4AAE-A766-31A207FB4CF9}"/>
                    </a:ext>
                  </a:extLst>
                </p:cNvPr>
                <p:cNvSpPr/>
                <p:nvPr/>
              </p:nvSpPr>
              <p:spPr>
                <a:xfrm>
                  <a:off x="5856996" y="3271693"/>
                  <a:ext cx="72042" cy="60759"/>
                </a:xfrm>
                <a:custGeom>
                  <a:avLst/>
                  <a:gdLst>
                    <a:gd name="connsiteX0" fmla="*/ 40122 w 72042"/>
                    <a:gd name="connsiteY0" fmla="*/ 51959 h 60759"/>
                    <a:gd name="connsiteX1" fmla="*/ 51361 w 72042"/>
                    <a:gd name="connsiteY1" fmla="*/ 58150 h 60759"/>
                    <a:gd name="connsiteX2" fmla="*/ 63744 w 72042"/>
                    <a:gd name="connsiteY2" fmla="*/ 60532 h 60759"/>
                    <a:gd name="connsiteX3" fmla="*/ 72031 w 72042"/>
                    <a:gd name="connsiteY3" fmla="*/ 52054 h 60759"/>
                    <a:gd name="connsiteX4" fmla="*/ 64506 w 72042"/>
                    <a:gd name="connsiteY4" fmla="*/ 38624 h 60759"/>
                    <a:gd name="connsiteX5" fmla="*/ 57362 w 72042"/>
                    <a:gd name="connsiteY5" fmla="*/ 16907 h 60759"/>
                    <a:gd name="connsiteX6" fmla="*/ 43265 w 72042"/>
                    <a:gd name="connsiteY6" fmla="*/ 238 h 60759"/>
                    <a:gd name="connsiteX7" fmla="*/ 23358 w 72042"/>
                    <a:gd name="connsiteY7" fmla="*/ 9382 h 60759"/>
                    <a:gd name="connsiteX8" fmla="*/ 8499 w 72042"/>
                    <a:gd name="connsiteY8" fmla="*/ 25480 h 60759"/>
                    <a:gd name="connsiteX9" fmla="*/ 403 w 72042"/>
                    <a:gd name="connsiteY9" fmla="*/ 39767 h 60759"/>
                    <a:gd name="connsiteX10" fmla="*/ 3165 w 72042"/>
                    <a:gd name="connsiteY10" fmla="*/ 52435 h 60759"/>
                    <a:gd name="connsiteX11" fmla="*/ 13452 w 72042"/>
                    <a:gd name="connsiteY11" fmla="*/ 51102 h 60759"/>
                    <a:gd name="connsiteX12" fmla="*/ 40122 w 72042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2042" h="60759">
                      <a:moveTo>
                        <a:pt x="40122" y="51959"/>
                      </a:moveTo>
                      <a:cubicBezTo>
                        <a:pt x="44027" y="53769"/>
                        <a:pt x="47551" y="56245"/>
                        <a:pt x="51361" y="58150"/>
                      </a:cubicBezTo>
                      <a:cubicBezTo>
                        <a:pt x="55171" y="60055"/>
                        <a:pt x="59553" y="61294"/>
                        <a:pt x="63744" y="60532"/>
                      </a:cubicBezTo>
                      <a:cubicBezTo>
                        <a:pt x="67935" y="59674"/>
                        <a:pt x="71840" y="56245"/>
                        <a:pt x="72031" y="52054"/>
                      </a:cubicBezTo>
                      <a:cubicBezTo>
                        <a:pt x="72316" y="46816"/>
                        <a:pt x="67554" y="42910"/>
                        <a:pt x="64506" y="38624"/>
                      </a:cubicBezTo>
                      <a:cubicBezTo>
                        <a:pt x="60124" y="32338"/>
                        <a:pt x="59362" y="24337"/>
                        <a:pt x="57362" y="16907"/>
                      </a:cubicBezTo>
                      <a:cubicBezTo>
                        <a:pt x="55267" y="9478"/>
                        <a:pt x="50790" y="1667"/>
                        <a:pt x="43265" y="238"/>
                      </a:cubicBezTo>
                      <a:cubicBezTo>
                        <a:pt x="35836" y="-1190"/>
                        <a:pt x="28882" y="4048"/>
                        <a:pt x="23358" y="9382"/>
                      </a:cubicBezTo>
                      <a:cubicBezTo>
                        <a:pt x="18119" y="14431"/>
                        <a:pt x="13166" y="19860"/>
                        <a:pt x="8499" y="25480"/>
                      </a:cubicBezTo>
                      <a:cubicBezTo>
                        <a:pt x="4975" y="29766"/>
                        <a:pt x="1546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2024" y="47959"/>
                        <a:pt x="31835" y="48149"/>
                        <a:pt x="40122" y="519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13" name="Freeform: Shape 1011">
                  <a:extLst>
                    <a:ext uri="{FF2B5EF4-FFF2-40B4-BE49-F238E27FC236}">
                      <a16:creationId xmlns:a16="http://schemas.microsoft.com/office/drawing/2014/main" id="{AEE4E332-437B-428E-82C2-2BC2463F5D94}"/>
                    </a:ext>
                  </a:extLst>
                </p:cNvPr>
                <p:cNvSpPr/>
                <p:nvPr/>
              </p:nvSpPr>
              <p:spPr>
                <a:xfrm>
                  <a:off x="5878042" y="3275485"/>
                  <a:ext cx="38411" cy="34927"/>
                </a:xfrm>
                <a:custGeom>
                  <a:avLst/>
                  <a:gdLst>
                    <a:gd name="connsiteX0" fmla="*/ 10408 w 38411"/>
                    <a:gd name="connsiteY0" fmla="*/ 2447 h 34927"/>
                    <a:gd name="connsiteX1" fmla="*/ 18123 w 38411"/>
                    <a:gd name="connsiteY1" fmla="*/ 66 h 34927"/>
                    <a:gd name="connsiteX2" fmla="*/ 24791 w 38411"/>
                    <a:gd name="connsiteY2" fmla="*/ 5305 h 34927"/>
                    <a:gd name="connsiteX3" fmla="*/ 29458 w 38411"/>
                    <a:gd name="connsiteY3" fmla="*/ 21402 h 34927"/>
                    <a:gd name="connsiteX4" fmla="*/ 38411 w 38411"/>
                    <a:gd name="connsiteY4" fmla="*/ 34927 h 34927"/>
                    <a:gd name="connsiteX5" fmla="*/ 25076 w 38411"/>
                    <a:gd name="connsiteY5" fmla="*/ 27879 h 34927"/>
                    <a:gd name="connsiteX6" fmla="*/ 20028 w 38411"/>
                    <a:gd name="connsiteY6" fmla="*/ 19592 h 34927"/>
                    <a:gd name="connsiteX7" fmla="*/ 13170 w 38411"/>
                    <a:gd name="connsiteY7" fmla="*/ 13115 h 34927"/>
                    <a:gd name="connsiteX8" fmla="*/ 6217 w 38411"/>
                    <a:gd name="connsiteY8" fmla="*/ 12925 h 34927"/>
                    <a:gd name="connsiteX9" fmla="*/ 407 w 38411"/>
                    <a:gd name="connsiteY9" fmla="*/ 13591 h 34927"/>
                    <a:gd name="connsiteX10" fmla="*/ 10408 w 38411"/>
                    <a:gd name="connsiteY10" fmla="*/ 2447 h 34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411" h="34927">
                      <a:moveTo>
                        <a:pt x="10408" y="2447"/>
                      </a:moveTo>
                      <a:cubicBezTo>
                        <a:pt x="12694" y="1018"/>
                        <a:pt x="15456" y="-315"/>
                        <a:pt x="18123" y="66"/>
                      </a:cubicBezTo>
                      <a:cubicBezTo>
                        <a:pt x="21076" y="542"/>
                        <a:pt x="23362" y="2828"/>
                        <a:pt x="24791" y="5305"/>
                      </a:cubicBezTo>
                      <a:cubicBezTo>
                        <a:pt x="27648" y="10162"/>
                        <a:pt x="28124" y="15973"/>
                        <a:pt x="29458" y="21402"/>
                      </a:cubicBezTo>
                      <a:cubicBezTo>
                        <a:pt x="30696" y="26831"/>
                        <a:pt x="33268" y="32546"/>
                        <a:pt x="38411" y="34927"/>
                      </a:cubicBezTo>
                      <a:cubicBezTo>
                        <a:pt x="33268" y="34546"/>
                        <a:pt x="28315" y="31879"/>
                        <a:pt x="25076" y="27879"/>
                      </a:cubicBezTo>
                      <a:cubicBezTo>
                        <a:pt x="23076" y="25307"/>
                        <a:pt x="21743" y="22354"/>
                        <a:pt x="20028" y="19592"/>
                      </a:cubicBezTo>
                      <a:cubicBezTo>
                        <a:pt x="18409" y="16830"/>
                        <a:pt x="16123" y="14258"/>
                        <a:pt x="13170" y="13115"/>
                      </a:cubicBezTo>
                      <a:cubicBezTo>
                        <a:pt x="10979" y="12258"/>
                        <a:pt x="8503" y="12353"/>
                        <a:pt x="6217" y="12925"/>
                      </a:cubicBezTo>
                      <a:cubicBezTo>
                        <a:pt x="4598" y="13306"/>
                        <a:pt x="1740" y="15401"/>
                        <a:pt x="407" y="13591"/>
                      </a:cubicBezTo>
                      <a:cubicBezTo>
                        <a:pt x="-2165" y="10448"/>
                        <a:pt x="8217" y="3781"/>
                        <a:pt x="10408" y="244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586" name="Graphic 41">
                <a:extLst>
                  <a:ext uri="{FF2B5EF4-FFF2-40B4-BE49-F238E27FC236}">
                    <a16:creationId xmlns:a16="http://schemas.microsoft.com/office/drawing/2014/main" id="{A0BC53C9-8DBA-4F7C-84F1-BF839B7B9011}"/>
                  </a:ext>
                </a:extLst>
              </p:cNvPr>
              <p:cNvGrpSpPr/>
              <p:nvPr/>
            </p:nvGrpSpPr>
            <p:grpSpPr>
              <a:xfrm>
                <a:off x="5927264" y="3155818"/>
                <a:ext cx="731349" cy="786133"/>
                <a:chOff x="5927264" y="3155818"/>
                <a:chExt cx="731349" cy="786133"/>
              </a:xfrm>
              <a:grpFill/>
            </p:grpSpPr>
            <p:grpSp>
              <p:nvGrpSpPr>
                <p:cNvPr id="587" name="Graphic 41">
                  <a:extLst>
                    <a:ext uri="{FF2B5EF4-FFF2-40B4-BE49-F238E27FC236}">
                      <a16:creationId xmlns:a16="http://schemas.microsoft.com/office/drawing/2014/main" id="{FE11180B-BBCA-42B6-AE75-C370A8C6CE8F}"/>
                    </a:ext>
                  </a:extLst>
                </p:cNvPr>
                <p:cNvGrpSpPr/>
                <p:nvPr/>
              </p:nvGrpSpPr>
              <p:grpSpPr>
                <a:xfrm>
                  <a:off x="6018094" y="3335962"/>
                  <a:ext cx="640519" cy="361519"/>
                  <a:chOff x="6018094" y="3335962"/>
                  <a:chExt cx="640519" cy="361519"/>
                </a:xfrm>
                <a:grpFill/>
              </p:grpSpPr>
              <p:sp>
                <p:nvSpPr>
                  <p:cNvPr id="598" name="Freeform: Shape 996">
                    <a:extLst>
                      <a:ext uri="{FF2B5EF4-FFF2-40B4-BE49-F238E27FC236}">
                        <a16:creationId xmlns:a16="http://schemas.microsoft.com/office/drawing/2014/main" id="{F8F457FB-5EDF-442A-B28A-47B1BBA0A9C4}"/>
                      </a:ext>
                    </a:extLst>
                  </p:cNvPr>
                  <p:cNvSpPr/>
                  <p:nvPr/>
                </p:nvSpPr>
                <p:spPr>
                  <a:xfrm>
                    <a:off x="6026467" y="3340459"/>
                    <a:ext cx="96392" cy="64727"/>
                  </a:xfrm>
                  <a:custGeom>
                    <a:avLst/>
                    <a:gdLst>
                      <a:gd name="connsiteX0" fmla="*/ 83153 w 96392"/>
                      <a:gd name="connsiteY0" fmla="*/ 64728 h 64727"/>
                      <a:gd name="connsiteX1" fmla="*/ 0 w 96392"/>
                      <a:gd name="connsiteY1" fmla="*/ 2815 h 64727"/>
                      <a:gd name="connsiteX2" fmla="*/ 96393 w 96392"/>
                      <a:gd name="connsiteY2" fmla="*/ 42344 h 64727"/>
                      <a:gd name="connsiteX3" fmla="*/ 83153 w 96392"/>
                      <a:gd name="connsiteY3" fmla="*/ 64728 h 6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392" h="64727">
                        <a:moveTo>
                          <a:pt x="83153" y="64728"/>
                        </a:moveTo>
                        <a:cubicBezTo>
                          <a:pt x="83153" y="64728"/>
                          <a:pt x="5715" y="41487"/>
                          <a:pt x="0" y="2815"/>
                        </a:cubicBezTo>
                        <a:cubicBezTo>
                          <a:pt x="26194" y="-5567"/>
                          <a:pt x="55245" y="3958"/>
                          <a:pt x="96393" y="42344"/>
                        </a:cubicBezTo>
                        <a:cubicBezTo>
                          <a:pt x="90773" y="52536"/>
                          <a:pt x="83153" y="64728"/>
                          <a:pt x="83153" y="6472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9" name="Freeform: Shape 997">
                    <a:extLst>
                      <a:ext uri="{FF2B5EF4-FFF2-40B4-BE49-F238E27FC236}">
                        <a16:creationId xmlns:a16="http://schemas.microsoft.com/office/drawing/2014/main" id="{A7AABC52-7988-4D1E-8CE4-D3ECA0B1C0EE}"/>
                      </a:ext>
                    </a:extLst>
                  </p:cNvPr>
                  <p:cNvSpPr/>
                  <p:nvPr/>
                </p:nvSpPr>
                <p:spPr>
                  <a:xfrm>
                    <a:off x="6265221" y="3464957"/>
                    <a:ext cx="393392" cy="232523"/>
                  </a:xfrm>
                  <a:custGeom>
                    <a:avLst/>
                    <a:gdLst>
                      <a:gd name="connsiteX0" fmla="*/ 391229 w 393392"/>
                      <a:gd name="connsiteY0" fmla="*/ 223408 h 232523"/>
                      <a:gd name="connsiteX1" fmla="*/ 367512 w 393392"/>
                      <a:gd name="connsiteY1" fmla="*/ 230361 h 232523"/>
                      <a:gd name="connsiteX2" fmla="*/ 2990 w 393392"/>
                      <a:gd name="connsiteY2" fmla="*/ 31098 h 232523"/>
                      <a:gd name="connsiteX3" fmla="*/ 3752 w 393392"/>
                      <a:gd name="connsiteY3" fmla="*/ 11000 h 232523"/>
                      <a:gd name="connsiteX4" fmla="*/ 3752 w 393392"/>
                      <a:gd name="connsiteY4" fmla="*/ 11000 h 232523"/>
                      <a:gd name="connsiteX5" fmla="*/ 19564 w 393392"/>
                      <a:gd name="connsiteY5" fmla="*/ 618 h 232523"/>
                      <a:gd name="connsiteX6" fmla="*/ 384276 w 393392"/>
                      <a:gd name="connsiteY6" fmla="*/ 199595 h 232523"/>
                      <a:gd name="connsiteX7" fmla="*/ 391229 w 393392"/>
                      <a:gd name="connsiteY7" fmla="*/ 223408 h 232523"/>
                      <a:gd name="connsiteX8" fmla="*/ 391229 w 393392"/>
                      <a:gd name="connsiteY8" fmla="*/ 223408 h 232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3392" h="232523">
                        <a:moveTo>
                          <a:pt x="391229" y="223408"/>
                        </a:moveTo>
                        <a:cubicBezTo>
                          <a:pt x="386562" y="231885"/>
                          <a:pt x="375989" y="235028"/>
                          <a:pt x="367512" y="230361"/>
                        </a:cubicBezTo>
                        <a:lnTo>
                          <a:pt x="2990" y="31098"/>
                        </a:lnTo>
                        <a:cubicBezTo>
                          <a:pt x="-1296" y="28716"/>
                          <a:pt x="-915" y="19477"/>
                          <a:pt x="3752" y="11000"/>
                        </a:cubicBezTo>
                        <a:lnTo>
                          <a:pt x="3752" y="11000"/>
                        </a:lnTo>
                        <a:cubicBezTo>
                          <a:pt x="8420" y="2523"/>
                          <a:pt x="15373" y="-1668"/>
                          <a:pt x="19564" y="618"/>
                        </a:cubicBezTo>
                        <a:lnTo>
                          <a:pt x="384276" y="199595"/>
                        </a:lnTo>
                        <a:cubicBezTo>
                          <a:pt x="392753" y="204262"/>
                          <a:pt x="395897" y="214930"/>
                          <a:pt x="391229" y="223408"/>
                        </a:cubicBezTo>
                        <a:lnTo>
                          <a:pt x="391229" y="22340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0" name="Freeform: Shape 998">
                    <a:extLst>
                      <a:ext uri="{FF2B5EF4-FFF2-40B4-BE49-F238E27FC236}">
                        <a16:creationId xmlns:a16="http://schemas.microsoft.com/office/drawing/2014/main" id="{CFECB4B8-5DC2-465A-8E7A-CC118771FCBA}"/>
                      </a:ext>
                    </a:extLst>
                  </p:cNvPr>
                  <p:cNvSpPr/>
                  <p:nvPr/>
                </p:nvSpPr>
                <p:spPr>
                  <a:xfrm>
                    <a:off x="6097047" y="3372992"/>
                    <a:ext cx="222885" cy="142208"/>
                  </a:xfrm>
                  <a:custGeom>
                    <a:avLst/>
                    <a:gdLst>
                      <a:gd name="connsiteX0" fmla="*/ 222885 w 222885"/>
                      <a:gd name="connsiteY0" fmla="*/ 111538 h 142208"/>
                      <a:gd name="connsiteX1" fmla="*/ 206026 w 222885"/>
                      <a:gd name="connsiteY1" fmla="*/ 142208 h 142208"/>
                      <a:gd name="connsiteX2" fmla="*/ 0 w 222885"/>
                      <a:gd name="connsiteY2" fmla="*/ 27432 h 142208"/>
                      <a:gd name="connsiteX3" fmla="*/ 15049 w 222885"/>
                      <a:gd name="connsiteY3" fmla="*/ 0 h 142208"/>
                      <a:gd name="connsiteX4" fmla="*/ 222885 w 222885"/>
                      <a:gd name="connsiteY4" fmla="*/ 111538 h 142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885" h="142208">
                        <a:moveTo>
                          <a:pt x="222885" y="111538"/>
                        </a:moveTo>
                        <a:cubicBezTo>
                          <a:pt x="219932" y="112014"/>
                          <a:pt x="204121" y="137827"/>
                          <a:pt x="206026" y="142208"/>
                        </a:cubicBezTo>
                        <a:cubicBezTo>
                          <a:pt x="132112" y="109061"/>
                          <a:pt x="63151" y="71057"/>
                          <a:pt x="0" y="27432"/>
                        </a:cubicBezTo>
                        <a:cubicBezTo>
                          <a:pt x="9239" y="19717"/>
                          <a:pt x="12954" y="12764"/>
                          <a:pt x="15049" y="0"/>
                        </a:cubicBezTo>
                        <a:cubicBezTo>
                          <a:pt x="86296" y="28670"/>
                          <a:pt x="155353" y="66770"/>
                          <a:pt x="222885" y="11153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01" name="Freeform: Shape 999">
                    <a:extLst>
                      <a:ext uri="{FF2B5EF4-FFF2-40B4-BE49-F238E27FC236}">
                        <a16:creationId xmlns:a16="http://schemas.microsoft.com/office/drawing/2014/main" id="{7C468D32-39B0-45A2-AB22-6A94DC400487}"/>
                      </a:ext>
                    </a:extLst>
                  </p:cNvPr>
                  <p:cNvSpPr/>
                  <p:nvPr/>
                </p:nvSpPr>
                <p:spPr>
                  <a:xfrm>
                    <a:off x="6018094" y="3335962"/>
                    <a:ext cx="62001" cy="45973"/>
                  </a:xfrm>
                  <a:custGeom>
                    <a:avLst/>
                    <a:gdLst>
                      <a:gd name="connsiteX0" fmla="*/ 44187 w 62001"/>
                      <a:gd name="connsiteY0" fmla="*/ 39316 h 45973"/>
                      <a:gd name="connsiteX1" fmla="*/ 43330 w 62001"/>
                      <a:gd name="connsiteY1" fmla="*/ 32744 h 45973"/>
                      <a:gd name="connsiteX2" fmla="*/ 45330 w 62001"/>
                      <a:gd name="connsiteY2" fmla="*/ 26553 h 45973"/>
                      <a:gd name="connsiteX3" fmla="*/ 54379 w 62001"/>
                      <a:gd name="connsiteY3" fmla="*/ 22838 h 45973"/>
                      <a:gd name="connsiteX4" fmla="*/ 61903 w 62001"/>
                      <a:gd name="connsiteY4" fmla="*/ 17218 h 45973"/>
                      <a:gd name="connsiteX5" fmla="*/ 60189 w 62001"/>
                      <a:gd name="connsiteY5" fmla="*/ 11789 h 45973"/>
                      <a:gd name="connsiteX6" fmla="*/ 55522 w 62001"/>
                      <a:gd name="connsiteY6" fmla="*/ 8265 h 45973"/>
                      <a:gd name="connsiteX7" fmla="*/ 8373 w 62001"/>
                      <a:gd name="connsiteY7" fmla="*/ 1407 h 45973"/>
                      <a:gd name="connsiteX8" fmla="*/ 1039 w 62001"/>
                      <a:gd name="connsiteY8" fmla="*/ 5312 h 45973"/>
                      <a:gd name="connsiteX9" fmla="*/ 1324 w 62001"/>
                      <a:gd name="connsiteY9" fmla="*/ 14742 h 45973"/>
                      <a:gd name="connsiteX10" fmla="*/ 35805 w 62001"/>
                      <a:gd name="connsiteY10" fmla="*/ 45317 h 45973"/>
                      <a:gd name="connsiteX11" fmla="*/ 44187 w 62001"/>
                      <a:gd name="connsiteY11" fmla="*/ 39316 h 4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001" h="45973">
                        <a:moveTo>
                          <a:pt x="44187" y="39316"/>
                        </a:moveTo>
                        <a:cubicBezTo>
                          <a:pt x="43806" y="37125"/>
                          <a:pt x="43330" y="34935"/>
                          <a:pt x="43330" y="32744"/>
                        </a:cubicBezTo>
                        <a:cubicBezTo>
                          <a:pt x="43330" y="30553"/>
                          <a:pt x="43806" y="28267"/>
                          <a:pt x="45330" y="26553"/>
                        </a:cubicBezTo>
                        <a:cubicBezTo>
                          <a:pt x="47521" y="24076"/>
                          <a:pt x="51140" y="23600"/>
                          <a:pt x="54379" y="22838"/>
                        </a:cubicBezTo>
                        <a:cubicBezTo>
                          <a:pt x="57617" y="22076"/>
                          <a:pt x="61237" y="20457"/>
                          <a:pt x="61903" y="17218"/>
                        </a:cubicBezTo>
                        <a:cubicBezTo>
                          <a:pt x="62284" y="15313"/>
                          <a:pt x="61522" y="13313"/>
                          <a:pt x="60189" y="11789"/>
                        </a:cubicBezTo>
                        <a:cubicBezTo>
                          <a:pt x="58951" y="10265"/>
                          <a:pt x="57141" y="9217"/>
                          <a:pt x="55522" y="8265"/>
                        </a:cubicBezTo>
                        <a:cubicBezTo>
                          <a:pt x="41234" y="549"/>
                          <a:pt x="24280" y="-1832"/>
                          <a:pt x="8373" y="1407"/>
                        </a:cubicBezTo>
                        <a:cubicBezTo>
                          <a:pt x="5611" y="1978"/>
                          <a:pt x="2658" y="2931"/>
                          <a:pt x="1039" y="5312"/>
                        </a:cubicBezTo>
                        <a:cubicBezTo>
                          <a:pt x="-771" y="8074"/>
                          <a:pt x="86" y="11694"/>
                          <a:pt x="1324" y="14742"/>
                        </a:cubicBezTo>
                        <a:cubicBezTo>
                          <a:pt x="7325" y="30363"/>
                          <a:pt x="20374" y="40173"/>
                          <a:pt x="35805" y="45317"/>
                        </a:cubicBezTo>
                        <a:cubicBezTo>
                          <a:pt x="40948" y="47031"/>
                          <a:pt x="45235" y="45507"/>
                          <a:pt x="44187" y="39316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88" name="Graphic 41">
                  <a:extLst>
                    <a:ext uri="{FF2B5EF4-FFF2-40B4-BE49-F238E27FC236}">
                      <a16:creationId xmlns:a16="http://schemas.microsoft.com/office/drawing/2014/main" id="{8E7DFEC3-7458-4B35-B27F-45FDD5C948EF}"/>
                    </a:ext>
                  </a:extLst>
                </p:cNvPr>
                <p:cNvGrpSpPr/>
                <p:nvPr/>
              </p:nvGrpSpPr>
              <p:grpSpPr>
                <a:xfrm>
                  <a:off x="5927264" y="3324350"/>
                  <a:ext cx="588244" cy="617601"/>
                  <a:chOff x="5927264" y="3324350"/>
                  <a:chExt cx="588244" cy="617601"/>
                </a:xfrm>
                <a:grpFill/>
              </p:grpSpPr>
              <p:sp>
                <p:nvSpPr>
                  <p:cNvPr id="594" name="Freeform: Shape 992">
                    <a:extLst>
                      <a:ext uri="{FF2B5EF4-FFF2-40B4-BE49-F238E27FC236}">
                        <a16:creationId xmlns:a16="http://schemas.microsoft.com/office/drawing/2014/main" id="{123F574B-C1C8-45B9-8D8D-64604DCD82DE}"/>
                      </a:ext>
                    </a:extLst>
                  </p:cNvPr>
                  <p:cNvSpPr/>
                  <p:nvPr/>
                </p:nvSpPr>
                <p:spPr>
                  <a:xfrm>
                    <a:off x="5935917" y="3330320"/>
                    <a:ext cx="79977" cy="84486"/>
                  </a:xfrm>
                  <a:custGeom>
                    <a:avLst/>
                    <a:gdLst>
                      <a:gd name="connsiteX0" fmla="*/ 60546 w 79977"/>
                      <a:gd name="connsiteY0" fmla="*/ 84487 h 84486"/>
                      <a:gd name="connsiteX1" fmla="*/ 444 w 79977"/>
                      <a:gd name="connsiteY1" fmla="*/ 0 h 84486"/>
                      <a:gd name="connsiteX2" fmla="*/ 79977 w 79977"/>
                      <a:gd name="connsiteY2" fmla="*/ 67247 h 84486"/>
                      <a:gd name="connsiteX3" fmla="*/ 60546 w 79977"/>
                      <a:gd name="connsiteY3" fmla="*/ 84487 h 84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977" h="84486">
                        <a:moveTo>
                          <a:pt x="60546" y="84487"/>
                        </a:moveTo>
                        <a:cubicBezTo>
                          <a:pt x="60546" y="84487"/>
                          <a:pt x="-6033" y="38481"/>
                          <a:pt x="444" y="0"/>
                        </a:cubicBezTo>
                        <a:cubicBezTo>
                          <a:pt x="27971" y="0"/>
                          <a:pt x="52641" y="18002"/>
                          <a:pt x="79977" y="67247"/>
                        </a:cubicBezTo>
                        <a:cubicBezTo>
                          <a:pt x="71500" y="75152"/>
                          <a:pt x="60546" y="84487"/>
                          <a:pt x="60546" y="84487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5" name="Freeform: Shape 993">
                    <a:extLst>
                      <a:ext uri="{FF2B5EF4-FFF2-40B4-BE49-F238E27FC236}">
                        <a16:creationId xmlns:a16="http://schemas.microsoft.com/office/drawing/2014/main" id="{8B5EC3D4-2AE7-4FBF-AE80-475F44F585DC}"/>
                      </a:ext>
                    </a:extLst>
                  </p:cNvPr>
                  <p:cNvSpPr/>
                  <p:nvPr/>
                </p:nvSpPr>
                <p:spPr>
                  <a:xfrm>
                    <a:off x="6118785" y="3524955"/>
                    <a:ext cx="396723" cy="416996"/>
                  </a:xfrm>
                  <a:custGeom>
                    <a:avLst/>
                    <a:gdLst>
                      <a:gd name="connsiteX0" fmla="*/ 389457 w 396723"/>
                      <a:gd name="connsiteY0" fmla="*/ 410488 h 416996"/>
                      <a:gd name="connsiteX1" fmla="*/ 389457 w 396723"/>
                      <a:gd name="connsiteY1" fmla="*/ 410488 h 416996"/>
                      <a:gd name="connsiteX2" fmla="*/ 369264 w 396723"/>
                      <a:gd name="connsiteY2" fmla="*/ 414679 h 416996"/>
                      <a:gd name="connsiteX3" fmla="*/ 1980 w 396723"/>
                      <a:gd name="connsiteY3" fmla="*/ 26440 h 416996"/>
                      <a:gd name="connsiteX4" fmla="*/ 7409 w 396723"/>
                      <a:gd name="connsiteY4" fmla="*/ 6056 h 416996"/>
                      <a:gd name="connsiteX5" fmla="*/ 7409 w 396723"/>
                      <a:gd name="connsiteY5" fmla="*/ 6056 h 416996"/>
                      <a:gd name="connsiteX6" fmla="*/ 27126 w 396723"/>
                      <a:gd name="connsiteY6" fmla="*/ 2532 h 416996"/>
                      <a:gd name="connsiteX7" fmla="*/ 394695 w 396723"/>
                      <a:gd name="connsiteY7" fmla="*/ 390581 h 416996"/>
                      <a:gd name="connsiteX8" fmla="*/ 389457 w 396723"/>
                      <a:gd name="connsiteY8" fmla="*/ 410488 h 416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6723" h="416996">
                        <a:moveTo>
                          <a:pt x="389457" y="410488"/>
                        </a:moveTo>
                        <a:lnTo>
                          <a:pt x="389457" y="410488"/>
                        </a:lnTo>
                        <a:cubicBezTo>
                          <a:pt x="382408" y="417155"/>
                          <a:pt x="373359" y="418965"/>
                          <a:pt x="369264" y="414679"/>
                        </a:cubicBezTo>
                        <a:lnTo>
                          <a:pt x="1980" y="26440"/>
                        </a:lnTo>
                        <a:cubicBezTo>
                          <a:pt x="-2116" y="22058"/>
                          <a:pt x="360" y="12629"/>
                          <a:pt x="7409" y="6056"/>
                        </a:cubicBezTo>
                        <a:lnTo>
                          <a:pt x="7409" y="6056"/>
                        </a:lnTo>
                        <a:cubicBezTo>
                          <a:pt x="14457" y="-611"/>
                          <a:pt x="23030" y="-1754"/>
                          <a:pt x="27126" y="2532"/>
                        </a:cubicBezTo>
                        <a:lnTo>
                          <a:pt x="394695" y="390581"/>
                        </a:lnTo>
                        <a:cubicBezTo>
                          <a:pt x="398791" y="394962"/>
                          <a:pt x="396505" y="403916"/>
                          <a:pt x="389457" y="41048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6" name="Freeform: Shape 994">
                    <a:extLst>
                      <a:ext uri="{FF2B5EF4-FFF2-40B4-BE49-F238E27FC236}">
                        <a16:creationId xmlns:a16="http://schemas.microsoft.com/office/drawing/2014/main" id="{10153CBC-4DB5-48D6-879D-9405C312A7A3}"/>
                      </a:ext>
                    </a:extLst>
                  </p:cNvPr>
                  <p:cNvSpPr/>
                  <p:nvPr/>
                </p:nvSpPr>
                <p:spPr>
                  <a:xfrm>
                    <a:off x="5985795" y="3384898"/>
                    <a:ext cx="186308" cy="194024"/>
                  </a:xfrm>
                  <a:custGeom>
                    <a:avLst/>
                    <a:gdLst>
                      <a:gd name="connsiteX0" fmla="*/ 186309 w 186308"/>
                      <a:gd name="connsiteY0" fmla="*/ 170021 h 194024"/>
                      <a:gd name="connsiteX1" fmla="*/ 160877 w 186308"/>
                      <a:gd name="connsiteY1" fmla="*/ 194024 h 194024"/>
                      <a:gd name="connsiteX2" fmla="*/ 0 w 186308"/>
                      <a:gd name="connsiteY2" fmla="*/ 21431 h 194024"/>
                      <a:gd name="connsiteX3" fmla="*/ 22670 w 186308"/>
                      <a:gd name="connsiteY3" fmla="*/ 0 h 194024"/>
                      <a:gd name="connsiteX4" fmla="*/ 186309 w 186308"/>
                      <a:gd name="connsiteY4" fmla="*/ 170021 h 194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308" h="194024">
                        <a:moveTo>
                          <a:pt x="186309" y="170021"/>
                        </a:moveTo>
                        <a:cubicBezTo>
                          <a:pt x="183356" y="169545"/>
                          <a:pt x="160401" y="189262"/>
                          <a:pt x="160877" y="194024"/>
                        </a:cubicBezTo>
                        <a:cubicBezTo>
                          <a:pt x="100679" y="139732"/>
                          <a:pt x="46768" y="82391"/>
                          <a:pt x="0" y="21431"/>
                        </a:cubicBezTo>
                        <a:cubicBezTo>
                          <a:pt x="11144" y="16859"/>
                          <a:pt x="16859" y="11430"/>
                          <a:pt x="22670" y="0"/>
                        </a:cubicBezTo>
                        <a:cubicBezTo>
                          <a:pt x="81820" y="49149"/>
                          <a:pt x="135826" y="106585"/>
                          <a:pt x="186309" y="17002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7" name="Freeform: Shape 995">
                    <a:extLst>
                      <a:ext uri="{FF2B5EF4-FFF2-40B4-BE49-F238E27FC236}">
                        <a16:creationId xmlns:a16="http://schemas.microsoft.com/office/drawing/2014/main" id="{D35E17A5-A8FD-4D8C-9888-E6F22EF50491}"/>
                      </a:ext>
                    </a:extLst>
                  </p:cNvPr>
                  <p:cNvSpPr/>
                  <p:nvPr/>
                </p:nvSpPr>
                <p:spPr>
                  <a:xfrm>
                    <a:off x="5927264" y="3324350"/>
                    <a:ext cx="57602" cy="52537"/>
                  </a:xfrm>
                  <a:custGeom>
                    <a:avLst/>
                    <a:gdLst>
                      <a:gd name="connsiteX0" fmla="*/ 33290 w 57602"/>
                      <a:gd name="connsiteY0" fmla="*/ 47309 h 52537"/>
                      <a:gd name="connsiteX1" fmla="*/ 34528 w 57602"/>
                      <a:gd name="connsiteY1" fmla="*/ 40736 h 52537"/>
                      <a:gd name="connsiteX2" fmla="*/ 38243 w 57602"/>
                      <a:gd name="connsiteY2" fmla="*/ 35402 h 52537"/>
                      <a:gd name="connsiteX3" fmla="*/ 47958 w 57602"/>
                      <a:gd name="connsiteY3" fmla="*/ 34640 h 52537"/>
                      <a:gd name="connsiteX4" fmla="*/ 56912 w 57602"/>
                      <a:gd name="connsiteY4" fmla="*/ 31592 h 52537"/>
                      <a:gd name="connsiteX5" fmla="*/ 57007 w 57602"/>
                      <a:gd name="connsiteY5" fmla="*/ 25877 h 52537"/>
                      <a:gd name="connsiteX6" fmla="*/ 53578 w 57602"/>
                      <a:gd name="connsiteY6" fmla="*/ 21115 h 52537"/>
                      <a:gd name="connsiteX7" fmla="*/ 10811 w 57602"/>
                      <a:gd name="connsiteY7" fmla="*/ 160 h 52537"/>
                      <a:gd name="connsiteX8" fmla="*/ 2715 w 57602"/>
                      <a:gd name="connsiteY8" fmla="*/ 1589 h 52537"/>
                      <a:gd name="connsiteX9" fmla="*/ 48 w 57602"/>
                      <a:gd name="connsiteY9" fmla="*/ 10637 h 52537"/>
                      <a:gd name="connsiteX10" fmla="*/ 23479 w 57602"/>
                      <a:gd name="connsiteY10" fmla="*/ 50357 h 52537"/>
                      <a:gd name="connsiteX11" fmla="*/ 33290 w 57602"/>
                      <a:gd name="connsiteY11" fmla="*/ 47309 h 5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602" h="52537">
                        <a:moveTo>
                          <a:pt x="33290" y="47309"/>
                        </a:moveTo>
                        <a:cubicBezTo>
                          <a:pt x="33671" y="45118"/>
                          <a:pt x="33861" y="42927"/>
                          <a:pt x="34528" y="40736"/>
                        </a:cubicBezTo>
                        <a:cubicBezTo>
                          <a:pt x="35195" y="38641"/>
                          <a:pt x="36338" y="36545"/>
                          <a:pt x="38243" y="35402"/>
                        </a:cubicBezTo>
                        <a:cubicBezTo>
                          <a:pt x="41100" y="33688"/>
                          <a:pt x="44720" y="34355"/>
                          <a:pt x="47958" y="34640"/>
                        </a:cubicBezTo>
                        <a:cubicBezTo>
                          <a:pt x="51292" y="34926"/>
                          <a:pt x="55197" y="34450"/>
                          <a:pt x="56912" y="31592"/>
                        </a:cubicBezTo>
                        <a:cubicBezTo>
                          <a:pt x="57864" y="29878"/>
                          <a:pt x="57769" y="27687"/>
                          <a:pt x="57007" y="25877"/>
                        </a:cubicBezTo>
                        <a:cubicBezTo>
                          <a:pt x="56245" y="24068"/>
                          <a:pt x="54912" y="22544"/>
                          <a:pt x="53578" y="21115"/>
                        </a:cubicBezTo>
                        <a:cubicBezTo>
                          <a:pt x="42339" y="9399"/>
                          <a:pt x="27003" y="1779"/>
                          <a:pt x="10811" y="160"/>
                        </a:cubicBezTo>
                        <a:cubicBezTo>
                          <a:pt x="8049" y="-126"/>
                          <a:pt x="4905" y="-221"/>
                          <a:pt x="2715" y="1589"/>
                        </a:cubicBezTo>
                        <a:cubicBezTo>
                          <a:pt x="143" y="3684"/>
                          <a:pt x="-143" y="7399"/>
                          <a:pt x="48" y="10637"/>
                        </a:cubicBezTo>
                        <a:cubicBezTo>
                          <a:pt x="1000" y="27306"/>
                          <a:pt x="10335" y="40736"/>
                          <a:pt x="23479" y="50357"/>
                        </a:cubicBezTo>
                        <a:cubicBezTo>
                          <a:pt x="27861" y="53690"/>
                          <a:pt x="32337" y="53595"/>
                          <a:pt x="33290" y="4730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89" name="Graphic 41">
                  <a:extLst>
                    <a:ext uri="{FF2B5EF4-FFF2-40B4-BE49-F238E27FC236}">
                      <a16:creationId xmlns:a16="http://schemas.microsoft.com/office/drawing/2014/main" id="{EF43ADFA-54B6-4A04-89B2-CB2CFF7C7B45}"/>
                    </a:ext>
                  </a:extLst>
                </p:cNvPr>
                <p:cNvGrpSpPr/>
                <p:nvPr/>
              </p:nvGrpSpPr>
              <p:grpSpPr>
                <a:xfrm>
                  <a:off x="6066281" y="3155818"/>
                  <a:ext cx="374081" cy="647597"/>
                  <a:chOff x="6066281" y="3155818"/>
                  <a:chExt cx="374081" cy="647597"/>
                </a:xfrm>
                <a:grpFill/>
              </p:grpSpPr>
              <p:sp>
                <p:nvSpPr>
                  <p:cNvPr id="590" name="Freeform: Shape 988">
                    <a:extLst>
                      <a:ext uri="{FF2B5EF4-FFF2-40B4-BE49-F238E27FC236}">
                        <a16:creationId xmlns:a16="http://schemas.microsoft.com/office/drawing/2014/main" id="{3449B8DC-0007-48BE-941A-701ACED601E0}"/>
                      </a:ext>
                    </a:extLst>
                  </p:cNvPr>
                  <p:cNvSpPr/>
                  <p:nvPr/>
                </p:nvSpPr>
                <p:spPr>
                  <a:xfrm>
                    <a:off x="6068064" y="3157632"/>
                    <a:ext cx="63939" cy="96393"/>
                  </a:xfrm>
                  <a:custGeom>
                    <a:avLst/>
                    <a:gdLst>
                      <a:gd name="connsiteX0" fmla="*/ 40984 w 63939"/>
                      <a:gd name="connsiteY0" fmla="*/ 96393 h 96393"/>
                      <a:gd name="connsiteX1" fmla="*/ 2789 w 63939"/>
                      <a:gd name="connsiteY1" fmla="*/ 0 h 96393"/>
                      <a:gd name="connsiteX2" fmla="*/ 63940 w 63939"/>
                      <a:gd name="connsiteY2" fmla="*/ 84296 h 96393"/>
                      <a:gd name="connsiteX3" fmla="*/ 40984 w 63939"/>
                      <a:gd name="connsiteY3" fmla="*/ 96393 h 96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939" h="96393">
                        <a:moveTo>
                          <a:pt x="40984" y="96393"/>
                        </a:moveTo>
                        <a:cubicBezTo>
                          <a:pt x="40984" y="96393"/>
                          <a:pt x="-12641" y="35909"/>
                          <a:pt x="2789" y="0"/>
                        </a:cubicBezTo>
                        <a:cubicBezTo>
                          <a:pt x="29554" y="6667"/>
                          <a:pt x="49176" y="30004"/>
                          <a:pt x="63940" y="84296"/>
                        </a:cubicBezTo>
                        <a:cubicBezTo>
                          <a:pt x="53938" y="90011"/>
                          <a:pt x="40984" y="96393"/>
                          <a:pt x="40984" y="9639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1" name="Freeform: Shape 989">
                    <a:extLst>
                      <a:ext uri="{FF2B5EF4-FFF2-40B4-BE49-F238E27FC236}">
                        <a16:creationId xmlns:a16="http://schemas.microsoft.com/office/drawing/2014/main" id="{5522573D-4F27-480C-A7A8-0E4418852D07}"/>
                      </a:ext>
                    </a:extLst>
                  </p:cNvPr>
                  <p:cNvSpPr/>
                  <p:nvPr/>
                </p:nvSpPr>
                <p:spPr>
                  <a:xfrm>
                    <a:off x="6199087" y="3396152"/>
                    <a:ext cx="241275" cy="407263"/>
                  </a:xfrm>
                  <a:custGeom>
                    <a:avLst/>
                    <a:gdLst>
                      <a:gd name="connsiteX0" fmla="*/ 233145 w 241275"/>
                      <a:gd name="connsiteY0" fmla="*/ 405275 h 407263"/>
                      <a:gd name="connsiteX1" fmla="*/ 233145 w 241275"/>
                      <a:gd name="connsiteY1" fmla="*/ 405275 h 407263"/>
                      <a:gd name="connsiteX2" fmla="*/ 207808 w 241275"/>
                      <a:gd name="connsiteY2" fmla="*/ 396226 h 407263"/>
                      <a:gd name="connsiteX3" fmla="*/ 2925 w 241275"/>
                      <a:gd name="connsiteY3" fmla="*/ 29514 h 407263"/>
                      <a:gd name="connsiteX4" fmla="*/ 8355 w 241275"/>
                      <a:gd name="connsiteY4" fmla="*/ 1986 h 407263"/>
                      <a:gd name="connsiteX5" fmla="*/ 8355 w 241275"/>
                      <a:gd name="connsiteY5" fmla="*/ 1986 h 407263"/>
                      <a:gd name="connsiteX6" fmla="*/ 33596 w 241275"/>
                      <a:gd name="connsiteY6" fmla="*/ 11130 h 407263"/>
                      <a:gd name="connsiteX7" fmla="*/ 238193 w 241275"/>
                      <a:gd name="connsiteY7" fmla="*/ 378986 h 407263"/>
                      <a:gd name="connsiteX8" fmla="*/ 233145 w 241275"/>
                      <a:gd name="connsiteY8" fmla="*/ 405275 h 407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1275" h="407263">
                        <a:moveTo>
                          <a:pt x="233145" y="405275"/>
                        </a:moveTo>
                        <a:lnTo>
                          <a:pt x="233145" y="405275"/>
                        </a:lnTo>
                        <a:cubicBezTo>
                          <a:pt x="224763" y="410037"/>
                          <a:pt x="213428" y="405942"/>
                          <a:pt x="207808" y="396226"/>
                        </a:cubicBezTo>
                        <a:lnTo>
                          <a:pt x="2925" y="29514"/>
                        </a:lnTo>
                        <a:cubicBezTo>
                          <a:pt x="-2599" y="19703"/>
                          <a:pt x="-27" y="6749"/>
                          <a:pt x="8355" y="1986"/>
                        </a:cubicBezTo>
                        <a:lnTo>
                          <a:pt x="8355" y="1986"/>
                        </a:lnTo>
                        <a:cubicBezTo>
                          <a:pt x="16737" y="-2776"/>
                          <a:pt x="28071" y="1320"/>
                          <a:pt x="33596" y="11130"/>
                        </a:cubicBezTo>
                        <a:lnTo>
                          <a:pt x="238193" y="378986"/>
                        </a:lnTo>
                        <a:cubicBezTo>
                          <a:pt x="243813" y="388797"/>
                          <a:pt x="241527" y="400512"/>
                          <a:pt x="233145" y="40527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2" name="Freeform: Shape 990">
                    <a:extLst>
                      <a:ext uri="{FF2B5EF4-FFF2-40B4-BE49-F238E27FC236}">
                        <a16:creationId xmlns:a16="http://schemas.microsoft.com/office/drawing/2014/main" id="{0D3B73F9-1332-49E0-AC71-F4C30538E149}"/>
                      </a:ext>
                    </a:extLst>
                  </p:cNvPr>
                  <p:cNvSpPr/>
                  <p:nvPr/>
                </p:nvSpPr>
                <p:spPr>
                  <a:xfrm>
                    <a:off x="6100857" y="3227926"/>
                    <a:ext cx="134207" cy="201739"/>
                  </a:xfrm>
                  <a:custGeom>
                    <a:avLst/>
                    <a:gdLst>
                      <a:gd name="connsiteX0" fmla="*/ 134207 w 134207"/>
                      <a:gd name="connsiteY0" fmla="*/ 184499 h 201739"/>
                      <a:gd name="connsiteX1" fmla="*/ 103727 w 134207"/>
                      <a:gd name="connsiteY1" fmla="*/ 201740 h 201739"/>
                      <a:gd name="connsiteX2" fmla="*/ 0 w 134207"/>
                      <a:gd name="connsiteY2" fmla="*/ 15430 h 201739"/>
                      <a:gd name="connsiteX3" fmla="*/ 27146 w 134207"/>
                      <a:gd name="connsiteY3" fmla="*/ 0 h 201739"/>
                      <a:gd name="connsiteX4" fmla="*/ 134207 w 134207"/>
                      <a:gd name="connsiteY4" fmla="*/ 184499 h 201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07" h="201739">
                        <a:moveTo>
                          <a:pt x="134207" y="184499"/>
                        </a:moveTo>
                        <a:cubicBezTo>
                          <a:pt x="131540" y="183547"/>
                          <a:pt x="104584" y="197263"/>
                          <a:pt x="103727" y="201740"/>
                        </a:cubicBezTo>
                        <a:cubicBezTo>
                          <a:pt x="62103" y="141446"/>
                          <a:pt x="27146" y="79439"/>
                          <a:pt x="0" y="15430"/>
                        </a:cubicBezTo>
                        <a:cubicBezTo>
                          <a:pt x="11716" y="13335"/>
                          <a:pt x="18574" y="9430"/>
                          <a:pt x="27146" y="0"/>
                        </a:cubicBezTo>
                        <a:cubicBezTo>
                          <a:pt x="69151" y="55531"/>
                          <a:pt x="104203" y="117634"/>
                          <a:pt x="134207" y="18449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93" name="Freeform: Shape 991">
                    <a:extLst>
                      <a:ext uri="{FF2B5EF4-FFF2-40B4-BE49-F238E27FC236}">
                        <a16:creationId xmlns:a16="http://schemas.microsoft.com/office/drawing/2014/main" id="{30A7536D-79E5-4018-841F-9D957C564B54}"/>
                      </a:ext>
                    </a:extLst>
                  </p:cNvPr>
                  <p:cNvSpPr/>
                  <p:nvPr/>
                </p:nvSpPr>
                <p:spPr>
                  <a:xfrm>
                    <a:off x="6066281" y="3155818"/>
                    <a:ext cx="44777" cy="55354"/>
                  </a:xfrm>
                  <a:custGeom>
                    <a:avLst/>
                    <a:gdLst>
                      <a:gd name="connsiteX0" fmla="*/ 286 w 44777"/>
                      <a:gd name="connsiteY0" fmla="*/ 8101 h 55354"/>
                      <a:gd name="connsiteX1" fmla="*/ 4572 w 44777"/>
                      <a:gd name="connsiteY1" fmla="*/ 195 h 55354"/>
                      <a:gd name="connsiteX2" fmla="*/ 9430 w 44777"/>
                      <a:gd name="connsiteY2" fmla="*/ 766 h 55354"/>
                      <a:gd name="connsiteX3" fmla="*/ 37433 w 44777"/>
                      <a:gd name="connsiteY3" fmla="*/ 16578 h 55354"/>
                      <a:gd name="connsiteX4" fmla="*/ 44101 w 44777"/>
                      <a:gd name="connsiteY4" fmla="*/ 24674 h 55354"/>
                      <a:gd name="connsiteX5" fmla="*/ 42291 w 44777"/>
                      <a:gd name="connsiteY5" fmla="*/ 34485 h 55354"/>
                      <a:gd name="connsiteX6" fmla="*/ 31718 w 44777"/>
                      <a:gd name="connsiteY6" fmla="*/ 36104 h 55354"/>
                      <a:gd name="connsiteX7" fmla="*/ 21527 w 44777"/>
                      <a:gd name="connsiteY7" fmla="*/ 38962 h 55354"/>
                      <a:gd name="connsiteX8" fmla="*/ 20193 w 44777"/>
                      <a:gd name="connsiteY8" fmla="*/ 47439 h 55354"/>
                      <a:gd name="connsiteX9" fmla="*/ 16669 w 44777"/>
                      <a:gd name="connsiteY9" fmla="*/ 54868 h 55354"/>
                      <a:gd name="connsiteX10" fmla="*/ 5620 w 44777"/>
                      <a:gd name="connsiteY10" fmla="*/ 43724 h 55354"/>
                      <a:gd name="connsiteX11" fmla="*/ 286 w 44777"/>
                      <a:gd name="connsiteY11" fmla="*/ 21340 h 55354"/>
                      <a:gd name="connsiteX12" fmla="*/ 286 w 44777"/>
                      <a:gd name="connsiteY12" fmla="*/ 8101 h 55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777" h="55354">
                        <a:moveTo>
                          <a:pt x="286" y="8101"/>
                        </a:moveTo>
                        <a:cubicBezTo>
                          <a:pt x="571" y="4957"/>
                          <a:pt x="1524" y="1147"/>
                          <a:pt x="4572" y="195"/>
                        </a:cubicBezTo>
                        <a:cubicBezTo>
                          <a:pt x="6191" y="-281"/>
                          <a:pt x="7906" y="195"/>
                          <a:pt x="9430" y="766"/>
                        </a:cubicBezTo>
                        <a:cubicBezTo>
                          <a:pt x="19621" y="4195"/>
                          <a:pt x="29242" y="9625"/>
                          <a:pt x="37433" y="16578"/>
                        </a:cubicBezTo>
                        <a:cubicBezTo>
                          <a:pt x="40100" y="18864"/>
                          <a:pt x="42767" y="21436"/>
                          <a:pt x="44101" y="24674"/>
                        </a:cubicBezTo>
                        <a:cubicBezTo>
                          <a:pt x="45339" y="28008"/>
                          <a:pt x="44958" y="32104"/>
                          <a:pt x="42291" y="34485"/>
                        </a:cubicBezTo>
                        <a:cubicBezTo>
                          <a:pt x="39434" y="36866"/>
                          <a:pt x="35338" y="36485"/>
                          <a:pt x="31718" y="36104"/>
                        </a:cubicBezTo>
                        <a:cubicBezTo>
                          <a:pt x="28099" y="35818"/>
                          <a:pt x="23717" y="36009"/>
                          <a:pt x="21527" y="38962"/>
                        </a:cubicBezTo>
                        <a:cubicBezTo>
                          <a:pt x="19812" y="41343"/>
                          <a:pt x="20193" y="44486"/>
                          <a:pt x="20193" y="47439"/>
                        </a:cubicBezTo>
                        <a:cubicBezTo>
                          <a:pt x="20193" y="50296"/>
                          <a:pt x="19336" y="53725"/>
                          <a:pt x="16669" y="54868"/>
                        </a:cubicBezTo>
                        <a:cubicBezTo>
                          <a:pt x="9811" y="57631"/>
                          <a:pt x="7334" y="47915"/>
                          <a:pt x="5620" y="43724"/>
                        </a:cubicBezTo>
                        <a:cubicBezTo>
                          <a:pt x="2762" y="36580"/>
                          <a:pt x="953" y="28960"/>
                          <a:pt x="286" y="21340"/>
                        </a:cubicBezTo>
                        <a:cubicBezTo>
                          <a:pt x="-95" y="16864"/>
                          <a:pt x="-95" y="12482"/>
                          <a:pt x="286" y="810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555" name="Graphic 41">
              <a:extLst>
                <a:ext uri="{FF2B5EF4-FFF2-40B4-BE49-F238E27FC236}">
                  <a16:creationId xmlns:a16="http://schemas.microsoft.com/office/drawing/2014/main" id="{AFD7389A-12A3-4DCF-A8F9-D2C604EC4446}"/>
                </a:ext>
              </a:extLst>
            </p:cNvPr>
            <p:cNvGrpSpPr/>
            <p:nvPr/>
          </p:nvGrpSpPr>
          <p:grpSpPr>
            <a:xfrm rot="974920">
              <a:off x="6096000" y="5455423"/>
              <a:ext cx="2252547" cy="2081013"/>
              <a:chOff x="5533993" y="2919380"/>
              <a:chExt cx="1124620" cy="1022571"/>
            </a:xfrm>
          </p:grpSpPr>
          <p:grpSp>
            <p:nvGrpSpPr>
              <p:cNvPr id="556" name="Graphic 41">
                <a:extLst>
                  <a:ext uri="{FF2B5EF4-FFF2-40B4-BE49-F238E27FC236}">
                    <a16:creationId xmlns:a16="http://schemas.microsoft.com/office/drawing/2014/main" id="{02615E08-688F-4770-8462-B3B8A052D6B4}"/>
                  </a:ext>
                </a:extLst>
              </p:cNvPr>
              <p:cNvGrpSpPr/>
              <p:nvPr/>
            </p:nvGrpSpPr>
            <p:grpSpPr>
              <a:xfrm>
                <a:off x="5533993" y="2919380"/>
                <a:ext cx="696150" cy="754633"/>
                <a:chOff x="5533993" y="2919380"/>
                <a:chExt cx="696150" cy="754633"/>
              </a:xfrm>
            </p:grpSpPr>
            <p:sp>
              <p:nvSpPr>
                <p:cNvPr id="573" name="Freeform: Shape 971">
                  <a:extLst>
                    <a:ext uri="{FF2B5EF4-FFF2-40B4-BE49-F238E27FC236}">
                      <a16:creationId xmlns:a16="http://schemas.microsoft.com/office/drawing/2014/main" id="{9F030E97-A0D3-40C6-A5DF-DF736F3F2839}"/>
                    </a:ext>
                  </a:extLst>
                </p:cNvPr>
                <p:cNvSpPr/>
                <p:nvPr/>
              </p:nvSpPr>
              <p:spPr>
                <a:xfrm>
                  <a:off x="5533993" y="2919380"/>
                  <a:ext cx="696150" cy="754633"/>
                </a:xfrm>
                <a:custGeom>
                  <a:avLst/>
                  <a:gdLst>
                    <a:gd name="connsiteX0" fmla="*/ 682022 w 696150"/>
                    <a:gd name="connsiteY0" fmla="*/ 249206 h 754633"/>
                    <a:gd name="connsiteX1" fmla="*/ 293973 w 696150"/>
                    <a:gd name="connsiteY1" fmla="*/ 730885 h 754633"/>
                    <a:gd name="connsiteX2" fmla="*/ 204343 w 696150"/>
                    <a:gd name="connsiteY2" fmla="*/ 740505 h 754633"/>
                    <a:gd name="connsiteX3" fmla="*/ 23749 w 696150"/>
                    <a:gd name="connsiteY3" fmla="*/ 594963 h 754633"/>
                    <a:gd name="connsiteX4" fmla="*/ 14129 w 696150"/>
                    <a:gd name="connsiteY4" fmla="*/ 505333 h 754633"/>
                    <a:gd name="connsiteX5" fmla="*/ 402177 w 696150"/>
                    <a:gd name="connsiteY5" fmla="*/ 23749 h 754633"/>
                    <a:gd name="connsiteX6" fmla="*/ 491807 w 696150"/>
                    <a:gd name="connsiteY6" fmla="*/ 14129 h 754633"/>
                    <a:gd name="connsiteX7" fmla="*/ 672401 w 696150"/>
                    <a:gd name="connsiteY7" fmla="*/ 159671 h 754633"/>
                    <a:gd name="connsiteX8" fmla="*/ 682022 w 696150"/>
                    <a:gd name="connsiteY8" fmla="*/ 249206 h 754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6150" h="754633">
                      <a:moveTo>
                        <a:pt x="682022" y="249206"/>
                      </a:moveTo>
                      <a:lnTo>
                        <a:pt x="293973" y="730885"/>
                      </a:lnTo>
                      <a:cubicBezTo>
                        <a:pt x="271875" y="758317"/>
                        <a:pt x="231775" y="762603"/>
                        <a:pt x="204343" y="740505"/>
                      </a:cubicBezTo>
                      <a:lnTo>
                        <a:pt x="23749" y="594963"/>
                      </a:lnTo>
                      <a:cubicBezTo>
                        <a:pt x="-3683" y="572865"/>
                        <a:pt x="-7969" y="532765"/>
                        <a:pt x="14129" y="505333"/>
                      </a:cubicBezTo>
                      <a:lnTo>
                        <a:pt x="402177" y="23749"/>
                      </a:lnTo>
                      <a:cubicBezTo>
                        <a:pt x="424275" y="-3683"/>
                        <a:pt x="464375" y="-7969"/>
                        <a:pt x="491807" y="14129"/>
                      </a:cubicBezTo>
                      <a:lnTo>
                        <a:pt x="672401" y="159671"/>
                      </a:lnTo>
                      <a:cubicBezTo>
                        <a:pt x="699833" y="181673"/>
                        <a:pt x="704120" y="221869"/>
                        <a:pt x="682022" y="249206"/>
                      </a:cubicBezTo>
                      <a:close/>
                    </a:path>
                  </a:pathLst>
                </a:custGeom>
                <a:solidFill>
                  <a:srgbClr val="DC755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574" name="Freeform: Shape 972">
                  <a:extLst>
                    <a:ext uri="{FF2B5EF4-FFF2-40B4-BE49-F238E27FC236}">
                      <a16:creationId xmlns:a16="http://schemas.microsoft.com/office/drawing/2014/main" id="{5E1C7D5F-2ED7-4E14-8062-C4851C37BA12}"/>
                    </a:ext>
                  </a:extLst>
                </p:cNvPr>
                <p:cNvSpPr/>
                <p:nvPr/>
              </p:nvSpPr>
              <p:spPr>
                <a:xfrm>
                  <a:off x="5575777" y="3374263"/>
                  <a:ext cx="148221" cy="148238"/>
                </a:xfrm>
                <a:custGeom>
                  <a:avLst/>
                  <a:gdLst>
                    <a:gd name="connsiteX0" fmla="*/ 131793 w 148221"/>
                    <a:gd name="connsiteY0" fmla="*/ 120649 h 148238"/>
                    <a:gd name="connsiteX1" fmla="*/ 27590 w 148221"/>
                    <a:gd name="connsiteY1" fmla="*/ 131889 h 148238"/>
                    <a:gd name="connsiteX2" fmla="*/ 16350 w 148221"/>
                    <a:gd name="connsiteY2" fmla="*/ 27590 h 148238"/>
                    <a:gd name="connsiteX3" fmla="*/ 120649 w 148221"/>
                    <a:gd name="connsiteY3" fmla="*/ 16350 h 148238"/>
                    <a:gd name="connsiteX4" fmla="*/ 131793 w 14822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21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463" y="41973"/>
                        <a:pt x="157511" y="88740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75" name="Freeform: Shape 973">
                  <a:extLst>
                    <a:ext uri="{FF2B5EF4-FFF2-40B4-BE49-F238E27FC236}">
                      <a16:creationId xmlns:a16="http://schemas.microsoft.com/office/drawing/2014/main" id="{39779904-99D5-4300-9402-D654C4C1102D}"/>
                    </a:ext>
                  </a:extLst>
                </p:cNvPr>
                <p:cNvSpPr/>
                <p:nvPr/>
              </p:nvSpPr>
              <p:spPr>
                <a:xfrm>
                  <a:off x="5685409" y="3238151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9D2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76" name="Freeform: Shape 974">
                  <a:extLst>
                    <a:ext uri="{FF2B5EF4-FFF2-40B4-BE49-F238E27FC236}">
                      <a16:creationId xmlns:a16="http://schemas.microsoft.com/office/drawing/2014/main" id="{6403C747-B9EA-47DF-81BC-284CA672DCD3}"/>
                    </a:ext>
                  </a:extLst>
                </p:cNvPr>
                <p:cNvSpPr/>
                <p:nvPr/>
              </p:nvSpPr>
              <p:spPr>
                <a:xfrm>
                  <a:off x="5798947" y="3097181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171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FFFF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77" name="Freeform: Shape 975">
                  <a:extLst>
                    <a:ext uri="{FF2B5EF4-FFF2-40B4-BE49-F238E27FC236}">
                      <a16:creationId xmlns:a16="http://schemas.microsoft.com/office/drawing/2014/main" id="{A2F4DD1A-AABC-4855-8346-7018478ACD06}"/>
                    </a:ext>
                  </a:extLst>
                </p:cNvPr>
                <p:cNvSpPr/>
                <p:nvPr/>
              </p:nvSpPr>
              <p:spPr>
                <a:xfrm>
                  <a:off x="5914390" y="2953829"/>
                  <a:ext cx="148301" cy="148268"/>
                </a:xfrm>
                <a:custGeom>
                  <a:avLst/>
                  <a:gdLst>
                    <a:gd name="connsiteX0" fmla="*/ 131889 w 148301"/>
                    <a:gd name="connsiteY0" fmla="*/ 120649 h 148268"/>
                    <a:gd name="connsiteX1" fmla="*/ 27590 w 148301"/>
                    <a:gd name="connsiteY1" fmla="*/ 131889 h 148268"/>
                    <a:gd name="connsiteX2" fmla="*/ 16350 w 148301"/>
                    <a:gd name="connsiteY2" fmla="*/ 27590 h 148268"/>
                    <a:gd name="connsiteX3" fmla="*/ 120554 w 148301"/>
                    <a:gd name="connsiteY3" fmla="*/ 16350 h 148268"/>
                    <a:gd name="connsiteX4" fmla="*/ 131889 w 148301"/>
                    <a:gd name="connsiteY4" fmla="*/ 120649 h 14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301" h="148268">
                      <a:moveTo>
                        <a:pt x="131889" y="120649"/>
                      </a:moveTo>
                      <a:cubicBezTo>
                        <a:pt x="106266" y="152558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558" y="42068"/>
                        <a:pt x="157606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78" name="Freeform: Shape 976">
                  <a:extLst>
                    <a:ext uri="{FF2B5EF4-FFF2-40B4-BE49-F238E27FC236}">
                      <a16:creationId xmlns:a16="http://schemas.microsoft.com/office/drawing/2014/main" id="{95D78318-B7B1-4342-962A-8194DB93DC95}"/>
                    </a:ext>
                  </a:extLst>
                </p:cNvPr>
                <p:cNvSpPr/>
                <p:nvPr/>
              </p:nvSpPr>
              <p:spPr>
                <a:xfrm>
                  <a:off x="5703316" y="3476942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79" name="Freeform: Shape 977">
                  <a:extLst>
                    <a:ext uri="{FF2B5EF4-FFF2-40B4-BE49-F238E27FC236}">
                      <a16:creationId xmlns:a16="http://schemas.microsoft.com/office/drawing/2014/main" id="{541857B6-549D-4D2A-BA59-E9B2A075C064}"/>
                    </a:ext>
                  </a:extLst>
                </p:cNvPr>
                <p:cNvSpPr/>
                <p:nvPr/>
              </p:nvSpPr>
              <p:spPr>
                <a:xfrm>
                  <a:off x="5812949" y="3341021"/>
                  <a:ext cx="148151" cy="148143"/>
                </a:xfrm>
                <a:custGeom>
                  <a:avLst/>
                  <a:gdLst>
                    <a:gd name="connsiteX0" fmla="*/ 131793 w 148151"/>
                    <a:gd name="connsiteY0" fmla="*/ 120554 h 148143"/>
                    <a:gd name="connsiteX1" fmla="*/ 27590 w 148151"/>
                    <a:gd name="connsiteY1" fmla="*/ 131793 h 148143"/>
                    <a:gd name="connsiteX2" fmla="*/ 16350 w 148151"/>
                    <a:gd name="connsiteY2" fmla="*/ 27590 h 148143"/>
                    <a:gd name="connsiteX3" fmla="*/ 120649 w 148151"/>
                    <a:gd name="connsiteY3" fmla="*/ 16350 h 148143"/>
                    <a:gd name="connsiteX4" fmla="*/ 131793 w 148151"/>
                    <a:gd name="connsiteY4" fmla="*/ 120554 h 14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51" h="148143">
                      <a:moveTo>
                        <a:pt x="131793" y="120554"/>
                      </a:moveTo>
                      <a:cubicBezTo>
                        <a:pt x="106171" y="152367"/>
                        <a:pt x="59403" y="157416"/>
                        <a:pt x="27590" y="131793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367" y="41973"/>
                        <a:pt x="157416" y="88740"/>
                        <a:pt x="131793" y="120554"/>
                      </a:cubicBezTo>
                      <a:close/>
                    </a:path>
                  </a:pathLst>
                </a:custGeom>
                <a:solidFill>
                  <a:srgbClr val="F3929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580" name="Freeform: Shape 978">
                  <a:extLst>
                    <a:ext uri="{FF2B5EF4-FFF2-40B4-BE49-F238E27FC236}">
                      <a16:creationId xmlns:a16="http://schemas.microsoft.com/office/drawing/2014/main" id="{95E4FF8B-20F8-4A4D-835D-15E5243C154B}"/>
                    </a:ext>
                  </a:extLst>
                </p:cNvPr>
                <p:cNvSpPr/>
                <p:nvPr/>
              </p:nvSpPr>
              <p:spPr>
                <a:xfrm>
                  <a:off x="5926487" y="3199955"/>
                  <a:ext cx="148173" cy="148238"/>
                </a:xfrm>
                <a:custGeom>
                  <a:avLst/>
                  <a:gdLst>
                    <a:gd name="connsiteX0" fmla="*/ 131793 w 148173"/>
                    <a:gd name="connsiteY0" fmla="*/ 120649 h 148238"/>
                    <a:gd name="connsiteX1" fmla="*/ 27590 w 148173"/>
                    <a:gd name="connsiteY1" fmla="*/ 131889 h 148238"/>
                    <a:gd name="connsiteX2" fmla="*/ 16350 w 148173"/>
                    <a:gd name="connsiteY2" fmla="*/ 27590 h 148238"/>
                    <a:gd name="connsiteX3" fmla="*/ 120554 w 148173"/>
                    <a:gd name="connsiteY3" fmla="*/ 16350 h 148238"/>
                    <a:gd name="connsiteX4" fmla="*/ 131793 w 14817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7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416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81" name="Freeform: Shape 979">
                  <a:extLst>
                    <a:ext uri="{FF2B5EF4-FFF2-40B4-BE49-F238E27FC236}">
                      <a16:creationId xmlns:a16="http://schemas.microsoft.com/office/drawing/2014/main" id="{9D8AA3B5-77DA-49A4-A8B2-AD660EF071CE}"/>
                    </a:ext>
                  </a:extLst>
                </p:cNvPr>
                <p:cNvSpPr/>
                <p:nvPr/>
              </p:nvSpPr>
              <p:spPr>
                <a:xfrm>
                  <a:off x="6041930" y="3056604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266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1973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E9D2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82" name="Freeform: Shape 980">
                  <a:extLst>
                    <a:ext uri="{FF2B5EF4-FFF2-40B4-BE49-F238E27FC236}">
                      <a16:creationId xmlns:a16="http://schemas.microsoft.com/office/drawing/2014/main" id="{B0431DE3-DB59-4EDA-814C-AFD8F9487E1F}"/>
                    </a:ext>
                  </a:extLst>
                </p:cNvPr>
                <p:cNvSpPr/>
                <p:nvPr/>
              </p:nvSpPr>
              <p:spPr>
                <a:xfrm>
                  <a:off x="5856900" y="3273694"/>
                  <a:ext cx="71947" cy="60759"/>
                </a:xfrm>
                <a:custGeom>
                  <a:avLst/>
                  <a:gdLst>
                    <a:gd name="connsiteX0" fmla="*/ 40027 w 71947"/>
                    <a:gd name="connsiteY0" fmla="*/ 51959 h 60759"/>
                    <a:gd name="connsiteX1" fmla="*/ 51266 w 71947"/>
                    <a:gd name="connsiteY1" fmla="*/ 58150 h 60759"/>
                    <a:gd name="connsiteX2" fmla="*/ 63649 w 71947"/>
                    <a:gd name="connsiteY2" fmla="*/ 60532 h 60759"/>
                    <a:gd name="connsiteX3" fmla="*/ 71935 w 71947"/>
                    <a:gd name="connsiteY3" fmla="*/ 52054 h 60759"/>
                    <a:gd name="connsiteX4" fmla="*/ 64411 w 71947"/>
                    <a:gd name="connsiteY4" fmla="*/ 38624 h 60759"/>
                    <a:gd name="connsiteX5" fmla="*/ 57267 w 71947"/>
                    <a:gd name="connsiteY5" fmla="*/ 16907 h 60759"/>
                    <a:gd name="connsiteX6" fmla="*/ 43170 w 71947"/>
                    <a:gd name="connsiteY6" fmla="*/ 238 h 60759"/>
                    <a:gd name="connsiteX7" fmla="*/ 23358 w 71947"/>
                    <a:gd name="connsiteY7" fmla="*/ 9382 h 60759"/>
                    <a:gd name="connsiteX8" fmla="*/ 8594 w 71947"/>
                    <a:gd name="connsiteY8" fmla="*/ 25480 h 60759"/>
                    <a:gd name="connsiteX9" fmla="*/ 403 w 71947"/>
                    <a:gd name="connsiteY9" fmla="*/ 39767 h 60759"/>
                    <a:gd name="connsiteX10" fmla="*/ 3165 w 71947"/>
                    <a:gd name="connsiteY10" fmla="*/ 52435 h 60759"/>
                    <a:gd name="connsiteX11" fmla="*/ 13452 w 71947"/>
                    <a:gd name="connsiteY11" fmla="*/ 51102 h 60759"/>
                    <a:gd name="connsiteX12" fmla="*/ 40027 w 71947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1947" h="60759">
                      <a:moveTo>
                        <a:pt x="40027" y="51959"/>
                      </a:moveTo>
                      <a:cubicBezTo>
                        <a:pt x="43932" y="53769"/>
                        <a:pt x="47456" y="56245"/>
                        <a:pt x="51266" y="58150"/>
                      </a:cubicBezTo>
                      <a:cubicBezTo>
                        <a:pt x="55076" y="60055"/>
                        <a:pt x="59458" y="61294"/>
                        <a:pt x="63649" y="60532"/>
                      </a:cubicBezTo>
                      <a:cubicBezTo>
                        <a:pt x="67840" y="59674"/>
                        <a:pt x="71745" y="56245"/>
                        <a:pt x="71935" y="52054"/>
                      </a:cubicBezTo>
                      <a:cubicBezTo>
                        <a:pt x="72221" y="46816"/>
                        <a:pt x="67459" y="42910"/>
                        <a:pt x="64411" y="38624"/>
                      </a:cubicBezTo>
                      <a:cubicBezTo>
                        <a:pt x="60029" y="32338"/>
                        <a:pt x="59267" y="24337"/>
                        <a:pt x="57267" y="16907"/>
                      </a:cubicBezTo>
                      <a:cubicBezTo>
                        <a:pt x="55171" y="9478"/>
                        <a:pt x="50695" y="1762"/>
                        <a:pt x="43170" y="238"/>
                      </a:cubicBezTo>
                      <a:cubicBezTo>
                        <a:pt x="35740" y="-1190"/>
                        <a:pt x="28787" y="4048"/>
                        <a:pt x="23358" y="9382"/>
                      </a:cubicBezTo>
                      <a:cubicBezTo>
                        <a:pt x="18119" y="14431"/>
                        <a:pt x="13166" y="19765"/>
                        <a:pt x="8594" y="25480"/>
                      </a:cubicBezTo>
                      <a:cubicBezTo>
                        <a:pt x="5070" y="29766"/>
                        <a:pt x="1641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1929" y="47959"/>
                        <a:pt x="31740" y="48149"/>
                        <a:pt x="40027" y="51959"/>
                      </a:cubicBezTo>
                      <a:close/>
                    </a:path>
                  </a:pathLst>
                </a:custGeom>
                <a:solidFill>
                  <a:srgbClr val="444FAE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83" name="Freeform: Shape 981">
                  <a:extLst>
                    <a:ext uri="{FF2B5EF4-FFF2-40B4-BE49-F238E27FC236}">
                      <a16:creationId xmlns:a16="http://schemas.microsoft.com/office/drawing/2014/main" id="{B2AD9456-15E2-4ACA-B2DA-C33CC8477159}"/>
                    </a:ext>
                  </a:extLst>
                </p:cNvPr>
                <p:cNvSpPr/>
                <p:nvPr/>
              </p:nvSpPr>
              <p:spPr>
                <a:xfrm>
                  <a:off x="5856996" y="3271693"/>
                  <a:ext cx="72042" cy="60759"/>
                </a:xfrm>
                <a:custGeom>
                  <a:avLst/>
                  <a:gdLst>
                    <a:gd name="connsiteX0" fmla="*/ 40122 w 72042"/>
                    <a:gd name="connsiteY0" fmla="*/ 51959 h 60759"/>
                    <a:gd name="connsiteX1" fmla="*/ 51361 w 72042"/>
                    <a:gd name="connsiteY1" fmla="*/ 58150 h 60759"/>
                    <a:gd name="connsiteX2" fmla="*/ 63744 w 72042"/>
                    <a:gd name="connsiteY2" fmla="*/ 60532 h 60759"/>
                    <a:gd name="connsiteX3" fmla="*/ 72031 w 72042"/>
                    <a:gd name="connsiteY3" fmla="*/ 52054 h 60759"/>
                    <a:gd name="connsiteX4" fmla="*/ 64506 w 72042"/>
                    <a:gd name="connsiteY4" fmla="*/ 38624 h 60759"/>
                    <a:gd name="connsiteX5" fmla="*/ 57362 w 72042"/>
                    <a:gd name="connsiteY5" fmla="*/ 16907 h 60759"/>
                    <a:gd name="connsiteX6" fmla="*/ 43265 w 72042"/>
                    <a:gd name="connsiteY6" fmla="*/ 238 h 60759"/>
                    <a:gd name="connsiteX7" fmla="*/ 23358 w 72042"/>
                    <a:gd name="connsiteY7" fmla="*/ 9382 h 60759"/>
                    <a:gd name="connsiteX8" fmla="*/ 8499 w 72042"/>
                    <a:gd name="connsiteY8" fmla="*/ 25480 h 60759"/>
                    <a:gd name="connsiteX9" fmla="*/ 403 w 72042"/>
                    <a:gd name="connsiteY9" fmla="*/ 39767 h 60759"/>
                    <a:gd name="connsiteX10" fmla="*/ 3165 w 72042"/>
                    <a:gd name="connsiteY10" fmla="*/ 52435 h 60759"/>
                    <a:gd name="connsiteX11" fmla="*/ 13452 w 72042"/>
                    <a:gd name="connsiteY11" fmla="*/ 51102 h 60759"/>
                    <a:gd name="connsiteX12" fmla="*/ 40122 w 72042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2042" h="60759">
                      <a:moveTo>
                        <a:pt x="40122" y="51959"/>
                      </a:moveTo>
                      <a:cubicBezTo>
                        <a:pt x="44027" y="53769"/>
                        <a:pt x="47551" y="56245"/>
                        <a:pt x="51361" y="58150"/>
                      </a:cubicBezTo>
                      <a:cubicBezTo>
                        <a:pt x="55171" y="60055"/>
                        <a:pt x="59553" y="61294"/>
                        <a:pt x="63744" y="60532"/>
                      </a:cubicBezTo>
                      <a:cubicBezTo>
                        <a:pt x="67935" y="59674"/>
                        <a:pt x="71840" y="56245"/>
                        <a:pt x="72031" y="52054"/>
                      </a:cubicBezTo>
                      <a:cubicBezTo>
                        <a:pt x="72316" y="46816"/>
                        <a:pt x="67554" y="42910"/>
                        <a:pt x="64506" y="38624"/>
                      </a:cubicBezTo>
                      <a:cubicBezTo>
                        <a:pt x="60124" y="32338"/>
                        <a:pt x="59362" y="24337"/>
                        <a:pt x="57362" y="16907"/>
                      </a:cubicBezTo>
                      <a:cubicBezTo>
                        <a:pt x="55267" y="9478"/>
                        <a:pt x="50790" y="1667"/>
                        <a:pt x="43265" y="238"/>
                      </a:cubicBezTo>
                      <a:cubicBezTo>
                        <a:pt x="35836" y="-1190"/>
                        <a:pt x="28882" y="4048"/>
                        <a:pt x="23358" y="9382"/>
                      </a:cubicBezTo>
                      <a:cubicBezTo>
                        <a:pt x="18119" y="14431"/>
                        <a:pt x="13166" y="19860"/>
                        <a:pt x="8499" y="25480"/>
                      </a:cubicBezTo>
                      <a:cubicBezTo>
                        <a:pt x="4975" y="29766"/>
                        <a:pt x="1546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2024" y="47959"/>
                        <a:pt x="31835" y="48149"/>
                        <a:pt x="40122" y="51959"/>
                      </a:cubicBezTo>
                      <a:close/>
                    </a:path>
                  </a:pathLst>
                </a:custGeom>
                <a:solidFill>
                  <a:srgbClr val="F3929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84" name="Freeform: Shape 982">
                  <a:extLst>
                    <a:ext uri="{FF2B5EF4-FFF2-40B4-BE49-F238E27FC236}">
                      <a16:creationId xmlns:a16="http://schemas.microsoft.com/office/drawing/2014/main" id="{2C134368-1970-45B3-B18E-CB0346E91FC4}"/>
                    </a:ext>
                  </a:extLst>
                </p:cNvPr>
                <p:cNvSpPr/>
                <p:nvPr/>
              </p:nvSpPr>
              <p:spPr>
                <a:xfrm>
                  <a:off x="5878042" y="3275485"/>
                  <a:ext cx="38411" cy="34927"/>
                </a:xfrm>
                <a:custGeom>
                  <a:avLst/>
                  <a:gdLst>
                    <a:gd name="connsiteX0" fmla="*/ 10408 w 38411"/>
                    <a:gd name="connsiteY0" fmla="*/ 2447 h 34927"/>
                    <a:gd name="connsiteX1" fmla="*/ 18123 w 38411"/>
                    <a:gd name="connsiteY1" fmla="*/ 66 h 34927"/>
                    <a:gd name="connsiteX2" fmla="*/ 24791 w 38411"/>
                    <a:gd name="connsiteY2" fmla="*/ 5305 h 34927"/>
                    <a:gd name="connsiteX3" fmla="*/ 29458 w 38411"/>
                    <a:gd name="connsiteY3" fmla="*/ 21402 h 34927"/>
                    <a:gd name="connsiteX4" fmla="*/ 38411 w 38411"/>
                    <a:gd name="connsiteY4" fmla="*/ 34927 h 34927"/>
                    <a:gd name="connsiteX5" fmla="*/ 25076 w 38411"/>
                    <a:gd name="connsiteY5" fmla="*/ 27879 h 34927"/>
                    <a:gd name="connsiteX6" fmla="*/ 20028 w 38411"/>
                    <a:gd name="connsiteY6" fmla="*/ 19592 h 34927"/>
                    <a:gd name="connsiteX7" fmla="*/ 13170 w 38411"/>
                    <a:gd name="connsiteY7" fmla="*/ 13115 h 34927"/>
                    <a:gd name="connsiteX8" fmla="*/ 6217 w 38411"/>
                    <a:gd name="connsiteY8" fmla="*/ 12925 h 34927"/>
                    <a:gd name="connsiteX9" fmla="*/ 407 w 38411"/>
                    <a:gd name="connsiteY9" fmla="*/ 13591 h 34927"/>
                    <a:gd name="connsiteX10" fmla="*/ 10408 w 38411"/>
                    <a:gd name="connsiteY10" fmla="*/ 2447 h 34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411" h="34927">
                      <a:moveTo>
                        <a:pt x="10408" y="2447"/>
                      </a:moveTo>
                      <a:cubicBezTo>
                        <a:pt x="12694" y="1018"/>
                        <a:pt x="15456" y="-315"/>
                        <a:pt x="18123" y="66"/>
                      </a:cubicBezTo>
                      <a:cubicBezTo>
                        <a:pt x="21076" y="542"/>
                        <a:pt x="23362" y="2828"/>
                        <a:pt x="24791" y="5305"/>
                      </a:cubicBezTo>
                      <a:cubicBezTo>
                        <a:pt x="27648" y="10162"/>
                        <a:pt x="28124" y="15973"/>
                        <a:pt x="29458" y="21402"/>
                      </a:cubicBezTo>
                      <a:cubicBezTo>
                        <a:pt x="30696" y="26831"/>
                        <a:pt x="33268" y="32546"/>
                        <a:pt x="38411" y="34927"/>
                      </a:cubicBezTo>
                      <a:cubicBezTo>
                        <a:pt x="33268" y="34546"/>
                        <a:pt x="28315" y="31879"/>
                        <a:pt x="25076" y="27879"/>
                      </a:cubicBezTo>
                      <a:cubicBezTo>
                        <a:pt x="23076" y="25307"/>
                        <a:pt x="21743" y="22354"/>
                        <a:pt x="20028" y="19592"/>
                      </a:cubicBezTo>
                      <a:cubicBezTo>
                        <a:pt x="18409" y="16830"/>
                        <a:pt x="16123" y="14258"/>
                        <a:pt x="13170" y="13115"/>
                      </a:cubicBezTo>
                      <a:cubicBezTo>
                        <a:pt x="10979" y="12258"/>
                        <a:pt x="8503" y="12353"/>
                        <a:pt x="6217" y="12925"/>
                      </a:cubicBezTo>
                      <a:cubicBezTo>
                        <a:pt x="4598" y="13306"/>
                        <a:pt x="1740" y="15401"/>
                        <a:pt x="407" y="13591"/>
                      </a:cubicBezTo>
                      <a:cubicBezTo>
                        <a:pt x="-2165" y="10448"/>
                        <a:pt x="8217" y="3781"/>
                        <a:pt x="10408" y="2447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557" name="Graphic 41">
                <a:extLst>
                  <a:ext uri="{FF2B5EF4-FFF2-40B4-BE49-F238E27FC236}">
                    <a16:creationId xmlns:a16="http://schemas.microsoft.com/office/drawing/2014/main" id="{F7EE3E84-B0B8-43C7-A049-ABC2682DBDD7}"/>
                  </a:ext>
                </a:extLst>
              </p:cNvPr>
              <p:cNvGrpSpPr/>
              <p:nvPr/>
            </p:nvGrpSpPr>
            <p:grpSpPr>
              <a:xfrm>
                <a:off x="5927264" y="3155818"/>
                <a:ext cx="731349" cy="786133"/>
                <a:chOff x="5927264" y="3155818"/>
                <a:chExt cx="731349" cy="786133"/>
              </a:xfrm>
            </p:grpSpPr>
            <p:grpSp>
              <p:nvGrpSpPr>
                <p:cNvPr id="558" name="Graphic 41">
                  <a:extLst>
                    <a:ext uri="{FF2B5EF4-FFF2-40B4-BE49-F238E27FC236}">
                      <a16:creationId xmlns:a16="http://schemas.microsoft.com/office/drawing/2014/main" id="{1AABBA80-EAB1-4D0E-AAE1-4D8245954355}"/>
                    </a:ext>
                  </a:extLst>
                </p:cNvPr>
                <p:cNvGrpSpPr/>
                <p:nvPr/>
              </p:nvGrpSpPr>
              <p:grpSpPr>
                <a:xfrm>
                  <a:off x="6018094" y="3335962"/>
                  <a:ext cx="640519" cy="361519"/>
                  <a:chOff x="6018094" y="3335962"/>
                  <a:chExt cx="640519" cy="361519"/>
                </a:xfrm>
              </p:grpSpPr>
              <p:sp>
                <p:nvSpPr>
                  <p:cNvPr id="569" name="Freeform: Shape 967">
                    <a:extLst>
                      <a:ext uri="{FF2B5EF4-FFF2-40B4-BE49-F238E27FC236}">
                        <a16:creationId xmlns:a16="http://schemas.microsoft.com/office/drawing/2014/main" id="{9E888762-0A20-45AF-93C9-C56008FAA074}"/>
                      </a:ext>
                    </a:extLst>
                  </p:cNvPr>
                  <p:cNvSpPr/>
                  <p:nvPr/>
                </p:nvSpPr>
                <p:spPr>
                  <a:xfrm>
                    <a:off x="6026467" y="3340459"/>
                    <a:ext cx="96392" cy="64727"/>
                  </a:xfrm>
                  <a:custGeom>
                    <a:avLst/>
                    <a:gdLst>
                      <a:gd name="connsiteX0" fmla="*/ 83153 w 96392"/>
                      <a:gd name="connsiteY0" fmla="*/ 64728 h 64727"/>
                      <a:gd name="connsiteX1" fmla="*/ 0 w 96392"/>
                      <a:gd name="connsiteY1" fmla="*/ 2815 h 64727"/>
                      <a:gd name="connsiteX2" fmla="*/ 96393 w 96392"/>
                      <a:gd name="connsiteY2" fmla="*/ 42344 h 64727"/>
                      <a:gd name="connsiteX3" fmla="*/ 83153 w 96392"/>
                      <a:gd name="connsiteY3" fmla="*/ 64728 h 6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392" h="64727">
                        <a:moveTo>
                          <a:pt x="83153" y="64728"/>
                        </a:moveTo>
                        <a:cubicBezTo>
                          <a:pt x="83153" y="64728"/>
                          <a:pt x="5715" y="41487"/>
                          <a:pt x="0" y="2815"/>
                        </a:cubicBezTo>
                        <a:cubicBezTo>
                          <a:pt x="26194" y="-5567"/>
                          <a:pt x="55245" y="3958"/>
                          <a:pt x="96393" y="42344"/>
                        </a:cubicBezTo>
                        <a:cubicBezTo>
                          <a:pt x="90773" y="52536"/>
                          <a:pt x="83153" y="64728"/>
                          <a:pt x="83153" y="64728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70" name="Freeform: Shape 968">
                    <a:extLst>
                      <a:ext uri="{FF2B5EF4-FFF2-40B4-BE49-F238E27FC236}">
                        <a16:creationId xmlns:a16="http://schemas.microsoft.com/office/drawing/2014/main" id="{338A0426-3C20-4726-AE67-AE37F89AEB82}"/>
                      </a:ext>
                    </a:extLst>
                  </p:cNvPr>
                  <p:cNvSpPr/>
                  <p:nvPr/>
                </p:nvSpPr>
                <p:spPr>
                  <a:xfrm>
                    <a:off x="6265221" y="3464957"/>
                    <a:ext cx="393392" cy="232523"/>
                  </a:xfrm>
                  <a:custGeom>
                    <a:avLst/>
                    <a:gdLst>
                      <a:gd name="connsiteX0" fmla="*/ 391229 w 393392"/>
                      <a:gd name="connsiteY0" fmla="*/ 223408 h 232523"/>
                      <a:gd name="connsiteX1" fmla="*/ 367512 w 393392"/>
                      <a:gd name="connsiteY1" fmla="*/ 230361 h 232523"/>
                      <a:gd name="connsiteX2" fmla="*/ 2990 w 393392"/>
                      <a:gd name="connsiteY2" fmla="*/ 31098 h 232523"/>
                      <a:gd name="connsiteX3" fmla="*/ 3752 w 393392"/>
                      <a:gd name="connsiteY3" fmla="*/ 11000 h 232523"/>
                      <a:gd name="connsiteX4" fmla="*/ 3752 w 393392"/>
                      <a:gd name="connsiteY4" fmla="*/ 11000 h 232523"/>
                      <a:gd name="connsiteX5" fmla="*/ 19564 w 393392"/>
                      <a:gd name="connsiteY5" fmla="*/ 618 h 232523"/>
                      <a:gd name="connsiteX6" fmla="*/ 384276 w 393392"/>
                      <a:gd name="connsiteY6" fmla="*/ 199595 h 232523"/>
                      <a:gd name="connsiteX7" fmla="*/ 391229 w 393392"/>
                      <a:gd name="connsiteY7" fmla="*/ 223408 h 232523"/>
                      <a:gd name="connsiteX8" fmla="*/ 391229 w 393392"/>
                      <a:gd name="connsiteY8" fmla="*/ 223408 h 232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3392" h="232523">
                        <a:moveTo>
                          <a:pt x="391229" y="223408"/>
                        </a:moveTo>
                        <a:cubicBezTo>
                          <a:pt x="386562" y="231885"/>
                          <a:pt x="375989" y="235028"/>
                          <a:pt x="367512" y="230361"/>
                        </a:cubicBezTo>
                        <a:lnTo>
                          <a:pt x="2990" y="31098"/>
                        </a:lnTo>
                        <a:cubicBezTo>
                          <a:pt x="-1296" y="28716"/>
                          <a:pt x="-915" y="19477"/>
                          <a:pt x="3752" y="11000"/>
                        </a:cubicBezTo>
                        <a:lnTo>
                          <a:pt x="3752" y="11000"/>
                        </a:lnTo>
                        <a:cubicBezTo>
                          <a:pt x="8420" y="2523"/>
                          <a:pt x="15373" y="-1668"/>
                          <a:pt x="19564" y="618"/>
                        </a:cubicBezTo>
                        <a:lnTo>
                          <a:pt x="384276" y="199595"/>
                        </a:lnTo>
                        <a:cubicBezTo>
                          <a:pt x="392753" y="204262"/>
                          <a:pt x="395897" y="214930"/>
                          <a:pt x="391229" y="223408"/>
                        </a:cubicBezTo>
                        <a:lnTo>
                          <a:pt x="391229" y="223408"/>
                        </a:ln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71" name="Freeform: Shape 969">
                    <a:extLst>
                      <a:ext uri="{FF2B5EF4-FFF2-40B4-BE49-F238E27FC236}">
                        <a16:creationId xmlns:a16="http://schemas.microsoft.com/office/drawing/2014/main" id="{86838279-84CD-46CE-838A-C70586C94201}"/>
                      </a:ext>
                    </a:extLst>
                  </p:cNvPr>
                  <p:cNvSpPr/>
                  <p:nvPr/>
                </p:nvSpPr>
                <p:spPr>
                  <a:xfrm>
                    <a:off x="6097047" y="3372992"/>
                    <a:ext cx="222885" cy="142208"/>
                  </a:xfrm>
                  <a:custGeom>
                    <a:avLst/>
                    <a:gdLst>
                      <a:gd name="connsiteX0" fmla="*/ 222885 w 222885"/>
                      <a:gd name="connsiteY0" fmla="*/ 111538 h 142208"/>
                      <a:gd name="connsiteX1" fmla="*/ 206026 w 222885"/>
                      <a:gd name="connsiteY1" fmla="*/ 142208 h 142208"/>
                      <a:gd name="connsiteX2" fmla="*/ 0 w 222885"/>
                      <a:gd name="connsiteY2" fmla="*/ 27432 h 142208"/>
                      <a:gd name="connsiteX3" fmla="*/ 15049 w 222885"/>
                      <a:gd name="connsiteY3" fmla="*/ 0 h 142208"/>
                      <a:gd name="connsiteX4" fmla="*/ 222885 w 222885"/>
                      <a:gd name="connsiteY4" fmla="*/ 111538 h 142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885" h="142208">
                        <a:moveTo>
                          <a:pt x="222885" y="111538"/>
                        </a:moveTo>
                        <a:cubicBezTo>
                          <a:pt x="219932" y="112014"/>
                          <a:pt x="204121" y="137827"/>
                          <a:pt x="206026" y="142208"/>
                        </a:cubicBezTo>
                        <a:cubicBezTo>
                          <a:pt x="132112" y="109061"/>
                          <a:pt x="63151" y="71057"/>
                          <a:pt x="0" y="27432"/>
                        </a:cubicBezTo>
                        <a:cubicBezTo>
                          <a:pt x="9239" y="19717"/>
                          <a:pt x="12954" y="12764"/>
                          <a:pt x="15049" y="0"/>
                        </a:cubicBezTo>
                        <a:cubicBezTo>
                          <a:pt x="86296" y="28670"/>
                          <a:pt x="155353" y="66770"/>
                          <a:pt x="222885" y="111538"/>
                        </a:cubicBezTo>
                        <a:close/>
                      </a:path>
                    </a:pathLst>
                  </a:custGeom>
                  <a:solidFill>
                    <a:srgbClr val="288A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72" name="Freeform: Shape 970">
                    <a:extLst>
                      <a:ext uri="{FF2B5EF4-FFF2-40B4-BE49-F238E27FC236}">
                        <a16:creationId xmlns:a16="http://schemas.microsoft.com/office/drawing/2014/main" id="{161EFDDD-7F18-436B-87CF-4CCC775F8954}"/>
                      </a:ext>
                    </a:extLst>
                  </p:cNvPr>
                  <p:cNvSpPr/>
                  <p:nvPr/>
                </p:nvSpPr>
                <p:spPr>
                  <a:xfrm>
                    <a:off x="6018094" y="3335962"/>
                    <a:ext cx="62001" cy="45973"/>
                  </a:xfrm>
                  <a:custGeom>
                    <a:avLst/>
                    <a:gdLst>
                      <a:gd name="connsiteX0" fmla="*/ 44187 w 62001"/>
                      <a:gd name="connsiteY0" fmla="*/ 39316 h 45973"/>
                      <a:gd name="connsiteX1" fmla="*/ 43330 w 62001"/>
                      <a:gd name="connsiteY1" fmla="*/ 32744 h 45973"/>
                      <a:gd name="connsiteX2" fmla="*/ 45330 w 62001"/>
                      <a:gd name="connsiteY2" fmla="*/ 26553 h 45973"/>
                      <a:gd name="connsiteX3" fmla="*/ 54379 w 62001"/>
                      <a:gd name="connsiteY3" fmla="*/ 22838 h 45973"/>
                      <a:gd name="connsiteX4" fmla="*/ 61903 w 62001"/>
                      <a:gd name="connsiteY4" fmla="*/ 17218 h 45973"/>
                      <a:gd name="connsiteX5" fmla="*/ 60189 w 62001"/>
                      <a:gd name="connsiteY5" fmla="*/ 11789 h 45973"/>
                      <a:gd name="connsiteX6" fmla="*/ 55522 w 62001"/>
                      <a:gd name="connsiteY6" fmla="*/ 8265 h 45973"/>
                      <a:gd name="connsiteX7" fmla="*/ 8373 w 62001"/>
                      <a:gd name="connsiteY7" fmla="*/ 1407 h 45973"/>
                      <a:gd name="connsiteX8" fmla="*/ 1039 w 62001"/>
                      <a:gd name="connsiteY8" fmla="*/ 5312 h 45973"/>
                      <a:gd name="connsiteX9" fmla="*/ 1324 w 62001"/>
                      <a:gd name="connsiteY9" fmla="*/ 14742 h 45973"/>
                      <a:gd name="connsiteX10" fmla="*/ 35805 w 62001"/>
                      <a:gd name="connsiteY10" fmla="*/ 45317 h 45973"/>
                      <a:gd name="connsiteX11" fmla="*/ 44187 w 62001"/>
                      <a:gd name="connsiteY11" fmla="*/ 39316 h 4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001" h="45973">
                        <a:moveTo>
                          <a:pt x="44187" y="39316"/>
                        </a:moveTo>
                        <a:cubicBezTo>
                          <a:pt x="43806" y="37125"/>
                          <a:pt x="43330" y="34935"/>
                          <a:pt x="43330" y="32744"/>
                        </a:cubicBezTo>
                        <a:cubicBezTo>
                          <a:pt x="43330" y="30553"/>
                          <a:pt x="43806" y="28267"/>
                          <a:pt x="45330" y="26553"/>
                        </a:cubicBezTo>
                        <a:cubicBezTo>
                          <a:pt x="47521" y="24076"/>
                          <a:pt x="51140" y="23600"/>
                          <a:pt x="54379" y="22838"/>
                        </a:cubicBezTo>
                        <a:cubicBezTo>
                          <a:pt x="57617" y="22076"/>
                          <a:pt x="61237" y="20457"/>
                          <a:pt x="61903" y="17218"/>
                        </a:cubicBezTo>
                        <a:cubicBezTo>
                          <a:pt x="62284" y="15313"/>
                          <a:pt x="61522" y="13313"/>
                          <a:pt x="60189" y="11789"/>
                        </a:cubicBezTo>
                        <a:cubicBezTo>
                          <a:pt x="58951" y="10265"/>
                          <a:pt x="57141" y="9217"/>
                          <a:pt x="55522" y="8265"/>
                        </a:cubicBezTo>
                        <a:cubicBezTo>
                          <a:pt x="41234" y="549"/>
                          <a:pt x="24280" y="-1832"/>
                          <a:pt x="8373" y="1407"/>
                        </a:cubicBezTo>
                        <a:cubicBezTo>
                          <a:pt x="5611" y="1978"/>
                          <a:pt x="2658" y="2931"/>
                          <a:pt x="1039" y="5312"/>
                        </a:cubicBezTo>
                        <a:cubicBezTo>
                          <a:pt x="-771" y="8074"/>
                          <a:pt x="86" y="11694"/>
                          <a:pt x="1324" y="14742"/>
                        </a:cubicBezTo>
                        <a:cubicBezTo>
                          <a:pt x="7325" y="30363"/>
                          <a:pt x="20374" y="40173"/>
                          <a:pt x="35805" y="45317"/>
                        </a:cubicBezTo>
                        <a:cubicBezTo>
                          <a:pt x="40948" y="47031"/>
                          <a:pt x="45235" y="45507"/>
                          <a:pt x="44187" y="39316"/>
                        </a:cubicBezTo>
                        <a:close/>
                      </a:path>
                    </a:pathLst>
                  </a:custGeom>
                  <a:solidFill>
                    <a:srgbClr val="EDB86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59" name="Graphic 41">
                  <a:extLst>
                    <a:ext uri="{FF2B5EF4-FFF2-40B4-BE49-F238E27FC236}">
                      <a16:creationId xmlns:a16="http://schemas.microsoft.com/office/drawing/2014/main" id="{C520C006-C3D4-44FC-A948-378770BF75DE}"/>
                    </a:ext>
                  </a:extLst>
                </p:cNvPr>
                <p:cNvGrpSpPr/>
                <p:nvPr/>
              </p:nvGrpSpPr>
              <p:grpSpPr>
                <a:xfrm>
                  <a:off x="5927264" y="3324350"/>
                  <a:ext cx="588244" cy="617601"/>
                  <a:chOff x="5927264" y="3324350"/>
                  <a:chExt cx="588244" cy="617601"/>
                </a:xfrm>
              </p:grpSpPr>
              <p:sp>
                <p:nvSpPr>
                  <p:cNvPr id="565" name="Freeform: Shape 963">
                    <a:extLst>
                      <a:ext uri="{FF2B5EF4-FFF2-40B4-BE49-F238E27FC236}">
                        <a16:creationId xmlns:a16="http://schemas.microsoft.com/office/drawing/2014/main" id="{4BC28561-EAB2-43A8-8B81-9D7FE696AF14}"/>
                      </a:ext>
                    </a:extLst>
                  </p:cNvPr>
                  <p:cNvSpPr/>
                  <p:nvPr/>
                </p:nvSpPr>
                <p:spPr>
                  <a:xfrm>
                    <a:off x="5935917" y="3330320"/>
                    <a:ext cx="79977" cy="84486"/>
                  </a:xfrm>
                  <a:custGeom>
                    <a:avLst/>
                    <a:gdLst>
                      <a:gd name="connsiteX0" fmla="*/ 60546 w 79977"/>
                      <a:gd name="connsiteY0" fmla="*/ 84487 h 84486"/>
                      <a:gd name="connsiteX1" fmla="*/ 444 w 79977"/>
                      <a:gd name="connsiteY1" fmla="*/ 0 h 84486"/>
                      <a:gd name="connsiteX2" fmla="*/ 79977 w 79977"/>
                      <a:gd name="connsiteY2" fmla="*/ 67247 h 84486"/>
                      <a:gd name="connsiteX3" fmla="*/ 60546 w 79977"/>
                      <a:gd name="connsiteY3" fmla="*/ 84487 h 84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977" h="84486">
                        <a:moveTo>
                          <a:pt x="60546" y="84487"/>
                        </a:moveTo>
                        <a:cubicBezTo>
                          <a:pt x="60546" y="84487"/>
                          <a:pt x="-6033" y="38481"/>
                          <a:pt x="444" y="0"/>
                        </a:cubicBezTo>
                        <a:cubicBezTo>
                          <a:pt x="27971" y="0"/>
                          <a:pt x="52641" y="18002"/>
                          <a:pt x="79977" y="67247"/>
                        </a:cubicBezTo>
                        <a:cubicBezTo>
                          <a:pt x="71500" y="75152"/>
                          <a:pt x="60546" y="84487"/>
                          <a:pt x="60546" y="84487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66" name="Freeform: Shape 964">
                    <a:extLst>
                      <a:ext uri="{FF2B5EF4-FFF2-40B4-BE49-F238E27FC236}">
                        <a16:creationId xmlns:a16="http://schemas.microsoft.com/office/drawing/2014/main" id="{BEF42589-6BEF-49A5-A3AA-3A9EAF77B72E}"/>
                      </a:ext>
                    </a:extLst>
                  </p:cNvPr>
                  <p:cNvSpPr/>
                  <p:nvPr/>
                </p:nvSpPr>
                <p:spPr>
                  <a:xfrm>
                    <a:off x="6118785" y="3524955"/>
                    <a:ext cx="396723" cy="416996"/>
                  </a:xfrm>
                  <a:custGeom>
                    <a:avLst/>
                    <a:gdLst>
                      <a:gd name="connsiteX0" fmla="*/ 389457 w 396723"/>
                      <a:gd name="connsiteY0" fmla="*/ 410488 h 416996"/>
                      <a:gd name="connsiteX1" fmla="*/ 389457 w 396723"/>
                      <a:gd name="connsiteY1" fmla="*/ 410488 h 416996"/>
                      <a:gd name="connsiteX2" fmla="*/ 369264 w 396723"/>
                      <a:gd name="connsiteY2" fmla="*/ 414679 h 416996"/>
                      <a:gd name="connsiteX3" fmla="*/ 1980 w 396723"/>
                      <a:gd name="connsiteY3" fmla="*/ 26440 h 416996"/>
                      <a:gd name="connsiteX4" fmla="*/ 7409 w 396723"/>
                      <a:gd name="connsiteY4" fmla="*/ 6056 h 416996"/>
                      <a:gd name="connsiteX5" fmla="*/ 7409 w 396723"/>
                      <a:gd name="connsiteY5" fmla="*/ 6056 h 416996"/>
                      <a:gd name="connsiteX6" fmla="*/ 27126 w 396723"/>
                      <a:gd name="connsiteY6" fmla="*/ 2532 h 416996"/>
                      <a:gd name="connsiteX7" fmla="*/ 394695 w 396723"/>
                      <a:gd name="connsiteY7" fmla="*/ 390581 h 416996"/>
                      <a:gd name="connsiteX8" fmla="*/ 389457 w 396723"/>
                      <a:gd name="connsiteY8" fmla="*/ 410488 h 416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6723" h="416996">
                        <a:moveTo>
                          <a:pt x="389457" y="410488"/>
                        </a:moveTo>
                        <a:lnTo>
                          <a:pt x="389457" y="410488"/>
                        </a:lnTo>
                        <a:cubicBezTo>
                          <a:pt x="382408" y="417155"/>
                          <a:pt x="373359" y="418965"/>
                          <a:pt x="369264" y="414679"/>
                        </a:cubicBezTo>
                        <a:lnTo>
                          <a:pt x="1980" y="26440"/>
                        </a:lnTo>
                        <a:cubicBezTo>
                          <a:pt x="-2116" y="22058"/>
                          <a:pt x="360" y="12629"/>
                          <a:pt x="7409" y="6056"/>
                        </a:cubicBezTo>
                        <a:lnTo>
                          <a:pt x="7409" y="6056"/>
                        </a:lnTo>
                        <a:cubicBezTo>
                          <a:pt x="14457" y="-611"/>
                          <a:pt x="23030" y="-1754"/>
                          <a:pt x="27126" y="2532"/>
                        </a:cubicBezTo>
                        <a:lnTo>
                          <a:pt x="394695" y="390581"/>
                        </a:lnTo>
                        <a:cubicBezTo>
                          <a:pt x="398791" y="394962"/>
                          <a:pt x="396505" y="403916"/>
                          <a:pt x="389457" y="410488"/>
                        </a:cubicBez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67" name="Freeform: Shape 965">
                    <a:extLst>
                      <a:ext uri="{FF2B5EF4-FFF2-40B4-BE49-F238E27FC236}">
                        <a16:creationId xmlns:a16="http://schemas.microsoft.com/office/drawing/2014/main" id="{76BC6D6A-4B55-4DA8-A148-EBF139FFCECA}"/>
                      </a:ext>
                    </a:extLst>
                  </p:cNvPr>
                  <p:cNvSpPr/>
                  <p:nvPr/>
                </p:nvSpPr>
                <p:spPr>
                  <a:xfrm>
                    <a:off x="5985795" y="3384898"/>
                    <a:ext cx="186308" cy="194024"/>
                  </a:xfrm>
                  <a:custGeom>
                    <a:avLst/>
                    <a:gdLst>
                      <a:gd name="connsiteX0" fmla="*/ 186309 w 186308"/>
                      <a:gd name="connsiteY0" fmla="*/ 170021 h 194024"/>
                      <a:gd name="connsiteX1" fmla="*/ 160877 w 186308"/>
                      <a:gd name="connsiteY1" fmla="*/ 194024 h 194024"/>
                      <a:gd name="connsiteX2" fmla="*/ 0 w 186308"/>
                      <a:gd name="connsiteY2" fmla="*/ 21431 h 194024"/>
                      <a:gd name="connsiteX3" fmla="*/ 22670 w 186308"/>
                      <a:gd name="connsiteY3" fmla="*/ 0 h 194024"/>
                      <a:gd name="connsiteX4" fmla="*/ 186309 w 186308"/>
                      <a:gd name="connsiteY4" fmla="*/ 170021 h 194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308" h="194024">
                        <a:moveTo>
                          <a:pt x="186309" y="170021"/>
                        </a:moveTo>
                        <a:cubicBezTo>
                          <a:pt x="183356" y="169545"/>
                          <a:pt x="160401" y="189262"/>
                          <a:pt x="160877" y="194024"/>
                        </a:cubicBezTo>
                        <a:cubicBezTo>
                          <a:pt x="100679" y="139732"/>
                          <a:pt x="46768" y="82391"/>
                          <a:pt x="0" y="21431"/>
                        </a:cubicBezTo>
                        <a:cubicBezTo>
                          <a:pt x="11144" y="16859"/>
                          <a:pt x="16859" y="11430"/>
                          <a:pt x="22670" y="0"/>
                        </a:cubicBezTo>
                        <a:cubicBezTo>
                          <a:pt x="81820" y="49149"/>
                          <a:pt x="135826" y="106585"/>
                          <a:pt x="186309" y="170021"/>
                        </a:cubicBezTo>
                        <a:close/>
                      </a:path>
                    </a:pathLst>
                  </a:custGeom>
                  <a:solidFill>
                    <a:srgbClr val="2496B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68" name="Freeform: Shape 966">
                    <a:extLst>
                      <a:ext uri="{FF2B5EF4-FFF2-40B4-BE49-F238E27FC236}">
                        <a16:creationId xmlns:a16="http://schemas.microsoft.com/office/drawing/2014/main" id="{CABC2DB1-1DFF-4251-9C79-F4599F0A5522}"/>
                      </a:ext>
                    </a:extLst>
                  </p:cNvPr>
                  <p:cNvSpPr/>
                  <p:nvPr/>
                </p:nvSpPr>
                <p:spPr>
                  <a:xfrm>
                    <a:off x="5927264" y="3324350"/>
                    <a:ext cx="57602" cy="52537"/>
                  </a:xfrm>
                  <a:custGeom>
                    <a:avLst/>
                    <a:gdLst>
                      <a:gd name="connsiteX0" fmla="*/ 33290 w 57602"/>
                      <a:gd name="connsiteY0" fmla="*/ 47309 h 52537"/>
                      <a:gd name="connsiteX1" fmla="*/ 34528 w 57602"/>
                      <a:gd name="connsiteY1" fmla="*/ 40736 h 52537"/>
                      <a:gd name="connsiteX2" fmla="*/ 38243 w 57602"/>
                      <a:gd name="connsiteY2" fmla="*/ 35402 h 52537"/>
                      <a:gd name="connsiteX3" fmla="*/ 47958 w 57602"/>
                      <a:gd name="connsiteY3" fmla="*/ 34640 h 52537"/>
                      <a:gd name="connsiteX4" fmla="*/ 56912 w 57602"/>
                      <a:gd name="connsiteY4" fmla="*/ 31592 h 52537"/>
                      <a:gd name="connsiteX5" fmla="*/ 57007 w 57602"/>
                      <a:gd name="connsiteY5" fmla="*/ 25877 h 52537"/>
                      <a:gd name="connsiteX6" fmla="*/ 53578 w 57602"/>
                      <a:gd name="connsiteY6" fmla="*/ 21115 h 52537"/>
                      <a:gd name="connsiteX7" fmla="*/ 10811 w 57602"/>
                      <a:gd name="connsiteY7" fmla="*/ 160 h 52537"/>
                      <a:gd name="connsiteX8" fmla="*/ 2715 w 57602"/>
                      <a:gd name="connsiteY8" fmla="*/ 1589 h 52537"/>
                      <a:gd name="connsiteX9" fmla="*/ 48 w 57602"/>
                      <a:gd name="connsiteY9" fmla="*/ 10637 h 52537"/>
                      <a:gd name="connsiteX10" fmla="*/ 23479 w 57602"/>
                      <a:gd name="connsiteY10" fmla="*/ 50357 h 52537"/>
                      <a:gd name="connsiteX11" fmla="*/ 33290 w 57602"/>
                      <a:gd name="connsiteY11" fmla="*/ 47309 h 5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602" h="52537">
                        <a:moveTo>
                          <a:pt x="33290" y="47309"/>
                        </a:moveTo>
                        <a:cubicBezTo>
                          <a:pt x="33671" y="45118"/>
                          <a:pt x="33861" y="42927"/>
                          <a:pt x="34528" y="40736"/>
                        </a:cubicBezTo>
                        <a:cubicBezTo>
                          <a:pt x="35195" y="38641"/>
                          <a:pt x="36338" y="36545"/>
                          <a:pt x="38243" y="35402"/>
                        </a:cubicBezTo>
                        <a:cubicBezTo>
                          <a:pt x="41100" y="33688"/>
                          <a:pt x="44720" y="34355"/>
                          <a:pt x="47958" y="34640"/>
                        </a:cubicBezTo>
                        <a:cubicBezTo>
                          <a:pt x="51292" y="34926"/>
                          <a:pt x="55197" y="34450"/>
                          <a:pt x="56912" y="31592"/>
                        </a:cubicBezTo>
                        <a:cubicBezTo>
                          <a:pt x="57864" y="29878"/>
                          <a:pt x="57769" y="27687"/>
                          <a:pt x="57007" y="25877"/>
                        </a:cubicBezTo>
                        <a:cubicBezTo>
                          <a:pt x="56245" y="24068"/>
                          <a:pt x="54912" y="22544"/>
                          <a:pt x="53578" y="21115"/>
                        </a:cubicBezTo>
                        <a:cubicBezTo>
                          <a:pt x="42339" y="9399"/>
                          <a:pt x="27003" y="1779"/>
                          <a:pt x="10811" y="160"/>
                        </a:cubicBezTo>
                        <a:cubicBezTo>
                          <a:pt x="8049" y="-126"/>
                          <a:pt x="4905" y="-221"/>
                          <a:pt x="2715" y="1589"/>
                        </a:cubicBezTo>
                        <a:cubicBezTo>
                          <a:pt x="143" y="3684"/>
                          <a:pt x="-143" y="7399"/>
                          <a:pt x="48" y="10637"/>
                        </a:cubicBezTo>
                        <a:cubicBezTo>
                          <a:pt x="1000" y="27306"/>
                          <a:pt x="10335" y="40736"/>
                          <a:pt x="23479" y="50357"/>
                        </a:cubicBezTo>
                        <a:cubicBezTo>
                          <a:pt x="27861" y="53690"/>
                          <a:pt x="32337" y="53595"/>
                          <a:pt x="33290" y="47309"/>
                        </a:cubicBezTo>
                        <a:close/>
                      </a:path>
                    </a:pathLst>
                  </a:custGeom>
                  <a:solidFill>
                    <a:srgbClr val="F3929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560" name="Graphic 41">
                  <a:extLst>
                    <a:ext uri="{FF2B5EF4-FFF2-40B4-BE49-F238E27FC236}">
                      <a16:creationId xmlns:a16="http://schemas.microsoft.com/office/drawing/2014/main" id="{AC5E633B-65FC-4E4B-A7D2-911BB1E54833}"/>
                    </a:ext>
                  </a:extLst>
                </p:cNvPr>
                <p:cNvGrpSpPr/>
                <p:nvPr/>
              </p:nvGrpSpPr>
              <p:grpSpPr>
                <a:xfrm>
                  <a:off x="6066281" y="3155818"/>
                  <a:ext cx="374081" cy="647597"/>
                  <a:chOff x="6066281" y="3155818"/>
                  <a:chExt cx="374081" cy="647597"/>
                </a:xfrm>
              </p:grpSpPr>
              <p:sp>
                <p:nvSpPr>
                  <p:cNvPr id="561" name="Freeform: Shape 959">
                    <a:extLst>
                      <a:ext uri="{FF2B5EF4-FFF2-40B4-BE49-F238E27FC236}">
                        <a16:creationId xmlns:a16="http://schemas.microsoft.com/office/drawing/2014/main" id="{D445BE67-FC74-4842-BDC6-634BEDF12A56}"/>
                      </a:ext>
                    </a:extLst>
                  </p:cNvPr>
                  <p:cNvSpPr/>
                  <p:nvPr/>
                </p:nvSpPr>
                <p:spPr>
                  <a:xfrm>
                    <a:off x="6068064" y="3157632"/>
                    <a:ext cx="63939" cy="96393"/>
                  </a:xfrm>
                  <a:custGeom>
                    <a:avLst/>
                    <a:gdLst>
                      <a:gd name="connsiteX0" fmla="*/ 40984 w 63939"/>
                      <a:gd name="connsiteY0" fmla="*/ 96393 h 96393"/>
                      <a:gd name="connsiteX1" fmla="*/ 2789 w 63939"/>
                      <a:gd name="connsiteY1" fmla="*/ 0 h 96393"/>
                      <a:gd name="connsiteX2" fmla="*/ 63940 w 63939"/>
                      <a:gd name="connsiteY2" fmla="*/ 84296 h 96393"/>
                      <a:gd name="connsiteX3" fmla="*/ 40984 w 63939"/>
                      <a:gd name="connsiteY3" fmla="*/ 96393 h 96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939" h="96393">
                        <a:moveTo>
                          <a:pt x="40984" y="96393"/>
                        </a:moveTo>
                        <a:cubicBezTo>
                          <a:pt x="40984" y="96393"/>
                          <a:pt x="-12641" y="35909"/>
                          <a:pt x="2789" y="0"/>
                        </a:cubicBezTo>
                        <a:cubicBezTo>
                          <a:pt x="29554" y="6667"/>
                          <a:pt x="49176" y="30004"/>
                          <a:pt x="63940" y="84296"/>
                        </a:cubicBezTo>
                        <a:cubicBezTo>
                          <a:pt x="53938" y="90011"/>
                          <a:pt x="40984" y="96393"/>
                          <a:pt x="40984" y="96393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62" name="Freeform: Shape 960">
                    <a:extLst>
                      <a:ext uri="{FF2B5EF4-FFF2-40B4-BE49-F238E27FC236}">
                        <a16:creationId xmlns:a16="http://schemas.microsoft.com/office/drawing/2014/main" id="{77B5EF6E-E103-4D92-9FA8-2285A72216B0}"/>
                      </a:ext>
                    </a:extLst>
                  </p:cNvPr>
                  <p:cNvSpPr/>
                  <p:nvPr/>
                </p:nvSpPr>
                <p:spPr>
                  <a:xfrm>
                    <a:off x="6199087" y="3396152"/>
                    <a:ext cx="241275" cy="407263"/>
                  </a:xfrm>
                  <a:custGeom>
                    <a:avLst/>
                    <a:gdLst>
                      <a:gd name="connsiteX0" fmla="*/ 233145 w 241275"/>
                      <a:gd name="connsiteY0" fmla="*/ 405275 h 407263"/>
                      <a:gd name="connsiteX1" fmla="*/ 233145 w 241275"/>
                      <a:gd name="connsiteY1" fmla="*/ 405275 h 407263"/>
                      <a:gd name="connsiteX2" fmla="*/ 207808 w 241275"/>
                      <a:gd name="connsiteY2" fmla="*/ 396226 h 407263"/>
                      <a:gd name="connsiteX3" fmla="*/ 2925 w 241275"/>
                      <a:gd name="connsiteY3" fmla="*/ 29514 h 407263"/>
                      <a:gd name="connsiteX4" fmla="*/ 8355 w 241275"/>
                      <a:gd name="connsiteY4" fmla="*/ 1986 h 407263"/>
                      <a:gd name="connsiteX5" fmla="*/ 8355 w 241275"/>
                      <a:gd name="connsiteY5" fmla="*/ 1986 h 407263"/>
                      <a:gd name="connsiteX6" fmla="*/ 33596 w 241275"/>
                      <a:gd name="connsiteY6" fmla="*/ 11130 h 407263"/>
                      <a:gd name="connsiteX7" fmla="*/ 238193 w 241275"/>
                      <a:gd name="connsiteY7" fmla="*/ 378986 h 407263"/>
                      <a:gd name="connsiteX8" fmla="*/ 233145 w 241275"/>
                      <a:gd name="connsiteY8" fmla="*/ 405275 h 407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1275" h="407263">
                        <a:moveTo>
                          <a:pt x="233145" y="405275"/>
                        </a:moveTo>
                        <a:lnTo>
                          <a:pt x="233145" y="405275"/>
                        </a:lnTo>
                        <a:cubicBezTo>
                          <a:pt x="224763" y="410037"/>
                          <a:pt x="213428" y="405942"/>
                          <a:pt x="207808" y="396226"/>
                        </a:cubicBezTo>
                        <a:lnTo>
                          <a:pt x="2925" y="29514"/>
                        </a:lnTo>
                        <a:cubicBezTo>
                          <a:pt x="-2599" y="19703"/>
                          <a:pt x="-27" y="6749"/>
                          <a:pt x="8355" y="1986"/>
                        </a:cubicBezTo>
                        <a:lnTo>
                          <a:pt x="8355" y="1986"/>
                        </a:lnTo>
                        <a:cubicBezTo>
                          <a:pt x="16737" y="-2776"/>
                          <a:pt x="28071" y="1320"/>
                          <a:pt x="33596" y="11130"/>
                        </a:cubicBezTo>
                        <a:lnTo>
                          <a:pt x="238193" y="378986"/>
                        </a:lnTo>
                        <a:cubicBezTo>
                          <a:pt x="243813" y="388797"/>
                          <a:pt x="241527" y="400512"/>
                          <a:pt x="233145" y="405275"/>
                        </a:cubicBez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63" name="Freeform: Shape 961">
                    <a:extLst>
                      <a:ext uri="{FF2B5EF4-FFF2-40B4-BE49-F238E27FC236}">
                        <a16:creationId xmlns:a16="http://schemas.microsoft.com/office/drawing/2014/main" id="{A5156948-2A92-46EA-8AAF-B532B2E65037}"/>
                      </a:ext>
                    </a:extLst>
                  </p:cNvPr>
                  <p:cNvSpPr/>
                  <p:nvPr/>
                </p:nvSpPr>
                <p:spPr>
                  <a:xfrm>
                    <a:off x="6100857" y="3227926"/>
                    <a:ext cx="134207" cy="201739"/>
                  </a:xfrm>
                  <a:custGeom>
                    <a:avLst/>
                    <a:gdLst>
                      <a:gd name="connsiteX0" fmla="*/ 134207 w 134207"/>
                      <a:gd name="connsiteY0" fmla="*/ 184499 h 201739"/>
                      <a:gd name="connsiteX1" fmla="*/ 103727 w 134207"/>
                      <a:gd name="connsiteY1" fmla="*/ 201740 h 201739"/>
                      <a:gd name="connsiteX2" fmla="*/ 0 w 134207"/>
                      <a:gd name="connsiteY2" fmla="*/ 15430 h 201739"/>
                      <a:gd name="connsiteX3" fmla="*/ 27146 w 134207"/>
                      <a:gd name="connsiteY3" fmla="*/ 0 h 201739"/>
                      <a:gd name="connsiteX4" fmla="*/ 134207 w 134207"/>
                      <a:gd name="connsiteY4" fmla="*/ 184499 h 201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07" h="201739">
                        <a:moveTo>
                          <a:pt x="134207" y="184499"/>
                        </a:moveTo>
                        <a:cubicBezTo>
                          <a:pt x="131540" y="183547"/>
                          <a:pt x="104584" y="197263"/>
                          <a:pt x="103727" y="201740"/>
                        </a:cubicBezTo>
                        <a:cubicBezTo>
                          <a:pt x="62103" y="141446"/>
                          <a:pt x="27146" y="79439"/>
                          <a:pt x="0" y="15430"/>
                        </a:cubicBezTo>
                        <a:cubicBezTo>
                          <a:pt x="11716" y="13335"/>
                          <a:pt x="18574" y="9430"/>
                          <a:pt x="27146" y="0"/>
                        </a:cubicBezTo>
                        <a:cubicBezTo>
                          <a:pt x="69151" y="55531"/>
                          <a:pt x="104203" y="117634"/>
                          <a:pt x="134207" y="184499"/>
                        </a:cubicBezTo>
                        <a:close/>
                      </a:path>
                    </a:pathLst>
                  </a:custGeom>
                  <a:solidFill>
                    <a:srgbClr val="DC487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564" name="Freeform: Shape 962">
                    <a:extLst>
                      <a:ext uri="{FF2B5EF4-FFF2-40B4-BE49-F238E27FC236}">
                        <a16:creationId xmlns:a16="http://schemas.microsoft.com/office/drawing/2014/main" id="{645CE2A4-7547-4470-84AE-2E1863E1EEA4}"/>
                      </a:ext>
                    </a:extLst>
                  </p:cNvPr>
                  <p:cNvSpPr/>
                  <p:nvPr/>
                </p:nvSpPr>
                <p:spPr>
                  <a:xfrm>
                    <a:off x="6066281" y="3155818"/>
                    <a:ext cx="44777" cy="55354"/>
                  </a:xfrm>
                  <a:custGeom>
                    <a:avLst/>
                    <a:gdLst>
                      <a:gd name="connsiteX0" fmla="*/ 286 w 44777"/>
                      <a:gd name="connsiteY0" fmla="*/ 8101 h 55354"/>
                      <a:gd name="connsiteX1" fmla="*/ 4572 w 44777"/>
                      <a:gd name="connsiteY1" fmla="*/ 195 h 55354"/>
                      <a:gd name="connsiteX2" fmla="*/ 9430 w 44777"/>
                      <a:gd name="connsiteY2" fmla="*/ 766 h 55354"/>
                      <a:gd name="connsiteX3" fmla="*/ 37433 w 44777"/>
                      <a:gd name="connsiteY3" fmla="*/ 16578 h 55354"/>
                      <a:gd name="connsiteX4" fmla="*/ 44101 w 44777"/>
                      <a:gd name="connsiteY4" fmla="*/ 24674 h 55354"/>
                      <a:gd name="connsiteX5" fmla="*/ 42291 w 44777"/>
                      <a:gd name="connsiteY5" fmla="*/ 34485 h 55354"/>
                      <a:gd name="connsiteX6" fmla="*/ 31718 w 44777"/>
                      <a:gd name="connsiteY6" fmla="*/ 36104 h 55354"/>
                      <a:gd name="connsiteX7" fmla="*/ 21527 w 44777"/>
                      <a:gd name="connsiteY7" fmla="*/ 38962 h 55354"/>
                      <a:gd name="connsiteX8" fmla="*/ 20193 w 44777"/>
                      <a:gd name="connsiteY8" fmla="*/ 47439 h 55354"/>
                      <a:gd name="connsiteX9" fmla="*/ 16669 w 44777"/>
                      <a:gd name="connsiteY9" fmla="*/ 54868 h 55354"/>
                      <a:gd name="connsiteX10" fmla="*/ 5620 w 44777"/>
                      <a:gd name="connsiteY10" fmla="*/ 43724 h 55354"/>
                      <a:gd name="connsiteX11" fmla="*/ 286 w 44777"/>
                      <a:gd name="connsiteY11" fmla="*/ 21340 h 55354"/>
                      <a:gd name="connsiteX12" fmla="*/ 286 w 44777"/>
                      <a:gd name="connsiteY12" fmla="*/ 8101 h 55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777" h="55354">
                        <a:moveTo>
                          <a:pt x="286" y="8101"/>
                        </a:moveTo>
                        <a:cubicBezTo>
                          <a:pt x="571" y="4957"/>
                          <a:pt x="1524" y="1147"/>
                          <a:pt x="4572" y="195"/>
                        </a:cubicBezTo>
                        <a:cubicBezTo>
                          <a:pt x="6191" y="-281"/>
                          <a:pt x="7906" y="195"/>
                          <a:pt x="9430" y="766"/>
                        </a:cubicBezTo>
                        <a:cubicBezTo>
                          <a:pt x="19621" y="4195"/>
                          <a:pt x="29242" y="9625"/>
                          <a:pt x="37433" y="16578"/>
                        </a:cubicBezTo>
                        <a:cubicBezTo>
                          <a:pt x="40100" y="18864"/>
                          <a:pt x="42767" y="21436"/>
                          <a:pt x="44101" y="24674"/>
                        </a:cubicBezTo>
                        <a:cubicBezTo>
                          <a:pt x="45339" y="28008"/>
                          <a:pt x="44958" y="32104"/>
                          <a:pt x="42291" y="34485"/>
                        </a:cubicBezTo>
                        <a:cubicBezTo>
                          <a:pt x="39434" y="36866"/>
                          <a:pt x="35338" y="36485"/>
                          <a:pt x="31718" y="36104"/>
                        </a:cubicBezTo>
                        <a:cubicBezTo>
                          <a:pt x="28099" y="35818"/>
                          <a:pt x="23717" y="36009"/>
                          <a:pt x="21527" y="38962"/>
                        </a:cubicBezTo>
                        <a:cubicBezTo>
                          <a:pt x="19812" y="41343"/>
                          <a:pt x="20193" y="44486"/>
                          <a:pt x="20193" y="47439"/>
                        </a:cubicBezTo>
                        <a:cubicBezTo>
                          <a:pt x="20193" y="50296"/>
                          <a:pt x="19336" y="53725"/>
                          <a:pt x="16669" y="54868"/>
                        </a:cubicBezTo>
                        <a:cubicBezTo>
                          <a:pt x="9811" y="57631"/>
                          <a:pt x="7334" y="47915"/>
                          <a:pt x="5620" y="43724"/>
                        </a:cubicBezTo>
                        <a:cubicBezTo>
                          <a:pt x="2762" y="36580"/>
                          <a:pt x="953" y="28960"/>
                          <a:pt x="286" y="21340"/>
                        </a:cubicBezTo>
                        <a:cubicBezTo>
                          <a:pt x="-95" y="16864"/>
                          <a:pt x="-95" y="12482"/>
                          <a:pt x="286" y="8101"/>
                        </a:cubicBezTo>
                        <a:close/>
                      </a:path>
                    </a:pathLst>
                  </a:custGeom>
                  <a:solidFill>
                    <a:srgbClr val="E9D2A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614" name="Graphic 2">
            <a:extLst>
              <a:ext uri="{FF2B5EF4-FFF2-40B4-BE49-F238E27FC236}">
                <a16:creationId xmlns:a16="http://schemas.microsoft.com/office/drawing/2014/main" id="{78087135-6573-4D73-B991-EC1493B6B0A8}"/>
              </a:ext>
            </a:extLst>
          </p:cNvPr>
          <p:cNvGrpSpPr/>
          <p:nvPr/>
        </p:nvGrpSpPr>
        <p:grpSpPr>
          <a:xfrm rot="10316914">
            <a:off x="11299041" y="2782429"/>
            <a:ext cx="1131858" cy="1386344"/>
            <a:chOff x="5881684" y="3147949"/>
            <a:chExt cx="428090" cy="557286"/>
          </a:xfrm>
        </p:grpSpPr>
        <p:grpSp>
          <p:nvGrpSpPr>
            <p:cNvPr id="615" name="Graphic 2">
              <a:extLst>
                <a:ext uri="{FF2B5EF4-FFF2-40B4-BE49-F238E27FC236}">
                  <a16:creationId xmlns:a16="http://schemas.microsoft.com/office/drawing/2014/main" id="{6B26F6E9-B31A-45C3-899B-E98AD9FB4531}"/>
                </a:ext>
              </a:extLst>
            </p:cNvPr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617" name="Freeform: Shape 1034">
                <a:extLst>
                  <a:ext uri="{FF2B5EF4-FFF2-40B4-BE49-F238E27FC236}">
                    <a16:creationId xmlns:a16="http://schemas.microsoft.com/office/drawing/2014/main" id="{01DA5079-33AB-4A97-BEFD-04E63C10D296}"/>
                  </a:ext>
                </a:extLst>
              </p:cNvPr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>
                  <a:gd name="connsiteX0" fmla="*/ 0 w 14097"/>
                  <a:gd name="connsiteY0" fmla="*/ 0 h 66867"/>
                  <a:gd name="connsiteX1" fmla="*/ 14098 w 14097"/>
                  <a:gd name="connsiteY1" fmla="*/ 0 h 66867"/>
                  <a:gd name="connsiteX2" fmla="*/ 14098 w 14097"/>
                  <a:gd name="connsiteY2" fmla="*/ 66868 h 66867"/>
                  <a:gd name="connsiteX3" fmla="*/ 0 w 14097"/>
                  <a:gd name="connsiteY3" fmla="*/ 66868 h 6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867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18" name="Freeform: Shape 1035">
                <a:extLst>
                  <a:ext uri="{FF2B5EF4-FFF2-40B4-BE49-F238E27FC236}">
                    <a16:creationId xmlns:a16="http://schemas.microsoft.com/office/drawing/2014/main" id="{68A736E7-F88B-45AC-A0BA-26092EFC40FC}"/>
                  </a:ext>
                </a:extLst>
              </p:cNvPr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>
                  <a:gd name="connsiteX0" fmla="*/ 0 w 14097"/>
                  <a:gd name="connsiteY0" fmla="*/ 0 h 66963"/>
                  <a:gd name="connsiteX1" fmla="*/ 14097 w 14097"/>
                  <a:gd name="connsiteY1" fmla="*/ 0 h 66963"/>
                  <a:gd name="connsiteX2" fmla="*/ 14097 w 14097"/>
                  <a:gd name="connsiteY2" fmla="*/ 66963 h 66963"/>
                  <a:gd name="connsiteX3" fmla="*/ 0 w 14097"/>
                  <a:gd name="connsiteY3" fmla="*/ 66963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963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19" name="Freeform: Shape 1036">
                <a:extLst>
                  <a:ext uri="{FF2B5EF4-FFF2-40B4-BE49-F238E27FC236}">
                    <a16:creationId xmlns:a16="http://schemas.microsoft.com/office/drawing/2014/main" id="{8C676B84-1334-4615-AF48-1C1E6D1894BC}"/>
                  </a:ext>
                </a:extLst>
              </p:cNvPr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>
                  <a:gd name="connsiteX0" fmla="*/ 1580 w 67243"/>
                  <a:gd name="connsiteY0" fmla="*/ 8087 h 60487"/>
                  <a:gd name="connsiteX1" fmla="*/ 6056 w 67243"/>
                  <a:gd name="connsiteY1" fmla="*/ 2562 h 60487"/>
                  <a:gd name="connsiteX2" fmla="*/ 16153 w 67243"/>
                  <a:gd name="connsiteY2" fmla="*/ 1896 h 60487"/>
                  <a:gd name="connsiteX3" fmla="*/ 65111 w 67243"/>
                  <a:gd name="connsiteY3" fmla="*/ 48568 h 60487"/>
                  <a:gd name="connsiteX4" fmla="*/ 62349 w 67243"/>
                  <a:gd name="connsiteY4" fmla="*/ 60189 h 60487"/>
                  <a:gd name="connsiteX5" fmla="*/ 62349 w 67243"/>
                  <a:gd name="connsiteY5" fmla="*/ 60189 h 60487"/>
                  <a:gd name="connsiteX6" fmla="*/ 56158 w 67243"/>
                  <a:gd name="connsiteY6" fmla="*/ 59046 h 60487"/>
                  <a:gd name="connsiteX7" fmla="*/ 2723 w 67243"/>
                  <a:gd name="connsiteY7" fmla="*/ 17802 h 60487"/>
                  <a:gd name="connsiteX8" fmla="*/ 1580 w 67243"/>
                  <a:gd name="connsiteY8" fmla="*/ 8087 h 6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43" h="60487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0" name="Freeform: Shape 1037">
                <a:extLst>
                  <a:ext uri="{FF2B5EF4-FFF2-40B4-BE49-F238E27FC236}">
                    <a16:creationId xmlns:a16="http://schemas.microsoft.com/office/drawing/2014/main" id="{CCA88DE5-5784-41D8-9A0C-B7B3C0973244}"/>
                  </a:ext>
                </a:extLst>
              </p:cNvPr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>
                  <a:gd name="connsiteX0" fmla="*/ 30747 w 35589"/>
                  <a:gd name="connsiteY0" fmla="*/ 2425 h 79779"/>
                  <a:gd name="connsiteX1" fmla="*/ 23984 w 35589"/>
                  <a:gd name="connsiteY1" fmla="*/ 329 h 79779"/>
                  <a:gd name="connsiteX2" fmla="*/ 15221 w 35589"/>
                  <a:gd name="connsiteY2" fmla="*/ 5377 h 79779"/>
                  <a:gd name="connsiteX3" fmla="*/ 171 w 35589"/>
                  <a:gd name="connsiteY3" fmla="*/ 71290 h 79779"/>
                  <a:gd name="connsiteX4" fmla="*/ 8839 w 35589"/>
                  <a:gd name="connsiteY4" fmla="*/ 79482 h 79779"/>
                  <a:gd name="connsiteX5" fmla="*/ 8839 w 35589"/>
                  <a:gd name="connsiteY5" fmla="*/ 79482 h 79779"/>
                  <a:gd name="connsiteX6" fmla="*/ 13411 w 35589"/>
                  <a:gd name="connsiteY6" fmla="*/ 75100 h 79779"/>
                  <a:gd name="connsiteX7" fmla="*/ 35223 w 35589"/>
                  <a:gd name="connsiteY7" fmla="*/ 11283 h 79779"/>
                  <a:gd name="connsiteX8" fmla="*/ 30747 w 35589"/>
                  <a:gd name="connsiteY8" fmla="*/ 2425 h 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89" h="79779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621" name="Freeform: Shape 1038">
                <a:extLst>
                  <a:ext uri="{FF2B5EF4-FFF2-40B4-BE49-F238E27FC236}">
                    <a16:creationId xmlns:a16="http://schemas.microsoft.com/office/drawing/2014/main" id="{108A8D3E-05E0-4584-B822-C3A0BF5F073E}"/>
                  </a:ext>
                </a:extLst>
              </p:cNvPr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>
                  <a:gd name="connsiteX0" fmla="*/ 8791 w 250053"/>
                  <a:gd name="connsiteY0" fmla="*/ 157034 h 157312"/>
                  <a:gd name="connsiteX1" fmla="*/ 28 w 250053"/>
                  <a:gd name="connsiteY1" fmla="*/ 152462 h 157312"/>
                  <a:gd name="connsiteX2" fmla="*/ 15458 w 250053"/>
                  <a:gd name="connsiteY2" fmla="*/ 57403 h 157312"/>
                  <a:gd name="connsiteX3" fmla="*/ 26888 w 250053"/>
                  <a:gd name="connsiteY3" fmla="*/ 44449 h 157312"/>
                  <a:gd name="connsiteX4" fmla="*/ 172335 w 250053"/>
                  <a:gd name="connsiteY4" fmla="*/ 729 h 157312"/>
                  <a:gd name="connsiteX5" fmla="*/ 188718 w 250053"/>
                  <a:gd name="connsiteY5" fmla="*/ 4920 h 157312"/>
                  <a:gd name="connsiteX6" fmla="*/ 247964 w 250053"/>
                  <a:gd name="connsiteY6" fmla="*/ 64928 h 157312"/>
                  <a:gd name="connsiteX7" fmla="*/ 247106 w 250053"/>
                  <a:gd name="connsiteY7" fmla="*/ 75691 h 157312"/>
                  <a:gd name="connsiteX8" fmla="*/ 237391 w 250053"/>
                  <a:gd name="connsiteY8" fmla="*/ 74548 h 157312"/>
                  <a:gd name="connsiteX9" fmla="*/ 188242 w 250053"/>
                  <a:gd name="connsiteY9" fmla="*/ 24827 h 157312"/>
                  <a:gd name="connsiteX10" fmla="*/ 163191 w 250053"/>
                  <a:gd name="connsiteY10" fmla="*/ 18446 h 157312"/>
                  <a:gd name="connsiteX11" fmla="*/ 44319 w 250053"/>
                  <a:gd name="connsiteY11" fmla="*/ 54164 h 157312"/>
                  <a:gd name="connsiteX12" fmla="*/ 26888 w 250053"/>
                  <a:gd name="connsiteY12" fmla="*/ 73691 h 157312"/>
                  <a:gd name="connsiteX13" fmla="*/ 13934 w 250053"/>
                  <a:gd name="connsiteY13" fmla="*/ 149605 h 157312"/>
                  <a:gd name="connsiteX14" fmla="*/ 9172 w 250053"/>
                  <a:gd name="connsiteY14" fmla="*/ 156844 h 157312"/>
                  <a:gd name="connsiteX15" fmla="*/ 8791 w 250053"/>
                  <a:gd name="connsiteY15" fmla="*/ 157034 h 157312"/>
                  <a:gd name="connsiteX16" fmla="*/ 13553 w 250053"/>
                  <a:gd name="connsiteY16" fmla="*/ 147795 h 157312"/>
                  <a:gd name="connsiteX17" fmla="*/ 13553 w 250053"/>
                  <a:gd name="connsiteY17" fmla="*/ 147795 h 157312"/>
                  <a:gd name="connsiteX18" fmla="*/ 13553 w 250053"/>
                  <a:gd name="connsiteY18" fmla="*/ 147795 h 157312"/>
                  <a:gd name="connsiteX19" fmla="*/ 13553 w 250053"/>
                  <a:gd name="connsiteY19" fmla="*/ 147795 h 157312"/>
                  <a:gd name="connsiteX20" fmla="*/ 13553 w 250053"/>
                  <a:gd name="connsiteY20" fmla="*/ 147795 h 157312"/>
                  <a:gd name="connsiteX21" fmla="*/ 13553 w 250053"/>
                  <a:gd name="connsiteY21" fmla="*/ 147795 h 1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053" h="157312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622" name="Freeform: Shape 1039">
                <a:extLst>
                  <a:ext uri="{FF2B5EF4-FFF2-40B4-BE49-F238E27FC236}">
                    <a16:creationId xmlns:a16="http://schemas.microsoft.com/office/drawing/2014/main" id="{5077FBAA-8EF4-49AC-A0B5-811DD7D93F70}"/>
                  </a:ext>
                </a:extLst>
              </p:cNvPr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>
                  <a:gd name="connsiteX0" fmla="*/ 22294 w 24428"/>
                  <a:gd name="connsiteY0" fmla="*/ 21566 h 24033"/>
                  <a:gd name="connsiteX1" fmla="*/ 22294 w 24428"/>
                  <a:gd name="connsiteY1" fmla="*/ 21566 h 24033"/>
                  <a:gd name="connsiteX2" fmla="*/ 11054 w 24428"/>
                  <a:gd name="connsiteY2" fmla="*/ 21851 h 24033"/>
                  <a:gd name="connsiteX3" fmla="*/ 2482 w 24428"/>
                  <a:gd name="connsiteY3" fmla="*/ 13755 h 24033"/>
                  <a:gd name="connsiteX4" fmla="*/ 2101 w 24428"/>
                  <a:gd name="connsiteY4" fmla="*/ 2516 h 24033"/>
                  <a:gd name="connsiteX5" fmla="*/ 2101 w 24428"/>
                  <a:gd name="connsiteY5" fmla="*/ 2516 h 24033"/>
                  <a:gd name="connsiteX6" fmla="*/ 13340 w 24428"/>
                  <a:gd name="connsiteY6" fmla="*/ 2135 h 24033"/>
                  <a:gd name="connsiteX7" fmla="*/ 21913 w 24428"/>
                  <a:gd name="connsiteY7" fmla="*/ 10231 h 24033"/>
                  <a:gd name="connsiteX8" fmla="*/ 22294 w 24428"/>
                  <a:gd name="connsiteY8" fmla="*/ 21566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28" h="24033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3" name="Freeform: Shape 1040">
                <a:extLst>
                  <a:ext uri="{FF2B5EF4-FFF2-40B4-BE49-F238E27FC236}">
                    <a16:creationId xmlns:a16="http://schemas.microsoft.com/office/drawing/2014/main" id="{6C6CB5E5-35C1-41C6-86B9-9B4117FA1418}"/>
                  </a:ext>
                </a:extLst>
              </p:cNvPr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>
                  <a:gd name="connsiteX0" fmla="*/ 264864 w 411297"/>
                  <a:gd name="connsiteY0" fmla="*/ 402595 h 411331"/>
                  <a:gd name="connsiteX1" fmla="*/ 8737 w 411297"/>
                  <a:gd name="connsiteY1" fmla="*/ 264864 h 411331"/>
                  <a:gd name="connsiteX2" fmla="*/ 146468 w 411297"/>
                  <a:gd name="connsiteY2" fmla="*/ 8737 h 411331"/>
                  <a:gd name="connsiteX3" fmla="*/ 402595 w 411297"/>
                  <a:gd name="connsiteY3" fmla="*/ 146468 h 411331"/>
                  <a:gd name="connsiteX4" fmla="*/ 264864 w 411297"/>
                  <a:gd name="connsiteY4" fmla="*/ 402595 h 41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97" h="411331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4" name="Freeform: Shape 1041">
                <a:extLst>
                  <a:ext uri="{FF2B5EF4-FFF2-40B4-BE49-F238E27FC236}">
                    <a16:creationId xmlns:a16="http://schemas.microsoft.com/office/drawing/2014/main" id="{5784E9F6-00B4-4E2D-8CB0-1F3F5DC13878}"/>
                  </a:ext>
                </a:extLst>
              </p:cNvPr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>
                  <a:gd name="connsiteX0" fmla="*/ 246160 w 382263"/>
                  <a:gd name="connsiteY0" fmla="*/ 374141 h 382271"/>
                  <a:gd name="connsiteX1" fmla="*/ 8130 w 382263"/>
                  <a:gd name="connsiteY1" fmla="*/ 246125 h 382271"/>
                  <a:gd name="connsiteX2" fmla="*/ 136146 w 382263"/>
                  <a:gd name="connsiteY2" fmla="*/ 8096 h 382271"/>
                  <a:gd name="connsiteX3" fmla="*/ 374176 w 382263"/>
                  <a:gd name="connsiteY3" fmla="*/ 136112 h 382271"/>
                  <a:gd name="connsiteX4" fmla="*/ 246160 w 382263"/>
                  <a:gd name="connsiteY4" fmla="*/ 374141 h 3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263" h="382271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5" name="Freeform: Shape 1042">
                <a:extLst>
                  <a:ext uri="{FF2B5EF4-FFF2-40B4-BE49-F238E27FC236}">
                    <a16:creationId xmlns:a16="http://schemas.microsoft.com/office/drawing/2014/main" id="{29805CE8-DEAB-4AD1-B8DD-6B11DC2380F6}"/>
                  </a:ext>
                </a:extLst>
              </p:cNvPr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>
                  <a:gd name="connsiteX0" fmla="*/ 196809 w 305572"/>
                  <a:gd name="connsiteY0" fmla="*/ 299012 h 305511"/>
                  <a:gd name="connsiteX1" fmla="*/ 6500 w 305572"/>
                  <a:gd name="connsiteY1" fmla="*/ 196714 h 305511"/>
                  <a:gd name="connsiteX2" fmla="*/ 108798 w 305572"/>
                  <a:gd name="connsiteY2" fmla="*/ 6500 h 305511"/>
                  <a:gd name="connsiteX3" fmla="*/ 299108 w 305572"/>
                  <a:gd name="connsiteY3" fmla="*/ 108798 h 305511"/>
                  <a:gd name="connsiteX4" fmla="*/ 196809 w 305572"/>
                  <a:gd name="connsiteY4" fmla="*/ 299012 h 30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72" h="305511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6" name="Freeform: Shape 1043">
                <a:extLst>
                  <a:ext uri="{FF2B5EF4-FFF2-40B4-BE49-F238E27FC236}">
                    <a16:creationId xmlns:a16="http://schemas.microsoft.com/office/drawing/2014/main" id="{92171995-2DB4-4420-8FB1-B0AF03472A01}"/>
                  </a:ext>
                </a:extLst>
              </p:cNvPr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>
                  <a:gd name="connsiteX0" fmla="*/ 175355 w 181824"/>
                  <a:gd name="connsiteY0" fmla="*/ 108740 h 287048"/>
                  <a:gd name="connsiteX1" fmla="*/ 0 w 181824"/>
                  <a:gd name="connsiteY1" fmla="*/ 2822 h 287048"/>
                  <a:gd name="connsiteX2" fmla="*/ 140875 w 181824"/>
                  <a:gd name="connsiteY2" fmla="*/ 175034 h 287048"/>
                  <a:gd name="connsiteX3" fmla="*/ 101822 w 181824"/>
                  <a:gd name="connsiteY3" fmla="*/ 287048 h 287048"/>
                  <a:gd name="connsiteX4" fmla="*/ 175355 w 181824"/>
                  <a:gd name="connsiteY4" fmla="*/ 108740 h 28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24" h="287048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627" name="Graphic 2">
                <a:extLst>
                  <a:ext uri="{FF2B5EF4-FFF2-40B4-BE49-F238E27FC236}">
                    <a16:creationId xmlns:a16="http://schemas.microsoft.com/office/drawing/2014/main" id="{B83961E4-AE84-4084-9B67-13A2E9E92C37}"/>
                  </a:ext>
                </a:extLst>
              </p:cNvPr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645" name="Freeform: Shape 1062">
                  <a:extLst>
                    <a:ext uri="{FF2B5EF4-FFF2-40B4-BE49-F238E27FC236}">
                      <a16:creationId xmlns:a16="http://schemas.microsoft.com/office/drawing/2014/main" id="{0636E0CA-305E-4ADB-BC01-7B9B75C50AE2}"/>
                    </a:ext>
                  </a:extLst>
                </p:cNvPr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>
                    <a:gd name="connsiteX0" fmla="*/ 96300 w 96300"/>
                    <a:gd name="connsiteY0" fmla="*/ 15991 h 100097"/>
                    <a:gd name="connsiteX1" fmla="*/ 49437 w 96300"/>
                    <a:gd name="connsiteY1" fmla="*/ 3990 h 100097"/>
                    <a:gd name="connsiteX2" fmla="*/ 860 w 96300"/>
                    <a:gd name="connsiteY2" fmla="*/ 60283 h 100097"/>
                    <a:gd name="connsiteX3" fmla="*/ 21053 w 96300"/>
                    <a:gd name="connsiteY3" fmla="*/ 100097 h 100097"/>
                    <a:gd name="connsiteX4" fmla="*/ 96300 w 96300"/>
                    <a:gd name="connsiteY4" fmla="*/ 15991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0" h="100097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46" name="Freeform: Shape 1063">
                  <a:extLst>
                    <a:ext uri="{FF2B5EF4-FFF2-40B4-BE49-F238E27FC236}">
                      <a16:creationId xmlns:a16="http://schemas.microsoft.com/office/drawing/2014/main" id="{9A60CA04-0D3F-4DFB-B5A3-783B427144BB}"/>
                    </a:ext>
                  </a:extLst>
                </p:cNvPr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>
                    <a:gd name="connsiteX0" fmla="*/ 14002 w 53610"/>
                    <a:gd name="connsiteY0" fmla="*/ 3434 h 26580"/>
                    <a:gd name="connsiteX1" fmla="*/ 0 w 53610"/>
                    <a:gd name="connsiteY1" fmla="*/ 14483 h 26580"/>
                    <a:gd name="connsiteX2" fmla="*/ 42863 w 53610"/>
                    <a:gd name="connsiteY2" fmla="*/ 26580 h 26580"/>
                    <a:gd name="connsiteX3" fmla="*/ 53245 w 53610"/>
                    <a:gd name="connsiteY3" fmla="*/ 13626 h 26580"/>
                    <a:gd name="connsiteX4" fmla="*/ 14002 w 53610"/>
                    <a:gd name="connsiteY4" fmla="*/ 3434 h 2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0" h="2658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628" name="Freeform: Shape 1045">
                <a:extLst>
                  <a:ext uri="{FF2B5EF4-FFF2-40B4-BE49-F238E27FC236}">
                    <a16:creationId xmlns:a16="http://schemas.microsoft.com/office/drawing/2014/main" id="{B5C284A8-1756-4296-B2BB-16514A54401A}"/>
                  </a:ext>
                </a:extLst>
              </p:cNvPr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>
                  <a:gd name="connsiteX0" fmla="*/ 6880 w 18930"/>
                  <a:gd name="connsiteY0" fmla="*/ 28719 h 28863"/>
                  <a:gd name="connsiteX1" fmla="*/ 6880 w 18930"/>
                  <a:gd name="connsiteY1" fmla="*/ 28719 h 28863"/>
                  <a:gd name="connsiteX2" fmla="*/ 16595 w 18930"/>
                  <a:gd name="connsiteY2" fmla="*/ 21957 h 28863"/>
                  <a:gd name="connsiteX3" fmla="*/ 18786 w 18930"/>
                  <a:gd name="connsiteY3" fmla="*/ 9860 h 28863"/>
                  <a:gd name="connsiteX4" fmla="*/ 12023 w 18930"/>
                  <a:gd name="connsiteY4" fmla="*/ 144 h 28863"/>
                  <a:gd name="connsiteX5" fmla="*/ 12023 w 18930"/>
                  <a:gd name="connsiteY5" fmla="*/ 144 h 28863"/>
                  <a:gd name="connsiteX6" fmla="*/ 2308 w 18930"/>
                  <a:gd name="connsiteY6" fmla="*/ 6907 h 28863"/>
                  <a:gd name="connsiteX7" fmla="*/ 117 w 18930"/>
                  <a:gd name="connsiteY7" fmla="*/ 19004 h 28863"/>
                  <a:gd name="connsiteX8" fmla="*/ 6880 w 18930"/>
                  <a:gd name="connsiteY8" fmla="*/ 28719 h 2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28863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9" name="Freeform: Shape 1046">
                <a:extLst>
                  <a:ext uri="{FF2B5EF4-FFF2-40B4-BE49-F238E27FC236}">
                    <a16:creationId xmlns:a16="http://schemas.microsoft.com/office/drawing/2014/main" id="{C2CA63CC-BEED-45A2-ACDE-112483B98FE3}"/>
                  </a:ext>
                </a:extLst>
              </p:cNvPr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>
                  <a:gd name="connsiteX0" fmla="*/ 0 w 6096"/>
                  <a:gd name="connsiteY0" fmla="*/ 0 h 21146"/>
                  <a:gd name="connsiteX1" fmla="*/ 6096 w 6096"/>
                  <a:gd name="connsiteY1" fmla="*/ 0 h 21146"/>
                  <a:gd name="connsiteX2" fmla="*/ 6096 w 6096"/>
                  <a:gd name="connsiteY2" fmla="*/ 21146 h 21146"/>
                  <a:gd name="connsiteX3" fmla="*/ 0 w 6096"/>
                  <a:gd name="connsiteY3" fmla="*/ 21146 h 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21146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0" name="Freeform: Shape 1047">
                <a:extLst>
                  <a:ext uri="{FF2B5EF4-FFF2-40B4-BE49-F238E27FC236}">
                    <a16:creationId xmlns:a16="http://schemas.microsoft.com/office/drawing/2014/main" id="{45CF43A7-1846-4AED-AAE9-9820CB5D2FD9}"/>
                  </a:ext>
                </a:extLst>
              </p:cNvPr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>
                  <a:gd name="connsiteX0" fmla="*/ 0 w 6095"/>
                  <a:gd name="connsiteY0" fmla="*/ 0 h 51720"/>
                  <a:gd name="connsiteX1" fmla="*/ 6096 w 6095"/>
                  <a:gd name="connsiteY1" fmla="*/ 0 h 51720"/>
                  <a:gd name="connsiteX2" fmla="*/ 6096 w 6095"/>
                  <a:gd name="connsiteY2" fmla="*/ 51721 h 51720"/>
                  <a:gd name="connsiteX3" fmla="*/ 0 w 6095"/>
                  <a:gd name="connsiteY3" fmla="*/ 51721 h 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5172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1" name="Freeform: Shape 1048">
                <a:extLst>
                  <a:ext uri="{FF2B5EF4-FFF2-40B4-BE49-F238E27FC236}">
                    <a16:creationId xmlns:a16="http://schemas.microsoft.com/office/drawing/2014/main" id="{5A05501A-FE8E-49BE-8ACC-3175C7D53F76}"/>
                  </a:ext>
                </a:extLst>
              </p:cNvPr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>
                  <a:gd name="connsiteX0" fmla="*/ 46577 w 48386"/>
                  <a:gd name="connsiteY0" fmla="*/ 0 h 19811"/>
                  <a:gd name="connsiteX1" fmla="*/ 48387 w 48386"/>
                  <a:gd name="connsiteY1" fmla="*/ 5810 h 19811"/>
                  <a:gd name="connsiteX2" fmla="*/ 1714 w 48386"/>
                  <a:gd name="connsiteY2" fmla="*/ 19812 h 19811"/>
                  <a:gd name="connsiteX3" fmla="*/ 0 w 48386"/>
                  <a:gd name="connsiteY3" fmla="*/ 14002 h 1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6" h="19811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2" name="Freeform: Shape 1049">
                <a:extLst>
                  <a:ext uri="{FF2B5EF4-FFF2-40B4-BE49-F238E27FC236}">
                    <a16:creationId xmlns:a16="http://schemas.microsoft.com/office/drawing/2014/main" id="{22173367-C7C5-4CF2-8B3B-601F34E08B24}"/>
                  </a:ext>
                </a:extLst>
              </p:cNvPr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>
                  <a:gd name="connsiteX0" fmla="*/ 0 w 6096"/>
                  <a:gd name="connsiteY0" fmla="*/ 0 h 54771"/>
                  <a:gd name="connsiteX1" fmla="*/ 6096 w 6096"/>
                  <a:gd name="connsiteY1" fmla="*/ 0 h 54771"/>
                  <a:gd name="connsiteX2" fmla="*/ 6096 w 6096"/>
                  <a:gd name="connsiteY2" fmla="*/ 54771 h 54771"/>
                  <a:gd name="connsiteX3" fmla="*/ 0 w 6096"/>
                  <a:gd name="connsiteY3" fmla="*/ 54771 h 5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5477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3" name="Freeform: Shape 1050">
                <a:extLst>
                  <a:ext uri="{FF2B5EF4-FFF2-40B4-BE49-F238E27FC236}">
                    <a16:creationId xmlns:a16="http://schemas.microsoft.com/office/drawing/2014/main" id="{2F49E87F-D6B0-4122-865F-570D022EC140}"/>
                  </a:ext>
                </a:extLst>
              </p:cNvPr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>
                  <a:gd name="connsiteX0" fmla="*/ 0 w 6095"/>
                  <a:gd name="connsiteY0" fmla="*/ 0 h 37051"/>
                  <a:gd name="connsiteX1" fmla="*/ 6096 w 6095"/>
                  <a:gd name="connsiteY1" fmla="*/ 0 h 37051"/>
                  <a:gd name="connsiteX2" fmla="*/ 6096 w 6095"/>
                  <a:gd name="connsiteY2" fmla="*/ 37051 h 37051"/>
                  <a:gd name="connsiteX3" fmla="*/ 0 w 6095"/>
                  <a:gd name="connsiteY3" fmla="*/ 37051 h 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3705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4" name="Freeform: Shape 1051">
                <a:extLst>
                  <a:ext uri="{FF2B5EF4-FFF2-40B4-BE49-F238E27FC236}">
                    <a16:creationId xmlns:a16="http://schemas.microsoft.com/office/drawing/2014/main" id="{CE86329A-4672-4E94-9C07-36D237A45900}"/>
                  </a:ext>
                </a:extLst>
              </p:cNvPr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>
                  <a:gd name="connsiteX0" fmla="*/ 0 w 6096"/>
                  <a:gd name="connsiteY0" fmla="*/ 0 h 35528"/>
                  <a:gd name="connsiteX1" fmla="*/ 6096 w 6096"/>
                  <a:gd name="connsiteY1" fmla="*/ 0 h 35528"/>
                  <a:gd name="connsiteX2" fmla="*/ 6096 w 6096"/>
                  <a:gd name="connsiteY2" fmla="*/ 35529 h 35528"/>
                  <a:gd name="connsiteX3" fmla="*/ 0 w 6096"/>
                  <a:gd name="connsiteY3" fmla="*/ 35529 h 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528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5" name="Freeform: Shape 1052">
                <a:extLst>
                  <a:ext uri="{FF2B5EF4-FFF2-40B4-BE49-F238E27FC236}">
                    <a16:creationId xmlns:a16="http://schemas.microsoft.com/office/drawing/2014/main" id="{CABD836E-FD45-47FA-BA8E-9C5ACFC69A14}"/>
                  </a:ext>
                </a:extLst>
              </p:cNvPr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>
                  <a:gd name="connsiteX0" fmla="*/ 18193 w 23526"/>
                  <a:gd name="connsiteY0" fmla="*/ 0 h 36766"/>
                  <a:gd name="connsiteX1" fmla="*/ 23527 w 23526"/>
                  <a:gd name="connsiteY1" fmla="*/ 2857 h 36766"/>
                  <a:gd name="connsiteX2" fmla="*/ 5334 w 23526"/>
                  <a:gd name="connsiteY2" fmla="*/ 36767 h 36766"/>
                  <a:gd name="connsiteX3" fmla="*/ 0 w 23526"/>
                  <a:gd name="connsiteY3" fmla="*/ 33909 h 3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36766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6" name="Freeform: Shape 1053">
                <a:extLst>
                  <a:ext uri="{FF2B5EF4-FFF2-40B4-BE49-F238E27FC236}">
                    <a16:creationId xmlns:a16="http://schemas.microsoft.com/office/drawing/2014/main" id="{A4CB7BBE-6A6B-4FCF-9154-996016704356}"/>
                  </a:ext>
                </a:extLst>
              </p:cNvPr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>
                  <a:gd name="connsiteX0" fmla="*/ 0 w 6096"/>
                  <a:gd name="connsiteY0" fmla="*/ 0 h 35242"/>
                  <a:gd name="connsiteX1" fmla="*/ 6096 w 6096"/>
                  <a:gd name="connsiteY1" fmla="*/ 0 h 35242"/>
                  <a:gd name="connsiteX2" fmla="*/ 6096 w 6096"/>
                  <a:gd name="connsiteY2" fmla="*/ 35243 h 35242"/>
                  <a:gd name="connsiteX3" fmla="*/ 0 w 6096"/>
                  <a:gd name="connsiteY3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242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7" name="Freeform: Shape 1054">
                <a:extLst>
                  <a:ext uri="{FF2B5EF4-FFF2-40B4-BE49-F238E27FC236}">
                    <a16:creationId xmlns:a16="http://schemas.microsoft.com/office/drawing/2014/main" id="{987031AF-23E9-4E55-A8FC-5A01804ED7A7}"/>
                  </a:ext>
                </a:extLst>
              </p:cNvPr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>
                  <a:gd name="connsiteX0" fmla="*/ 2857 w 33813"/>
                  <a:gd name="connsiteY0" fmla="*/ 0 h 100107"/>
                  <a:gd name="connsiteX1" fmla="*/ 0 w 33813"/>
                  <a:gd name="connsiteY1" fmla="*/ 47625 h 100107"/>
                  <a:gd name="connsiteX2" fmla="*/ 33814 w 33813"/>
                  <a:gd name="connsiteY2" fmla="*/ 100108 h 100107"/>
                  <a:gd name="connsiteX3" fmla="*/ 30956 w 33813"/>
                  <a:gd name="connsiteY3" fmla="*/ 36481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3" h="100107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8" name="Freeform: Shape 1055">
                <a:extLst>
                  <a:ext uri="{FF2B5EF4-FFF2-40B4-BE49-F238E27FC236}">
                    <a16:creationId xmlns:a16="http://schemas.microsoft.com/office/drawing/2014/main" id="{2F84BA04-A2E9-4E16-A13B-778F49D12D0B}"/>
                  </a:ext>
                </a:extLst>
              </p:cNvPr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>
                  <a:gd name="connsiteX0" fmla="*/ 127063 w 127063"/>
                  <a:gd name="connsiteY0" fmla="*/ 0 h 38957"/>
                  <a:gd name="connsiteX1" fmla="*/ 51530 w 127063"/>
                  <a:gd name="connsiteY1" fmla="*/ 12192 h 38957"/>
                  <a:gd name="connsiteX2" fmla="*/ 0 w 127063"/>
                  <a:gd name="connsiteY2" fmla="*/ 38957 h 38957"/>
                  <a:gd name="connsiteX3" fmla="*/ 59150 w 127063"/>
                  <a:gd name="connsiteY3" fmla="*/ 32576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3" h="38957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639" name="Graphic 2">
                <a:extLst>
                  <a:ext uri="{FF2B5EF4-FFF2-40B4-BE49-F238E27FC236}">
                    <a16:creationId xmlns:a16="http://schemas.microsoft.com/office/drawing/2014/main" id="{39CCC08E-03E5-4EE0-8CB4-4BD8A36D1A46}"/>
                  </a:ext>
                </a:extLst>
              </p:cNvPr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643" name="Freeform: Shape 1060">
                  <a:extLst>
                    <a:ext uri="{FF2B5EF4-FFF2-40B4-BE49-F238E27FC236}">
                      <a16:creationId xmlns:a16="http://schemas.microsoft.com/office/drawing/2014/main" id="{0E571695-7FDD-447A-BA55-E07CB4D2B7C3}"/>
                    </a:ext>
                  </a:extLst>
                </p:cNvPr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>
                    <a:gd name="connsiteX0" fmla="*/ 28427 w 29041"/>
                    <a:gd name="connsiteY0" fmla="*/ 10364 h 29075"/>
                    <a:gd name="connsiteX1" fmla="*/ 18712 w 29041"/>
                    <a:gd name="connsiteY1" fmla="*/ 28462 h 29075"/>
                    <a:gd name="connsiteX2" fmla="*/ 614 w 29041"/>
                    <a:gd name="connsiteY2" fmla="*/ 18746 h 29075"/>
                    <a:gd name="connsiteX3" fmla="*/ 10330 w 29041"/>
                    <a:gd name="connsiteY3" fmla="*/ 649 h 29075"/>
                    <a:gd name="connsiteX4" fmla="*/ 28427 w 29041"/>
                    <a:gd name="connsiteY4" fmla="*/ 10364 h 2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1" h="29075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44" name="Freeform: Shape 1061">
                  <a:extLst>
                    <a:ext uri="{FF2B5EF4-FFF2-40B4-BE49-F238E27FC236}">
                      <a16:creationId xmlns:a16="http://schemas.microsoft.com/office/drawing/2014/main" id="{FE91B28E-7B69-4164-B933-E6C1B691D5BF}"/>
                    </a:ext>
                  </a:extLst>
                </p:cNvPr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>
                    <a:gd name="connsiteX0" fmla="*/ 2617 w 6808"/>
                    <a:gd name="connsiteY0" fmla="*/ 0 h 19145"/>
                    <a:gd name="connsiteX1" fmla="*/ 6808 w 6808"/>
                    <a:gd name="connsiteY1" fmla="*/ 19145 h 19145"/>
                    <a:gd name="connsiteX2" fmla="*/ 2617 w 6808"/>
                    <a:gd name="connsiteY2" fmla="*/ 0 h 19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8" h="19145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640" name="Graphic 2">
                <a:extLst>
                  <a:ext uri="{FF2B5EF4-FFF2-40B4-BE49-F238E27FC236}">
                    <a16:creationId xmlns:a16="http://schemas.microsoft.com/office/drawing/2014/main" id="{9B20A595-C2B0-4F2F-8762-42BA584D4DC5}"/>
                  </a:ext>
                </a:extLst>
              </p:cNvPr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641" name="Freeform: Shape 1058">
                  <a:extLst>
                    <a:ext uri="{FF2B5EF4-FFF2-40B4-BE49-F238E27FC236}">
                      <a16:creationId xmlns:a16="http://schemas.microsoft.com/office/drawing/2014/main" id="{F4B099C7-E033-4EA8-B794-CADDAD541F3E}"/>
                    </a:ext>
                  </a:extLst>
                </p:cNvPr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>
                    <a:gd name="connsiteX0" fmla="*/ 109823 w 112446"/>
                    <a:gd name="connsiteY0" fmla="*/ 63243 h 63243"/>
                    <a:gd name="connsiteX1" fmla="*/ 97917 w 112446"/>
                    <a:gd name="connsiteY1" fmla="*/ 16285 h 63243"/>
                    <a:gd name="connsiteX2" fmla="*/ 25241 w 112446"/>
                    <a:gd name="connsiteY2" fmla="*/ 569 h 63243"/>
                    <a:gd name="connsiteX3" fmla="*/ 0 w 112446"/>
                    <a:gd name="connsiteY3" fmla="*/ 37335 h 63243"/>
                    <a:gd name="connsiteX4" fmla="*/ 109823 w 112446"/>
                    <a:gd name="connsiteY4" fmla="*/ 63243 h 6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446" h="63243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42" name="Freeform: Shape 1059">
                  <a:extLst>
                    <a:ext uri="{FF2B5EF4-FFF2-40B4-BE49-F238E27FC236}">
                      <a16:creationId xmlns:a16="http://schemas.microsoft.com/office/drawing/2014/main" id="{12B3C9CE-3597-4B67-A858-A729A4C8DD12}"/>
                    </a:ext>
                  </a:extLst>
                </p:cNvPr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>
                    <a:gd name="connsiteX0" fmla="*/ 16383 w 28905"/>
                    <a:gd name="connsiteY0" fmla="*/ 6953 h 47556"/>
                    <a:gd name="connsiteX1" fmla="*/ 0 w 28905"/>
                    <a:gd name="connsiteY1" fmla="*/ 0 h 47556"/>
                    <a:gd name="connsiteX2" fmla="*/ 9906 w 28905"/>
                    <a:gd name="connsiteY2" fmla="*/ 43339 h 47556"/>
                    <a:gd name="connsiteX3" fmla="*/ 26194 w 28905"/>
                    <a:gd name="connsiteY3" fmla="*/ 46292 h 47556"/>
                    <a:gd name="connsiteX4" fmla="*/ 16383 w 28905"/>
                    <a:gd name="connsiteY4" fmla="*/ 6953 h 4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5" h="47556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616" name="Freeform: Shape 1033">
              <a:extLst>
                <a:ext uri="{FF2B5EF4-FFF2-40B4-BE49-F238E27FC236}">
                  <a16:creationId xmlns:a16="http://schemas.microsoft.com/office/drawing/2014/main" id="{BAE76ABE-B0D7-4266-A45D-7C46DC9CE40B}"/>
                </a:ext>
              </a:extLst>
            </p:cNvPr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>
                <a:gd name="connsiteX0" fmla="*/ 55684 w 87497"/>
                <a:gd name="connsiteY0" fmla="*/ 0 h 232124"/>
                <a:gd name="connsiteX1" fmla="*/ 1106 w 87497"/>
                <a:gd name="connsiteY1" fmla="*/ 125063 h 232124"/>
                <a:gd name="connsiteX2" fmla="*/ 87498 w 87497"/>
                <a:gd name="connsiteY2" fmla="*/ 232124 h 232124"/>
                <a:gd name="connsiteX3" fmla="*/ 31872 w 87497"/>
                <a:gd name="connsiteY3" fmla="*/ 120491 h 232124"/>
                <a:gd name="connsiteX4" fmla="*/ 55684 w 87497"/>
                <a:gd name="connsiteY4" fmla="*/ 0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7" h="232124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647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2100658" y="80394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648" name="Graphic 19325">
            <a:extLst>
              <a:ext uri="{FF2B5EF4-FFF2-40B4-BE49-F238E27FC236}">
                <a16:creationId xmlns:a16="http://schemas.microsoft.com/office/drawing/2014/main" id="{3F8B1ABC-326F-4BF6-A016-A5E0149DD6C5}"/>
              </a:ext>
            </a:extLst>
          </p:cNvPr>
          <p:cNvSpPr/>
          <p:nvPr/>
        </p:nvSpPr>
        <p:spPr>
          <a:xfrm>
            <a:off x="860289" y="4772169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649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4523970" y="3927144"/>
            <a:ext cx="426511" cy="38042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650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9453714" y="1458135"/>
            <a:ext cx="229656" cy="24418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651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7055307" y="504687"/>
            <a:ext cx="229656" cy="24418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652" name="Group 60">
            <a:extLst>
              <a:ext uri="{FF2B5EF4-FFF2-40B4-BE49-F238E27FC236}">
                <a16:creationId xmlns:a16="http://schemas.microsoft.com/office/drawing/2014/main" id="{C3B58993-7D40-42D2-829D-1155BA0F19C2}"/>
              </a:ext>
            </a:extLst>
          </p:cNvPr>
          <p:cNvGrpSpPr/>
          <p:nvPr/>
        </p:nvGrpSpPr>
        <p:grpSpPr>
          <a:xfrm rot="16444284">
            <a:off x="10620452" y="394789"/>
            <a:ext cx="1274357" cy="1271357"/>
            <a:chOff x="7323229" y="1398492"/>
            <a:chExt cx="7721749" cy="7428451"/>
          </a:xfrm>
        </p:grpSpPr>
        <p:grpSp>
          <p:nvGrpSpPr>
            <p:cNvPr id="653" name="Graphic 15">
              <a:extLst>
                <a:ext uri="{FF2B5EF4-FFF2-40B4-BE49-F238E27FC236}">
                  <a16:creationId xmlns:a16="http://schemas.microsoft.com/office/drawing/2014/main" id="{FB20C0A4-4DD3-4E94-BB4B-CADC5C053C5E}"/>
                </a:ext>
              </a:extLst>
            </p:cNvPr>
            <p:cNvGrpSpPr/>
            <p:nvPr/>
          </p:nvGrpSpPr>
          <p:grpSpPr>
            <a:xfrm rot="20537283">
              <a:off x="7323229" y="1564521"/>
              <a:ext cx="7591292" cy="7262422"/>
              <a:chOff x="6779513" y="2922174"/>
              <a:chExt cx="547687" cy="547687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71" name="Freeform: Shape 27">
                <a:extLst>
                  <a:ext uri="{FF2B5EF4-FFF2-40B4-BE49-F238E27FC236}">
                    <a16:creationId xmlns:a16="http://schemas.microsoft.com/office/drawing/2014/main" id="{E6D4B9E3-3726-4D37-A117-9C406595E3F4}"/>
                  </a:ext>
                </a:extLst>
              </p:cNvPr>
              <p:cNvSpPr/>
              <p:nvPr/>
            </p:nvSpPr>
            <p:spPr>
              <a:xfrm>
                <a:off x="6779513" y="2922174"/>
                <a:ext cx="547687" cy="547687"/>
              </a:xfrm>
              <a:custGeom>
                <a:avLst/>
                <a:gdLst>
                  <a:gd name="connsiteX0" fmla="*/ 547688 w 547687"/>
                  <a:gd name="connsiteY0" fmla="*/ 273844 h 547687"/>
                  <a:gd name="connsiteX1" fmla="*/ 273844 w 547687"/>
                  <a:gd name="connsiteY1" fmla="*/ 547687 h 547687"/>
                  <a:gd name="connsiteX2" fmla="*/ 0 w 547687"/>
                  <a:gd name="connsiteY2" fmla="*/ 273844 h 547687"/>
                  <a:gd name="connsiteX3" fmla="*/ 273844 w 547687"/>
                  <a:gd name="connsiteY3" fmla="*/ 0 h 547687"/>
                  <a:gd name="connsiteX4" fmla="*/ 547688 w 547687"/>
                  <a:gd name="connsiteY4" fmla="*/ 273844 h 547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687" h="547687">
                    <a:moveTo>
                      <a:pt x="547688" y="273844"/>
                    </a:moveTo>
                    <a:cubicBezTo>
                      <a:pt x="547688" y="425083"/>
                      <a:pt x="425083" y="547687"/>
                      <a:pt x="273844" y="547687"/>
                    </a:cubicBezTo>
                    <a:cubicBezTo>
                      <a:pt x="122604" y="547687"/>
                      <a:pt x="0" y="425083"/>
                      <a:pt x="0" y="273844"/>
                    </a:cubicBezTo>
                    <a:cubicBezTo>
                      <a:pt x="0" y="122604"/>
                      <a:pt x="122604" y="0"/>
                      <a:pt x="273844" y="0"/>
                    </a:cubicBezTo>
                    <a:cubicBezTo>
                      <a:pt x="425083" y="0"/>
                      <a:pt x="547688" y="122604"/>
                      <a:pt x="547688" y="2738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2" name="Freeform: Shape 28">
                <a:extLst>
                  <a:ext uri="{FF2B5EF4-FFF2-40B4-BE49-F238E27FC236}">
                    <a16:creationId xmlns:a16="http://schemas.microsoft.com/office/drawing/2014/main" id="{3DB07990-892F-4BF0-9686-4F186B4C14DA}"/>
                  </a:ext>
                </a:extLst>
              </p:cNvPr>
              <p:cNvSpPr/>
              <p:nvPr/>
            </p:nvSpPr>
            <p:spPr>
              <a:xfrm>
                <a:off x="7009065" y="3110388"/>
                <a:ext cx="107823" cy="107823"/>
              </a:xfrm>
              <a:custGeom>
                <a:avLst/>
                <a:gdLst>
                  <a:gd name="connsiteX0" fmla="*/ 107823 w 107823"/>
                  <a:gd name="connsiteY0" fmla="*/ 53912 h 107823"/>
                  <a:gd name="connsiteX1" fmla="*/ 53912 w 107823"/>
                  <a:gd name="connsiteY1" fmla="*/ 107823 h 107823"/>
                  <a:gd name="connsiteX2" fmla="*/ 0 w 107823"/>
                  <a:gd name="connsiteY2" fmla="*/ 53912 h 107823"/>
                  <a:gd name="connsiteX3" fmla="*/ 53912 w 107823"/>
                  <a:gd name="connsiteY3" fmla="*/ 0 h 107823"/>
                  <a:gd name="connsiteX4" fmla="*/ 107823 w 107823"/>
                  <a:gd name="connsiteY4" fmla="*/ 53912 h 10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823" h="107823">
                    <a:moveTo>
                      <a:pt x="107823" y="53912"/>
                    </a:moveTo>
                    <a:cubicBezTo>
                      <a:pt x="107823" y="83725"/>
                      <a:pt x="83630" y="107823"/>
                      <a:pt x="53912" y="107823"/>
                    </a:cubicBezTo>
                    <a:cubicBezTo>
                      <a:pt x="24099" y="107823"/>
                      <a:pt x="0" y="83630"/>
                      <a:pt x="0" y="53912"/>
                    </a:cubicBezTo>
                    <a:cubicBezTo>
                      <a:pt x="0" y="24099"/>
                      <a:pt x="24194" y="0"/>
                      <a:pt x="53912" y="0"/>
                    </a:cubicBezTo>
                    <a:cubicBezTo>
                      <a:pt x="83630" y="-95"/>
                      <a:pt x="107823" y="24099"/>
                      <a:pt x="107823" y="539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3" name="Freeform: Shape 29">
                <a:extLst>
                  <a:ext uri="{FF2B5EF4-FFF2-40B4-BE49-F238E27FC236}">
                    <a16:creationId xmlns:a16="http://schemas.microsoft.com/office/drawing/2014/main" id="{3FE75EF9-C4B7-4FAC-8FCC-BAC972747A79}"/>
                  </a:ext>
                </a:extLst>
              </p:cNvPr>
              <p:cNvSpPr/>
              <p:nvPr/>
            </p:nvSpPr>
            <p:spPr>
              <a:xfrm>
                <a:off x="6996302" y="3050762"/>
                <a:ext cx="24955" cy="24955"/>
              </a:xfrm>
              <a:custGeom>
                <a:avLst/>
                <a:gdLst>
                  <a:gd name="connsiteX0" fmla="*/ 24956 w 24955"/>
                  <a:gd name="connsiteY0" fmla="*/ 12478 h 24955"/>
                  <a:gd name="connsiteX1" fmla="*/ 12478 w 24955"/>
                  <a:gd name="connsiteY1" fmla="*/ 24956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6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6" y="12478"/>
                    </a:moveTo>
                    <a:cubicBezTo>
                      <a:pt x="24956" y="19369"/>
                      <a:pt x="19369" y="24956"/>
                      <a:pt x="12478" y="24956"/>
                    </a:cubicBezTo>
                    <a:cubicBezTo>
                      <a:pt x="5587" y="24956"/>
                      <a:pt x="0" y="19369"/>
                      <a:pt x="0" y="12478"/>
                    </a:cubicBezTo>
                    <a:cubicBezTo>
                      <a:pt x="0" y="5587"/>
                      <a:pt x="5587" y="0"/>
                      <a:pt x="12478" y="0"/>
                    </a:cubicBezTo>
                    <a:cubicBezTo>
                      <a:pt x="19369" y="0"/>
                      <a:pt x="24956" y="5587"/>
                      <a:pt x="24956" y="124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4" name="Freeform: Shape 30">
                <a:extLst>
                  <a:ext uri="{FF2B5EF4-FFF2-40B4-BE49-F238E27FC236}">
                    <a16:creationId xmlns:a16="http://schemas.microsoft.com/office/drawing/2014/main" id="{9677A42C-7727-4CB5-A5E5-9EA6B2616903}"/>
                  </a:ext>
                </a:extLst>
              </p:cNvPr>
              <p:cNvSpPr/>
              <p:nvPr/>
            </p:nvSpPr>
            <p:spPr>
              <a:xfrm>
                <a:off x="7280623" y="3196018"/>
                <a:ext cx="24955" cy="24955"/>
              </a:xfrm>
              <a:custGeom>
                <a:avLst/>
                <a:gdLst>
                  <a:gd name="connsiteX0" fmla="*/ 24955 w 24955"/>
                  <a:gd name="connsiteY0" fmla="*/ 12478 h 24955"/>
                  <a:gd name="connsiteX1" fmla="*/ 12478 w 24955"/>
                  <a:gd name="connsiteY1" fmla="*/ 24956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5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5" y="12478"/>
                    </a:moveTo>
                    <a:cubicBezTo>
                      <a:pt x="24955" y="19336"/>
                      <a:pt x="19336" y="24956"/>
                      <a:pt x="12478" y="24956"/>
                    </a:cubicBezTo>
                    <a:cubicBezTo>
                      <a:pt x="5620" y="24956"/>
                      <a:pt x="0" y="19336"/>
                      <a:pt x="0" y="12478"/>
                    </a:cubicBezTo>
                    <a:cubicBezTo>
                      <a:pt x="0" y="5620"/>
                      <a:pt x="5620" y="0"/>
                      <a:pt x="12478" y="0"/>
                    </a:cubicBezTo>
                    <a:cubicBezTo>
                      <a:pt x="19336" y="0"/>
                      <a:pt x="24955" y="5620"/>
                      <a:pt x="24955" y="124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5" name="Freeform: Shape 31">
                <a:extLst>
                  <a:ext uri="{FF2B5EF4-FFF2-40B4-BE49-F238E27FC236}">
                    <a16:creationId xmlns:a16="http://schemas.microsoft.com/office/drawing/2014/main" id="{D1153B96-B811-4F27-B3A3-6953A466EF48}"/>
                  </a:ext>
                </a:extLst>
              </p:cNvPr>
              <p:cNvSpPr/>
              <p:nvPr/>
            </p:nvSpPr>
            <p:spPr>
              <a:xfrm>
                <a:off x="7224902" y="3075813"/>
                <a:ext cx="24955" cy="24955"/>
              </a:xfrm>
              <a:custGeom>
                <a:avLst/>
                <a:gdLst>
                  <a:gd name="connsiteX0" fmla="*/ 24956 w 24955"/>
                  <a:gd name="connsiteY0" fmla="*/ 12478 h 24955"/>
                  <a:gd name="connsiteX1" fmla="*/ 12478 w 24955"/>
                  <a:gd name="connsiteY1" fmla="*/ 24955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6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6" y="12478"/>
                    </a:moveTo>
                    <a:cubicBezTo>
                      <a:pt x="24956" y="19369"/>
                      <a:pt x="19369" y="24955"/>
                      <a:pt x="12478" y="24955"/>
                    </a:cubicBezTo>
                    <a:cubicBezTo>
                      <a:pt x="5587" y="24955"/>
                      <a:pt x="0" y="19369"/>
                      <a:pt x="0" y="12478"/>
                    </a:cubicBezTo>
                    <a:cubicBezTo>
                      <a:pt x="0" y="5586"/>
                      <a:pt x="5587" y="0"/>
                      <a:pt x="12478" y="0"/>
                    </a:cubicBezTo>
                    <a:cubicBezTo>
                      <a:pt x="19369" y="0"/>
                      <a:pt x="24956" y="5586"/>
                      <a:pt x="24956" y="124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6" name="Freeform: Shape 32">
                <a:extLst>
                  <a:ext uri="{FF2B5EF4-FFF2-40B4-BE49-F238E27FC236}">
                    <a16:creationId xmlns:a16="http://schemas.microsoft.com/office/drawing/2014/main" id="{C5899BE0-43E8-4DC3-856F-D6EEBE04DB59}"/>
                  </a:ext>
                </a:extLst>
              </p:cNvPr>
              <p:cNvSpPr/>
              <p:nvPr/>
            </p:nvSpPr>
            <p:spPr>
              <a:xfrm>
                <a:off x="7062977" y="3258312"/>
                <a:ext cx="24955" cy="24955"/>
              </a:xfrm>
              <a:custGeom>
                <a:avLst/>
                <a:gdLst>
                  <a:gd name="connsiteX0" fmla="*/ 24956 w 24955"/>
                  <a:gd name="connsiteY0" fmla="*/ 12478 h 24955"/>
                  <a:gd name="connsiteX1" fmla="*/ 12478 w 24955"/>
                  <a:gd name="connsiteY1" fmla="*/ 24955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6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6" y="12478"/>
                    </a:moveTo>
                    <a:cubicBezTo>
                      <a:pt x="24956" y="19369"/>
                      <a:pt x="19369" y="24955"/>
                      <a:pt x="12478" y="24955"/>
                    </a:cubicBezTo>
                    <a:cubicBezTo>
                      <a:pt x="5587" y="24955"/>
                      <a:pt x="0" y="19369"/>
                      <a:pt x="0" y="12478"/>
                    </a:cubicBezTo>
                    <a:cubicBezTo>
                      <a:pt x="0" y="5586"/>
                      <a:pt x="5587" y="0"/>
                      <a:pt x="12478" y="0"/>
                    </a:cubicBezTo>
                    <a:cubicBezTo>
                      <a:pt x="19369" y="0"/>
                      <a:pt x="24956" y="5586"/>
                      <a:pt x="24956" y="124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7" name="Freeform: Shape 33">
                <a:extLst>
                  <a:ext uri="{FF2B5EF4-FFF2-40B4-BE49-F238E27FC236}">
                    <a16:creationId xmlns:a16="http://schemas.microsoft.com/office/drawing/2014/main" id="{D80AE9FD-1CA5-4FB9-A82C-9FE7D3401334}"/>
                  </a:ext>
                </a:extLst>
              </p:cNvPr>
              <p:cNvSpPr/>
              <p:nvPr/>
            </p:nvSpPr>
            <p:spPr>
              <a:xfrm>
                <a:off x="7224902" y="3283362"/>
                <a:ext cx="24955" cy="24955"/>
              </a:xfrm>
              <a:custGeom>
                <a:avLst/>
                <a:gdLst>
                  <a:gd name="connsiteX0" fmla="*/ 24956 w 24955"/>
                  <a:gd name="connsiteY0" fmla="*/ 12478 h 24955"/>
                  <a:gd name="connsiteX1" fmla="*/ 12478 w 24955"/>
                  <a:gd name="connsiteY1" fmla="*/ 24956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6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6" y="12478"/>
                    </a:moveTo>
                    <a:cubicBezTo>
                      <a:pt x="24956" y="19369"/>
                      <a:pt x="19369" y="24956"/>
                      <a:pt x="12478" y="24956"/>
                    </a:cubicBezTo>
                    <a:cubicBezTo>
                      <a:pt x="5587" y="24956"/>
                      <a:pt x="0" y="19369"/>
                      <a:pt x="0" y="12478"/>
                    </a:cubicBezTo>
                    <a:cubicBezTo>
                      <a:pt x="0" y="5586"/>
                      <a:pt x="5587" y="0"/>
                      <a:pt x="12478" y="0"/>
                    </a:cubicBezTo>
                    <a:cubicBezTo>
                      <a:pt x="19369" y="0"/>
                      <a:pt x="24956" y="5586"/>
                      <a:pt x="24956" y="124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8" name="Freeform: Shape 34">
                <a:extLst>
                  <a:ext uri="{FF2B5EF4-FFF2-40B4-BE49-F238E27FC236}">
                    <a16:creationId xmlns:a16="http://schemas.microsoft.com/office/drawing/2014/main" id="{6B355B79-C48C-4E47-B479-8BE7200EFD37}"/>
                  </a:ext>
                </a:extLst>
              </p:cNvPr>
              <p:cNvSpPr/>
              <p:nvPr/>
            </p:nvSpPr>
            <p:spPr>
              <a:xfrm>
                <a:off x="6916864" y="3212306"/>
                <a:ext cx="24955" cy="24955"/>
              </a:xfrm>
              <a:custGeom>
                <a:avLst/>
                <a:gdLst>
                  <a:gd name="connsiteX0" fmla="*/ 24955 w 24955"/>
                  <a:gd name="connsiteY0" fmla="*/ 12478 h 24955"/>
                  <a:gd name="connsiteX1" fmla="*/ 12478 w 24955"/>
                  <a:gd name="connsiteY1" fmla="*/ 24955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5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5" y="12478"/>
                    </a:moveTo>
                    <a:cubicBezTo>
                      <a:pt x="24955" y="19369"/>
                      <a:pt x="19369" y="24955"/>
                      <a:pt x="12478" y="24955"/>
                    </a:cubicBezTo>
                    <a:cubicBezTo>
                      <a:pt x="5587" y="24955"/>
                      <a:pt x="0" y="19369"/>
                      <a:pt x="0" y="12478"/>
                    </a:cubicBezTo>
                    <a:cubicBezTo>
                      <a:pt x="0" y="5586"/>
                      <a:pt x="5587" y="0"/>
                      <a:pt x="12478" y="0"/>
                    </a:cubicBezTo>
                    <a:cubicBezTo>
                      <a:pt x="19369" y="0"/>
                      <a:pt x="24955" y="5586"/>
                      <a:pt x="24955" y="124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9" name="Freeform: Shape 35">
                <a:extLst>
                  <a:ext uri="{FF2B5EF4-FFF2-40B4-BE49-F238E27FC236}">
                    <a16:creationId xmlns:a16="http://schemas.microsoft.com/office/drawing/2014/main" id="{190273B6-13FC-45D8-AA27-363CE01654E6}"/>
                  </a:ext>
                </a:extLst>
              </p:cNvPr>
              <p:cNvSpPr/>
              <p:nvPr/>
            </p:nvSpPr>
            <p:spPr>
              <a:xfrm>
                <a:off x="7148607" y="3142011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0" name="Freeform: Shape 36">
                <a:extLst>
                  <a:ext uri="{FF2B5EF4-FFF2-40B4-BE49-F238E27FC236}">
                    <a16:creationId xmlns:a16="http://schemas.microsoft.com/office/drawing/2014/main" id="{2C61E4C3-7580-4D5D-B4F3-ED48A799FB29}"/>
                  </a:ext>
                </a:extLst>
              </p:cNvPr>
              <p:cNvSpPr/>
              <p:nvPr/>
            </p:nvSpPr>
            <p:spPr>
              <a:xfrm>
                <a:off x="7053357" y="3347656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1" name="Freeform: Shape 37">
                <a:extLst>
                  <a:ext uri="{FF2B5EF4-FFF2-40B4-BE49-F238E27FC236}">
                    <a16:creationId xmlns:a16="http://schemas.microsoft.com/office/drawing/2014/main" id="{B5F036D3-1FE4-4CDF-84BA-B83912C70BBF}"/>
                  </a:ext>
                </a:extLst>
              </p:cNvPr>
              <p:cNvSpPr/>
              <p:nvPr/>
            </p:nvSpPr>
            <p:spPr>
              <a:xfrm>
                <a:off x="6853141" y="3100768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2" name="Freeform: Shape 38">
                <a:extLst>
                  <a:ext uri="{FF2B5EF4-FFF2-40B4-BE49-F238E27FC236}">
                    <a16:creationId xmlns:a16="http://schemas.microsoft.com/office/drawing/2014/main" id="{746A7994-851E-498A-9F59-EF7BA56D53D9}"/>
                  </a:ext>
                </a:extLst>
              </p:cNvPr>
              <p:cNvSpPr/>
              <p:nvPr/>
            </p:nvSpPr>
            <p:spPr>
              <a:xfrm>
                <a:off x="6948582" y="3261836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3" name="Freeform: Shape 39">
                <a:extLst>
                  <a:ext uri="{FF2B5EF4-FFF2-40B4-BE49-F238E27FC236}">
                    <a16:creationId xmlns:a16="http://schemas.microsoft.com/office/drawing/2014/main" id="{412A6666-64BB-4594-98AF-BD0902E4E8E3}"/>
                  </a:ext>
                </a:extLst>
              </p:cNvPr>
              <p:cNvSpPr/>
              <p:nvPr/>
            </p:nvSpPr>
            <p:spPr>
              <a:xfrm>
                <a:off x="7143844" y="3244595"/>
                <a:ext cx="52387" cy="52387"/>
              </a:xfrm>
              <a:custGeom>
                <a:avLst/>
                <a:gdLst>
                  <a:gd name="connsiteX0" fmla="*/ 52388 w 52387"/>
                  <a:gd name="connsiteY0" fmla="*/ 26194 h 52387"/>
                  <a:gd name="connsiteX1" fmla="*/ 26194 w 52387"/>
                  <a:gd name="connsiteY1" fmla="*/ 52388 h 52387"/>
                  <a:gd name="connsiteX2" fmla="*/ 0 w 52387"/>
                  <a:gd name="connsiteY2" fmla="*/ 26194 h 52387"/>
                  <a:gd name="connsiteX3" fmla="*/ 26194 w 52387"/>
                  <a:gd name="connsiteY3" fmla="*/ 0 h 52387"/>
                  <a:gd name="connsiteX4" fmla="*/ 52388 w 52387"/>
                  <a:gd name="connsiteY4" fmla="*/ 26194 h 5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87" h="52387">
                    <a:moveTo>
                      <a:pt x="52388" y="26194"/>
                    </a:moveTo>
                    <a:cubicBezTo>
                      <a:pt x="52388" y="40672"/>
                      <a:pt x="40672" y="52388"/>
                      <a:pt x="26194" y="52388"/>
                    </a:cubicBezTo>
                    <a:cubicBezTo>
                      <a:pt x="11716" y="52388"/>
                      <a:pt x="0" y="40672"/>
                      <a:pt x="0" y="26194"/>
                    </a:cubicBezTo>
                    <a:cubicBezTo>
                      <a:pt x="0" y="11716"/>
                      <a:pt x="11716" y="0"/>
                      <a:pt x="26194" y="0"/>
                    </a:cubicBezTo>
                    <a:cubicBezTo>
                      <a:pt x="40672" y="0"/>
                      <a:pt x="52388" y="11811"/>
                      <a:pt x="52388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4" name="Freeform: Shape 40">
                <a:extLst>
                  <a:ext uri="{FF2B5EF4-FFF2-40B4-BE49-F238E27FC236}">
                    <a16:creationId xmlns:a16="http://schemas.microsoft.com/office/drawing/2014/main" id="{E1D4533A-3CE0-478D-A99C-D640C0AB3982}"/>
                  </a:ext>
                </a:extLst>
              </p:cNvPr>
              <p:cNvSpPr/>
              <p:nvPr/>
            </p:nvSpPr>
            <p:spPr>
              <a:xfrm>
                <a:off x="6865048" y="3273742"/>
                <a:ext cx="52387" cy="52387"/>
              </a:xfrm>
              <a:custGeom>
                <a:avLst/>
                <a:gdLst>
                  <a:gd name="connsiteX0" fmla="*/ 52387 w 52387"/>
                  <a:gd name="connsiteY0" fmla="*/ 26194 h 52387"/>
                  <a:gd name="connsiteX1" fmla="*/ 26194 w 52387"/>
                  <a:gd name="connsiteY1" fmla="*/ 52387 h 52387"/>
                  <a:gd name="connsiteX2" fmla="*/ 0 w 52387"/>
                  <a:gd name="connsiteY2" fmla="*/ 26194 h 52387"/>
                  <a:gd name="connsiteX3" fmla="*/ 26194 w 52387"/>
                  <a:gd name="connsiteY3" fmla="*/ 0 h 52387"/>
                  <a:gd name="connsiteX4" fmla="*/ 52387 w 52387"/>
                  <a:gd name="connsiteY4" fmla="*/ 26194 h 5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87" h="52387">
                    <a:moveTo>
                      <a:pt x="52387" y="26194"/>
                    </a:moveTo>
                    <a:cubicBezTo>
                      <a:pt x="52387" y="40660"/>
                      <a:pt x="40660" y="52387"/>
                      <a:pt x="26194" y="52387"/>
                    </a:cubicBezTo>
                    <a:cubicBezTo>
                      <a:pt x="11727" y="52387"/>
                      <a:pt x="0" y="40660"/>
                      <a:pt x="0" y="26194"/>
                    </a:cubicBezTo>
                    <a:cubicBezTo>
                      <a:pt x="0" y="11727"/>
                      <a:pt x="11727" y="0"/>
                      <a:pt x="26194" y="0"/>
                    </a:cubicBezTo>
                    <a:cubicBezTo>
                      <a:pt x="40660" y="0"/>
                      <a:pt x="52387" y="11727"/>
                      <a:pt x="52387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5" name="Freeform: Shape 41">
                <a:extLst>
                  <a:ext uri="{FF2B5EF4-FFF2-40B4-BE49-F238E27FC236}">
                    <a16:creationId xmlns:a16="http://schemas.microsoft.com/office/drawing/2014/main" id="{984C8791-B3D6-40A8-B1B3-0AA6F22BA8BA}"/>
                  </a:ext>
                </a:extLst>
              </p:cNvPr>
              <p:cNvSpPr/>
              <p:nvPr/>
            </p:nvSpPr>
            <p:spPr>
              <a:xfrm>
                <a:off x="7100982" y="3007804"/>
                <a:ext cx="69151" cy="69151"/>
              </a:xfrm>
              <a:custGeom>
                <a:avLst/>
                <a:gdLst>
                  <a:gd name="connsiteX0" fmla="*/ 69151 w 69151"/>
                  <a:gd name="connsiteY0" fmla="*/ 34576 h 69151"/>
                  <a:gd name="connsiteX1" fmla="*/ 34576 w 69151"/>
                  <a:gd name="connsiteY1" fmla="*/ 69152 h 69151"/>
                  <a:gd name="connsiteX2" fmla="*/ 0 w 69151"/>
                  <a:gd name="connsiteY2" fmla="*/ 34576 h 69151"/>
                  <a:gd name="connsiteX3" fmla="*/ 34576 w 69151"/>
                  <a:gd name="connsiteY3" fmla="*/ 0 h 69151"/>
                  <a:gd name="connsiteX4" fmla="*/ 69151 w 69151"/>
                  <a:gd name="connsiteY4" fmla="*/ 34576 h 69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151" h="69151">
                    <a:moveTo>
                      <a:pt x="69151" y="34576"/>
                    </a:moveTo>
                    <a:cubicBezTo>
                      <a:pt x="69151" y="53671"/>
                      <a:pt x="53671" y="69152"/>
                      <a:pt x="34576" y="69152"/>
                    </a:cubicBezTo>
                    <a:cubicBezTo>
                      <a:pt x="15480" y="69152"/>
                      <a:pt x="0" y="53671"/>
                      <a:pt x="0" y="34576"/>
                    </a:cubicBezTo>
                    <a:cubicBezTo>
                      <a:pt x="0" y="15480"/>
                      <a:pt x="15480" y="0"/>
                      <a:pt x="34576" y="0"/>
                    </a:cubicBezTo>
                    <a:cubicBezTo>
                      <a:pt x="53671" y="0"/>
                      <a:pt x="69151" y="15480"/>
                      <a:pt x="69151" y="345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6" name="Freeform: Shape 42">
                <a:extLst>
                  <a:ext uri="{FF2B5EF4-FFF2-40B4-BE49-F238E27FC236}">
                    <a16:creationId xmlns:a16="http://schemas.microsoft.com/office/drawing/2014/main" id="{CB58BC66-E513-4B36-A836-243125FA8E2D}"/>
                  </a:ext>
                </a:extLst>
              </p:cNvPr>
              <p:cNvSpPr/>
              <p:nvPr/>
            </p:nvSpPr>
            <p:spPr>
              <a:xfrm>
                <a:off x="6952106" y="2957036"/>
                <a:ext cx="69151" cy="69151"/>
              </a:xfrm>
              <a:custGeom>
                <a:avLst/>
                <a:gdLst>
                  <a:gd name="connsiteX0" fmla="*/ 69152 w 69151"/>
                  <a:gd name="connsiteY0" fmla="*/ 34576 h 69151"/>
                  <a:gd name="connsiteX1" fmla="*/ 34576 w 69151"/>
                  <a:gd name="connsiteY1" fmla="*/ 69152 h 69151"/>
                  <a:gd name="connsiteX2" fmla="*/ 0 w 69151"/>
                  <a:gd name="connsiteY2" fmla="*/ 34576 h 69151"/>
                  <a:gd name="connsiteX3" fmla="*/ 34576 w 69151"/>
                  <a:gd name="connsiteY3" fmla="*/ 0 h 69151"/>
                  <a:gd name="connsiteX4" fmla="*/ 69152 w 69151"/>
                  <a:gd name="connsiteY4" fmla="*/ 34576 h 69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151" h="69151">
                    <a:moveTo>
                      <a:pt x="69152" y="34576"/>
                    </a:moveTo>
                    <a:cubicBezTo>
                      <a:pt x="69152" y="53671"/>
                      <a:pt x="53671" y="69152"/>
                      <a:pt x="34576" y="69152"/>
                    </a:cubicBezTo>
                    <a:cubicBezTo>
                      <a:pt x="15480" y="69152"/>
                      <a:pt x="0" y="53671"/>
                      <a:pt x="0" y="34576"/>
                    </a:cubicBezTo>
                    <a:cubicBezTo>
                      <a:pt x="0" y="15480"/>
                      <a:pt x="15480" y="0"/>
                      <a:pt x="34576" y="0"/>
                    </a:cubicBezTo>
                    <a:cubicBezTo>
                      <a:pt x="53671" y="0"/>
                      <a:pt x="69152" y="15480"/>
                      <a:pt x="69152" y="345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654" name="Graphic 15">
              <a:extLst>
                <a:ext uri="{FF2B5EF4-FFF2-40B4-BE49-F238E27FC236}">
                  <a16:creationId xmlns:a16="http://schemas.microsoft.com/office/drawing/2014/main" id="{FC2E765F-45BE-4334-8ADB-7CC88A4AD41E}"/>
                </a:ext>
              </a:extLst>
            </p:cNvPr>
            <p:cNvGrpSpPr/>
            <p:nvPr/>
          </p:nvGrpSpPr>
          <p:grpSpPr>
            <a:xfrm rot="20537283">
              <a:off x="7453686" y="1398492"/>
              <a:ext cx="7591292" cy="7262422"/>
              <a:chOff x="6779513" y="2922174"/>
              <a:chExt cx="547687" cy="547687"/>
            </a:xfrm>
          </p:grpSpPr>
          <p:sp>
            <p:nvSpPr>
              <p:cNvPr id="655" name="Freeform: Shape 44">
                <a:extLst>
                  <a:ext uri="{FF2B5EF4-FFF2-40B4-BE49-F238E27FC236}">
                    <a16:creationId xmlns:a16="http://schemas.microsoft.com/office/drawing/2014/main" id="{51629CFE-C73A-4BE2-9459-B02E46DB9036}"/>
                  </a:ext>
                </a:extLst>
              </p:cNvPr>
              <p:cNvSpPr/>
              <p:nvPr/>
            </p:nvSpPr>
            <p:spPr>
              <a:xfrm>
                <a:off x="6779513" y="2922174"/>
                <a:ext cx="547687" cy="547687"/>
              </a:xfrm>
              <a:custGeom>
                <a:avLst/>
                <a:gdLst>
                  <a:gd name="connsiteX0" fmla="*/ 547688 w 547687"/>
                  <a:gd name="connsiteY0" fmla="*/ 273844 h 547687"/>
                  <a:gd name="connsiteX1" fmla="*/ 273844 w 547687"/>
                  <a:gd name="connsiteY1" fmla="*/ 547687 h 547687"/>
                  <a:gd name="connsiteX2" fmla="*/ 0 w 547687"/>
                  <a:gd name="connsiteY2" fmla="*/ 273844 h 547687"/>
                  <a:gd name="connsiteX3" fmla="*/ 273844 w 547687"/>
                  <a:gd name="connsiteY3" fmla="*/ 0 h 547687"/>
                  <a:gd name="connsiteX4" fmla="*/ 547688 w 547687"/>
                  <a:gd name="connsiteY4" fmla="*/ 273844 h 547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687" h="547687">
                    <a:moveTo>
                      <a:pt x="547688" y="273844"/>
                    </a:moveTo>
                    <a:cubicBezTo>
                      <a:pt x="547688" y="425083"/>
                      <a:pt x="425083" y="547687"/>
                      <a:pt x="273844" y="547687"/>
                    </a:cubicBezTo>
                    <a:cubicBezTo>
                      <a:pt x="122604" y="547687"/>
                      <a:pt x="0" y="425083"/>
                      <a:pt x="0" y="273844"/>
                    </a:cubicBezTo>
                    <a:cubicBezTo>
                      <a:pt x="0" y="122604"/>
                      <a:pt x="122604" y="0"/>
                      <a:pt x="273844" y="0"/>
                    </a:cubicBezTo>
                    <a:cubicBezTo>
                      <a:pt x="425083" y="0"/>
                      <a:pt x="547688" y="122604"/>
                      <a:pt x="547688" y="273844"/>
                    </a:cubicBezTo>
                    <a:close/>
                  </a:path>
                </a:pathLst>
              </a:custGeom>
              <a:solidFill>
                <a:srgbClr val="D3EF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6" name="Freeform: Shape 45">
                <a:extLst>
                  <a:ext uri="{FF2B5EF4-FFF2-40B4-BE49-F238E27FC236}">
                    <a16:creationId xmlns:a16="http://schemas.microsoft.com/office/drawing/2014/main" id="{3F8B9992-7677-4994-9550-1DE0A4A2960E}"/>
                  </a:ext>
                </a:extLst>
              </p:cNvPr>
              <p:cNvSpPr/>
              <p:nvPr/>
            </p:nvSpPr>
            <p:spPr>
              <a:xfrm>
                <a:off x="7009065" y="3110388"/>
                <a:ext cx="107823" cy="107823"/>
              </a:xfrm>
              <a:custGeom>
                <a:avLst/>
                <a:gdLst>
                  <a:gd name="connsiteX0" fmla="*/ 107823 w 107823"/>
                  <a:gd name="connsiteY0" fmla="*/ 53912 h 107823"/>
                  <a:gd name="connsiteX1" fmla="*/ 53912 w 107823"/>
                  <a:gd name="connsiteY1" fmla="*/ 107823 h 107823"/>
                  <a:gd name="connsiteX2" fmla="*/ 0 w 107823"/>
                  <a:gd name="connsiteY2" fmla="*/ 53912 h 107823"/>
                  <a:gd name="connsiteX3" fmla="*/ 53912 w 107823"/>
                  <a:gd name="connsiteY3" fmla="*/ 0 h 107823"/>
                  <a:gd name="connsiteX4" fmla="*/ 107823 w 107823"/>
                  <a:gd name="connsiteY4" fmla="*/ 53912 h 10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823" h="107823">
                    <a:moveTo>
                      <a:pt x="107823" y="53912"/>
                    </a:moveTo>
                    <a:cubicBezTo>
                      <a:pt x="107823" y="83725"/>
                      <a:pt x="83630" y="107823"/>
                      <a:pt x="53912" y="107823"/>
                    </a:cubicBezTo>
                    <a:cubicBezTo>
                      <a:pt x="24099" y="107823"/>
                      <a:pt x="0" y="83630"/>
                      <a:pt x="0" y="53912"/>
                    </a:cubicBezTo>
                    <a:cubicBezTo>
                      <a:pt x="0" y="24099"/>
                      <a:pt x="24194" y="0"/>
                      <a:pt x="53912" y="0"/>
                    </a:cubicBezTo>
                    <a:cubicBezTo>
                      <a:pt x="83630" y="-95"/>
                      <a:pt x="107823" y="24099"/>
                      <a:pt x="107823" y="53912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7" name="Freeform: Shape 46">
                <a:extLst>
                  <a:ext uri="{FF2B5EF4-FFF2-40B4-BE49-F238E27FC236}">
                    <a16:creationId xmlns:a16="http://schemas.microsoft.com/office/drawing/2014/main" id="{0618B635-7C94-4429-B4DF-DEFE9AA2FB37}"/>
                  </a:ext>
                </a:extLst>
              </p:cNvPr>
              <p:cNvSpPr/>
              <p:nvPr/>
            </p:nvSpPr>
            <p:spPr>
              <a:xfrm>
                <a:off x="6996302" y="3050762"/>
                <a:ext cx="24955" cy="24955"/>
              </a:xfrm>
              <a:custGeom>
                <a:avLst/>
                <a:gdLst>
                  <a:gd name="connsiteX0" fmla="*/ 24956 w 24955"/>
                  <a:gd name="connsiteY0" fmla="*/ 12478 h 24955"/>
                  <a:gd name="connsiteX1" fmla="*/ 12478 w 24955"/>
                  <a:gd name="connsiteY1" fmla="*/ 24956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6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6" y="12478"/>
                    </a:moveTo>
                    <a:cubicBezTo>
                      <a:pt x="24956" y="19369"/>
                      <a:pt x="19369" y="24956"/>
                      <a:pt x="12478" y="24956"/>
                    </a:cubicBezTo>
                    <a:cubicBezTo>
                      <a:pt x="5587" y="24956"/>
                      <a:pt x="0" y="19369"/>
                      <a:pt x="0" y="12478"/>
                    </a:cubicBezTo>
                    <a:cubicBezTo>
                      <a:pt x="0" y="5587"/>
                      <a:pt x="5587" y="0"/>
                      <a:pt x="12478" y="0"/>
                    </a:cubicBezTo>
                    <a:cubicBezTo>
                      <a:pt x="19369" y="0"/>
                      <a:pt x="24956" y="5587"/>
                      <a:pt x="24956" y="12478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8" name="Freeform: Shape 47">
                <a:extLst>
                  <a:ext uri="{FF2B5EF4-FFF2-40B4-BE49-F238E27FC236}">
                    <a16:creationId xmlns:a16="http://schemas.microsoft.com/office/drawing/2014/main" id="{A753ED26-45D5-45F4-AFC7-12CEF36D06B6}"/>
                  </a:ext>
                </a:extLst>
              </p:cNvPr>
              <p:cNvSpPr/>
              <p:nvPr/>
            </p:nvSpPr>
            <p:spPr>
              <a:xfrm>
                <a:off x="7280623" y="3196018"/>
                <a:ext cx="24955" cy="24955"/>
              </a:xfrm>
              <a:custGeom>
                <a:avLst/>
                <a:gdLst>
                  <a:gd name="connsiteX0" fmla="*/ 24955 w 24955"/>
                  <a:gd name="connsiteY0" fmla="*/ 12478 h 24955"/>
                  <a:gd name="connsiteX1" fmla="*/ 12478 w 24955"/>
                  <a:gd name="connsiteY1" fmla="*/ 24956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5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5" y="12478"/>
                    </a:moveTo>
                    <a:cubicBezTo>
                      <a:pt x="24955" y="19336"/>
                      <a:pt x="19336" y="24956"/>
                      <a:pt x="12478" y="24956"/>
                    </a:cubicBezTo>
                    <a:cubicBezTo>
                      <a:pt x="5620" y="24956"/>
                      <a:pt x="0" y="19336"/>
                      <a:pt x="0" y="12478"/>
                    </a:cubicBezTo>
                    <a:cubicBezTo>
                      <a:pt x="0" y="5620"/>
                      <a:pt x="5620" y="0"/>
                      <a:pt x="12478" y="0"/>
                    </a:cubicBezTo>
                    <a:cubicBezTo>
                      <a:pt x="19336" y="0"/>
                      <a:pt x="24955" y="5620"/>
                      <a:pt x="24955" y="12478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9" name="Freeform: Shape 48">
                <a:extLst>
                  <a:ext uri="{FF2B5EF4-FFF2-40B4-BE49-F238E27FC236}">
                    <a16:creationId xmlns:a16="http://schemas.microsoft.com/office/drawing/2014/main" id="{1B34053D-BE53-46E1-8824-CB1CC61D94EF}"/>
                  </a:ext>
                </a:extLst>
              </p:cNvPr>
              <p:cNvSpPr/>
              <p:nvPr/>
            </p:nvSpPr>
            <p:spPr>
              <a:xfrm>
                <a:off x="7224902" y="3075813"/>
                <a:ext cx="24955" cy="24955"/>
              </a:xfrm>
              <a:custGeom>
                <a:avLst/>
                <a:gdLst>
                  <a:gd name="connsiteX0" fmla="*/ 24956 w 24955"/>
                  <a:gd name="connsiteY0" fmla="*/ 12478 h 24955"/>
                  <a:gd name="connsiteX1" fmla="*/ 12478 w 24955"/>
                  <a:gd name="connsiteY1" fmla="*/ 24955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6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6" y="12478"/>
                    </a:moveTo>
                    <a:cubicBezTo>
                      <a:pt x="24956" y="19369"/>
                      <a:pt x="19369" y="24955"/>
                      <a:pt x="12478" y="24955"/>
                    </a:cubicBezTo>
                    <a:cubicBezTo>
                      <a:pt x="5587" y="24955"/>
                      <a:pt x="0" y="19369"/>
                      <a:pt x="0" y="12478"/>
                    </a:cubicBezTo>
                    <a:cubicBezTo>
                      <a:pt x="0" y="5586"/>
                      <a:pt x="5587" y="0"/>
                      <a:pt x="12478" y="0"/>
                    </a:cubicBezTo>
                    <a:cubicBezTo>
                      <a:pt x="19369" y="0"/>
                      <a:pt x="24956" y="5586"/>
                      <a:pt x="24956" y="12478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0" name="Freeform: Shape 49">
                <a:extLst>
                  <a:ext uri="{FF2B5EF4-FFF2-40B4-BE49-F238E27FC236}">
                    <a16:creationId xmlns:a16="http://schemas.microsoft.com/office/drawing/2014/main" id="{F809A250-E53E-4591-A460-1224B2138732}"/>
                  </a:ext>
                </a:extLst>
              </p:cNvPr>
              <p:cNvSpPr/>
              <p:nvPr/>
            </p:nvSpPr>
            <p:spPr>
              <a:xfrm>
                <a:off x="7062977" y="3258312"/>
                <a:ext cx="24955" cy="24955"/>
              </a:xfrm>
              <a:custGeom>
                <a:avLst/>
                <a:gdLst>
                  <a:gd name="connsiteX0" fmla="*/ 24956 w 24955"/>
                  <a:gd name="connsiteY0" fmla="*/ 12478 h 24955"/>
                  <a:gd name="connsiteX1" fmla="*/ 12478 w 24955"/>
                  <a:gd name="connsiteY1" fmla="*/ 24955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6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6" y="12478"/>
                    </a:moveTo>
                    <a:cubicBezTo>
                      <a:pt x="24956" y="19369"/>
                      <a:pt x="19369" y="24955"/>
                      <a:pt x="12478" y="24955"/>
                    </a:cubicBezTo>
                    <a:cubicBezTo>
                      <a:pt x="5587" y="24955"/>
                      <a:pt x="0" y="19369"/>
                      <a:pt x="0" y="12478"/>
                    </a:cubicBezTo>
                    <a:cubicBezTo>
                      <a:pt x="0" y="5586"/>
                      <a:pt x="5587" y="0"/>
                      <a:pt x="12478" y="0"/>
                    </a:cubicBezTo>
                    <a:cubicBezTo>
                      <a:pt x="19369" y="0"/>
                      <a:pt x="24956" y="5586"/>
                      <a:pt x="24956" y="12478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1" name="Freeform: Shape 50">
                <a:extLst>
                  <a:ext uri="{FF2B5EF4-FFF2-40B4-BE49-F238E27FC236}">
                    <a16:creationId xmlns:a16="http://schemas.microsoft.com/office/drawing/2014/main" id="{0DF64575-F9F1-4A03-A64E-22138E8FB425}"/>
                  </a:ext>
                </a:extLst>
              </p:cNvPr>
              <p:cNvSpPr/>
              <p:nvPr/>
            </p:nvSpPr>
            <p:spPr>
              <a:xfrm>
                <a:off x="7224902" y="3283362"/>
                <a:ext cx="24955" cy="24955"/>
              </a:xfrm>
              <a:custGeom>
                <a:avLst/>
                <a:gdLst>
                  <a:gd name="connsiteX0" fmla="*/ 24956 w 24955"/>
                  <a:gd name="connsiteY0" fmla="*/ 12478 h 24955"/>
                  <a:gd name="connsiteX1" fmla="*/ 12478 w 24955"/>
                  <a:gd name="connsiteY1" fmla="*/ 24956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6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6" y="12478"/>
                    </a:moveTo>
                    <a:cubicBezTo>
                      <a:pt x="24956" y="19369"/>
                      <a:pt x="19369" y="24956"/>
                      <a:pt x="12478" y="24956"/>
                    </a:cubicBezTo>
                    <a:cubicBezTo>
                      <a:pt x="5587" y="24956"/>
                      <a:pt x="0" y="19369"/>
                      <a:pt x="0" y="12478"/>
                    </a:cubicBezTo>
                    <a:cubicBezTo>
                      <a:pt x="0" y="5586"/>
                      <a:pt x="5587" y="0"/>
                      <a:pt x="12478" y="0"/>
                    </a:cubicBezTo>
                    <a:cubicBezTo>
                      <a:pt x="19369" y="0"/>
                      <a:pt x="24956" y="5586"/>
                      <a:pt x="24956" y="12478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2" name="Freeform: Shape 51">
                <a:extLst>
                  <a:ext uri="{FF2B5EF4-FFF2-40B4-BE49-F238E27FC236}">
                    <a16:creationId xmlns:a16="http://schemas.microsoft.com/office/drawing/2014/main" id="{DA6CBF12-1CA9-4B59-A117-9065E8A266FA}"/>
                  </a:ext>
                </a:extLst>
              </p:cNvPr>
              <p:cNvSpPr/>
              <p:nvPr/>
            </p:nvSpPr>
            <p:spPr>
              <a:xfrm>
                <a:off x="6916864" y="3212306"/>
                <a:ext cx="24955" cy="24955"/>
              </a:xfrm>
              <a:custGeom>
                <a:avLst/>
                <a:gdLst>
                  <a:gd name="connsiteX0" fmla="*/ 24955 w 24955"/>
                  <a:gd name="connsiteY0" fmla="*/ 12478 h 24955"/>
                  <a:gd name="connsiteX1" fmla="*/ 12478 w 24955"/>
                  <a:gd name="connsiteY1" fmla="*/ 24955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5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5" y="12478"/>
                    </a:moveTo>
                    <a:cubicBezTo>
                      <a:pt x="24955" y="19369"/>
                      <a:pt x="19369" y="24955"/>
                      <a:pt x="12478" y="24955"/>
                    </a:cubicBezTo>
                    <a:cubicBezTo>
                      <a:pt x="5587" y="24955"/>
                      <a:pt x="0" y="19369"/>
                      <a:pt x="0" y="12478"/>
                    </a:cubicBezTo>
                    <a:cubicBezTo>
                      <a:pt x="0" y="5586"/>
                      <a:pt x="5587" y="0"/>
                      <a:pt x="12478" y="0"/>
                    </a:cubicBezTo>
                    <a:cubicBezTo>
                      <a:pt x="19369" y="0"/>
                      <a:pt x="24955" y="5586"/>
                      <a:pt x="24955" y="12478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3" name="Freeform: Shape 52">
                <a:extLst>
                  <a:ext uri="{FF2B5EF4-FFF2-40B4-BE49-F238E27FC236}">
                    <a16:creationId xmlns:a16="http://schemas.microsoft.com/office/drawing/2014/main" id="{23EC60BA-C18B-4F84-934C-36CACA909EFC}"/>
                  </a:ext>
                </a:extLst>
              </p:cNvPr>
              <p:cNvSpPr/>
              <p:nvPr/>
            </p:nvSpPr>
            <p:spPr>
              <a:xfrm>
                <a:off x="7148607" y="3142011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4" name="Freeform: Shape 53">
                <a:extLst>
                  <a:ext uri="{FF2B5EF4-FFF2-40B4-BE49-F238E27FC236}">
                    <a16:creationId xmlns:a16="http://schemas.microsoft.com/office/drawing/2014/main" id="{F392B7E1-D572-4B42-975B-B7F76768E587}"/>
                  </a:ext>
                </a:extLst>
              </p:cNvPr>
              <p:cNvSpPr/>
              <p:nvPr/>
            </p:nvSpPr>
            <p:spPr>
              <a:xfrm>
                <a:off x="7053357" y="3347656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5" name="Freeform: Shape 54">
                <a:extLst>
                  <a:ext uri="{FF2B5EF4-FFF2-40B4-BE49-F238E27FC236}">
                    <a16:creationId xmlns:a16="http://schemas.microsoft.com/office/drawing/2014/main" id="{CDEC237E-2803-4CA4-83FA-DB5177ABC7A9}"/>
                  </a:ext>
                </a:extLst>
              </p:cNvPr>
              <p:cNvSpPr/>
              <p:nvPr/>
            </p:nvSpPr>
            <p:spPr>
              <a:xfrm>
                <a:off x="6853141" y="3100768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6" name="Freeform: Shape 55">
                <a:extLst>
                  <a:ext uri="{FF2B5EF4-FFF2-40B4-BE49-F238E27FC236}">
                    <a16:creationId xmlns:a16="http://schemas.microsoft.com/office/drawing/2014/main" id="{95BDE029-C80D-4B33-8498-354B8F279B77}"/>
                  </a:ext>
                </a:extLst>
              </p:cNvPr>
              <p:cNvSpPr/>
              <p:nvPr/>
            </p:nvSpPr>
            <p:spPr>
              <a:xfrm>
                <a:off x="6948582" y="3261836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7" name="Freeform: Shape 56">
                <a:extLst>
                  <a:ext uri="{FF2B5EF4-FFF2-40B4-BE49-F238E27FC236}">
                    <a16:creationId xmlns:a16="http://schemas.microsoft.com/office/drawing/2014/main" id="{8F4DDAE7-D465-4583-8872-063DD67BE308}"/>
                  </a:ext>
                </a:extLst>
              </p:cNvPr>
              <p:cNvSpPr/>
              <p:nvPr/>
            </p:nvSpPr>
            <p:spPr>
              <a:xfrm>
                <a:off x="7143844" y="3244595"/>
                <a:ext cx="52387" cy="52387"/>
              </a:xfrm>
              <a:custGeom>
                <a:avLst/>
                <a:gdLst>
                  <a:gd name="connsiteX0" fmla="*/ 52388 w 52387"/>
                  <a:gd name="connsiteY0" fmla="*/ 26194 h 52387"/>
                  <a:gd name="connsiteX1" fmla="*/ 26194 w 52387"/>
                  <a:gd name="connsiteY1" fmla="*/ 52388 h 52387"/>
                  <a:gd name="connsiteX2" fmla="*/ 0 w 52387"/>
                  <a:gd name="connsiteY2" fmla="*/ 26194 h 52387"/>
                  <a:gd name="connsiteX3" fmla="*/ 26194 w 52387"/>
                  <a:gd name="connsiteY3" fmla="*/ 0 h 52387"/>
                  <a:gd name="connsiteX4" fmla="*/ 52388 w 52387"/>
                  <a:gd name="connsiteY4" fmla="*/ 26194 h 5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87" h="52387">
                    <a:moveTo>
                      <a:pt x="52388" y="26194"/>
                    </a:moveTo>
                    <a:cubicBezTo>
                      <a:pt x="52388" y="40672"/>
                      <a:pt x="40672" y="52388"/>
                      <a:pt x="26194" y="52388"/>
                    </a:cubicBezTo>
                    <a:cubicBezTo>
                      <a:pt x="11716" y="52388"/>
                      <a:pt x="0" y="40672"/>
                      <a:pt x="0" y="26194"/>
                    </a:cubicBezTo>
                    <a:cubicBezTo>
                      <a:pt x="0" y="11716"/>
                      <a:pt x="11716" y="0"/>
                      <a:pt x="26194" y="0"/>
                    </a:cubicBezTo>
                    <a:cubicBezTo>
                      <a:pt x="40672" y="0"/>
                      <a:pt x="52388" y="11811"/>
                      <a:pt x="52388" y="26194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8" name="Freeform: Shape 57">
                <a:extLst>
                  <a:ext uri="{FF2B5EF4-FFF2-40B4-BE49-F238E27FC236}">
                    <a16:creationId xmlns:a16="http://schemas.microsoft.com/office/drawing/2014/main" id="{E8627FB0-75FB-4F1D-A5E6-D192007CBEE1}"/>
                  </a:ext>
                </a:extLst>
              </p:cNvPr>
              <p:cNvSpPr/>
              <p:nvPr/>
            </p:nvSpPr>
            <p:spPr>
              <a:xfrm>
                <a:off x="6865048" y="3273742"/>
                <a:ext cx="52387" cy="52387"/>
              </a:xfrm>
              <a:custGeom>
                <a:avLst/>
                <a:gdLst>
                  <a:gd name="connsiteX0" fmla="*/ 52387 w 52387"/>
                  <a:gd name="connsiteY0" fmla="*/ 26194 h 52387"/>
                  <a:gd name="connsiteX1" fmla="*/ 26194 w 52387"/>
                  <a:gd name="connsiteY1" fmla="*/ 52387 h 52387"/>
                  <a:gd name="connsiteX2" fmla="*/ 0 w 52387"/>
                  <a:gd name="connsiteY2" fmla="*/ 26194 h 52387"/>
                  <a:gd name="connsiteX3" fmla="*/ 26194 w 52387"/>
                  <a:gd name="connsiteY3" fmla="*/ 0 h 52387"/>
                  <a:gd name="connsiteX4" fmla="*/ 52387 w 52387"/>
                  <a:gd name="connsiteY4" fmla="*/ 26194 h 5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87" h="52387">
                    <a:moveTo>
                      <a:pt x="52387" y="26194"/>
                    </a:moveTo>
                    <a:cubicBezTo>
                      <a:pt x="52387" y="40660"/>
                      <a:pt x="40660" y="52387"/>
                      <a:pt x="26194" y="52387"/>
                    </a:cubicBezTo>
                    <a:cubicBezTo>
                      <a:pt x="11727" y="52387"/>
                      <a:pt x="0" y="40660"/>
                      <a:pt x="0" y="26194"/>
                    </a:cubicBezTo>
                    <a:cubicBezTo>
                      <a:pt x="0" y="11727"/>
                      <a:pt x="11727" y="0"/>
                      <a:pt x="26194" y="0"/>
                    </a:cubicBezTo>
                    <a:cubicBezTo>
                      <a:pt x="40660" y="0"/>
                      <a:pt x="52387" y="11727"/>
                      <a:pt x="52387" y="26194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9" name="Freeform: Shape 58">
                <a:extLst>
                  <a:ext uri="{FF2B5EF4-FFF2-40B4-BE49-F238E27FC236}">
                    <a16:creationId xmlns:a16="http://schemas.microsoft.com/office/drawing/2014/main" id="{89A83781-C75A-4785-BC36-6BDCA5C218F6}"/>
                  </a:ext>
                </a:extLst>
              </p:cNvPr>
              <p:cNvSpPr/>
              <p:nvPr/>
            </p:nvSpPr>
            <p:spPr>
              <a:xfrm>
                <a:off x="7100982" y="3007804"/>
                <a:ext cx="69151" cy="69151"/>
              </a:xfrm>
              <a:custGeom>
                <a:avLst/>
                <a:gdLst>
                  <a:gd name="connsiteX0" fmla="*/ 69151 w 69151"/>
                  <a:gd name="connsiteY0" fmla="*/ 34576 h 69151"/>
                  <a:gd name="connsiteX1" fmla="*/ 34576 w 69151"/>
                  <a:gd name="connsiteY1" fmla="*/ 69152 h 69151"/>
                  <a:gd name="connsiteX2" fmla="*/ 0 w 69151"/>
                  <a:gd name="connsiteY2" fmla="*/ 34576 h 69151"/>
                  <a:gd name="connsiteX3" fmla="*/ 34576 w 69151"/>
                  <a:gd name="connsiteY3" fmla="*/ 0 h 69151"/>
                  <a:gd name="connsiteX4" fmla="*/ 69151 w 69151"/>
                  <a:gd name="connsiteY4" fmla="*/ 34576 h 69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151" h="69151">
                    <a:moveTo>
                      <a:pt x="69151" y="34576"/>
                    </a:moveTo>
                    <a:cubicBezTo>
                      <a:pt x="69151" y="53671"/>
                      <a:pt x="53671" y="69152"/>
                      <a:pt x="34576" y="69152"/>
                    </a:cubicBezTo>
                    <a:cubicBezTo>
                      <a:pt x="15480" y="69152"/>
                      <a:pt x="0" y="53671"/>
                      <a:pt x="0" y="34576"/>
                    </a:cubicBezTo>
                    <a:cubicBezTo>
                      <a:pt x="0" y="15480"/>
                      <a:pt x="15480" y="0"/>
                      <a:pt x="34576" y="0"/>
                    </a:cubicBezTo>
                    <a:cubicBezTo>
                      <a:pt x="53671" y="0"/>
                      <a:pt x="69151" y="15480"/>
                      <a:pt x="69151" y="34576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0" name="Freeform: Shape 59">
                <a:extLst>
                  <a:ext uri="{FF2B5EF4-FFF2-40B4-BE49-F238E27FC236}">
                    <a16:creationId xmlns:a16="http://schemas.microsoft.com/office/drawing/2014/main" id="{69EC7699-F4EB-449F-868B-081360A9EB31}"/>
                  </a:ext>
                </a:extLst>
              </p:cNvPr>
              <p:cNvSpPr/>
              <p:nvPr/>
            </p:nvSpPr>
            <p:spPr>
              <a:xfrm>
                <a:off x="6952106" y="2957036"/>
                <a:ext cx="69151" cy="69151"/>
              </a:xfrm>
              <a:custGeom>
                <a:avLst/>
                <a:gdLst>
                  <a:gd name="connsiteX0" fmla="*/ 69152 w 69151"/>
                  <a:gd name="connsiteY0" fmla="*/ 34576 h 69151"/>
                  <a:gd name="connsiteX1" fmla="*/ 34576 w 69151"/>
                  <a:gd name="connsiteY1" fmla="*/ 69152 h 69151"/>
                  <a:gd name="connsiteX2" fmla="*/ 0 w 69151"/>
                  <a:gd name="connsiteY2" fmla="*/ 34576 h 69151"/>
                  <a:gd name="connsiteX3" fmla="*/ 34576 w 69151"/>
                  <a:gd name="connsiteY3" fmla="*/ 0 h 69151"/>
                  <a:gd name="connsiteX4" fmla="*/ 69152 w 69151"/>
                  <a:gd name="connsiteY4" fmla="*/ 34576 h 69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151" h="69151">
                    <a:moveTo>
                      <a:pt x="69152" y="34576"/>
                    </a:moveTo>
                    <a:cubicBezTo>
                      <a:pt x="69152" y="53671"/>
                      <a:pt x="53671" y="69152"/>
                      <a:pt x="34576" y="69152"/>
                    </a:cubicBezTo>
                    <a:cubicBezTo>
                      <a:pt x="15480" y="69152"/>
                      <a:pt x="0" y="53671"/>
                      <a:pt x="0" y="34576"/>
                    </a:cubicBezTo>
                    <a:cubicBezTo>
                      <a:pt x="0" y="15480"/>
                      <a:pt x="15480" y="0"/>
                      <a:pt x="34576" y="0"/>
                    </a:cubicBezTo>
                    <a:cubicBezTo>
                      <a:pt x="53671" y="0"/>
                      <a:pt x="69152" y="15480"/>
                      <a:pt x="69152" y="34576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687" name="Graphic 3">
            <a:extLst>
              <a:ext uri="{FF2B5EF4-FFF2-40B4-BE49-F238E27FC236}">
                <a16:creationId xmlns:a16="http://schemas.microsoft.com/office/drawing/2014/main" id="{BD8614CD-8FDF-45C1-9C52-F88BB2EADD20}"/>
              </a:ext>
            </a:extLst>
          </p:cNvPr>
          <p:cNvGrpSpPr/>
          <p:nvPr/>
        </p:nvGrpSpPr>
        <p:grpSpPr>
          <a:xfrm rot="6158359">
            <a:off x="9703076" y="4680057"/>
            <a:ext cx="2393708" cy="3147401"/>
            <a:chOff x="5648325" y="2828917"/>
            <a:chExt cx="896077" cy="1204348"/>
          </a:xfrm>
        </p:grpSpPr>
        <p:sp>
          <p:nvSpPr>
            <p:cNvPr id="688" name="Freeform: Shape 18">
              <a:extLst>
                <a:ext uri="{FF2B5EF4-FFF2-40B4-BE49-F238E27FC236}">
                  <a16:creationId xmlns:a16="http://schemas.microsoft.com/office/drawing/2014/main" id="{5AE5082D-1E2C-4F1D-97D0-B5AAD48B2015}"/>
                </a:ext>
              </a:extLst>
            </p:cNvPr>
            <p:cNvSpPr/>
            <p:nvPr/>
          </p:nvSpPr>
          <p:spPr>
            <a:xfrm>
              <a:off x="6108593" y="3842340"/>
              <a:ext cx="68889" cy="190925"/>
            </a:xfrm>
            <a:custGeom>
              <a:avLst/>
              <a:gdLst>
                <a:gd name="connsiteX0" fmla="*/ 33412 w 68889"/>
                <a:gd name="connsiteY0" fmla="*/ 13094 h 190925"/>
                <a:gd name="connsiteX1" fmla="*/ 1027 w 68889"/>
                <a:gd name="connsiteY1" fmla="*/ 190926 h 190925"/>
                <a:gd name="connsiteX2" fmla="*/ 68179 w 68889"/>
                <a:gd name="connsiteY2" fmla="*/ 23095 h 190925"/>
                <a:gd name="connsiteX3" fmla="*/ 55796 w 68889"/>
                <a:gd name="connsiteY3" fmla="*/ 711 h 190925"/>
                <a:gd name="connsiteX4" fmla="*/ 33412 w 68889"/>
                <a:gd name="connsiteY4" fmla="*/ 13094 h 19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89" h="190925">
                  <a:moveTo>
                    <a:pt x="33412" y="13094"/>
                  </a:moveTo>
                  <a:cubicBezTo>
                    <a:pt x="26078" y="44622"/>
                    <a:pt x="-6116" y="173781"/>
                    <a:pt x="1027" y="190926"/>
                  </a:cubicBezTo>
                  <a:cubicBezTo>
                    <a:pt x="16267" y="180162"/>
                    <a:pt x="57606" y="53670"/>
                    <a:pt x="68179" y="23095"/>
                  </a:cubicBezTo>
                  <a:cubicBezTo>
                    <a:pt x="70941" y="13475"/>
                    <a:pt x="65416" y="3474"/>
                    <a:pt x="55796" y="711"/>
                  </a:cubicBezTo>
                  <a:cubicBezTo>
                    <a:pt x="46271" y="-2051"/>
                    <a:pt x="36270" y="3474"/>
                    <a:pt x="33412" y="13094"/>
                  </a:cubicBezTo>
                  <a:close/>
                </a:path>
              </a:pathLst>
            </a:custGeom>
            <a:solidFill>
              <a:srgbClr val="15061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89" name="Freeform: Shape 19">
              <a:extLst>
                <a:ext uri="{FF2B5EF4-FFF2-40B4-BE49-F238E27FC236}">
                  <a16:creationId xmlns:a16="http://schemas.microsoft.com/office/drawing/2014/main" id="{052D6758-5330-4465-A6C3-F1C861852777}"/>
                </a:ext>
              </a:extLst>
            </p:cNvPr>
            <p:cNvSpPr/>
            <p:nvPr/>
          </p:nvSpPr>
          <p:spPr>
            <a:xfrm>
              <a:off x="5648325" y="3612603"/>
              <a:ext cx="147604" cy="142913"/>
            </a:xfrm>
            <a:custGeom>
              <a:avLst/>
              <a:gdLst>
                <a:gd name="connsiteX0" fmla="*/ 142113 w 147604"/>
                <a:gd name="connsiteY0" fmla="*/ 31090 h 142913"/>
                <a:gd name="connsiteX1" fmla="*/ 0 w 147604"/>
                <a:gd name="connsiteY1" fmla="*/ 142914 h 142913"/>
                <a:gd name="connsiteX2" fmla="*/ 116967 w 147604"/>
                <a:gd name="connsiteY2" fmla="*/ 5087 h 142913"/>
                <a:gd name="connsiteX3" fmla="*/ 142589 w 147604"/>
                <a:gd name="connsiteY3" fmla="*/ 5563 h 142913"/>
                <a:gd name="connsiteX4" fmla="*/ 142113 w 147604"/>
                <a:gd name="connsiteY4" fmla="*/ 31090 h 14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604" h="142913">
                  <a:moveTo>
                    <a:pt x="142113" y="31090"/>
                  </a:moveTo>
                  <a:cubicBezTo>
                    <a:pt x="117634" y="52331"/>
                    <a:pt x="18574" y="141199"/>
                    <a:pt x="0" y="142914"/>
                  </a:cubicBezTo>
                  <a:cubicBezTo>
                    <a:pt x="2381" y="124435"/>
                    <a:pt x="94869" y="28614"/>
                    <a:pt x="116967" y="5087"/>
                  </a:cubicBezTo>
                  <a:cubicBezTo>
                    <a:pt x="124206" y="-1866"/>
                    <a:pt x="135636" y="-1676"/>
                    <a:pt x="142589" y="5563"/>
                  </a:cubicBezTo>
                  <a:cubicBezTo>
                    <a:pt x="149447" y="12707"/>
                    <a:pt x="149257" y="24137"/>
                    <a:pt x="142113" y="31090"/>
                  </a:cubicBezTo>
                  <a:close/>
                </a:path>
              </a:pathLst>
            </a:custGeom>
            <a:solidFill>
              <a:srgbClr val="15061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90" name="Freeform: Shape 20">
              <a:extLst>
                <a:ext uri="{FF2B5EF4-FFF2-40B4-BE49-F238E27FC236}">
                  <a16:creationId xmlns:a16="http://schemas.microsoft.com/office/drawing/2014/main" id="{51FDE9FC-37C1-4206-BA78-E30F752B85F4}"/>
                </a:ext>
              </a:extLst>
            </p:cNvPr>
            <p:cNvSpPr/>
            <p:nvPr/>
          </p:nvSpPr>
          <p:spPr>
            <a:xfrm>
              <a:off x="5726906" y="2902172"/>
              <a:ext cx="751903" cy="997743"/>
            </a:xfrm>
            <a:custGeom>
              <a:avLst/>
              <a:gdLst>
                <a:gd name="connsiteX0" fmla="*/ 0 w 751903"/>
                <a:gd name="connsiteY0" fmla="*/ 724757 h 997743"/>
                <a:gd name="connsiteX1" fmla="*/ 751904 w 751903"/>
                <a:gd name="connsiteY1" fmla="*/ 0 h 997743"/>
                <a:gd name="connsiteX2" fmla="*/ 464820 w 751903"/>
                <a:gd name="connsiteY2" fmla="*/ 997744 h 997743"/>
                <a:gd name="connsiteX3" fmla="*/ 387668 w 751903"/>
                <a:gd name="connsiteY3" fmla="*/ 975551 h 997743"/>
                <a:gd name="connsiteX4" fmla="*/ 591979 w 751903"/>
                <a:gd name="connsiteY4" fmla="*/ 265652 h 997743"/>
                <a:gd name="connsiteX5" fmla="*/ 55721 w 751903"/>
                <a:gd name="connsiteY5" fmla="*/ 782479 h 99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1903" h="997743">
                  <a:moveTo>
                    <a:pt x="0" y="724757"/>
                  </a:moveTo>
                  <a:lnTo>
                    <a:pt x="751904" y="0"/>
                  </a:lnTo>
                  <a:lnTo>
                    <a:pt x="464820" y="997744"/>
                  </a:lnTo>
                  <a:lnTo>
                    <a:pt x="387668" y="975551"/>
                  </a:lnTo>
                  <a:lnTo>
                    <a:pt x="591979" y="265652"/>
                  </a:lnTo>
                  <a:lnTo>
                    <a:pt x="55721" y="782479"/>
                  </a:lnTo>
                  <a:close/>
                </a:path>
              </a:pathLst>
            </a:custGeom>
            <a:solidFill>
              <a:srgbClr val="AB82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91" name="Freeform: Shape 21">
              <a:extLst>
                <a:ext uri="{FF2B5EF4-FFF2-40B4-BE49-F238E27FC236}">
                  <a16:creationId xmlns:a16="http://schemas.microsoft.com/office/drawing/2014/main" id="{212CE81F-D263-4E55-90B1-82083256C7B6}"/>
                </a:ext>
              </a:extLst>
            </p:cNvPr>
            <p:cNvSpPr/>
            <p:nvPr/>
          </p:nvSpPr>
          <p:spPr>
            <a:xfrm>
              <a:off x="6347611" y="2828917"/>
              <a:ext cx="196791" cy="252364"/>
            </a:xfrm>
            <a:custGeom>
              <a:avLst/>
              <a:gdLst>
                <a:gd name="connsiteX0" fmla="*/ 138818 w 196791"/>
                <a:gd name="connsiteY0" fmla="*/ 2294 h 252364"/>
                <a:gd name="connsiteX1" fmla="*/ 189015 w 196791"/>
                <a:gd name="connsiteY1" fmla="*/ 32488 h 252364"/>
                <a:gd name="connsiteX2" fmla="*/ 194540 w 196791"/>
                <a:gd name="connsiteY2" fmla="*/ 54586 h 252364"/>
                <a:gd name="connsiteX3" fmla="*/ 80049 w 196791"/>
                <a:gd name="connsiteY3" fmla="*/ 244610 h 252364"/>
                <a:gd name="connsiteX4" fmla="*/ 57951 w 196791"/>
                <a:gd name="connsiteY4" fmla="*/ 250134 h 252364"/>
                <a:gd name="connsiteX5" fmla="*/ 7754 w 196791"/>
                <a:gd name="connsiteY5" fmla="*/ 219940 h 252364"/>
                <a:gd name="connsiteX6" fmla="*/ 2230 w 196791"/>
                <a:gd name="connsiteY6" fmla="*/ 197842 h 252364"/>
                <a:gd name="connsiteX7" fmla="*/ 116720 w 196791"/>
                <a:gd name="connsiteY7" fmla="*/ 7818 h 252364"/>
                <a:gd name="connsiteX8" fmla="*/ 138818 w 196791"/>
                <a:gd name="connsiteY8" fmla="*/ 2294 h 25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791" h="252364">
                  <a:moveTo>
                    <a:pt x="138818" y="2294"/>
                  </a:moveTo>
                  <a:lnTo>
                    <a:pt x="189015" y="32488"/>
                  </a:lnTo>
                  <a:cubicBezTo>
                    <a:pt x="196635" y="37060"/>
                    <a:pt x="199016" y="46966"/>
                    <a:pt x="194540" y="54586"/>
                  </a:cubicBezTo>
                  <a:lnTo>
                    <a:pt x="80049" y="244610"/>
                  </a:lnTo>
                  <a:cubicBezTo>
                    <a:pt x="75477" y="252135"/>
                    <a:pt x="65571" y="254611"/>
                    <a:pt x="57951" y="250134"/>
                  </a:cubicBezTo>
                  <a:lnTo>
                    <a:pt x="7754" y="219940"/>
                  </a:lnTo>
                  <a:cubicBezTo>
                    <a:pt x="230" y="215368"/>
                    <a:pt x="-2247" y="205462"/>
                    <a:pt x="2230" y="197842"/>
                  </a:cubicBezTo>
                  <a:lnTo>
                    <a:pt x="116720" y="7818"/>
                  </a:lnTo>
                  <a:cubicBezTo>
                    <a:pt x="121292" y="198"/>
                    <a:pt x="131198" y="-2278"/>
                    <a:pt x="138818" y="2294"/>
                  </a:cubicBezTo>
                  <a:close/>
                </a:path>
              </a:pathLst>
            </a:custGeom>
            <a:solidFill>
              <a:srgbClr val="FD8F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92" name="Freeform: Shape 22">
              <a:extLst>
                <a:ext uri="{FF2B5EF4-FFF2-40B4-BE49-F238E27FC236}">
                  <a16:creationId xmlns:a16="http://schemas.microsoft.com/office/drawing/2014/main" id="{B6D41F96-9DE5-45BE-9527-A409154993FE}"/>
                </a:ext>
              </a:extLst>
            </p:cNvPr>
            <p:cNvSpPr/>
            <p:nvPr/>
          </p:nvSpPr>
          <p:spPr>
            <a:xfrm>
              <a:off x="6254610" y="2941053"/>
              <a:ext cx="249421" cy="249421"/>
            </a:xfrm>
            <a:custGeom>
              <a:avLst/>
              <a:gdLst>
                <a:gd name="connsiteX0" fmla="*/ 189052 w 249421"/>
                <a:gd name="connsiteY0" fmla="*/ 17888 h 249421"/>
                <a:gd name="connsiteX1" fmla="*/ 17888 w 249421"/>
                <a:gd name="connsiteY1" fmla="*/ 60369 h 249421"/>
                <a:gd name="connsiteX2" fmla="*/ 60369 w 249421"/>
                <a:gd name="connsiteY2" fmla="*/ 231534 h 249421"/>
                <a:gd name="connsiteX3" fmla="*/ 231534 w 249421"/>
                <a:gd name="connsiteY3" fmla="*/ 189052 h 249421"/>
                <a:gd name="connsiteX4" fmla="*/ 189052 w 249421"/>
                <a:gd name="connsiteY4" fmla="*/ 17888 h 249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421" h="249421">
                  <a:moveTo>
                    <a:pt x="189052" y="17888"/>
                  </a:moveTo>
                  <a:cubicBezTo>
                    <a:pt x="129997" y="-17640"/>
                    <a:pt x="53416" y="1410"/>
                    <a:pt x="17888" y="60369"/>
                  </a:cubicBezTo>
                  <a:cubicBezTo>
                    <a:pt x="-17640" y="119329"/>
                    <a:pt x="1410" y="196005"/>
                    <a:pt x="60369" y="231534"/>
                  </a:cubicBezTo>
                  <a:cubicBezTo>
                    <a:pt x="119424" y="267062"/>
                    <a:pt x="196005" y="248012"/>
                    <a:pt x="231534" y="189052"/>
                  </a:cubicBezTo>
                  <a:cubicBezTo>
                    <a:pt x="267062" y="130092"/>
                    <a:pt x="248012" y="53416"/>
                    <a:pt x="189052" y="17888"/>
                  </a:cubicBezTo>
                  <a:close/>
                </a:path>
              </a:pathLst>
            </a:custGeom>
            <a:solidFill>
              <a:srgbClr val="FB30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93" name="Freeform: Shape 23">
              <a:extLst>
                <a:ext uri="{FF2B5EF4-FFF2-40B4-BE49-F238E27FC236}">
                  <a16:creationId xmlns:a16="http://schemas.microsoft.com/office/drawing/2014/main" id="{E6101777-7C3B-4342-8153-680E1FDFF1B8}"/>
                </a:ext>
              </a:extLst>
            </p:cNvPr>
            <p:cNvSpPr/>
            <p:nvPr/>
          </p:nvSpPr>
          <p:spPr>
            <a:xfrm>
              <a:off x="5690732" y="3600674"/>
              <a:ext cx="114482" cy="115387"/>
            </a:xfrm>
            <a:custGeom>
              <a:avLst/>
              <a:gdLst>
                <a:gd name="connsiteX0" fmla="*/ 56748 w 114482"/>
                <a:gd name="connsiteY0" fmla="*/ 4824 h 115387"/>
                <a:gd name="connsiteX1" fmla="*/ 109992 w 114482"/>
                <a:gd name="connsiteY1" fmla="*/ 60069 h 115387"/>
                <a:gd name="connsiteX2" fmla="*/ 109611 w 114482"/>
                <a:gd name="connsiteY2" fmla="*/ 82833 h 115387"/>
                <a:gd name="connsiteX3" fmla="*/ 80465 w 114482"/>
                <a:gd name="connsiteY3" fmla="*/ 110932 h 115387"/>
                <a:gd name="connsiteX4" fmla="*/ 57700 w 114482"/>
                <a:gd name="connsiteY4" fmla="*/ 110551 h 115387"/>
                <a:gd name="connsiteX5" fmla="*/ 4455 w 114482"/>
                <a:gd name="connsiteY5" fmla="*/ 55306 h 115387"/>
                <a:gd name="connsiteX6" fmla="*/ 4836 w 114482"/>
                <a:gd name="connsiteY6" fmla="*/ 32542 h 115387"/>
                <a:gd name="connsiteX7" fmla="*/ 33888 w 114482"/>
                <a:gd name="connsiteY7" fmla="*/ 4538 h 115387"/>
                <a:gd name="connsiteX8" fmla="*/ 56748 w 114482"/>
                <a:gd name="connsiteY8" fmla="*/ 4824 h 11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482" h="115387">
                  <a:moveTo>
                    <a:pt x="56748" y="4824"/>
                  </a:moveTo>
                  <a:lnTo>
                    <a:pt x="109992" y="60069"/>
                  </a:lnTo>
                  <a:cubicBezTo>
                    <a:pt x="116088" y="66450"/>
                    <a:pt x="115993" y="76642"/>
                    <a:pt x="109611" y="82833"/>
                  </a:cubicBezTo>
                  <a:lnTo>
                    <a:pt x="80465" y="110932"/>
                  </a:lnTo>
                  <a:cubicBezTo>
                    <a:pt x="74083" y="117028"/>
                    <a:pt x="63891" y="116838"/>
                    <a:pt x="57700" y="110551"/>
                  </a:cubicBezTo>
                  <a:lnTo>
                    <a:pt x="4455" y="55306"/>
                  </a:lnTo>
                  <a:cubicBezTo>
                    <a:pt x="-1641" y="48925"/>
                    <a:pt x="-1450" y="38733"/>
                    <a:pt x="4836" y="32542"/>
                  </a:cubicBezTo>
                  <a:lnTo>
                    <a:pt x="33888" y="4538"/>
                  </a:lnTo>
                  <a:cubicBezTo>
                    <a:pt x="40365" y="-1653"/>
                    <a:pt x="50556" y="-1463"/>
                    <a:pt x="56748" y="4824"/>
                  </a:cubicBezTo>
                  <a:close/>
                </a:path>
              </a:pathLst>
            </a:custGeom>
            <a:solidFill>
              <a:srgbClr val="FD8F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94" name="Freeform: Shape 24">
              <a:extLst>
                <a:ext uri="{FF2B5EF4-FFF2-40B4-BE49-F238E27FC236}">
                  <a16:creationId xmlns:a16="http://schemas.microsoft.com/office/drawing/2014/main" id="{D432625C-1D22-4F76-8028-B856AC4B0297}"/>
                </a:ext>
              </a:extLst>
            </p:cNvPr>
            <p:cNvSpPr/>
            <p:nvPr/>
          </p:nvSpPr>
          <p:spPr>
            <a:xfrm>
              <a:off x="6090503" y="3853652"/>
              <a:ext cx="117005" cy="92240"/>
            </a:xfrm>
            <a:custGeom>
              <a:avLst/>
              <a:gdLst>
                <a:gd name="connsiteX0" fmla="*/ 105414 w 117005"/>
                <a:gd name="connsiteY0" fmla="*/ 21879 h 92240"/>
                <a:gd name="connsiteX1" fmla="*/ 31690 w 117005"/>
                <a:gd name="connsiteY1" fmla="*/ 639 h 92240"/>
                <a:gd name="connsiteX2" fmla="*/ 11783 w 117005"/>
                <a:gd name="connsiteY2" fmla="*/ 11592 h 92240"/>
                <a:gd name="connsiteX3" fmla="*/ 639 w 117005"/>
                <a:gd name="connsiteY3" fmla="*/ 50454 h 92240"/>
                <a:gd name="connsiteX4" fmla="*/ 11592 w 117005"/>
                <a:gd name="connsiteY4" fmla="*/ 70362 h 92240"/>
                <a:gd name="connsiteX5" fmla="*/ 85316 w 117005"/>
                <a:gd name="connsiteY5" fmla="*/ 91602 h 92240"/>
                <a:gd name="connsiteX6" fmla="*/ 105223 w 117005"/>
                <a:gd name="connsiteY6" fmla="*/ 80649 h 92240"/>
                <a:gd name="connsiteX7" fmla="*/ 116367 w 117005"/>
                <a:gd name="connsiteY7" fmla="*/ 41787 h 92240"/>
                <a:gd name="connsiteX8" fmla="*/ 105414 w 117005"/>
                <a:gd name="connsiteY8" fmla="*/ 21879 h 9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005" h="92240">
                  <a:moveTo>
                    <a:pt x="105414" y="21879"/>
                  </a:moveTo>
                  <a:lnTo>
                    <a:pt x="31690" y="639"/>
                  </a:lnTo>
                  <a:cubicBezTo>
                    <a:pt x="23213" y="-1838"/>
                    <a:pt x="14259" y="3115"/>
                    <a:pt x="11783" y="11592"/>
                  </a:cubicBezTo>
                  <a:lnTo>
                    <a:pt x="639" y="50454"/>
                  </a:lnTo>
                  <a:cubicBezTo>
                    <a:pt x="-1838" y="58931"/>
                    <a:pt x="3115" y="67885"/>
                    <a:pt x="11592" y="70362"/>
                  </a:cubicBezTo>
                  <a:lnTo>
                    <a:pt x="85316" y="91602"/>
                  </a:lnTo>
                  <a:cubicBezTo>
                    <a:pt x="93793" y="94079"/>
                    <a:pt x="102746" y="89126"/>
                    <a:pt x="105223" y="80649"/>
                  </a:cubicBezTo>
                  <a:lnTo>
                    <a:pt x="116367" y="41787"/>
                  </a:lnTo>
                  <a:cubicBezTo>
                    <a:pt x="118844" y="33309"/>
                    <a:pt x="113891" y="24356"/>
                    <a:pt x="105414" y="21879"/>
                  </a:cubicBezTo>
                  <a:close/>
                </a:path>
              </a:pathLst>
            </a:custGeom>
            <a:solidFill>
              <a:srgbClr val="FD8F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95" name="Freeform: Shape 25">
              <a:extLst>
                <a:ext uri="{FF2B5EF4-FFF2-40B4-BE49-F238E27FC236}">
                  <a16:creationId xmlns:a16="http://schemas.microsoft.com/office/drawing/2014/main" id="{68194CD7-C22A-4038-9B55-D3C6CEF97829}"/>
                </a:ext>
              </a:extLst>
            </p:cNvPr>
            <p:cNvSpPr/>
            <p:nvPr/>
          </p:nvSpPr>
          <p:spPr>
            <a:xfrm>
              <a:off x="6326788" y="2968538"/>
              <a:ext cx="109827" cy="37077"/>
            </a:xfrm>
            <a:custGeom>
              <a:avLst/>
              <a:gdLst>
                <a:gd name="connsiteX0" fmla="*/ 107539 w 109827"/>
                <a:gd name="connsiteY0" fmla="*/ 23074 h 37077"/>
                <a:gd name="connsiteX1" fmla="*/ 107254 w 109827"/>
                <a:gd name="connsiteY1" fmla="*/ 34790 h 37077"/>
                <a:gd name="connsiteX2" fmla="*/ 95443 w 109827"/>
                <a:gd name="connsiteY2" fmla="*/ 34504 h 37077"/>
                <a:gd name="connsiteX3" fmla="*/ 55152 w 109827"/>
                <a:gd name="connsiteY3" fmla="*/ 16597 h 37077"/>
                <a:gd name="connsiteX4" fmla="*/ 14099 w 109827"/>
                <a:gd name="connsiteY4" fmla="*/ 32504 h 37077"/>
                <a:gd name="connsiteX5" fmla="*/ 2288 w 109827"/>
                <a:gd name="connsiteY5" fmla="*/ 32218 h 37077"/>
                <a:gd name="connsiteX6" fmla="*/ 2574 w 109827"/>
                <a:gd name="connsiteY6" fmla="*/ 20407 h 37077"/>
                <a:gd name="connsiteX7" fmla="*/ 55533 w 109827"/>
                <a:gd name="connsiteY7" fmla="*/ 23 h 37077"/>
                <a:gd name="connsiteX8" fmla="*/ 107539 w 109827"/>
                <a:gd name="connsiteY8" fmla="*/ 23074 h 3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827" h="37077">
                  <a:moveTo>
                    <a:pt x="107539" y="23074"/>
                  </a:moveTo>
                  <a:cubicBezTo>
                    <a:pt x="110683" y="26408"/>
                    <a:pt x="110587" y="31646"/>
                    <a:pt x="107254" y="34790"/>
                  </a:cubicBezTo>
                  <a:cubicBezTo>
                    <a:pt x="103920" y="37933"/>
                    <a:pt x="98681" y="37838"/>
                    <a:pt x="95443" y="34504"/>
                  </a:cubicBezTo>
                  <a:cubicBezTo>
                    <a:pt x="84489" y="22979"/>
                    <a:pt x="69916" y="16978"/>
                    <a:pt x="55152" y="16597"/>
                  </a:cubicBezTo>
                  <a:cubicBezTo>
                    <a:pt x="40483" y="16216"/>
                    <a:pt x="25624" y="21550"/>
                    <a:pt x="14099" y="32504"/>
                  </a:cubicBezTo>
                  <a:cubicBezTo>
                    <a:pt x="10765" y="35647"/>
                    <a:pt x="5527" y="35552"/>
                    <a:pt x="2288" y="32218"/>
                  </a:cubicBezTo>
                  <a:cubicBezTo>
                    <a:pt x="-855" y="28884"/>
                    <a:pt x="-760" y="23645"/>
                    <a:pt x="2574" y="20407"/>
                  </a:cubicBezTo>
                  <a:cubicBezTo>
                    <a:pt x="17338" y="6310"/>
                    <a:pt x="36578" y="-453"/>
                    <a:pt x="55533" y="23"/>
                  </a:cubicBezTo>
                  <a:cubicBezTo>
                    <a:pt x="74583" y="500"/>
                    <a:pt x="93347" y="8215"/>
                    <a:pt x="107539" y="2307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96" name="Freeform: Shape 26">
              <a:extLst>
                <a:ext uri="{FF2B5EF4-FFF2-40B4-BE49-F238E27FC236}">
                  <a16:creationId xmlns:a16="http://schemas.microsoft.com/office/drawing/2014/main" id="{5CED8342-C86A-425A-B296-CF48E32C7DF3}"/>
                </a:ext>
              </a:extLst>
            </p:cNvPr>
            <p:cNvSpPr/>
            <p:nvPr/>
          </p:nvSpPr>
          <p:spPr>
            <a:xfrm>
              <a:off x="6121336" y="3173825"/>
              <a:ext cx="274796" cy="702659"/>
            </a:xfrm>
            <a:custGeom>
              <a:avLst/>
              <a:gdLst>
                <a:gd name="connsiteX0" fmla="*/ 274796 w 274796"/>
                <a:gd name="connsiteY0" fmla="*/ 15526 h 702659"/>
                <a:gd name="connsiteX1" fmla="*/ 195739 w 274796"/>
                <a:gd name="connsiteY1" fmla="*/ 0 h 702659"/>
                <a:gd name="connsiteX2" fmla="*/ 0 w 274796"/>
                <a:gd name="connsiteY2" fmla="*/ 680276 h 702659"/>
                <a:gd name="connsiteX3" fmla="*/ 762 w 274796"/>
                <a:gd name="connsiteY3" fmla="*/ 680466 h 702659"/>
                <a:gd name="connsiteX4" fmla="*/ 19622 w 274796"/>
                <a:gd name="connsiteY4" fmla="*/ 685895 h 702659"/>
                <a:gd name="connsiteX5" fmla="*/ 54007 w 274796"/>
                <a:gd name="connsiteY5" fmla="*/ 695801 h 702659"/>
                <a:gd name="connsiteX6" fmla="*/ 74486 w 274796"/>
                <a:gd name="connsiteY6" fmla="*/ 701707 h 702659"/>
                <a:gd name="connsiteX7" fmla="*/ 77057 w 274796"/>
                <a:gd name="connsiteY7" fmla="*/ 702659 h 702659"/>
                <a:gd name="connsiteX8" fmla="*/ 274796 w 274796"/>
                <a:gd name="connsiteY8" fmla="*/ 15526 h 70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796" h="702659">
                  <a:moveTo>
                    <a:pt x="274796" y="15526"/>
                  </a:moveTo>
                  <a:cubicBezTo>
                    <a:pt x="248317" y="19145"/>
                    <a:pt x="220599" y="14288"/>
                    <a:pt x="195739" y="0"/>
                  </a:cubicBezTo>
                  <a:lnTo>
                    <a:pt x="0" y="680276"/>
                  </a:lnTo>
                  <a:cubicBezTo>
                    <a:pt x="286" y="680371"/>
                    <a:pt x="572" y="680371"/>
                    <a:pt x="762" y="680466"/>
                  </a:cubicBezTo>
                  <a:lnTo>
                    <a:pt x="19622" y="685895"/>
                  </a:lnTo>
                  <a:lnTo>
                    <a:pt x="54007" y="695801"/>
                  </a:lnTo>
                  <a:lnTo>
                    <a:pt x="74486" y="701707"/>
                  </a:lnTo>
                  <a:cubicBezTo>
                    <a:pt x="75343" y="701993"/>
                    <a:pt x="76200" y="702278"/>
                    <a:pt x="77057" y="702659"/>
                  </a:cubicBezTo>
                  <a:lnTo>
                    <a:pt x="274796" y="15526"/>
                  </a:lnTo>
                  <a:close/>
                </a:path>
              </a:pathLst>
            </a:custGeom>
            <a:solidFill>
              <a:srgbClr val="7051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28150331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0014F4B-F394-404E-AC7D-C5D7DBB87343}"/>
              </a:ext>
            </a:extLst>
          </p:cNvPr>
          <p:cNvSpPr/>
          <p:nvPr/>
        </p:nvSpPr>
        <p:spPr>
          <a:xfrm rot="14173891">
            <a:off x="-1654429" y="596779"/>
            <a:ext cx="8916459" cy="8879692"/>
          </a:xfrm>
          <a:custGeom>
            <a:avLst/>
            <a:gdLst>
              <a:gd name="connsiteX0" fmla="*/ 3936674 w 5532100"/>
              <a:gd name="connsiteY0" fmla="*/ 44776 h 6709605"/>
              <a:gd name="connsiteX1" fmla="*/ 2572163 w 5532100"/>
              <a:gd name="connsiteY1" fmla="*/ 86276 h 6709605"/>
              <a:gd name="connsiteX2" fmla="*/ 1676454 w 5532100"/>
              <a:gd name="connsiteY2" fmla="*/ 559528 h 6709605"/>
              <a:gd name="connsiteX3" fmla="*/ 1324166 w 5532100"/>
              <a:gd name="connsiteY3" fmla="*/ 1581307 h 6709605"/>
              <a:gd name="connsiteX4" fmla="*/ 778519 w 5532100"/>
              <a:gd name="connsiteY4" fmla="*/ 2489453 h 6709605"/>
              <a:gd name="connsiteX5" fmla="*/ 285761 w 5532100"/>
              <a:gd name="connsiteY5" fmla="*/ 2785579 h 6709605"/>
              <a:gd name="connsiteX6" fmla="*/ 1025 w 5532100"/>
              <a:gd name="connsiteY6" fmla="*/ 3499450 h 6709605"/>
              <a:gd name="connsiteX7" fmla="*/ 1564000 w 5532100"/>
              <a:gd name="connsiteY7" fmla="*/ 4684085 h 6709605"/>
              <a:gd name="connsiteX8" fmla="*/ 2381554 w 5532100"/>
              <a:gd name="connsiteY8" fmla="*/ 5406988 h 6709605"/>
              <a:gd name="connsiteX9" fmla="*/ 2950111 w 5532100"/>
              <a:gd name="connsiteY9" fmla="*/ 6470136 h 6709605"/>
              <a:gd name="connsiteX10" fmla="*/ 4468575 w 5532100"/>
              <a:gd name="connsiteY10" fmla="*/ 6265387 h 6709605"/>
              <a:gd name="connsiteX11" fmla="*/ 4872050 w 5532100"/>
              <a:gd name="connsiteY11" fmla="*/ 5544316 h 6709605"/>
              <a:gd name="connsiteX12" fmla="*/ 5462077 w 5532100"/>
              <a:gd name="connsiteY12" fmla="*/ 3387126 h 6709605"/>
              <a:gd name="connsiteX13" fmla="*/ 5343076 w 5532100"/>
              <a:gd name="connsiteY13" fmla="*/ 1190661 h 6709605"/>
              <a:gd name="connsiteX14" fmla="*/ 4011425 w 5532100"/>
              <a:gd name="connsiteY14" fmla="*/ 51977 h 6709605"/>
              <a:gd name="connsiteX15" fmla="*/ 3936674 w 5532100"/>
              <a:gd name="connsiteY15" fmla="*/ 44776 h 67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2100" h="6709605">
                <a:moveTo>
                  <a:pt x="3936674" y="44776"/>
                </a:moveTo>
                <a:cubicBezTo>
                  <a:pt x="3486986" y="-26309"/>
                  <a:pt x="3009152" y="-12956"/>
                  <a:pt x="2572163" y="86276"/>
                </a:cubicBezTo>
                <a:cubicBezTo>
                  <a:pt x="2243571" y="160897"/>
                  <a:pt x="1912622" y="297832"/>
                  <a:pt x="1676454" y="559528"/>
                </a:cubicBezTo>
                <a:cubicBezTo>
                  <a:pt x="1439370" y="822140"/>
                  <a:pt x="1395514" y="1232815"/>
                  <a:pt x="1324166" y="1581307"/>
                </a:cubicBezTo>
                <a:cubicBezTo>
                  <a:pt x="1246535" y="1960039"/>
                  <a:pt x="1089570" y="2285752"/>
                  <a:pt x="778519" y="2489453"/>
                </a:cubicBezTo>
                <a:cubicBezTo>
                  <a:pt x="617627" y="2594838"/>
                  <a:pt x="431992" y="2657938"/>
                  <a:pt x="285761" y="2785579"/>
                </a:cubicBezTo>
                <a:cubicBezTo>
                  <a:pt x="94235" y="2952755"/>
                  <a:pt x="-11674" y="3225840"/>
                  <a:pt x="1025" y="3499450"/>
                </a:cubicBezTo>
                <a:cubicBezTo>
                  <a:pt x="42132" y="4388089"/>
                  <a:pt x="962845" y="4468339"/>
                  <a:pt x="1564000" y="4684085"/>
                </a:cubicBezTo>
                <a:cubicBezTo>
                  <a:pt x="1933699" y="4816700"/>
                  <a:pt x="2188849" y="5038991"/>
                  <a:pt x="2381554" y="5406988"/>
                </a:cubicBezTo>
                <a:cubicBezTo>
                  <a:pt x="2569676" y="5766476"/>
                  <a:pt x="2652152" y="6184483"/>
                  <a:pt x="2950111" y="6470136"/>
                </a:cubicBezTo>
                <a:cubicBezTo>
                  <a:pt x="3395609" y="6897175"/>
                  <a:pt x="4129771" y="6706172"/>
                  <a:pt x="4468575" y="6265387"/>
                </a:cubicBezTo>
                <a:cubicBezTo>
                  <a:pt x="4634049" y="6050035"/>
                  <a:pt x="4760773" y="5798026"/>
                  <a:pt x="4872050" y="5544316"/>
                </a:cubicBezTo>
                <a:cubicBezTo>
                  <a:pt x="5167259" y="4871160"/>
                  <a:pt x="5361142" y="4132678"/>
                  <a:pt x="5462077" y="3387126"/>
                </a:cubicBezTo>
                <a:cubicBezTo>
                  <a:pt x="5558298" y="2675873"/>
                  <a:pt x="5585920" y="1889870"/>
                  <a:pt x="5343076" y="1190661"/>
                </a:cubicBezTo>
                <a:cubicBezTo>
                  <a:pt x="5118822" y="544996"/>
                  <a:pt x="4637191" y="124765"/>
                  <a:pt x="4011425" y="51977"/>
                </a:cubicBezTo>
                <a:cubicBezTo>
                  <a:pt x="3986683" y="49097"/>
                  <a:pt x="3961416" y="48573"/>
                  <a:pt x="3936674" y="44776"/>
                </a:cubicBezTo>
                <a:close/>
              </a:path>
            </a:pathLst>
          </a:custGeom>
          <a:solidFill>
            <a:srgbClr val="E9D2AE"/>
          </a:solidFill>
          <a:ln w="13091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2DD03B-DD17-4E9B-A0F2-7525DAB6F438}"/>
              </a:ext>
            </a:extLst>
          </p:cNvPr>
          <p:cNvSpPr txBox="1"/>
          <p:nvPr/>
        </p:nvSpPr>
        <p:spPr>
          <a:xfrm>
            <a:off x="6096000" y="2986878"/>
            <a:ext cx="58273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 dirty="0">
                <a:solidFill>
                  <a:srgbClr val="EDB863"/>
                </a:solidFill>
                <a:latin typeface="Berlin Sans FB Demi" panose="020E0802020502020306" pitchFamily="34" charset="0"/>
                <a:cs typeface="ARMNoklae" panose="02000506000000020004" pitchFamily="2" charset="0"/>
              </a:rPr>
              <a:t>CHAPTER </a:t>
            </a:r>
          </a:p>
          <a:p>
            <a:pPr algn="ctr"/>
            <a:r>
              <a:rPr lang="en-US" sz="8000" b="1" spc="300" dirty="0">
                <a:solidFill>
                  <a:srgbClr val="EDB863"/>
                </a:solidFill>
                <a:latin typeface="Berlin Sans FB Demi" panose="020E0802020502020306" pitchFamily="34" charset="0"/>
                <a:cs typeface="ARMNoklae" panose="02000506000000020004" pitchFamily="2" charset="0"/>
              </a:rPr>
              <a:t>Two</a:t>
            </a:r>
            <a:r>
              <a:rPr lang="en-US" sz="6600" spc="300" dirty="0">
                <a:solidFill>
                  <a:srgbClr val="EDB863"/>
                </a:solidFill>
                <a:latin typeface="Berlin Sans FB Demi" panose="020E0802020502020306" pitchFamily="34" charset="0"/>
                <a:cs typeface="ARMNoklae" panose="02000506000000020004" pitchFamily="2" charset="0"/>
              </a:rPr>
              <a:t> </a:t>
            </a:r>
            <a:endParaRPr lang="th-TH" sz="2400" spc="300" dirty="0">
              <a:solidFill>
                <a:srgbClr val="EDB863"/>
              </a:solidFill>
              <a:latin typeface="Berlin Sans FB Demi" panose="020E0802020502020306" pitchFamily="34" charset="0"/>
              <a:cs typeface="ARMNoklae" panose="02000506000000020004" pitchFamily="2" charset="0"/>
            </a:endParaRPr>
          </a:p>
        </p:txBody>
      </p:sp>
      <p:sp>
        <p:nvSpPr>
          <p:cNvPr id="17831" name="Freeform: Shape 17830">
            <a:extLst>
              <a:ext uri="{FF2B5EF4-FFF2-40B4-BE49-F238E27FC236}">
                <a16:creationId xmlns:a16="http://schemas.microsoft.com/office/drawing/2014/main" id="{93D5BCD2-D8BA-431C-8A16-A507B4718940}"/>
              </a:ext>
            </a:extLst>
          </p:cNvPr>
          <p:cNvSpPr/>
          <p:nvPr/>
        </p:nvSpPr>
        <p:spPr>
          <a:xfrm rot="387685">
            <a:off x="-219191" y="450726"/>
            <a:ext cx="5812133" cy="7302343"/>
          </a:xfrm>
          <a:custGeom>
            <a:avLst/>
            <a:gdLst>
              <a:gd name="connsiteX0" fmla="*/ 4324606 w 4324605"/>
              <a:gd name="connsiteY0" fmla="*/ 0 h 3379484"/>
              <a:gd name="connsiteX1" fmla="*/ 4180941 w 4324605"/>
              <a:gd name="connsiteY1" fmla="*/ 130383 h 3379484"/>
              <a:gd name="connsiteX2" fmla="*/ 2863825 w 4324605"/>
              <a:gd name="connsiteY2" fmla="*/ 2648869 h 3379484"/>
              <a:gd name="connsiteX3" fmla="*/ 2845754 w 4324605"/>
              <a:gd name="connsiteY3" fmla="*/ 3379485 h 3379484"/>
              <a:gd name="connsiteX4" fmla="*/ 1803862 w 4324605"/>
              <a:gd name="connsiteY4" fmla="*/ 2990594 h 3379484"/>
              <a:gd name="connsiteX5" fmla="*/ 1416507 w 4324605"/>
              <a:gd name="connsiteY5" fmla="*/ 1718205 h 3379484"/>
              <a:gd name="connsiteX6" fmla="*/ 0 w 4324605"/>
              <a:gd name="connsiteY6" fmla="*/ 0 h 3379484"/>
              <a:gd name="connsiteX7" fmla="*/ 4324606 w 4324605"/>
              <a:gd name="connsiteY7" fmla="*/ 0 h 3379484"/>
              <a:gd name="connsiteX0" fmla="*/ 3846867 w 3846867"/>
              <a:gd name="connsiteY0" fmla="*/ 0 h 3379485"/>
              <a:gd name="connsiteX1" fmla="*/ 3703202 w 3846867"/>
              <a:gd name="connsiteY1" fmla="*/ 130383 h 3379485"/>
              <a:gd name="connsiteX2" fmla="*/ 2386086 w 3846867"/>
              <a:gd name="connsiteY2" fmla="*/ 2648869 h 3379485"/>
              <a:gd name="connsiteX3" fmla="*/ 2368015 w 3846867"/>
              <a:gd name="connsiteY3" fmla="*/ 3379485 h 3379485"/>
              <a:gd name="connsiteX4" fmla="*/ 1326123 w 3846867"/>
              <a:gd name="connsiteY4" fmla="*/ 2990594 h 3379485"/>
              <a:gd name="connsiteX5" fmla="*/ 938768 w 3846867"/>
              <a:gd name="connsiteY5" fmla="*/ 1718205 h 3379485"/>
              <a:gd name="connsiteX6" fmla="*/ 0 w 3846867"/>
              <a:gd name="connsiteY6" fmla="*/ 80670 h 3379485"/>
              <a:gd name="connsiteX7" fmla="*/ 3846867 w 3846867"/>
              <a:gd name="connsiteY7" fmla="*/ 0 h 3379485"/>
              <a:gd name="connsiteX0" fmla="*/ 3358353 w 3358353"/>
              <a:gd name="connsiteY0" fmla="*/ 0 h 3379485"/>
              <a:gd name="connsiteX1" fmla="*/ 3214688 w 3358353"/>
              <a:gd name="connsiteY1" fmla="*/ 130383 h 3379485"/>
              <a:gd name="connsiteX2" fmla="*/ 1897572 w 3358353"/>
              <a:gd name="connsiteY2" fmla="*/ 2648869 h 3379485"/>
              <a:gd name="connsiteX3" fmla="*/ 1879501 w 3358353"/>
              <a:gd name="connsiteY3" fmla="*/ 3379485 h 3379485"/>
              <a:gd name="connsiteX4" fmla="*/ 837609 w 3358353"/>
              <a:gd name="connsiteY4" fmla="*/ 2990594 h 3379485"/>
              <a:gd name="connsiteX5" fmla="*/ 450254 w 3358353"/>
              <a:gd name="connsiteY5" fmla="*/ 1718205 h 3379485"/>
              <a:gd name="connsiteX6" fmla="*/ 0 w 3358353"/>
              <a:gd name="connsiteY6" fmla="*/ 549296 h 3379485"/>
              <a:gd name="connsiteX7" fmla="*/ 3358353 w 3358353"/>
              <a:gd name="connsiteY7" fmla="*/ 0 h 3379485"/>
              <a:gd name="connsiteX0" fmla="*/ 3358353 w 3358353"/>
              <a:gd name="connsiteY0" fmla="*/ 0 h 3379485"/>
              <a:gd name="connsiteX1" fmla="*/ 3214688 w 3358353"/>
              <a:gd name="connsiteY1" fmla="*/ 130383 h 3379485"/>
              <a:gd name="connsiteX2" fmla="*/ 1897572 w 3358353"/>
              <a:gd name="connsiteY2" fmla="*/ 2648869 h 3379485"/>
              <a:gd name="connsiteX3" fmla="*/ 1879501 w 3358353"/>
              <a:gd name="connsiteY3" fmla="*/ 3379485 h 3379485"/>
              <a:gd name="connsiteX4" fmla="*/ 837609 w 3358353"/>
              <a:gd name="connsiteY4" fmla="*/ 2990594 h 3379485"/>
              <a:gd name="connsiteX5" fmla="*/ 450254 w 3358353"/>
              <a:gd name="connsiteY5" fmla="*/ 1718205 h 3379485"/>
              <a:gd name="connsiteX6" fmla="*/ 0 w 3358353"/>
              <a:gd name="connsiteY6" fmla="*/ 549296 h 3379485"/>
              <a:gd name="connsiteX7" fmla="*/ 3358353 w 3358353"/>
              <a:gd name="connsiteY7" fmla="*/ 0 h 3379485"/>
              <a:gd name="connsiteX0" fmla="*/ 3412127 w 3412127"/>
              <a:gd name="connsiteY0" fmla="*/ 0 h 3379485"/>
              <a:gd name="connsiteX1" fmla="*/ 3268462 w 3412127"/>
              <a:gd name="connsiteY1" fmla="*/ 130383 h 3379485"/>
              <a:gd name="connsiteX2" fmla="*/ 1951346 w 3412127"/>
              <a:gd name="connsiteY2" fmla="*/ 2648869 h 3379485"/>
              <a:gd name="connsiteX3" fmla="*/ 1933275 w 3412127"/>
              <a:gd name="connsiteY3" fmla="*/ 3379485 h 3379485"/>
              <a:gd name="connsiteX4" fmla="*/ 891383 w 3412127"/>
              <a:gd name="connsiteY4" fmla="*/ 2990594 h 3379485"/>
              <a:gd name="connsiteX5" fmla="*/ 504028 w 3412127"/>
              <a:gd name="connsiteY5" fmla="*/ 1718205 h 3379485"/>
              <a:gd name="connsiteX6" fmla="*/ 0 w 3412127"/>
              <a:gd name="connsiteY6" fmla="*/ 483431 h 3379485"/>
              <a:gd name="connsiteX7" fmla="*/ 3412127 w 3412127"/>
              <a:gd name="connsiteY7" fmla="*/ 0 h 3379485"/>
              <a:gd name="connsiteX0" fmla="*/ 3656482 w 3656482"/>
              <a:gd name="connsiteY0" fmla="*/ 0 h 3379485"/>
              <a:gd name="connsiteX1" fmla="*/ 3512817 w 3656482"/>
              <a:gd name="connsiteY1" fmla="*/ 130383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48383 w 3656482"/>
              <a:gd name="connsiteY5" fmla="*/ 1718205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656482 w 3656482"/>
              <a:gd name="connsiteY0" fmla="*/ 0 h 3379485"/>
              <a:gd name="connsiteX1" fmla="*/ 3512817 w 3656482"/>
              <a:gd name="connsiteY1" fmla="*/ 130383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48383 w 3656482"/>
              <a:gd name="connsiteY5" fmla="*/ 1718205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656482 w 3656482"/>
              <a:gd name="connsiteY0" fmla="*/ 0 h 3379485"/>
              <a:gd name="connsiteX1" fmla="*/ 3512817 w 3656482"/>
              <a:gd name="connsiteY1" fmla="*/ 130383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92239 w 3656482"/>
              <a:gd name="connsiteY5" fmla="*/ 1590912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656482 w 3656482"/>
              <a:gd name="connsiteY0" fmla="*/ 0 h 3379485"/>
              <a:gd name="connsiteX1" fmla="*/ 3020776 w 3656482"/>
              <a:gd name="connsiteY1" fmla="*/ 722375 h 3379485"/>
              <a:gd name="connsiteX2" fmla="*/ 2195701 w 3656482"/>
              <a:gd name="connsiteY2" fmla="*/ 2648869 h 3379485"/>
              <a:gd name="connsiteX3" fmla="*/ 2177630 w 3656482"/>
              <a:gd name="connsiteY3" fmla="*/ 3379485 h 3379485"/>
              <a:gd name="connsiteX4" fmla="*/ 1135738 w 3656482"/>
              <a:gd name="connsiteY4" fmla="*/ 2990594 h 3379485"/>
              <a:gd name="connsiteX5" fmla="*/ 792239 w 3656482"/>
              <a:gd name="connsiteY5" fmla="*/ 1590912 h 3379485"/>
              <a:gd name="connsiteX6" fmla="*/ 0 w 3656482"/>
              <a:gd name="connsiteY6" fmla="*/ 638672 h 3379485"/>
              <a:gd name="connsiteX7" fmla="*/ 3656482 w 3656482"/>
              <a:gd name="connsiteY7" fmla="*/ 0 h 3379485"/>
              <a:gd name="connsiteX0" fmla="*/ 3371279 w 3371279"/>
              <a:gd name="connsiteY0" fmla="*/ 27497 h 3016182"/>
              <a:gd name="connsiteX1" fmla="*/ 3020776 w 3371279"/>
              <a:gd name="connsiteY1" fmla="*/ 359072 h 3016182"/>
              <a:gd name="connsiteX2" fmla="*/ 2195701 w 3371279"/>
              <a:gd name="connsiteY2" fmla="*/ 2285566 h 3016182"/>
              <a:gd name="connsiteX3" fmla="*/ 2177630 w 3371279"/>
              <a:gd name="connsiteY3" fmla="*/ 3016182 h 3016182"/>
              <a:gd name="connsiteX4" fmla="*/ 1135738 w 3371279"/>
              <a:gd name="connsiteY4" fmla="*/ 2627291 h 3016182"/>
              <a:gd name="connsiteX5" fmla="*/ 792239 w 3371279"/>
              <a:gd name="connsiteY5" fmla="*/ 1227609 h 3016182"/>
              <a:gd name="connsiteX6" fmla="*/ 0 w 3371279"/>
              <a:gd name="connsiteY6" fmla="*/ 275369 h 3016182"/>
              <a:gd name="connsiteX7" fmla="*/ 3371279 w 3371279"/>
              <a:gd name="connsiteY7" fmla="*/ 27497 h 3016182"/>
              <a:gd name="connsiteX0" fmla="*/ 3371279 w 3371279"/>
              <a:gd name="connsiteY0" fmla="*/ 124385 h 3113070"/>
              <a:gd name="connsiteX1" fmla="*/ 3020776 w 3371279"/>
              <a:gd name="connsiteY1" fmla="*/ 455960 h 3113070"/>
              <a:gd name="connsiteX2" fmla="*/ 2195701 w 3371279"/>
              <a:gd name="connsiteY2" fmla="*/ 2382454 h 3113070"/>
              <a:gd name="connsiteX3" fmla="*/ 2177630 w 3371279"/>
              <a:gd name="connsiteY3" fmla="*/ 3113070 h 3113070"/>
              <a:gd name="connsiteX4" fmla="*/ 1135738 w 3371279"/>
              <a:gd name="connsiteY4" fmla="*/ 2724179 h 3113070"/>
              <a:gd name="connsiteX5" fmla="*/ 792239 w 3371279"/>
              <a:gd name="connsiteY5" fmla="*/ 1324497 h 3113070"/>
              <a:gd name="connsiteX6" fmla="*/ 0 w 3371279"/>
              <a:gd name="connsiteY6" fmla="*/ 372257 h 3113070"/>
              <a:gd name="connsiteX7" fmla="*/ 3371279 w 3371279"/>
              <a:gd name="connsiteY7" fmla="*/ 124385 h 3113070"/>
              <a:gd name="connsiteX0" fmla="*/ 3371279 w 3371279"/>
              <a:gd name="connsiteY0" fmla="*/ 370784 h 3359469"/>
              <a:gd name="connsiteX1" fmla="*/ 3020776 w 3371279"/>
              <a:gd name="connsiteY1" fmla="*/ 702359 h 3359469"/>
              <a:gd name="connsiteX2" fmla="*/ 2195701 w 3371279"/>
              <a:gd name="connsiteY2" fmla="*/ 2628853 h 3359469"/>
              <a:gd name="connsiteX3" fmla="*/ 2177630 w 3371279"/>
              <a:gd name="connsiteY3" fmla="*/ 3359469 h 3359469"/>
              <a:gd name="connsiteX4" fmla="*/ 1135738 w 3371279"/>
              <a:gd name="connsiteY4" fmla="*/ 2970578 h 3359469"/>
              <a:gd name="connsiteX5" fmla="*/ 792239 w 3371279"/>
              <a:gd name="connsiteY5" fmla="*/ 1570896 h 3359469"/>
              <a:gd name="connsiteX6" fmla="*/ 0 w 3371279"/>
              <a:gd name="connsiteY6" fmla="*/ 618656 h 3359469"/>
              <a:gd name="connsiteX7" fmla="*/ 3371279 w 3371279"/>
              <a:gd name="connsiteY7" fmla="*/ 370784 h 3359469"/>
              <a:gd name="connsiteX0" fmla="*/ 3306755 w 3306755"/>
              <a:gd name="connsiteY0" fmla="*/ 377980 h 3341113"/>
              <a:gd name="connsiteX1" fmla="*/ 3020776 w 3306755"/>
              <a:gd name="connsiteY1" fmla="*/ 684003 h 3341113"/>
              <a:gd name="connsiteX2" fmla="*/ 2195701 w 3306755"/>
              <a:gd name="connsiteY2" fmla="*/ 2610497 h 3341113"/>
              <a:gd name="connsiteX3" fmla="*/ 2177630 w 3306755"/>
              <a:gd name="connsiteY3" fmla="*/ 3341113 h 3341113"/>
              <a:gd name="connsiteX4" fmla="*/ 1135738 w 3306755"/>
              <a:gd name="connsiteY4" fmla="*/ 2952222 h 3341113"/>
              <a:gd name="connsiteX5" fmla="*/ 792239 w 3306755"/>
              <a:gd name="connsiteY5" fmla="*/ 1552540 h 3341113"/>
              <a:gd name="connsiteX6" fmla="*/ 0 w 3306755"/>
              <a:gd name="connsiteY6" fmla="*/ 600300 h 3341113"/>
              <a:gd name="connsiteX7" fmla="*/ 3306755 w 3306755"/>
              <a:gd name="connsiteY7" fmla="*/ 377980 h 3341113"/>
              <a:gd name="connsiteX0" fmla="*/ 3306755 w 3306755"/>
              <a:gd name="connsiteY0" fmla="*/ 431773 h 3394906"/>
              <a:gd name="connsiteX1" fmla="*/ 3020776 w 3306755"/>
              <a:gd name="connsiteY1" fmla="*/ 737796 h 3394906"/>
              <a:gd name="connsiteX2" fmla="*/ 2195701 w 3306755"/>
              <a:gd name="connsiteY2" fmla="*/ 2664290 h 3394906"/>
              <a:gd name="connsiteX3" fmla="*/ 2177630 w 3306755"/>
              <a:gd name="connsiteY3" fmla="*/ 3394906 h 3394906"/>
              <a:gd name="connsiteX4" fmla="*/ 1135738 w 3306755"/>
              <a:gd name="connsiteY4" fmla="*/ 3006015 h 3394906"/>
              <a:gd name="connsiteX5" fmla="*/ 792239 w 3306755"/>
              <a:gd name="connsiteY5" fmla="*/ 1606333 h 3394906"/>
              <a:gd name="connsiteX6" fmla="*/ 0 w 3306755"/>
              <a:gd name="connsiteY6" fmla="*/ 654093 h 3394906"/>
              <a:gd name="connsiteX7" fmla="*/ 3306755 w 3306755"/>
              <a:gd name="connsiteY7" fmla="*/ 431773 h 3394906"/>
              <a:gd name="connsiteX0" fmla="*/ 3306755 w 3306755"/>
              <a:gd name="connsiteY0" fmla="*/ 414805 h 3377938"/>
              <a:gd name="connsiteX1" fmla="*/ 3020776 w 3306755"/>
              <a:gd name="connsiteY1" fmla="*/ 720828 h 3377938"/>
              <a:gd name="connsiteX2" fmla="*/ 2195701 w 3306755"/>
              <a:gd name="connsiteY2" fmla="*/ 2647322 h 3377938"/>
              <a:gd name="connsiteX3" fmla="*/ 2177630 w 3306755"/>
              <a:gd name="connsiteY3" fmla="*/ 3377938 h 3377938"/>
              <a:gd name="connsiteX4" fmla="*/ 1135738 w 3306755"/>
              <a:gd name="connsiteY4" fmla="*/ 2989047 h 3377938"/>
              <a:gd name="connsiteX5" fmla="*/ 792239 w 3306755"/>
              <a:gd name="connsiteY5" fmla="*/ 1589365 h 3377938"/>
              <a:gd name="connsiteX6" fmla="*/ 0 w 3306755"/>
              <a:gd name="connsiteY6" fmla="*/ 637125 h 3377938"/>
              <a:gd name="connsiteX7" fmla="*/ 3306755 w 3306755"/>
              <a:gd name="connsiteY7" fmla="*/ 414805 h 3377938"/>
              <a:gd name="connsiteX0" fmla="*/ 3306755 w 3306755"/>
              <a:gd name="connsiteY0" fmla="*/ 409909 h 3373042"/>
              <a:gd name="connsiteX1" fmla="*/ 3020776 w 3306755"/>
              <a:gd name="connsiteY1" fmla="*/ 715932 h 3373042"/>
              <a:gd name="connsiteX2" fmla="*/ 2195701 w 3306755"/>
              <a:gd name="connsiteY2" fmla="*/ 2642426 h 3373042"/>
              <a:gd name="connsiteX3" fmla="*/ 2177630 w 3306755"/>
              <a:gd name="connsiteY3" fmla="*/ 3373042 h 3373042"/>
              <a:gd name="connsiteX4" fmla="*/ 1135738 w 3306755"/>
              <a:gd name="connsiteY4" fmla="*/ 2984151 h 3373042"/>
              <a:gd name="connsiteX5" fmla="*/ 792239 w 3306755"/>
              <a:gd name="connsiteY5" fmla="*/ 1584469 h 3373042"/>
              <a:gd name="connsiteX6" fmla="*/ 0 w 3306755"/>
              <a:gd name="connsiteY6" fmla="*/ 632229 h 3373042"/>
              <a:gd name="connsiteX7" fmla="*/ 3306755 w 3306755"/>
              <a:gd name="connsiteY7" fmla="*/ 409909 h 3373042"/>
              <a:gd name="connsiteX0" fmla="*/ 3306755 w 3306755"/>
              <a:gd name="connsiteY0" fmla="*/ 428329 h 3391462"/>
              <a:gd name="connsiteX1" fmla="*/ 3020776 w 3306755"/>
              <a:gd name="connsiteY1" fmla="*/ 734352 h 3391462"/>
              <a:gd name="connsiteX2" fmla="*/ 2195701 w 3306755"/>
              <a:gd name="connsiteY2" fmla="*/ 2660846 h 3391462"/>
              <a:gd name="connsiteX3" fmla="*/ 2177630 w 3306755"/>
              <a:gd name="connsiteY3" fmla="*/ 3391462 h 3391462"/>
              <a:gd name="connsiteX4" fmla="*/ 1135738 w 3306755"/>
              <a:gd name="connsiteY4" fmla="*/ 3002571 h 3391462"/>
              <a:gd name="connsiteX5" fmla="*/ 792239 w 3306755"/>
              <a:gd name="connsiteY5" fmla="*/ 1602889 h 3391462"/>
              <a:gd name="connsiteX6" fmla="*/ 0 w 3306755"/>
              <a:gd name="connsiteY6" fmla="*/ 650649 h 3391462"/>
              <a:gd name="connsiteX7" fmla="*/ 3306755 w 3306755"/>
              <a:gd name="connsiteY7" fmla="*/ 428329 h 3391462"/>
              <a:gd name="connsiteX0" fmla="*/ 3306755 w 3306755"/>
              <a:gd name="connsiteY0" fmla="*/ 396784 h 3359917"/>
              <a:gd name="connsiteX1" fmla="*/ 3020776 w 3306755"/>
              <a:gd name="connsiteY1" fmla="*/ 702807 h 3359917"/>
              <a:gd name="connsiteX2" fmla="*/ 2195701 w 3306755"/>
              <a:gd name="connsiteY2" fmla="*/ 2629301 h 3359917"/>
              <a:gd name="connsiteX3" fmla="*/ 2177630 w 3306755"/>
              <a:gd name="connsiteY3" fmla="*/ 3359917 h 3359917"/>
              <a:gd name="connsiteX4" fmla="*/ 1135738 w 3306755"/>
              <a:gd name="connsiteY4" fmla="*/ 2971026 h 3359917"/>
              <a:gd name="connsiteX5" fmla="*/ 792239 w 3306755"/>
              <a:gd name="connsiteY5" fmla="*/ 1571344 h 3359917"/>
              <a:gd name="connsiteX6" fmla="*/ 0 w 3306755"/>
              <a:gd name="connsiteY6" fmla="*/ 619104 h 3359917"/>
              <a:gd name="connsiteX7" fmla="*/ 3306755 w 3306755"/>
              <a:gd name="connsiteY7" fmla="*/ 396784 h 3359917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417149 h 3380282"/>
              <a:gd name="connsiteX1" fmla="*/ 3020776 w 3306755"/>
              <a:gd name="connsiteY1" fmla="*/ 723172 h 3380282"/>
              <a:gd name="connsiteX2" fmla="*/ 2195701 w 3306755"/>
              <a:gd name="connsiteY2" fmla="*/ 2649666 h 3380282"/>
              <a:gd name="connsiteX3" fmla="*/ 2177630 w 3306755"/>
              <a:gd name="connsiteY3" fmla="*/ 3380282 h 3380282"/>
              <a:gd name="connsiteX4" fmla="*/ 1135738 w 3306755"/>
              <a:gd name="connsiteY4" fmla="*/ 2991391 h 3380282"/>
              <a:gd name="connsiteX5" fmla="*/ 792239 w 3306755"/>
              <a:gd name="connsiteY5" fmla="*/ 1591709 h 3380282"/>
              <a:gd name="connsiteX6" fmla="*/ 0 w 3306755"/>
              <a:gd name="connsiteY6" fmla="*/ 639469 h 3380282"/>
              <a:gd name="connsiteX7" fmla="*/ 3306755 w 3306755"/>
              <a:gd name="connsiteY7" fmla="*/ 417149 h 3380282"/>
              <a:gd name="connsiteX0" fmla="*/ 3306755 w 3306755"/>
              <a:gd name="connsiteY0" fmla="*/ 381581 h 3344714"/>
              <a:gd name="connsiteX1" fmla="*/ 3020776 w 3306755"/>
              <a:gd name="connsiteY1" fmla="*/ 687604 h 3344714"/>
              <a:gd name="connsiteX2" fmla="*/ 2195701 w 3306755"/>
              <a:gd name="connsiteY2" fmla="*/ 2614098 h 3344714"/>
              <a:gd name="connsiteX3" fmla="*/ 2177630 w 3306755"/>
              <a:gd name="connsiteY3" fmla="*/ 3344714 h 3344714"/>
              <a:gd name="connsiteX4" fmla="*/ 1135738 w 3306755"/>
              <a:gd name="connsiteY4" fmla="*/ 2955823 h 3344714"/>
              <a:gd name="connsiteX5" fmla="*/ 792239 w 3306755"/>
              <a:gd name="connsiteY5" fmla="*/ 1556141 h 3344714"/>
              <a:gd name="connsiteX6" fmla="*/ 0 w 3306755"/>
              <a:gd name="connsiteY6" fmla="*/ 603901 h 3344714"/>
              <a:gd name="connsiteX7" fmla="*/ 3306755 w 3306755"/>
              <a:gd name="connsiteY7" fmla="*/ 381581 h 3344714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792239 w 3306755"/>
              <a:gd name="connsiteY5" fmla="*/ 1572615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06755 w 3306755"/>
              <a:gd name="connsiteY0" fmla="*/ 398055 h 3361188"/>
              <a:gd name="connsiteX1" fmla="*/ 3020776 w 3306755"/>
              <a:gd name="connsiteY1" fmla="*/ 704078 h 3361188"/>
              <a:gd name="connsiteX2" fmla="*/ 2195701 w 3306755"/>
              <a:gd name="connsiteY2" fmla="*/ 2630572 h 3361188"/>
              <a:gd name="connsiteX3" fmla="*/ 2177630 w 3306755"/>
              <a:gd name="connsiteY3" fmla="*/ 3361188 h 3361188"/>
              <a:gd name="connsiteX4" fmla="*/ 1135738 w 3306755"/>
              <a:gd name="connsiteY4" fmla="*/ 2972297 h 3361188"/>
              <a:gd name="connsiteX5" fmla="*/ 819184 w 3306755"/>
              <a:gd name="connsiteY5" fmla="*/ 1583654 h 3361188"/>
              <a:gd name="connsiteX6" fmla="*/ 0 w 3306755"/>
              <a:gd name="connsiteY6" fmla="*/ 620375 h 3361188"/>
              <a:gd name="connsiteX7" fmla="*/ 3306755 w 3306755"/>
              <a:gd name="connsiteY7" fmla="*/ 398055 h 3361188"/>
              <a:gd name="connsiteX0" fmla="*/ 3359869 w 3359869"/>
              <a:gd name="connsiteY0" fmla="*/ 398055 h 3361188"/>
              <a:gd name="connsiteX1" fmla="*/ 3073890 w 3359869"/>
              <a:gd name="connsiteY1" fmla="*/ 704078 h 3361188"/>
              <a:gd name="connsiteX2" fmla="*/ 2248815 w 3359869"/>
              <a:gd name="connsiteY2" fmla="*/ 2630572 h 3361188"/>
              <a:gd name="connsiteX3" fmla="*/ 2230744 w 3359869"/>
              <a:gd name="connsiteY3" fmla="*/ 3361188 h 3361188"/>
              <a:gd name="connsiteX4" fmla="*/ 1188852 w 3359869"/>
              <a:gd name="connsiteY4" fmla="*/ 2972297 h 3361188"/>
              <a:gd name="connsiteX5" fmla="*/ 872298 w 3359869"/>
              <a:gd name="connsiteY5" fmla="*/ 1583654 h 3361188"/>
              <a:gd name="connsiteX6" fmla="*/ 53114 w 3359869"/>
              <a:gd name="connsiteY6" fmla="*/ 620375 h 3361188"/>
              <a:gd name="connsiteX7" fmla="*/ 3359869 w 3359869"/>
              <a:gd name="connsiteY7" fmla="*/ 398055 h 3361188"/>
              <a:gd name="connsiteX0" fmla="*/ 3359869 w 3359869"/>
              <a:gd name="connsiteY0" fmla="*/ 398055 h 3361188"/>
              <a:gd name="connsiteX1" fmla="*/ 3073890 w 3359869"/>
              <a:gd name="connsiteY1" fmla="*/ 704078 h 3361188"/>
              <a:gd name="connsiteX2" fmla="*/ 2248815 w 3359869"/>
              <a:gd name="connsiteY2" fmla="*/ 2630572 h 3361188"/>
              <a:gd name="connsiteX3" fmla="*/ 2230744 w 3359869"/>
              <a:gd name="connsiteY3" fmla="*/ 3361188 h 3361188"/>
              <a:gd name="connsiteX4" fmla="*/ 1188852 w 3359869"/>
              <a:gd name="connsiteY4" fmla="*/ 2972297 h 3361188"/>
              <a:gd name="connsiteX5" fmla="*/ 872298 w 3359869"/>
              <a:gd name="connsiteY5" fmla="*/ 1583654 h 3361188"/>
              <a:gd name="connsiteX6" fmla="*/ 53114 w 3359869"/>
              <a:gd name="connsiteY6" fmla="*/ 620375 h 3361188"/>
              <a:gd name="connsiteX7" fmla="*/ 3359869 w 3359869"/>
              <a:gd name="connsiteY7" fmla="*/ 398055 h 3361188"/>
              <a:gd name="connsiteX0" fmla="*/ 3359869 w 3359869"/>
              <a:gd name="connsiteY0" fmla="*/ 409954 h 3373087"/>
              <a:gd name="connsiteX1" fmla="*/ 3073890 w 3359869"/>
              <a:gd name="connsiteY1" fmla="*/ 715977 h 3373087"/>
              <a:gd name="connsiteX2" fmla="*/ 2248815 w 3359869"/>
              <a:gd name="connsiteY2" fmla="*/ 2642471 h 3373087"/>
              <a:gd name="connsiteX3" fmla="*/ 2230744 w 3359869"/>
              <a:gd name="connsiteY3" fmla="*/ 3373087 h 3373087"/>
              <a:gd name="connsiteX4" fmla="*/ 1188852 w 3359869"/>
              <a:gd name="connsiteY4" fmla="*/ 2984196 h 3373087"/>
              <a:gd name="connsiteX5" fmla="*/ 872298 w 3359869"/>
              <a:gd name="connsiteY5" fmla="*/ 1595553 h 3373087"/>
              <a:gd name="connsiteX6" fmla="*/ 53114 w 3359869"/>
              <a:gd name="connsiteY6" fmla="*/ 632274 h 3373087"/>
              <a:gd name="connsiteX7" fmla="*/ 3359869 w 3359869"/>
              <a:gd name="connsiteY7" fmla="*/ 409954 h 3373087"/>
              <a:gd name="connsiteX0" fmla="*/ 3359869 w 3359869"/>
              <a:gd name="connsiteY0" fmla="*/ 382521 h 3345654"/>
              <a:gd name="connsiteX1" fmla="*/ 3073890 w 3359869"/>
              <a:gd name="connsiteY1" fmla="*/ 688544 h 3345654"/>
              <a:gd name="connsiteX2" fmla="*/ 2248815 w 3359869"/>
              <a:gd name="connsiteY2" fmla="*/ 2615038 h 3345654"/>
              <a:gd name="connsiteX3" fmla="*/ 2230744 w 3359869"/>
              <a:gd name="connsiteY3" fmla="*/ 3345654 h 3345654"/>
              <a:gd name="connsiteX4" fmla="*/ 1188852 w 3359869"/>
              <a:gd name="connsiteY4" fmla="*/ 2956763 h 3345654"/>
              <a:gd name="connsiteX5" fmla="*/ 872298 w 3359869"/>
              <a:gd name="connsiteY5" fmla="*/ 1568120 h 3345654"/>
              <a:gd name="connsiteX6" fmla="*/ 53114 w 3359869"/>
              <a:gd name="connsiteY6" fmla="*/ 604841 h 3345654"/>
              <a:gd name="connsiteX7" fmla="*/ 3359869 w 3359869"/>
              <a:gd name="connsiteY7" fmla="*/ 382521 h 3345654"/>
              <a:gd name="connsiteX0" fmla="*/ 3359869 w 3359869"/>
              <a:gd name="connsiteY0" fmla="*/ 409290 h 3372423"/>
              <a:gd name="connsiteX1" fmla="*/ 3073890 w 3359869"/>
              <a:gd name="connsiteY1" fmla="*/ 715313 h 3372423"/>
              <a:gd name="connsiteX2" fmla="*/ 2248815 w 3359869"/>
              <a:gd name="connsiteY2" fmla="*/ 2641807 h 3372423"/>
              <a:gd name="connsiteX3" fmla="*/ 2230744 w 3359869"/>
              <a:gd name="connsiteY3" fmla="*/ 3372423 h 3372423"/>
              <a:gd name="connsiteX4" fmla="*/ 1188852 w 3359869"/>
              <a:gd name="connsiteY4" fmla="*/ 2983532 h 3372423"/>
              <a:gd name="connsiteX5" fmla="*/ 872298 w 3359869"/>
              <a:gd name="connsiteY5" fmla="*/ 1594889 h 3372423"/>
              <a:gd name="connsiteX6" fmla="*/ 53114 w 3359869"/>
              <a:gd name="connsiteY6" fmla="*/ 631610 h 3372423"/>
              <a:gd name="connsiteX7" fmla="*/ 3359869 w 3359869"/>
              <a:gd name="connsiteY7" fmla="*/ 409290 h 3372423"/>
              <a:gd name="connsiteX0" fmla="*/ 3365544 w 3365544"/>
              <a:gd name="connsiteY0" fmla="*/ 421804 h 3345040"/>
              <a:gd name="connsiteX1" fmla="*/ 3073890 w 3365544"/>
              <a:gd name="connsiteY1" fmla="*/ 687930 h 3345040"/>
              <a:gd name="connsiteX2" fmla="*/ 2248815 w 3365544"/>
              <a:gd name="connsiteY2" fmla="*/ 2614424 h 3345040"/>
              <a:gd name="connsiteX3" fmla="*/ 2230744 w 3365544"/>
              <a:gd name="connsiteY3" fmla="*/ 3345040 h 3345040"/>
              <a:gd name="connsiteX4" fmla="*/ 1188852 w 3365544"/>
              <a:gd name="connsiteY4" fmla="*/ 2956149 h 3345040"/>
              <a:gd name="connsiteX5" fmla="*/ 872298 w 3365544"/>
              <a:gd name="connsiteY5" fmla="*/ 1567506 h 3345040"/>
              <a:gd name="connsiteX6" fmla="*/ 53114 w 3365544"/>
              <a:gd name="connsiteY6" fmla="*/ 604227 h 3345040"/>
              <a:gd name="connsiteX7" fmla="*/ 3365544 w 3365544"/>
              <a:gd name="connsiteY7" fmla="*/ 421804 h 3345040"/>
              <a:gd name="connsiteX0" fmla="*/ 3365544 w 3365544"/>
              <a:gd name="connsiteY0" fmla="*/ 443551 h 3366787"/>
              <a:gd name="connsiteX1" fmla="*/ 3073890 w 3365544"/>
              <a:gd name="connsiteY1" fmla="*/ 709677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  <a:gd name="connsiteX0" fmla="*/ 3365544 w 3365544"/>
              <a:gd name="connsiteY0" fmla="*/ 443551 h 3366787"/>
              <a:gd name="connsiteX1" fmla="*/ 3032617 w 3365544"/>
              <a:gd name="connsiteY1" fmla="*/ 895235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  <a:gd name="connsiteX0" fmla="*/ 3365544 w 3365544"/>
              <a:gd name="connsiteY0" fmla="*/ 443551 h 3366787"/>
              <a:gd name="connsiteX1" fmla="*/ 3032617 w 3365544"/>
              <a:gd name="connsiteY1" fmla="*/ 895235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  <a:gd name="connsiteX0" fmla="*/ 3365544 w 3365544"/>
              <a:gd name="connsiteY0" fmla="*/ 443551 h 3366787"/>
              <a:gd name="connsiteX1" fmla="*/ 3032617 w 3365544"/>
              <a:gd name="connsiteY1" fmla="*/ 895235 h 3366787"/>
              <a:gd name="connsiteX2" fmla="*/ 2248815 w 3365544"/>
              <a:gd name="connsiteY2" fmla="*/ 2636171 h 3366787"/>
              <a:gd name="connsiteX3" fmla="*/ 2230744 w 3365544"/>
              <a:gd name="connsiteY3" fmla="*/ 3366787 h 3366787"/>
              <a:gd name="connsiteX4" fmla="*/ 1188852 w 3365544"/>
              <a:gd name="connsiteY4" fmla="*/ 2977896 h 3366787"/>
              <a:gd name="connsiteX5" fmla="*/ 872298 w 3365544"/>
              <a:gd name="connsiteY5" fmla="*/ 1589253 h 3366787"/>
              <a:gd name="connsiteX6" fmla="*/ 53114 w 3365544"/>
              <a:gd name="connsiteY6" fmla="*/ 625974 h 3366787"/>
              <a:gd name="connsiteX7" fmla="*/ 3365544 w 3365544"/>
              <a:gd name="connsiteY7" fmla="*/ 443551 h 33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544" h="3366787">
                <a:moveTo>
                  <a:pt x="3365544" y="443551"/>
                </a:moveTo>
                <a:cubicBezTo>
                  <a:pt x="3315668" y="484753"/>
                  <a:pt x="3271523" y="484630"/>
                  <a:pt x="3032617" y="895235"/>
                </a:cubicBezTo>
                <a:cubicBezTo>
                  <a:pt x="2826373" y="1249704"/>
                  <a:pt x="2382461" y="2224246"/>
                  <a:pt x="2248815" y="2636171"/>
                </a:cubicBezTo>
                <a:cubicBezTo>
                  <a:pt x="2115170" y="3048096"/>
                  <a:pt x="2188457" y="3125628"/>
                  <a:pt x="2230744" y="3366787"/>
                </a:cubicBezTo>
                <a:lnTo>
                  <a:pt x="1188852" y="2977896"/>
                </a:lnTo>
                <a:cubicBezTo>
                  <a:pt x="1392917" y="2367148"/>
                  <a:pt x="1228338" y="2008829"/>
                  <a:pt x="872298" y="1589253"/>
                </a:cubicBezTo>
                <a:cubicBezTo>
                  <a:pt x="85576" y="694459"/>
                  <a:pt x="-109877" y="659847"/>
                  <a:pt x="53114" y="625974"/>
                </a:cubicBezTo>
                <a:cubicBezTo>
                  <a:pt x="1048009" y="154414"/>
                  <a:pt x="2867065" y="-414175"/>
                  <a:pt x="3365544" y="443551"/>
                </a:cubicBezTo>
                <a:close/>
              </a:path>
            </a:pathLst>
          </a:custGeom>
          <a:solidFill>
            <a:schemeClr val="bg1">
              <a:alpha val="43000"/>
            </a:schemeClr>
          </a:solidFill>
          <a:ln w="9026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sp>
        <p:nvSpPr>
          <p:cNvPr id="8072" name="TextBox 8071">
            <a:extLst>
              <a:ext uri="{FF2B5EF4-FFF2-40B4-BE49-F238E27FC236}">
                <a16:creationId xmlns:a16="http://schemas.microsoft.com/office/drawing/2014/main" id="{BA4F8293-B8D3-4B7F-A333-185F5BF40E5F}"/>
              </a:ext>
            </a:extLst>
          </p:cNvPr>
          <p:cNvSpPr txBox="1"/>
          <p:nvPr/>
        </p:nvSpPr>
        <p:spPr>
          <a:xfrm>
            <a:off x="-586224" y="1679107"/>
            <a:ext cx="71650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0F5B42"/>
                </a:solidFill>
                <a:latin typeface="Berlin Sans FB Demi" panose="020E0802020502020306" pitchFamily="34" charset="0"/>
              </a:rPr>
              <a:t>Fusce</a:t>
            </a:r>
            <a:r>
              <a:rPr lang="en-US" sz="4800" dirty="0">
                <a:solidFill>
                  <a:srgbClr val="0F5B42"/>
                </a:solidFill>
                <a:latin typeface="Berlin Sans FB Demi" panose="020E0802020502020306" pitchFamily="34" charset="0"/>
              </a:rPr>
              <a:t> </a:t>
            </a:r>
            <a:r>
              <a:rPr lang="en-US" sz="4800" dirty="0" err="1">
                <a:solidFill>
                  <a:srgbClr val="0F5B42"/>
                </a:solidFill>
                <a:latin typeface="Berlin Sans FB Demi" panose="020E0802020502020306" pitchFamily="34" charset="0"/>
              </a:rPr>
              <a:t>ut</a:t>
            </a:r>
            <a:r>
              <a:rPr lang="en-US" sz="4800" dirty="0">
                <a:solidFill>
                  <a:srgbClr val="0F5B42"/>
                </a:solidFill>
                <a:latin typeface="Berlin Sans FB Demi" panose="020E0802020502020306" pitchFamily="34" charset="0"/>
              </a:rPr>
              <a:t> </a:t>
            </a:r>
            <a:r>
              <a:rPr lang="en-US" sz="4800" dirty="0" err="1">
                <a:solidFill>
                  <a:srgbClr val="0F5B42"/>
                </a:solidFill>
                <a:latin typeface="Berlin Sans FB Demi" panose="020E0802020502020306" pitchFamily="34" charset="0"/>
              </a:rPr>
              <a:t>elit</a:t>
            </a:r>
            <a:r>
              <a:rPr lang="en-US" sz="4800" dirty="0">
                <a:solidFill>
                  <a:srgbClr val="0F5B42"/>
                </a:solidFill>
                <a:latin typeface="Berlin Sans FB Demi" panose="020E0802020502020306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rgbClr val="0F5B42"/>
                </a:solidFill>
                <a:latin typeface="Berlin Sans FB Demi" panose="020E0802020502020306" pitchFamily="34" charset="0"/>
              </a:rPr>
              <a:t>diam a </a:t>
            </a:r>
            <a:r>
              <a:rPr lang="en-US" sz="2400" dirty="0" err="1">
                <a:solidFill>
                  <a:srgbClr val="0F5B42"/>
                </a:solidFill>
                <a:latin typeface="Berlin Sans FB Demi" panose="020E0802020502020306" pitchFamily="34" charset="0"/>
              </a:rPr>
              <a:t>turpis</a:t>
            </a:r>
            <a:r>
              <a:rPr lang="en-US" sz="2400" dirty="0">
                <a:solidFill>
                  <a:srgbClr val="0F5B42"/>
                </a:solidFill>
                <a:latin typeface="Berlin Sans FB Demi" panose="020E0802020502020306" pitchFamily="34" charset="0"/>
              </a:rPr>
              <a:t> dictum</a:t>
            </a:r>
            <a:r>
              <a:rPr lang="en-US" sz="2400" dirty="0">
                <a:solidFill>
                  <a:srgbClr val="0F5B42"/>
                </a:solidFill>
              </a:rPr>
              <a:t>, </a:t>
            </a:r>
            <a:endParaRPr lang="th-TH" sz="2400" dirty="0">
              <a:solidFill>
                <a:srgbClr val="0F5B42"/>
              </a:solidFill>
            </a:endParaRPr>
          </a:p>
        </p:txBody>
      </p:sp>
      <p:grpSp>
        <p:nvGrpSpPr>
          <p:cNvPr id="29" name="Graphic 27">
            <a:extLst>
              <a:ext uri="{FF2B5EF4-FFF2-40B4-BE49-F238E27FC236}">
                <a16:creationId xmlns:a16="http://schemas.microsoft.com/office/drawing/2014/main" id="{0C188F39-B2DF-4AD6-912A-E707662D5502}"/>
              </a:ext>
            </a:extLst>
          </p:cNvPr>
          <p:cNvGrpSpPr/>
          <p:nvPr/>
        </p:nvGrpSpPr>
        <p:grpSpPr>
          <a:xfrm rot="21423545">
            <a:off x="10136703" y="5895"/>
            <a:ext cx="3178793" cy="2621364"/>
            <a:chOff x="5791019" y="2906982"/>
            <a:chExt cx="3178793" cy="2621364"/>
          </a:xfrm>
        </p:grpSpPr>
        <p:grpSp>
          <p:nvGrpSpPr>
            <p:cNvPr id="8064" name="Graphic 27">
              <a:extLst>
                <a:ext uri="{FF2B5EF4-FFF2-40B4-BE49-F238E27FC236}">
                  <a16:creationId xmlns:a16="http://schemas.microsoft.com/office/drawing/2014/main" id="{0C188F39-B2DF-4AD6-912A-E707662D5502}"/>
                </a:ext>
              </a:extLst>
            </p:cNvPr>
            <p:cNvGrpSpPr/>
            <p:nvPr/>
          </p:nvGrpSpPr>
          <p:grpSpPr>
            <a:xfrm>
              <a:off x="6080076" y="2906982"/>
              <a:ext cx="2621364" cy="2621364"/>
              <a:chOff x="6080076" y="2906982"/>
              <a:chExt cx="2621364" cy="2621364"/>
            </a:xfrm>
          </p:grpSpPr>
          <p:sp>
            <p:nvSpPr>
              <p:cNvPr id="8065" name="Freeform: Shape 8064">
                <a:extLst>
                  <a:ext uri="{FF2B5EF4-FFF2-40B4-BE49-F238E27FC236}">
                    <a16:creationId xmlns:a16="http://schemas.microsoft.com/office/drawing/2014/main" id="{74DB872B-8D91-4BEF-A1E0-12FBF3A95950}"/>
                  </a:ext>
                </a:extLst>
              </p:cNvPr>
              <p:cNvSpPr/>
              <p:nvPr/>
            </p:nvSpPr>
            <p:spPr>
              <a:xfrm rot="-3777192">
                <a:off x="6416529" y="3243435"/>
                <a:ext cx="1948457" cy="1948457"/>
              </a:xfrm>
              <a:custGeom>
                <a:avLst/>
                <a:gdLst>
                  <a:gd name="connsiteX0" fmla="*/ 1948458 w 1948457"/>
                  <a:gd name="connsiteY0" fmla="*/ 974229 h 1948457"/>
                  <a:gd name="connsiteX1" fmla="*/ 974229 w 1948457"/>
                  <a:gd name="connsiteY1" fmla="*/ 1948458 h 1948457"/>
                  <a:gd name="connsiteX2" fmla="*/ 0 w 1948457"/>
                  <a:gd name="connsiteY2" fmla="*/ 974229 h 1948457"/>
                  <a:gd name="connsiteX3" fmla="*/ 974229 w 1948457"/>
                  <a:gd name="connsiteY3" fmla="*/ 0 h 1948457"/>
                  <a:gd name="connsiteX4" fmla="*/ 1948458 w 1948457"/>
                  <a:gd name="connsiteY4" fmla="*/ 974229 h 1948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8457" h="1948457">
                    <a:moveTo>
                      <a:pt x="1948458" y="974229"/>
                    </a:moveTo>
                    <a:cubicBezTo>
                      <a:pt x="1948458" y="1512281"/>
                      <a:pt x="1512281" y="1948458"/>
                      <a:pt x="974229" y="1948458"/>
                    </a:cubicBezTo>
                    <a:cubicBezTo>
                      <a:pt x="436177" y="1948458"/>
                      <a:pt x="0" y="1512281"/>
                      <a:pt x="0" y="974229"/>
                    </a:cubicBezTo>
                    <a:cubicBezTo>
                      <a:pt x="0" y="436177"/>
                      <a:pt x="436177" y="0"/>
                      <a:pt x="974229" y="0"/>
                    </a:cubicBezTo>
                    <a:cubicBezTo>
                      <a:pt x="1512281" y="0"/>
                      <a:pt x="1948458" y="436177"/>
                      <a:pt x="1948458" y="974229"/>
                    </a:cubicBezTo>
                    <a:close/>
                  </a:path>
                </a:pathLst>
              </a:custGeom>
              <a:solidFill>
                <a:srgbClr val="E9D2AE"/>
              </a:solidFill>
              <a:ln w="49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8066" name="Graphic 27">
                <a:extLst>
                  <a:ext uri="{FF2B5EF4-FFF2-40B4-BE49-F238E27FC236}">
                    <a16:creationId xmlns:a16="http://schemas.microsoft.com/office/drawing/2014/main" id="{0C188F39-B2DF-4AD6-912A-E707662D5502}"/>
                  </a:ext>
                </a:extLst>
              </p:cNvPr>
              <p:cNvGrpSpPr/>
              <p:nvPr/>
            </p:nvGrpSpPr>
            <p:grpSpPr>
              <a:xfrm>
                <a:off x="6416094" y="3620276"/>
                <a:ext cx="1948769" cy="1252724"/>
                <a:chOff x="6416094" y="3620276"/>
                <a:chExt cx="1948769" cy="1252724"/>
              </a:xfrm>
              <a:solidFill>
                <a:srgbClr val="D3AB05"/>
              </a:solidFill>
            </p:grpSpPr>
            <p:sp>
              <p:nvSpPr>
                <p:cNvPr id="8067" name="Freeform: Shape 8066">
                  <a:extLst>
                    <a:ext uri="{FF2B5EF4-FFF2-40B4-BE49-F238E27FC236}">
                      <a16:creationId xmlns:a16="http://schemas.microsoft.com/office/drawing/2014/main" id="{9311198C-8015-4C74-B9A2-B48742CDB284}"/>
                    </a:ext>
                  </a:extLst>
                </p:cNvPr>
                <p:cNvSpPr/>
                <p:nvPr/>
              </p:nvSpPr>
              <p:spPr>
                <a:xfrm>
                  <a:off x="6416094" y="3620276"/>
                  <a:ext cx="1309412" cy="930777"/>
                </a:xfrm>
                <a:custGeom>
                  <a:avLst/>
                  <a:gdLst>
                    <a:gd name="connsiteX0" fmla="*/ 612916 w 1309412"/>
                    <a:gd name="connsiteY0" fmla="*/ 369444 h 930777"/>
                    <a:gd name="connsiteX1" fmla="*/ 985649 w 1309412"/>
                    <a:gd name="connsiteY1" fmla="*/ 147095 h 930777"/>
                    <a:gd name="connsiteX2" fmla="*/ 239191 w 1309412"/>
                    <a:gd name="connsiteY2" fmla="*/ 266210 h 930777"/>
                    <a:gd name="connsiteX3" fmla="*/ 596538 w 1309412"/>
                    <a:gd name="connsiteY3" fmla="*/ 25001 h 930777"/>
                    <a:gd name="connsiteX4" fmla="*/ 144891 w 1309412"/>
                    <a:gd name="connsiteY4" fmla="*/ 86544 h 930777"/>
                    <a:gd name="connsiteX5" fmla="*/ 41161 w 1309412"/>
                    <a:gd name="connsiteY5" fmla="*/ 876182 h 930777"/>
                    <a:gd name="connsiteX6" fmla="*/ 59524 w 1309412"/>
                    <a:gd name="connsiteY6" fmla="*/ 930777 h 930777"/>
                    <a:gd name="connsiteX7" fmla="*/ 744440 w 1309412"/>
                    <a:gd name="connsiteY7" fmla="*/ 708924 h 930777"/>
                    <a:gd name="connsiteX8" fmla="*/ 240183 w 1309412"/>
                    <a:gd name="connsiteY8" fmla="*/ 691553 h 930777"/>
                    <a:gd name="connsiteX9" fmla="*/ 1308751 w 1309412"/>
                    <a:gd name="connsiteY9" fmla="*/ 275640 h 930777"/>
                    <a:gd name="connsiteX10" fmla="*/ 612916 w 1309412"/>
                    <a:gd name="connsiteY10" fmla="*/ 369444 h 930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09412" h="930777">
                      <a:moveTo>
                        <a:pt x="612916" y="369444"/>
                      </a:moveTo>
                      <a:cubicBezTo>
                        <a:pt x="594553" y="308894"/>
                        <a:pt x="1000043" y="235439"/>
                        <a:pt x="985649" y="147095"/>
                      </a:cubicBezTo>
                      <a:cubicBezTo>
                        <a:pt x="971256" y="58750"/>
                        <a:pt x="255073" y="338176"/>
                        <a:pt x="239191" y="266210"/>
                      </a:cubicBezTo>
                      <a:cubicBezTo>
                        <a:pt x="223805" y="194245"/>
                        <a:pt x="629791" y="123768"/>
                        <a:pt x="596538" y="25001"/>
                      </a:cubicBezTo>
                      <a:cubicBezTo>
                        <a:pt x="575693" y="-37038"/>
                        <a:pt x="326046" y="28972"/>
                        <a:pt x="144891" y="86544"/>
                      </a:cubicBezTo>
                      <a:cubicBezTo>
                        <a:pt x="4433" y="314849"/>
                        <a:pt x="-41724" y="599238"/>
                        <a:pt x="41161" y="876182"/>
                      </a:cubicBezTo>
                      <a:cubicBezTo>
                        <a:pt x="46620" y="894546"/>
                        <a:pt x="53072" y="912910"/>
                        <a:pt x="59524" y="930777"/>
                      </a:cubicBezTo>
                      <a:cubicBezTo>
                        <a:pt x="295274" y="889583"/>
                        <a:pt x="774715" y="795283"/>
                        <a:pt x="744440" y="708924"/>
                      </a:cubicBezTo>
                      <a:cubicBezTo>
                        <a:pt x="704238" y="594771"/>
                        <a:pt x="261525" y="763022"/>
                        <a:pt x="240183" y="691553"/>
                      </a:cubicBezTo>
                      <a:cubicBezTo>
                        <a:pt x="218842" y="620083"/>
                        <a:pt x="1340515" y="368451"/>
                        <a:pt x="1308751" y="275640"/>
                      </a:cubicBezTo>
                      <a:cubicBezTo>
                        <a:pt x="1276490" y="182829"/>
                        <a:pt x="631280" y="430491"/>
                        <a:pt x="612916" y="369444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49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068" name="Freeform: Shape 8067">
                  <a:extLst>
                    <a:ext uri="{FF2B5EF4-FFF2-40B4-BE49-F238E27FC236}">
                      <a16:creationId xmlns:a16="http://schemas.microsoft.com/office/drawing/2014/main" id="{911FA44C-4A21-4F70-BE46-2210B86906BC}"/>
                    </a:ext>
                  </a:extLst>
                </p:cNvPr>
                <p:cNvSpPr/>
                <p:nvPr/>
              </p:nvSpPr>
              <p:spPr>
                <a:xfrm>
                  <a:off x="7333743" y="3857700"/>
                  <a:ext cx="1031121" cy="1015300"/>
                </a:xfrm>
                <a:custGeom>
                  <a:avLst/>
                  <a:gdLst>
                    <a:gd name="connsiteX0" fmla="*/ 961866 w 1031121"/>
                    <a:gd name="connsiteY0" fmla="*/ 0 h 1015300"/>
                    <a:gd name="connsiteX1" fmla="*/ 403014 w 1031121"/>
                    <a:gd name="connsiteY1" fmla="*/ 227313 h 1015300"/>
                    <a:gd name="connsiteX2" fmla="*/ 821408 w 1031121"/>
                    <a:gd name="connsiteY2" fmla="*/ 198526 h 1015300"/>
                    <a:gd name="connsiteX3" fmla="*/ 223844 w 1031121"/>
                    <a:gd name="connsiteY3" fmla="*/ 533539 h 1015300"/>
                    <a:gd name="connsiteX4" fmla="*/ 738027 w 1031121"/>
                    <a:gd name="connsiteY4" fmla="*/ 503264 h 1015300"/>
                    <a:gd name="connsiteX5" fmla="*/ 999 w 1031121"/>
                    <a:gd name="connsiteY5" fmla="*/ 865078 h 1015300"/>
                    <a:gd name="connsiteX6" fmla="*/ 699811 w 1031121"/>
                    <a:gd name="connsiteY6" fmla="*/ 776238 h 1015300"/>
                    <a:gd name="connsiteX7" fmla="*/ 446690 w 1031121"/>
                    <a:gd name="connsiteY7" fmla="*/ 996602 h 1015300"/>
                    <a:gd name="connsiteX8" fmla="*/ 832824 w 1031121"/>
                    <a:gd name="connsiteY8" fmla="*/ 948956 h 1015300"/>
                    <a:gd name="connsiteX9" fmla="*/ 990156 w 1031121"/>
                    <a:gd name="connsiteY9" fmla="*/ 80899 h 1015300"/>
                    <a:gd name="connsiteX10" fmla="*/ 961866 w 1031121"/>
                    <a:gd name="connsiteY10" fmla="*/ 0 h 101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31121" h="1015300">
                      <a:moveTo>
                        <a:pt x="961866" y="0"/>
                      </a:moveTo>
                      <a:cubicBezTo>
                        <a:pt x="712219" y="77922"/>
                        <a:pt x="391103" y="186615"/>
                        <a:pt x="403014" y="227313"/>
                      </a:cubicBezTo>
                      <a:cubicBezTo>
                        <a:pt x="422867" y="293323"/>
                        <a:pt x="796593" y="115642"/>
                        <a:pt x="821408" y="198526"/>
                      </a:cubicBezTo>
                      <a:cubicBezTo>
                        <a:pt x="846224" y="281411"/>
                        <a:pt x="197043" y="463559"/>
                        <a:pt x="223844" y="533539"/>
                      </a:cubicBezTo>
                      <a:cubicBezTo>
                        <a:pt x="250645" y="603520"/>
                        <a:pt x="724130" y="443706"/>
                        <a:pt x="738027" y="503264"/>
                      </a:cubicBezTo>
                      <a:cubicBezTo>
                        <a:pt x="752420" y="562822"/>
                        <a:pt x="-31758" y="784675"/>
                        <a:pt x="999" y="865078"/>
                      </a:cubicBezTo>
                      <a:cubicBezTo>
                        <a:pt x="33755" y="945481"/>
                        <a:pt x="670032" y="676975"/>
                        <a:pt x="699811" y="776238"/>
                      </a:cubicBezTo>
                      <a:cubicBezTo>
                        <a:pt x="729590" y="875501"/>
                        <a:pt x="421874" y="913717"/>
                        <a:pt x="446690" y="996602"/>
                      </a:cubicBezTo>
                      <a:cubicBezTo>
                        <a:pt x="460090" y="1041270"/>
                        <a:pt x="655639" y="998091"/>
                        <a:pt x="832824" y="948956"/>
                      </a:cubicBezTo>
                      <a:cubicBezTo>
                        <a:pt x="1013979" y="709731"/>
                        <a:pt x="1082470" y="390600"/>
                        <a:pt x="990156" y="80899"/>
                      </a:cubicBezTo>
                      <a:cubicBezTo>
                        <a:pt x="982214" y="53106"/>
                        <a:pt x="972288" y="26305"/>
                        <a:pt x="961866" y="0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495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8069" name="Freeform: Shape 8068">
              <a:extLst>
                <a:ext uri="{FF2B5EF4-FFF2-40B4-BE49-F238E27FC236}">
                  <a16:creationId xmlns:a16="http://schemas.microsoft.com/office/drawing/2014/main" id="{45142ED9-65F5-4F83-8ACD-2979FA27C7F2}"/>
                </a:ext>
              </a:extLst>
            </p:cNvPr>
            <p:cNvSpPr/>
            <p:nvPr/>
          </p:nvSpPr>
          <p:spPr>
            <a:xfrm>
              <a:off x="5791019" y="3485774"/>
              <a:ext cx="3178793" cy="1586309"/>
            </a:xfrm>
            <a:custGeom>
              <a:avLst/>
              <a:gdLst>
                <a:gd name="connsiteX0" fmla="*/ 2246505 w 3178793"/>
                <a:gd name="connsiteY0" fmla="*/ 3164 h 1586309"/>
                <a:gd name="connsiteX1" fmla="*/ 2371080 w 3178793"/>
                <a:gd name="connsiteY1" fmla="*/ 136673 h 1586309"/>
                <a:gd name="connsiteX2" fmla="*/ 2725946 w 3178793"/>
                <a:gd name="connsiteY2" fmla="*/ 309391 h 1586309"/>
                <a:gd name="connsiteX3" fmla="*/ 1668794 w 3178793"/>
                <a:gd name="connsiteY3" fmla="*/ 1058331 h 1586309"/>
                <a:gd name="connsiteX4" fmla="*/ 373906 w 3178793"/>
                <a:gd name="connsiteY4" fmla="*/ 1013663 h 1586309"/>
                <a:gd name="connsiteX5" fmla="*/ 630501 w 3178793"/>
                <a:gd name="connsiteY5" fmla="*/ 632989 h 1586309"/>
                <a:gd name="connsiteX6" fmla="*/ 664251 w 3178793"/>
                <a:gd name="connsiteY6" fmla="*/ 461263 h 1586309"/>
                <a:gd name="connsiteX7" fmla="*/ 11596 w 3178793"/>
                <a:gd name="connsiteY7" fmla="*/ 1265295 h 1586309"/>
                <a:gd name="connsiteX8" fmla="*/ 1779968 w 3178793"/>
                <a:gd name="connsiteY8" fmla="*/ 1430568 h 1586309"/>
                <a:gd name="connsiteX9" fmla="*/ 3167171 w 3178793"/>
                <a:gd name="connsiteY9" fmla="*/ 320806 h 1586309"/>
                <a:gd name="connsiteX10" fmla="*/ 2246505 w 3178793"/>
                <a:gd name="connsiteY10" fmla="*/ 3164 h 158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8793" h="1586309">
                  <a:moveTo>
                    <a:pt x="2246505" y="3164"/>
                  </a:moveTo>
                  <a:cubicBezTo>
                    <a:pt x="2291670" y="43366"/>
                    <a:pt x="2333360" y="88034"/>
                    <a:pt x="2371080" y="136673"/>
                  </a:cubicBezTo>
                  <a:cubicBezTo>
                    <a:pt x="2565140" y="154044"/>
                    <a:pt x="2697160" y="212113"/>
                    <a:pt x="2725946" y="309391"/>
                  </a:cubicBezTo>
                  <a:cubicBezTo>
                    <a:pt x="2791460" y="528762"/>
                    <a:pt x="2317975" y="863775"/>
                    <a:pt x="1668794" y="1058331"/>
                  </a:cubicBezTo>
                  <a:cubicBezTo>
                    <a:pt x="1019117" y="1252887"/>
                    <a:pt x="439916" y="1232538"/>
                    <a:pt x="373906" y="1013663"/>
                  </a:cubicBezTo>
                  <a:cubicBezTo>
                    <a:pt x="341149" y="904970"/>
                    <a:pt x="441901" y="767490"/>
                    <a:pt x="630501" y="632989"/>
                  </a:cubicBezTo>
                  <a:cubicBezTo>
                    <a:pt x="636457" y="574423"/>
                    <a:pt x="647872" y="517347"/>
                    <a:pt x="664251" y="461263"/>
                  </a:cubicBezTo>
                  <a:cubicBezTo>
                    <a:pt x="208137" y="715377"/>
                    <a:pt x="-60370" y="1024582"/>
                    <a:pt x="11596" y="1265295"/>
                  </a:cubicBezTo>
                  <a:cubicBezTo>
                    <a:pt x="116815" y="1617183"/>
                    <a:pt x="908934" y="1691134"/>
                    <a:pt x="1779968" y="1430568"/>
                  </a:cubicBezTo>
                  <a:cubicBezTo>
                    <a:pt x="2651499" y="1170002"/>
                    <a:pt x="3272390" y="673190"/>
                    <a:pt x="3167171" y="320806"/>
                  </a:cubicBezTo>
                  <a:cubicBezTo>
                    <a:pt x="3098183" y="90516"/>
                    <a:pt x="2734383" y="-20659"/>
                    <a:pt x="2246505" y="3164"/>
                  </a:cubicBezTo>
                  <a:close/>
                </a:path>
              </a:pathLst>
            </a:custGeom>
            <a:solidFill>
              <a:srgbClr val="D75903"/>
            </a:solidFill>
            <a:ln w="495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</p:grpSp>
      <p:grpSp>
        <p:nvGrpSpPr>
          <p:cNvPr id="49" name="Graphic 44260">
            <a:extLst>
              <a:ext uri="{FF2B5EF4-FFF2-40B4-BE49-F238E27FC236}">
                <a16:creationId xmlns:a16="http://schemas.microsoft.com/office/drawing/2014/main" id="{167C7071-C253-4831-8CB3-DE05ABCEA483}"/>
              </a:ext>
            </a:extLst>
          </p:cNvPr>
          <p:cNvGrpSpPr/>
          <p:nvPr/>
        </p:nvGrpSpPr>
        <p:grpSpPr>
          <a:xfrm>
            <a:off x="502577" y="169636"/>
            <a:ext cx="1374335" cy="1473811"/>
            <a:chOff x="5972175" y="3276600"/>
            <a:chExt cx="245554" cy="304990"/>
          </a:xfrm>
        </p:grpSpPr>
        <p:sp>
          <p:nvSpPr>
            <p:cNvPr id="50" name="Freeform: Shape 44262">
              <a:extLst>
                <a:ext uri="{FF2B5EF4-FFF2-40B4-BE49-F238E27FC236}">
                  <a16:creationId xmlns:a16="http://schemas.microsoft.com/office/drawing/2014/main" id="{D08C462E-B014-4367-9B5B-A4F7DCF57EC4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" name="Freeform: Shape 44263">
              <a:extLst>
                <a:ext uri="{FF2B5EF4-FFF2-40B4-BE49-F238E27FC236}">
                  <a16:creationId xmlns:a16="http://schemas.microsoft.com/office/drawing/2014/main" id="{1332CFBB-6E87-4DA5-99FB-689D22CE481A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2" name="Graphic 44264">
            <a:extLst>
              <a:ext uri="{FF2B5EF4-FFF2-40B4-BE49-F238E27FC236}">
                <a16:creationId xmlns:a16="http://schemas.microsoft.com/office/drawing/2014/main" id="{AEE59570-7737-4648-A7D2-1F1DE39603AC}"/>
              </a:ext>
            </a:extLst>
          </p:cNvPr>
          <p:cNvGrpSpPr/>
          <p:nvPr/>
        </p:nvGrpSpPr>
        <p:grpSpPr>
          <a:xfrm rot="958954">
            <a:off x="5711809" y="1225821"/>
            <a:ext cx="1140595" cy="1210499"/>
            <a:chOff x="5948362" y="3286088"/>
            <a:chExt cx="293127" cy="288168"/>
          </a:xfrm>
        </p:grpSpPr>
        <p:sp>
          <p:nvSpPr>
            <p:cNvPr id="53" name="Freeform: Shape 44266">
              <a:extLst>
                <a:ext uri="{FF2B5EF4-FFF2-40B4-BE49-F238E27FC236}">
                  <a16:creationId xmlns:a16="http://schemas.microsoft.com/office/drawing/2014/main" id="{8B71EB0A-9935-4BE2-95CE-154602A53642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" name="Freeform: Shape 44267">
              <a:extLst>
                <a:ext uri="{FF2B5EF4-FFF2-40B4-BE49-F238E27FC236}">
                  <a16:creationId xmlns:a16="http://schemas.microsoft.com/office/drawing/2014/main" id="{30649339-8C8D-45CB-914E-666A96CBBBE0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5" name="Graphic 44268">
            <a:extLst>
              <a:ext uri="{FF2B5EF4-FFF2-40B4-BE49-F238E27FC236}">
                <a16:creationId xmlns:a16="http://schemas.microsoft.com/office/drawing/2014/main" id="{4854520F-F500-4C5A-8C55-5D9A94701324}"/>
              </a:ext>
            </a:extLst>
          </p:cNvPr>
          <p:cNvGrpSpPr/>
          <p:nvPr/>
        </p:nvGrpSpPr>
        <p:grpSpPr>
          <a:xfrm>
            <a:off x="7997010" y="5731098"/>
            <a:ext cx="1093185" cy="1323439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6" name="Freeform: Shape 44270">
              <a:extLst>
                <a:ext uri="{FF2B5EF4-FFF2-40B4-BE49-F238E27FC236}">
                  <a16:creationId xmlns:a16="http://schemas.microsoft.com/office/drawing/2014/main" id="{AAF709C3-C084-4203-B38C-738FA8CAAFA4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" name="Freeform: Shape 44271">
              <a:extLst>
                <a:ext uri="{FF2B5EF4-FFF2-40B4-BE49-F238E27FC236}">
                  <a16:creationId xmlns:a16="http://schemas.microsoft.com/office/drawing/2014/main" id="{E843BF79-B49F-4388-BAFE-3DC6CA5187C3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8" name="Graphic 45029">
            <a:extLst>
              <a:ext uri="{FF2B5EF4-FFF2-40B4-BE49-F238E27FC236}">
                <a16:creationId xmlns:a16="http://schemas.microsoft.com/office/drawing/2014/main" id="{2434D846-20F4-4E4B-8E32-D002B7E17F96}"/>
              </a:ext>
            </a:extLst>
          </p:cNvPr>
          <p:cNvGrpSpPr/>
          <p:nvPr/>
        </p:nvGrpSpPr>
        <p:grpSpPr>
          <a:xfrm>
            <a:off x="9261925" y="2096563"/>
            <a:ext cx="210401" cy="182708"/>
            <a:chOff x="9117820" y="2027686"/>
            <a:chExt cx="210401" cy="182708"/>
          </a:xfrm>
        </p:grpSpPr>
        <p:sp>
          <p:nvSpPr>
            <p:cNvPr id="59" name="Freeform: Shape 53">
              <a:extLst>
                <a:ext uri="{FF2B5EF4-FFF2-40B4-BE49-F238E27FC236}">
                  <a16:creationId xmlns:a16="http://schemas.microsoft.com/office/drawing/2014/main" id="{09A8D4B9-4BBA-43DC-BD27-6EEC13D9B885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" name="Freeform: Shape 54">
              <a:extLst>
                <a:ext uri="{FF2B5EF4-FFF2-40B4-BE49-F238E27FC236}">
                  <a16:creationId xmlns:a16="http://schemas.microsoft.com/office/drawing/2014/main" id="{BA07D175-3F00-46D7-9169-0C90365B2378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" name="Freeform: Shape 55">
              <a:extLst>
                <a:ext uri="{FF2B5EF4-FFF2-40B4-BE49-F238E27FC236}">
                  <a16:creationId xmlns:a16="http://schemas.microsoft.com/office/drawing/2014/main" id="{D06931DA-DFF9-49D0-B6B4-4E6078C2516D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2" name="Freeform: Shape 56">
              <a:extLst>
                <a:ext uri="{FF2B5EF4-FFF2-40B4-BE49-F238E27FC236}">
                  <a16:creationId xmlns:a16="http://schemas.microsoft.com/office/drawing/2014/main" id="{A0D22577-F00B-4A9B-BCF7-BC8490C551F8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3" name="Freeform: Shape 57">
              <a:extLst>
                <a:ext uri="{FF2B5EF4-FFF2-40B4-BE49-F238E27FC236}">
                  <a16:creationId xmlns:a16="http://schemas.microsoft.com/office/drawing/2014/main" id="{205361CC-13BB-49D3-95F9-6A6331078552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4" name="Freeform: Shape 58">
              <a:extLst>
                <a:ext uri="{FF2B5EF4-FFF2-40B4-BE49-F238E27FC236}">
                  <a16:creationId xmlns:a16="http://schemas.microsoft.com/office/drawing/2014/main" id="{3E5C061A-43DC-4773-B594-B66DDFD7804E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5" name="Freeform: Shape 59">
              <a:extLst>
                <a:ext uri="{FF2B5EF4-FFF2-40B4-BE49-F238E27FC236}">
                  <a16:creationId xmlns:a16="http://schemas.microsoft.com/office/drawing/2014/main" id="{E80968EF-C0E1-4B7E-A705-E664919346AA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" name="Freeform: Shape 60">
              <a:extLst>
                <a:ext uri="{FF2B5EF4-FFF2-40B4-BE49-F238E27FC236}">
                  <a16:creationId xmlns:a16="http://schemas.microsoft.com/office/drawing/2014/main" id="{2F8AAF79-3A2C-46DD-A872-EAA7CFEA1654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7" name="Freeform: Shape 61">
              <a:extLst>
                <a:ext uri="{FF2B5EF4-FFF2-40B4-BE49-F238E27FC236}">
                  <a16:creationId xmlns:a16="http://schemas.microsoft.com/office/drawing/2014/main" id="{B4080F15-C710-4CFB-AA4F-906E038C82EB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4" name="Freeform: Shape 62">
              <a:extLst>
                <a:ext uri="{FF2B5EF4-FFF2-40B4-BE49-F238E27FC236}">
                  <a16:creationId xmlns:a16="http://schemas.microsoft.com/office/drawing/2014/main" id="{FE3C5528-7E55-4B1F-8C32-9213D7BDDF03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5" name="Freeform: Shape 63">
              <a:extLst>
                <a:ext uri="{FF2B5EF4-FFF2-40B4-BE49-F238E27FC236}">
                  <a16:creationId xmlns:a16="http://schemas.microsoft.com/office/drawing/2014/main" id="{994A0860-6663-4FF0-9EFE-C84FCBEF4A1D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6" name="Freeform: Shape 64">
              <a:extLst>
                <a:ext uri="{FF2B5EF4-FFF2-40B4-BE49-F238E27FC236}">
                  <a16:creationId xmlns:a16="http://schemas.microsoft.com/office/drawing/2014/main" id="{8CA7C7CC-F6C4-4A52-ACE7-C5B9602E4D6A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7" name="Freeform: Shape 65">
              <a:extLst>
                <a:ext uri="{FF2B5EF4-FFF2-40B4-BE49-F238E27FC236}">
                  <a16:creationId xmlns:a16="http://schemas.microsoft.com/office/drawing/2014/main" id="{44968AC5-2207-4CC6-8F21-62CB101300A9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8" name="Freeform: Shape 66">
              <a:extLst>
                <a:ext uri="{FF2B5EF4-FFF2-40B4-BE49-F238E27FC236}">
                  <a16:creationId xmlns:a16="http://schemas.microsoft.com/office/drawing/2014/main" id="{9696E345-F860-43D1-9D45-5E66F1E06535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9" name="Freeform: Shape 67">
              <a:extLst>
                <a:ext uri="{FF2B5EF4-FFF2-40B4-BE49-F238E27FC236}">
                  <a16:creationId xmlns:a16="http://schemas.microsoft.com/office/drawing/2014/main" id="{D8B17B95-FC4B-4BAC-8119-65C0D6AD0C10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0" name="Freeform: Shape 68">
              <a:extLst>
                <a:ext uri="{FF2B5EF4-FFF2-40B4-BE49-F238E27FC236}">
                  <a16:creationId xmlns:a16="http://schemas.microsoft.com/office/drawing/2014/main" id="{5ED4DBBF-EBE0-41A9-8286-7AA971DB9B09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1" name="Freeform: Shape 69">
              <a:extLst>
                <a:ext uri="{FF2B5EF4-FFF2-40B4-BE49-F238E27FC236}">
                  <a16:creationId xmlns:a16="http://schemas.microsoft.com/office/drawing/2014/main" id="{4FA9B45D-54D8-4B3C-BC84-AC72AB06C8DC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2" name="Freeform: Shape 70">
              <a:extLst>
                <a:ext uri="{FF2B5EF4-FFF2-40B4-BE49-F238E27FC236}">
                  <a16:creationId xmlns:a16="http://schemas.microsoft.com/office/drawing/2014/main" id="{B962ADBB-7D85-43EA-BB03-0CCF760B447D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3" name="Freeform: Shape 71">
              <a:extLst>
                <a:ext uri="{FF2B5EF4-FFF2-40B4-BE49-F238E27FC236}">
                  <a16:creationId xmlns:a16="http://schemas.microsoft.com/office/drawing/2014/main" id="{D5C50A84-AC4C-4415-9EA2-88371333D066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4" name="Freeform: Shape 72">
              <a:extLst>
                <a:ext uri="{FF2B5EF4-FFF2-40B4-BE49-F238E27FC236}">
                  <a16:creationId xmlns:a16="http://schemas.microsoft.com/office/drawing/2014/main" id="{5A4E4026-F787-4411-93DF-CDFF96F05053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5" name="Freeform: Shape 73">
              <a:extLst>
                <a:ext uri="{FF2B5EF4-FFF2-40B4-BE49-F238E27FC236}">
                  <a16:creationId xmlns:a16="http://schemas.microsoft.com/office/drawing/2014/main" id="{F16CB3B0-7977-4861-B097-9410456BAEC4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6" name="Freeform: Shape 74">
              <a:extLst>
                <a:ext uri="{FF2B5EF4-FFF2-40B4-BE49-F238E27FC236}">
                  <a16:creationId xmlns:a16="http://schemas.microsoft.com/office/drawing/2014/main" id="{A44F0C13-9DCB-4AEA-B8AA-5639B29B8D7C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7" name="Freeform: Shape 75">
              <a:extLst>
                <a:ext uri="{FF2B5EF4-FFF2-40B4-BE49-F238E27FC236}">
                  <a16:creationId xmlns:a16="http://schemas.microsoft.com/office/drawing/2014/main" id="{8AB70495-9339-4AF7-B640-19BE61B22A59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8" name="Freeform: Shape 76">
              <a:extLst>
                <a:ext uri="{FF2B5EF4-FFF2-40B4-BE49-F238E27FC236}">
                  <a16:creationId xmlns:a16="http://schemas.microsoft.com/office/drawing/2014/main" id="{5931BA3E-683C-4987-B270-960C99FFADCF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9" name="Freeform: Shape 77">
              <a:extLst>
                <a:ext uri="{FF2B5EF4-FFF2-40B4-BE49-F238E27FC236}">
                  <a16:creationId xmlns:a16="http://schemas.microsoft.com/office/drawing/2014/main" id="{42065C27-251A-4A55-90B1-36B6C2BA2B9B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0" name="Freeform: Shape 78">
              <a:extLst>
                <a:ext uri="{FF2B5EF4-FFF2-40B4-BE49-F238E27FC236}">
                  <a16:creationId xmlns:a16="http://schemas.microsoft.com/office/drawing/2014/main" id="{B53D5996-35AD-4D19-B5DC-0659C5442BB9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1" name="Freeform: Shape 79">
              <a:extLst>
                <a:ext uri="{FF2B5EF4-FFF2-40B4-BE49-F238E27FC236}">
                  <a16:creationId xmlns:a16="http://schemas.microsoft.com/office/drawing/2014/main" id="{1A8F94DF-8D01-4CF6-B1C9-67DAEA834296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2" name="Freeform: Shape 80">
              <a:extLst>
                <a:ext uri="{FF2B5EF4-FFF2-40B4-BE49-F238E27FC236}">
                  <a16:creationId xmlns:a16="http://schemas.microsoft.com/office/drawing/2014/main" id="{13738400-BD40-4A5B-81F6-BBE75571401D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3" name="Freeform: Shape 81">
              <a:extLst>
                <a:ext uri="{FF2B5EF4-FFF2-40B4-BE49-F238E27FC236}">
                  <a16:creationId xmlns:a16="http://schemas.microsoft.com/office/drawing/2014/main" id="{D630D031-65E9-4BD4-8FC2-19A211567F32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4" name="Freeform: Shape 82">
              <a:extLst>
                <a:ext uri="{FF2B5EF4-FFF2-40B4-BE49-F238E27FC236}">
                  <a16:creationId xmlns:a16="http://schemas.microsoft.com/office/drawing/2014/main" id="{3649F1A1-627B-4723-9D52-8FCE938C08EF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5" name="Freeform: Shape 83">
              <a:extLst>
                <a:ext uri="{FF2B5EF4-FFF2-40B4-BE49-F238E27FC236}">
                  <a16:creationId xmlns:a16="http://schemas.microsoft.com/office/drawing/2014/main" id="{214D4795-079A-48E4-87DC-72913B9CFCE6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6" name="Freeform: Shape 84">
              <a:extLst>
                <a:ext uri="{FF2B5EF4-FFF2-40B4-BE49-F238E27FC236}">
                  <a16:creationId xmlns:a16="http://schemas.microsoft.com/office/drawing/2014/main" id="{557AB41C-65DE-4C25-B63E-43430FEB9B45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7" name="Freeform: Shape 85">
              <a:extLst>
                <a:ext uri="{FF2B5EF4-FFF2-40B4-BE49-F238E27FC236}">
                  <a16:creationId xmlns:a16="http://schemas.microsoft.com/office/drawing/2014/main" id="{449AFE83-FF9B-4221-8767-310CD2ED6933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8" name="Freeform: Shape 86">
              <a:extLst>
                <a:ext uri="{FF2B5EF4-FFF2-40B4-BE49-F238E27FC236}">
                  <a16:creationId xmlns:a16="http://schemas.microsoft.com/office/drawing/2014/main" id="{EE9D7924-4DDB-4B3B-B6B8-1C1FB281F22C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9" name="Freeform: Shape 87">
              <a:extLst>
                <a:ext uri="{FF2B5EF4-FFF2-40B4-BE49-F238E27FC236}">
                  <a16:creationId xmlns:a16="http://schemas.microsoft.com/office/drawing/2014/main" id="{CF495DB9-ADFC-4F85-A97D-9CF48FF9FD77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0" name="Freeform: Shape 88">
              <a:extLst>
                <a:ext uri="{FF2B5EF4-FFF2-40B4-BE49-F238E27FC236}">
                  <a16:creationId xmlns:a16="http://schemas.microsoft.com/office/drawing/2014/main" id="{AA055083-23E4-4064-AB6C-1DA0E97DEF9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1" name="Freeform: Shape 89">
              <a:extLst>
                <a:ext uri="{FF2B5EF4-FFF2-40B4-BE49-F238E27FC236}">
                  <a16:creationId xmlns:a16="http://schemas.microsoft.com/office/drawing/2014/main" id="{C5D6879F-5F30-4B5E-B4EE-654C44FB87DF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2" name="Freeform: Shape 90">
              <a:extLst>
                <a:ext uri="{FF2B5EF4-FFF2-40B4-BE49-F238E27FC236}">
                  <a16:creationId xmlns:a16="http://schemas.microsoft.com/office/drawing/2014/main" id="{412B7BAF-6164-4960-9315-E5BF035CA344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3" name="Freeform: Shape 91">
              <a:extLst>
                <a:ext uri="{FF2B5EF4-FFF2-40B4-BE49-F238E27FC236}">
                  <a16:creationId xmlns:a16="http://schemas.microsoft.com/office/drawing/2014/main" id="{A4B13F2D-628B-4813-AB3C-5D45BD45AC24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4" name="Freeform: Shape 92">
              <a:extLst>
                <a:ext uri="{FF2B5EF4-FFF2-40B4-BE49-F238E27FC236}">
                  <a16:creationId xmlns:a16="http://schemas.microsoft.com/office/drawing/2014/main" id="{97464069-ADA7-42C2-81E5-C9A4D9EB4096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5" name="Freeform: Shape 93">
              <a:extLst>
                <a:ext uri="{FF2B5EF4-FFF2-40B4-BE49-F238E27FC236}">
                  <a16:creationId xmlns:a16="http://schemas.microsoft.com/office/drawing/2014/main" id="{693D3773-5B0E-41ED-BE32-39B25CCDA75E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6" name="Freeform: Shape 94">
              <a:extLst>
                <a:ext uri="{FF2B5EF4-FFF2-40B4-BE49-F238E27FC236}">
                  <a16:creationId xmlns:a16="http://schemas.microsoft.com/office/drawing/2014/main" id="{7FF18ACF-0188-4839-8564-4807AC255F48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7" name="Freeform: Shape 95">
              <a:extLst>
                <a:ext uri="{FF2B5EF4-FFF2-40B4-BE49-F238E27FC236}">
                  <a16:creationId xmlns:a16="http://schemas.microsoft.com/office/drawing/2014/main" id="{23685292-2F02-4E97-BF95-68A4D95D057A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8" name="Freeform: Shape 96">
              <a:extLst>
                <a:ext uri="{FF2B5EF4-FFF2-40B4-BE49-F238E27FC236}">
                  <a16:creationId xmlns:a16="http://schemas.microsoft.com/office/drawing/2014/main" id="{121EEAD7-6F53-40AF-8EA0-6324CEA6DB50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9" name="Freeform: Shape 97">
              <a:extLst>
                <a:ext uri="{FF2B5EF4-FFF2-40B4-BE49-F238E27FC236}">
                  <a16:creationId xmlns:a16="http://schemas.microsoft.com/office/drawing/2014/main" id="{A8ABBCE6-E764-4E13-B5AC-752CE2E5CC55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0" name="Freeform: Shape 98">
              <a:extLst>
                <a:ext uri="{FF2B5EF4-FFF2-40B4-BE49-F238E27FC236}">
                  <a16:creationId xmlns:a16="http://schemas.microsoft.com/office/drawing/2014/main" id="{CA2433CA-8432-4192-BB41-7941A28BC964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1" name="Freeform: Shape 99">
              <a:extLst>
                <a:ext uri="{FF2B5EF4-FFF2-40B4-BE49-F238E27FC236}">
                  <a16:creationId xmlns:a16="http://schemas.microsoft.com/office/drawing/2014/main" id="{DF56A92F-DF79-419A-9448-CF7CF614EF12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2" name="Freeform: Shape 100">
              <a:extLst>
                <a:ext uri="{FF2B5EF4-FFF2-40B4-BE49-F238E27FC236}">
                  <a16:creationId xmlns:a16="http://schemas.microsoft.com/office/drawing/2014/main" id="{D1AAB394-25EE-418D-AF4A-7BEF12F9B690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3" name="Freeform: Shape 101">
              <a:extLst>
                <a:ext uri="{FF2B5EF4-FFF2-40B4-BE49-F238E27FC236}">
                  <a16:creationId xmlns:a16="http://schemas.microsoft.com/office/drawing/2014/main" id="{36D90E77-A3D0-4D40-9548-E4DE5093776D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4" name="Freeform: Shape 102">
              <a:extLst>
                <a:ext uri="{FF2B5EF4-FFF2-40B4-BE49-F238E27FC236}">
                  <a16:creationId xmlns:a16="http://schemas.microsoft.com/office/drawing/2014/main" id="{8F7B5707-734C-4AED-A8EF-1FE07DAE5AE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5" name="Freeform: Shape 103">
              <a:extLst>
                <a:ext uri="{FF2B5EF4-FFF2-40B4-BE49-F238E27FC236}">
                  <a16:creationId xmlns:a16="http://schemas.microsoft.com/office/drawing/2014/main" id="{54DF1F3A-E109-42F5-A137-18C4BC6ADA3F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6" name="Freeform: Shape 104">
              <a:extLst>
                <a:ext uri="{FF2B5EF4-FFF2-40B4-BE49-F238E27FC236}">
                  <a16:creationId xmlns:a16="http://schemas.microsoft.com/office/drawing/2014/main" id="{A51B5E12-BA28-4426-AB44-D420E62F7A55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7" name="Freeform: Shape 105">
              <a:extLst>
                <a:ext uri="{FF2B5EF4-FFF2-40B4-BE49-F238E27FC236}">
                  <a16:creationId xmlns:a16="http://schemas.microsoft.com/office/drawing/2014/main" id="{C66553D0-43E7-41C9-9E54-CF56AE287B6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8" name="Freeform: Shape 106">
              <a:extLst>
                <a:ext uri="{FF2B5EF4-FFF2-40B4-BE49-F238E27FC236}">
                  <a16:creationId xmlns:a16="http://schemas.microsoft.com/office/drawing/2014/main" id="{55C855FC-0079-4701-80C0-0F20D68F1714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9" name="Freeform: Shape 107">
              <a:extLst>
                <a:ext uri="{FF2B5EF4-FFF2-40B4-BE49-F238E27FC236}">
                  <a16:creationId xmlns:a16="http://schemas.microsoft.com/office/drawing/2014/main" id="{4D4C6DE6-8AFB-4057-A2AC-B3F8AE067EA6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0" name="Freeform: Shape 108">
              <a:extLst>
                <a:ext uri="{FF2B5EF4-FFF2-40B4-BE49-F238E27FC236}">
                  <a16:creationId xmlns:a16="http://schemas.microsoft.com/office/drawing/2014/main" id="{0F6214FA-20C9-4379-ABC6-D5A9659A710E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1" name="Freeform: Shape 109">
              <a:extLst>
                <a:ext uri="{FF2B5EF4-FFF2-40B4-BE49-F238E27FC236}">
                  <a16:creationId xmlns:a16="http://schemas.microsoft.com/office/drawing/2014/main" id="{C15DAE8F-DA3A-44CC-A806-6B410E56D4DF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2" name="Freeform: Shape 110">
              <a:extLst>
                <a:ext uri="{FF2B5EF4-FFF2-40B4-BE49-F238E27FC236}">
                  <a16:creationId xmlns:a16="http://schemas.microsoft.com/office/drawing/2014/main" id="{9D08F5AC-2EDF-4A97-8CB9-425417437227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3" name="Freeform: Shape 111">
              <a:extLst>
                <a:ext uri="{FF2B5EF4-FFF2-40B4-BE49-F238E27FC236}">
                  <a16:creationId xmlns:a16="http://schemas.microsoft.com/office/drawing/2014/main" id="{B275D5A0-69B4-4D2F-AA24-2CDA3F8A9E01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4" name="Freeform: Shape 112">
              <a:extLst>
                <a:ext uri="{FF2B5EF4-FFF2-40B4-BE49-F238E27FC236}">
                  <a16:creationId xmlns:a16="http://schemas.microsoft.com/office/drawing/2014/main" id="{A783917F-2425-4F0A-83A6-690700EF33FA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5" name="Freeform: Shape 113">
              <a:extLst>
                <a:ext uri="{FF2B5EF4-FFF2-40B4-BE49-F238E27FC236}">
                  <a16:creationId xmlns:a16="http://schemas.microsoft.com/office/drawing/2014/main" id="{7EAF4736-EDC8-4665-A9F9-82B90A7A5F95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6" name="Freeform: Shape 114">
              <a:extLst>
                <a:ext uri="{FF2B5EF4-FFF2-40B4-BE49-F238E27FC236}">
                  <a16:creationId xmlns:a16="http://schemas.microsoft.com/office/drawing/2014/main" id="{7F317E97-C522-4275-B38D-9C3FB689C766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7" name="Freeform: Shape 115">
              <a:extLst>
                <a:ext uri="{FF2B5EF4-FFF2-40B4-BE49-F238E27FC236}">
                  <a16:creationId xmlns:a16="http://schemas.microsoft.com/office/drawing/2014/main" id="{043BFBAB-3435-477C-9210-F2B038330232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8" name="Freeform: Shape 116">
              <a:extLst>
                <a:ext uri="{FF2B5EF4-FFF2-40B4-BE49-F238E27FC236}">
                  <a16:creationId xmlns:a16="http://schemas.microsoft.com/office/drawing/2014/main" id="{84415468-6D73-45AD-96E7-B6A448041DF7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9" name="Freeform: Shape 117">
              <a:extLst>
                <a:ext uri="{FF2B5EF4-FFF2-40B4-BE49-F238E27FC236}">
                  <a16:creationId xmlns:a16="http://schemas.microsoft.com/office/drawing/2014/main" id="{8A04D88B-1552-473E-BCCB-0B26845A1D86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0" name="Freeform: Shape 118">
              <a:extLst>
                <a:ext uri="{FF2B5EF4-FFF2-40B4-BE49-F238E27FC236}">
                  <a16:creationId xmlns:a16="http://schemas.microsoft.com/office/drawing/2014/main" id="{3113011B-4386-470C-9139-CE36D96C543A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1" name="Freeform: Shape 119">
              <a:extLst>
                <a:ext uri="{FF2B5EF4-FFF2-40B4-BE49-F238E27FC236}">
                  <a16:creationId xmlns:a16="http://schemas.microsoft.com/office/drawing/2014/main" id="{AE8A6372-5FBF-4C48-9CD2-74CAA06051D4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2" name="Freeform: Shape 120">
              <a:extLst>
                <a:ext uri="{FF2B5EF4-FFF2-40B4-BE49-F238E27FC236}">
                  <a16:creationId xmlns:a16="http://schemas.microsoft.com/office/drawing/2014/main" id="{A5BE20E0-8F89-49C9-8D65-A5E42B924871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3" name="Freeform: Shape 121">
              <a:extLst>
                <a:ext uri="{FF2B5EF4-FFF2-40B4-BE49-F238E27FC236}">
                  <a16:creationId xmlns:a16="http://schemas.microsoft.com/office/drawing/2014/main" id="{6B15CAFA-2D7A-43C1-B819-B64B5CCFB1C0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4" name="Freeform: Shape 122">
              <a:extLst>
                <a:ext uri="{FF2B5EF4-FFF2-40B4-BE49-F238E27FC236}">
                  <a16:creationId xmlns:a16="http://schemas.microsoft.com/office/drawing/2014/main" id="{48079AE7-EDA1-425F-B527-45ABE28E5088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5" name="Freeform: Shape 123">
              <a:extLst>
                <a:ext uri="{FF2B5EF4-FFF2-40B4-BE49-F238E27FC236}">
                  <a16:creationId xmlns:a16="http://schemas.microsoft.com/office/drawing/2014/main" id="{7F9E54E9-2A99-46A3-B66F-17D42A78EB77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6" name="Freeform: Shape 124">
              <a:extLst>
                <a:ext uri="{FF2B5EF4-FFF2-40B4-BE49-F238E27FC236}">
                  <a16:creationId xmlns:a16="http://schemas.microsoft.com/office/drawing/2014/main" id="{1A850DD1-CD00-44DF-99E6-510A1DE8A9D0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7" name="Freeform: Shape 125">
              <a:extLst>
                <a:ext uri="{FF2B5EF4-FFF2-40B4-BE49-F238E27FC236}">
                  <a16:creationId xmlns:a16="http://schemas.microsoft.com/office/drawing/2014/main" id="{9AB8FA56-133E-43C3-A8D9-74352A94486F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8" name="Freeform: Shape 126">
              <a:extLst>
                <a:ext uri="{FF2B5EF4-FFF2-40B4-BE49-F238E27FC236}">
                  <a16:creationId xmlns:a16="http://schemas.microsoft.com/office/drawing/2014/main" id="{A9CF78E0-1CD7-4FA5-89A6-61428FBFE401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9" name="Freeform: Shape 127">
              <a:extLst>
                <a:ext uri="{FF2B5EF4-FFF2-40B4-BE49-F238E27FC236}">
                  <a16:creationId xmlns:a16="http://schemas.microsoft.com/office/drawing/2014/main" id="{9A200307-4A89-4967-8F3F-DB521C794F34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0" name="Freeform: Shape 128">
              <a:extLst>
                <a:ext uri="{FF2B5EF4-FFF2-40B4-BE49-F238E27FC236}">
                  <a16:creationId xmlns:a16="http://schemas.microsoft.com/office/drawing/2014/main" id="{4911A15B-46A7-4115-83F9-FE05CE88EC23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1" name="Freeform: Shape 129">
              <a:extLst>
                <a:ext uri="{FF2B5EF4-FFF2-40B4-BE49-F238E27FC236}">
                  <a16:creationId xmlns:a16="http://schemas.microsoft.com/office/drawing/2014/main" id="{62F47424-B468-4485-87C5-B5755C4BBCE1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2" name="Freeform: Shape 130">
              <a:extLst>
                <a:ext uri="{FF2B5EF4-FFF2-40B4-BE49-F238E27FC236}">
                  <a16:creationId xmlns:a16="http://schemas.microsoft.com/office/drawing/2014/main" id="{6499B650-A22D-4762-BE30-A1EF7CED37FA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3" name="Freeform: Shape 131">
              <a:extLst>
                <a:ext uri="{FF2B5EF4-FFF2-40B4-BE49-F238E27FC236}">
                  <a16:creationId xmlns:a16="http://schemas.microsoft.com/office/drawing/2014/main" id="{B0EE9A2F-27BA-4662-BAC7-5B514FA6E45A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4" name="Freeform: Shape 132">
              <a:extLst>
                <a:ext uri="{FF2B5EF4-FFF2-40B4-BE49-F238E27FC236}">
                  <a16:creationId xmlns:a16="http://schemas.microsoft.com/office/drawing/2014/main" id="{2A90AF5B-057E-46AC-96B4-A681F367F6C6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5" name="Freeform: Shape 133">
              <a:extLst>
                <a:ext uri="{FF2B5EF4-FFF2-40B4-BE49-F238E27FC236}">
                  <a16:creationId xmlns:a16="http://schemas.microsoft.com/office/drawing/2014/main" id="{873E1E45-15A6-4F5F-9D43-B4E529D9AC5A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6" name="Freeform: Shape 134">
              <a:extLst>
                <a:ext uri="{FF2B5EF4-FFF2-40B4-BE49-F238E27FC236}">
                  <a16:creationId xmlns:a16="http://schemas.microsoft.com/office/drawing/2014/main" id="{EA01597E-D042-47DB-BF2A-E13C39D4A9CD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7" name="Freeform: Shape 135">
              <a:extLst>
                <a:ext uri="{FF2B5EF4-FFF2-40B4-BE49-F238E27FC236}">
                  <a16:creationId xmlns:a16="http://schemas.microsoft.com/office/drawing/2014/main" id="{B0D5EB71-59FE-4018-822E-820CA5E8B81A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8" name="Freeform: Shape 136">
              <a:extLst>
                <a:ext uri="{FF2B5EF4-FFF2-40B4-BE49-F238E27FC236}">
                  <a16:creationId xmlns:a16="http://schemas.microsoft.com/office/drawing/2014/main" id="{770CB45E-8212-48D5-ABD0-64A6E1000E9D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9" name="Freeform: Shape 137">
              <a:extLst>
                <a:ext uri="{FF2B5EF4-FFF2-40B4-BE49-F238E27FC236}">
                  <a16:creationId xmlns:a16="http://schemas.microsoft.com/office/drawing/2014/main" id="{774F1BBF-ADEC-4B47-BC01-C670BF7577A3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0" name="Freeform: Shape 138">
              <a:extLst>
                <a:ext uri="{FF2B5EF4-FFF2-40B4-BE49-F238E27FC236}">
                  <a16:creationId xmlns:a16="http://schemas.microsoft.com/office/drawing/2014/main" id="{0D6F8E89-5166-4A8B-8E23-2ABC649458D8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1" name="Freeform: Shape 139">
              <a:extLst>
                <a:ext uri="{FF2B5EF4-FFF2-40B4-BE49-F238E27FC236}">
                  <a16:creationId xmlns:a16="http://schemas.microsoft.com/office/drawing/2014/main" id="{5975823C-49C4-4495-BBAF-AA394AFEEA47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2" name="Freeform: Shape 140">
              <a:extLst>
                <a:ext uri="{FF2B5EF4-FFF2-40B4-BE49-F238E27FC236}">
                  <a16:creationId xmlns:a16="http://schemas.microsoft.com/office/drawing/2014/main" id="{BA1BB6AD-CDAC-469E-A0C8-DFBB6087FF7A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3" name="Freeform: Shape 141">
              <a:extLst>
                <a:ext uri="{FF2B5EF4-FFF2-40B4-BE49-F238E27FC236}">
                  <a16:creationId xmlns:a16="http://schemas.microsoft.com/office/drawing/2014/main" id="{5293B505-13FA-4E56-BD54-89CEC31B7D0F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4" name="Freeform: Shape 142">
              <a:extLst>
                <a:ext uri="{FF2B5EF4-FFF2-40B4-BE49-F238E27FC236}">
                  <a16:creationId xmlns:a16="http://schemas.microsoft.com/office/drawing/2014/main" id="{7DC72455-A3BA-45E3-A939-F5CD9449556B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5" name="Freeform: Shape 143">
              <a:extLst>
                <a:ext uri="{FF2B5EF4-FFF2-40B4-BE49-F238E27FC236}">
                  <a16:creationId xmlns:a16="http://schemas.microsoft.com/office/drawing/2014/main" id="{9E4D817A-5A0E-4FFA-B617-73E9A628230A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6" name="Freeform: Shape 144">
              <a:extLst>
                <a:ext uri="{FF2B5EF4-FFF2-40B4-BE49-F238E27FC236}">
                  <a16:creationId xmlns:a16="http://schemas.microsoft.com/office/drawing/2014/main" id="{815D9414-AB84-4213-95F9-DEF5193D3E62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7" name="Freeform: Shape 145">
              <a:extLst>
                <a:ext uri="{FF2B5EF4-FFF2-40B4-BE49-F238E27FC236}">
                  <a16:creationId xmlns:a16="http://schemas.microsoft.com/office/drawing/2014/main" id="{0F181030-BD51-4561-8DC8-B76483A08677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8" name="Freeform: Shape 146">
              <a:extLst>
                <a:ext uri="{FF2B5EF4-FFF2-40B4-BE49-F238E27FC236}">
                  <a16:creationId xmlns:a16="http://schemas.microsoft.com/office/drawing/2014/main" id="{38DB9987-8028-4030-9787-A28F2667153D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9" name="Freeform: Shape 147">
              <a:extLst>
                <a:ext uri="{FF2B5EF4-FFF2-40B4-BE49-F238E27FC236}">
                  <a16:creationId xmlns:a16="http://schemas.microsoft.com/office/drawing/2014/main" id="{7B76A181-C821-43C3-AAC1-A1D3A533C6E5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0" name="Freeform: Shape 148">
              <a:extLst>
                <a:ext uri="{FF2B5EF4-FFF2-40B4-BE49-F238E27FC236}">
                  <a16:creationId xmlns:a16="http://schemas.microsoft.com/office/drawing/2014/main" id="{7185B668-FE20-4D03-BB59-8D4FB19C14E9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1" name="Freeform: Shape 149">
              <a:extLst>
                <a:ext uri="{FF2B5EF4-FFF2-40B4-BE49-F238E27FC236}">
                  <a16:creationId xmlns:a16="http://schemas.microsoft.com/office/drawing/2014/main" id="{12E6E6D9-E465-4EB9-99FA-001721ED67C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2" name="Freeform: Shape 150">
              <a:extLst>
                <a:ext uri="{FF2B5EF4-FFF2-40B4-BE49-F238E27FC236}">
                  <a16:creationId xmlns:a16="http://schemas.microsoft.com/office/drawing/2014/main" id="{A55B4EC8-64F7-480E-86B5-DDA6492C3B82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3" name="Freeform: Shape 151">
              <a:extLst>
                <a:ext uri="{FF2B5EF4-FFF2-40B4-BE49-F238E27FC236}">
                  <a16:creationId xmlns:a16="http://schemas.microsoft.com/office/drawing/2014/main" id="{D66FB573-3C10-47C7-A20C-80303CE97CF7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4" name="Freeform: Shape 152">
              <a:extLst>
                <a:ext uri="{FF2B5EF4-FFF2-40B4-BE49-F238E27FC236}">
                  <a16:creationId xmlns:a16="http://schemas.microsoft.com/office/drawing/2014/main" id="{0EC1CFAB-2CBE-439E-90E8-14E6BDF93F77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5" name="Freeform: Shape 153">
              <a:extLst>
                <a:ext uri="{FF2B5EF4-FFF2-40B4-BE49-F238E27FC236}">
                  <a16:creationId xmlns:a16="http://schemas.microsoft.com/office/drawing/2014/main" id="{70F9DA4B-4247-441A-80E7-5E1AFD76F3D5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6" name="Freeform: Shape 154">
              <a:extLst>
                <a:ext uri="{FF2B5EF4-FFF2-40B4-BE49-F238E27FC236}">
                  <a16:creationId xmlns:a16="http://schemas.microsoft.com/office/drawing/2014/main" id="{283BCFA2-C01C-41B2-BBE7-686A62A9A44C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7" name="Freeform: Shape 155">
              <a:extLst>
                <a:ext uri="{FF2B5EF4-FFF2-40B4-BE49-F238E27FC236}">
                  <a16:creationId xmlns:a16="http://schemas.microsoft.com/office/drawing/2014/main" id="{47ACBA49-2577-4C2B-ADAB-4DB8532D79E1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98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7412116" y="70581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99" name="Graphic 19325">
            <a:extLst>
              <a:ext uri="{FF2B5EF4-FFF2-40B4-BE49-F238E27FC236}">
                <a16:creationId xmlns:a16="http://schemas.microsoft.com/office/drawing/2014/main" id="{3F8B1ABC-326F-4BF6-A016-A5E0149DD6C5}"/>
              </a:ext>
            </a:extLst>
          </p:cNvPr>
          <p:cNvSpPr/>
          <p:nvPr/>
        </p:nvSpPr>
        <p:spPr>
          <a:xfrm>
            <a:off x="6171747" y="4674043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00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10983608" y="5288151"/>
            <a:ext cx="426511" cy="38042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01" name="Graphic 15">
            <a:extLst>
              <a:ext uri="{FF2B5EF4-FFF2-40B4-BE49-F238E27FC236}">
                <a16:creationId xmlns:a16="http://schemas.microsoft.com/office/drawing/2014/main" id="{CB3E4E61-DED0-4D5D-A42B-CC9D75FEDFA3}"/>
              </a:ext>
            </a:extLst>
          </p:cNvPr>
          <p:cNvGrpSpPr/>
          <p:nvPr/>
        </p:nvGrpSpPr>
        <p:grpSpPr>
          <a:xfrm rot="20537283">
            <a:off x="7298955" y="1656599"/>
            <a:ext cx="1380786" cy="1184465"/>
            <a:chOff x="8203691" y="2074073"/>
            <a:chExt cx="976788" cy="876866"/>
          </a:xfrm>
        </p:grpSpPr>
        <p:sp>
          <p:nvSpPr>
            <p:cNvPr id="202" name="Freeform: Shape 1194">
              <a:extLst>
                <a:ext uri="{FF2B5EF4-FFF2-40B4-BE49-F238E27FC236}">
                  <a16:creationId xmlns:a16="http://schemas.microsoft.com/office/drawing/2014/main" id="{B41F345E-DCE2-4808-A033-9851B7294046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3" name="Freeform: Shape 1195">
              <a:extLst>
                <a:ext uri="{FF2B5EF4-FFF2-40B4-BE49-F238E27FC236}">
                  <a16:creationId xmlns:a16="http://schemas.microsoft.com/office/drawing/2014/main" id="{38AB8928-1A47-4993-94FF-E7D21729AD3E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4" name="Freeform: Shape 1196">
              <a:extLst>
                <a:ext uri="{FF2B5EF4-FFF2-40B4-BE49-F238E27FC236}">
                  <a16:creationId xmlns:a16="http://schemas.microsoft.com/office/drawing/2014/main" id="{5D0F5645-9A82-4500-8B4E-5B74886781EA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5" name="Freeform: Shape 1197">
              <a:extLst>
                <a:ext uri="{FF2B5EF4-FFF2-40B4-BE49-F238E27FC236}">
                  <a16:creationId xmlns:a16="http://schemas.microsoft.com/office/drawing/2014/main" id="{C1DBB0C4-1A59-43A5-9274-74073AA7EFFA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6" name="Freeform: Shape 1198">
              <a:extLst>
                <a:ext uri="{FF2B5EF4-FFF2-40B4-BE49-F238E27FC236}">
                  <a16:creationId xmlns:a16="http://schemas.microsoft.com/office/drawing/2014/main" id="{7392A522-86D4-47A9-96A3-9DD2AFF88993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7" name="Freeform: Shape 1199">
              <a:extLst>
                <a:ext uri="{FF2B5EF4-FFF2-40B4-BE49-F238E27FC236}">
                  <a16:creationId xmlns:a16="http://schemas.microsoft.com/office/drawing/2014/main" id="{18DB7B23-AE07-4D6E-8E83-9736CB780940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8" name="Freeform: Shape 1200">
              <a:extLst>
                <a:ext uri="{FF2B5EF4-FFF2-40B4-BE49-F238E27FC236}">
                  <a16:creationId xmlns:a16="http://schemas.microsoft.com/office/drawing/2014/main" id="{D8EAC51B-46AC-4D64-A17D-B830D045CA75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9" name="Freeform: Shape 1201">
              <a:extLst>
                <a:ext uri="{FF2B5EF4-FFF2-40B4-BE49-F238E27FC236}">
                  <a16:creationId xmlns:a16="http://schemas.microsoft.com/office/drawing/2014/main" id="{1CCF1D78-FCF7-443A-9329-315A061000BB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0" name="Freeform: Shape 1202">
              <a:extLst>
                <a:ext uri="{FF2B5EF4-FFF2-40B4-BE49-F238E27FC236}">
                  <a16:creationId xmlns:a16="http://schemas.microsoft.com/office/drawing/2014/main" id="{67DF67E7-2F9D-49BB-A09E-EA973F93EE64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1" name="Freeform: Shape 1203">
              <a:extLst>
                <a:ext uri="{FF2B5EF4-FFF2-40B4-BE49-F238E27FC236}">
                  <a16:creationId xmlns:a16="http://schemas.microsoft.com/office/drawing/2014/main" id="{29ACF767-6DF9-4D1E-8532-AD3D0E143074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2" name="Freeform: Shape 1204">
              <a:extLst>
                <a:ext uri="{FF2B5EF4-FFF2-40B4-BE49-F238E27FC236}">
                  <a16:creationId xmlns:a16="http://schemas.microsoft.com/office/drawing/2014/main" id="{A566BF91-3A65-4535-BCE1-24BBE8D10078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3" name="Freeform: Shape 1205">
              <a:extLst>
                <a:ext uri="{FF2B5EF4-FFF2-40B4-BE49-F238E27FC236}">
                  <a16:creationId xmlns:a16="http://schemas.microsoft.com/office/drawing/2014/main" id="{896A063E-6B47-4B17-A8A2-CCE7DFD377AC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14" name="Graphic 44232">
            <a:extLst>
              <a:ext uri="{FF2B5EF4-FFF2-40B4-BE49-F238E27FC236}">
                <a16:creationId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19614096">
            <a:off x="635449" y="4733793"/>
            <a:ext cx="4371576" cy="4029303"/>
            <a:chOff x="696549" y="4578468"/>
            <a:chExt cx="854163" cy="810703"/>
          </a:xfrm>
        </p:grpSpPr>
        <p:grpSp>
          <p:nvGrpSpPr>
            <p:cNvPr id="215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229" name="Freeform: Shape 44235">
                <a:extLst>
                  <a:ext uri="{FF2B5EF4-FFF2-40B4-BE49-F238E27FC236}">
                    <a16:creationId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230" name="Freeform: Shape 44236">
                <a:extLst>
                  <a:ext uri="{FF2B5EF4-FFF2-40B4-BE49-F238E27FC236}">
                    <a16:creationId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1" name="Freeform: Shape 44237">
                <a:extLst>
                  <a:ext uri="{FF2B5EF4-FFF2-40B4-BE49-F238E27FC236}">
                    <a16:creationId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2" name="Freeform: Shape 44238">
                <a:extLst>
                  <a:ext uri="{FF2B5EF4-FFF2-40B4-BE49-F238E27FC236}">
                    <a16:creationId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3" name="Freeform: Shape 44239">
                <a:extLst>
                  <a:ext uri="{FF2B5EF4-FFF2-40B4-BE49-F238E27FC236}">
                    <a16:creationId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4" name="Freeform: Shape 44240">
                <a:extLst>
                  <a:ext uri="{FF2B5EF4-FFF2-40B4-BE49-F238E27FC236}">
                    <a16:creationId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5" name="Freeform: Shape 44241">
                <a:extLst>
                  <a:ext uri="{FF2B5EF4-FFF2-40B4-BE49-F238E27FC236}">
                    <a16:creationId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6" name="Freeform: Shape 44242">
                <a:extLst>
                  <a:ext uri="{FF2B5EF4-FFF2-40B4-BE49-F238E27FC236}">
                    <a16:creationId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7" name="Freeform: Shape 44243">
                <a:extLst>
                  <a:ext uri="{FF2B5EF4-FFF2-40B4-BE49-F238E27FC236}">
                    <a16:creationId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8" name="Freeform: Shape 44244">
                <a:extLst>
                  <a:ext uri="{FF2B5EF4-FFF2-40B4-BE49-F238E27FC236}">
                    <a16:creationId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9" name="Freeform: Shape 44245">
                <a:extLst>
                  <a:ext uri="{FF2B5EF4-FFF2-40B4-BE49-F238E27FC236}">
                    <a16:creationId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0" name="Freeform: Shape 44246">
                <a:extLst>
                  <a:ext uri="{FF2B5EF4-FFF2-40B4-BE49-F238E27FC236}">
                    <a16:creationId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16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217" name="Freeform: Shape 44248">
                <a:extLst>
                  <a:ext uri="{FF2B5EF4-FFF2-40B4-BE49-F238E27FC236}">
                    <a16:creationId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8" name="Freeform: Shape 44249">
                <a:extLst>
                  <a:ext uri="{FF2B5EF4-FFF2-40B4-BE49-F238E27FC236}">
                    <a16:creationId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9" name="Freeform: Shape 44250">
                <a:extLst>
                  <a:ext uri="{FF2B5EF4-FFF2-40B4-BE49-F238E27FC236}">
                    <a16:creationId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0" name="Freeform: Shape 44251">
                <a:extLst>
                  <a:ext uri="{FF2B5EF4-FFF2-40B4-BE49-F238E27FC236}">
                    <a16:creationId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1" name="Freeform: Shape 44252">
                <a:extLst>
                  <a:ext uri="{FF2B5EF4-FFF2-40B4-BE49-F238E27FC236}">
                    <a16:creationId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2" name="Freeform: Shape 44253">
                <a:extLst>
                  <a:ext uri="{FF2B5EF4-FFF2-40B4-BE49-F238E27FC236}">
                    <a16:creationId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3" name="Freeform: Shape 44254">
                <a:extLst>
                  <a:ext uri="{FF2B5EF4-FFF2-40B4-BE49-F238E27FC236}">
                    <a16:creationId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4" name="Freeform: Shape 44255">
                <a:extLst>
                  <a:ext uri="{FF2B5EF4-FFF2-40B4-BE49-F238E27FC236}">
                    <a16:creationId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5" name="Freeform: Shape 44256">
                <a:extLst>
                  <a:ext uri="{FF2B5EF4-FFF2-40B4-BE49-F238E27FC236}">
                    <a16:creationId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6" name="Freeform: Shape 44257">
                <a:extLst>
                  <a:ext uri="{FF2B5EF4-FFF2-40B4-BE49-F238E27FC236}">
                    <a16:creationId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227" name="Freeform: Shape 44258">
                <a:extLst>
                  <a:ext uri="{FF2B5EF4-FFF2-40B4-BE49-F238E27FC236}">
                    <a16:creationId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8" name="Freeform: Shape 44259">
                <a:extLst>
                  <a:ext uri="{FF2B5EF4-FFF2-40B4-BE49-F238E27FC236}">
                    <a16:creationId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41" name="Graphic 19322">
            <a:extLst>
              <a:ext uri="{FF2B5EF4-FFF2-40B4-BE49-F238E27FC236}">
                <a16:creationId xmlns:a16="http://schemas.microsoft.com/office/drawing/2014/main" id="{75DD5234-0253-49F2-99D0-139B1B1EC09E}"/>
              </a:ext>
            </a:extLst>
          </p:cNvPr>
          <p:cNvSpPr/>
          <p:nvPr/>
        </p:nvSpPr>
        <p:spPr>
          <a:xfrm rot="7923693">
            <a:off x="8335834" y="4170573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358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raphic 19322">
            <a:extLst>
              <a:ext uri="{FF2B5EF4-FFF2-40B4-BE49-F238E27FC236}">
                <a16:creationId xmlns:a16="http://schemas.microsoft.com/office/drawing/2014/main" id="{75DD5234-0253-49F2-99D0-139B1B1EC09E}"/>
              </a:ext>
            </a:extLst>
          </p:cNvPr>
          <p:cNvSpPr/>
          <p:nvPr/>
        </p:nvSpPr>
        <p:spPr>
          <a:xfrm rot="14578016">
            <a:off x="-4977228" y="-950335"/>
            <a:ext cx="14349495" cy="8336974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476" name="Graphic 45029">
            <a:extLst>
              <a:ext uri="{FF2B5EF4-FFF2-40B4-BE49-F238E27FC236}">
                <a16:creationId xmlns:a16="http://schemas.microsoft.com/office/drawing/2014/main" id="{B548F3C4-B46C-485D-A075-564E7375001A}"/>
              </a:ext>
            </a:extLst>
          </p:cNvPr>
          <p:cNvGrpSpPr/>
          <p:nvPr/>
        </p:nvGrpSpPr>
        <p:grpSpPr>
          <a:xfrm>
            <a:off x="9830935" y="2079218"/>
            <a:ext cx="210401" cy="182708"/>
            <a:chOff x="9117820" y="2027686"/>
            <a:chExt cx="210401" cy="182708"/>
          </a:xfrm>
        </p:grpSpPr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23D2C43-0196-4E6D-8555-A4B7EEA36576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566C4FB0-5887-4A2B-8721-FC0A9E5967BA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DF85A6B7-58C4-4CB6-940F-00DEA498DE6F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585DB374-48C4-4A02-824B-CE8CB81A6D03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8EABCE53-FC10-40BF-A8D8-06AE8F97498C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3DBF59F2-B197-494C-AC47-B73FCA5C5142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32FBE238-06A3-4F3A-B4E6-CFA76AEB6B5F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EE3A4D84-9FAB-4CE5-A0E3-D6F26850DAA2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533D07C1-AF3C-4205-8499-D5FA8AE62646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8C0059B5-9F20-48FC-807C-BF43A6614186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54E3FCA5-F5C9-4CD4-904E-813EAC3A8219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8AD4C814-7818-4D29-8821-7E500D397950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106EF762-6C91-4E74-90E2-924638B00764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DB637461-A3CD-4CD2-8A65-2D95916AE8CB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767EC3AD-44F2-4191-B457-1D382DC98879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6A88ACCC-B197-4321-BA89-7500FCEA7288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CB46B91A-E422-4905-9457-7CF5E7CAB43F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21528390-CD80-49F0-A02F-84A7F1F3C801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DCD96F86-34A6-4F04-869B-AA753AC4019B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CB3AE5D4-9033-4E70-863C-405D2F408EBB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F274F043-F5E1-4A1E-A6B9-3FABE2A5E6A7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FDF54FEB-8B01-4EDE-85D5-C767FF70787F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60355785-8EB8-4789-A25C-D533E660FAB0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15B51C13-6054-4CD0-9689-C877CB33B478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986321F7-F4A6-4FFC-BC23-5DE437248C18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B8835E86-5C0F-4031-B0BC-8CEE2BF41AC5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1D7D7F54-7C38-4070-8DBD-D5DD08DBC96A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DD39B985-ED21-494C-974D-9347E5193923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C0DEC117-3633-4335-B434-5D38499B247B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DCFDA33C-A4B7-4EBD-ABFD-D70EEE2316C0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0823617D-7AEE-4E67-82C4-8527722EF54F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5BDDD833-48C6-4061-8ED2-64A396352681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E3A0506-924A-4CF8-B331-1B277BA52BFE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AA4D419B-CA47-4EBA-89D8-E96FD0D30271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88900BEB-17FA-407D-8D8F-E11408CF4280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78C40008-62DE-4B42-9352-DFBB9043F5E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A628C35B-76BC-4EA6-A98D-CAAC4B184A28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FEE45D0C-C07F-45DD-A850-C8267BDFF45A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4ED53395-CBE8-4FA2-98FE-AB143097066E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D823A45C-7359-40AD-A567-F9416BDD83F9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9F2F4C29-062F-4ABC-8881-C4BC8B9BDD9C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2D57DE72-CC20-422A-8141-A4184BF5C710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FE550BCB-1B1F-4C4B-BE70-2E568AA36DE6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0AB4A357-E861-44B0-A626-B9DF5429838A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B7AFD9ED-C490-426A-85C2-CF3CFA9C30E6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65E62BD8-843A-4DBD-A64E-272220E84B88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88F0C1B1-6708-47E8-9AC6-EDFCE49884A5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E545E554-B80D-45ED-84FF-2C222A8127A1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5FB841E1-95A7-47C6-B327-4BEDAAD39F0A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3D5800EA-FC66-44C3-BF7D-2C6CBCED444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BE7FC410-1331-46BD-89CD-7A7348449FB1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62F69AA5-AECD-4B3A-B704-57EB4A3405AB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F6D23DE9-A7A8-4EC2-BF53-37C8F2C7F2F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BEADE89A-488D-402C-A0B9-B1B4EAFA5BBF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D7180AC3-B316-435A-A445-00C75E010658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B0B4A5F1-6F70-4AC3-8BA2-BD6A8BDCF7EA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D5EF6DEF-8D80-4BCE-9B16-BF870E46A177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01628AC3-2661-4E71-B119-749348B36FEF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CEE3F58C-D257-4902-A1C2-7673F310BE27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B108E397-D158-42B6-A2D5-039985EEBD21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C7C47DA-C143-41EF-9BF0-52D28420D844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B612EEB8-4EFF-40F8-928D-1A671D3C7A23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3AD25089-1CB5-4999-A87A-27F21CAAE079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FC73C872-C5C5-46E3-858E-6A7E4F646A4E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32392B64-C798-42A4-88B4-01B9E91464B3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D039D937-C3A5-4FDB-AC46-04033ADE861C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5FB5D96B-8721-48BB-AC3C-0F305206243D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0E139F51-A703-4A54-9985-1D726686C19E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5412AA7F-F3C7-46DB-9B0C-3EE5FE6D1BE6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624BB68D-2B42-44EA-95EC-2BBC205EE205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3AEFBF4C-CACC-4C14-A3BC-C58E1EB8C73B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36688B85-0B76-4BEE-80EE-ADEC24DD628A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8949E708-7D88-4DC7-B686-CC450DAC1133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83CA94E0-39FE-45C4-BE05-4E9A4D28CE10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C00BE884-8F9D-4687-A7C2-5E5A3F3F9598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DBF0C55A-3EAD-4339-91DC-B74E6B07D907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E0474D4E-0DFB-44C0-BBC7-8086742F738F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BAAD9B68-8648-4028-A336-6D55CC31A711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266DD2D0-D205-49F7-9D00-F08F565E7D3D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90A1BA69-F6BE-477B-8C4C-2DAB1F21A503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361E5200-02DE-4F54-8C94-0F51913477DF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82901508-E80E-4333-88F6-3A7617A0AD61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0227099A-A79C-491C-9D56-F466A5D5829D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9AA82BFE-75B0-43B3-A82F-B15019F81F7F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EFE92232-B6DA-4E4D-ABE7-5CECB9FF412D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0DCF134E-5CDA-41C4-B14F-3109AB10C934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97F8E65-7C90-438F-9090-A64F44ED8E7F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D0DA77A5-51E7-45B5-8655-CA2C9828EC4D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D762AA74-E7C3-43EE-B0C3-46DDC7651646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E4BB73AD-2C2B-4C68-9AE6-107A92EB2021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5BCF411-B309-4EA2-8E2F-47C980C32162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4C446F5C-1AEC-49DD-8CEC-30F9451D9D91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44B269ED-A823-4260-A3E4-4B1C59AB1A83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6DC8354A-D137-4A1F-A13C-AC5149CAC320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9FE1D1-5629-4AA5-BA43-0E0E897A1FA0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F14E8E64-30AD-4CA4-A18C-ADCB534625AD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97641514-0F7E-4CB7-8DC9-2130CDF1E4F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305ED56A-78F6-48D2-8B60-917692714461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4A427550-0CD8-49DB-9A1F-9CF021C1BC18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A54AA018-5632-496C-9CD7-B6D20B3A4F9D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96A5123-D7CA-4F77-8153-557D52A201E1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04E52D41-82C7-497F-8996-9AC81105A25F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0292A45-4422-483F-A5B0-E987263FBC24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6702" name="TextBox 6701">
            <a:extLst>
              <a:ext uri="{FF2B5EF4-FFF2-40B4-BE49-F238E27FC236}">
                <a16:creationId xmlns:a16="http://schemas.microsoft.com/office/drawing/2014/main" id="{107F8D6A-2CE8-4432-BCC8-8302447ADDAD}"/>
              </a:ext>
            </a:extLst>
          </p:cNvPr>
          <p:cNvSpPr txBox="1"/>
          <p:nvPr/>
        </p:nvSpPr>
        <p:spPr>
          <a:xfrm>
            <a:off x="1787539" y="1867750"/>
            <a:ext cx="30995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F5B42"/>
                </a:solidFill>
              </a:rPr>
              <a:t>fringilla</a:t>
            </a:r>
            <a:r>
              <a:rPr lang="en-US" sz="2400" dirty="0">
                <a:solidFill>
                  <a:srgbClr val="0F5B42"/>
                </a:solidFill>
              </a:rPr>
              <a:t>. </a:t>
            </a:r>
            <a:r>
              <a:rPr lang="en-US" sz="2400" dirty="0" err="1">
                <a:solidFill>
                  <a:srgbClr val="0F5B42"/>
                </a:solidFill>
              </a:rPr>
              <a:t>Fusce</a:t>
            </a:r>
            <a:r>
              <a:rPr lang="en-US" sz="2400" dirty="0">
                <a:solidFill>
                  <a:srgbClr val="0F5B42"/>
                </a:solidFill>
              </a:rPr>
              <a:t> </a:t>
            </a:r>
            <a:r>
              <a:rPr lang="en-US" sz="2400" dirty="0" err="1">
                <a:solidFill>
                  <a:srgbClr val="0F5B42"/>
                </a:solidFill>
              </a:rPr>
              <a:t>ut</a:t>
            </a:r>
            <a:r>
              <a:rPr lang="en-US" sz="2400" dirty="0">
                <a:solidFill>
                  <a:srgbClr val="0F5B42"/>
                </a:solidFill>
              </a:rPr>
              <a:t> </a:t>
            </a:r>
            <a:r>
              <a:rPr lang="en-US" sz="2400" dirty="0" err="1">
                <a:solidFill>
                  <a:srgbClr val="0F5B42"/>
                </a:solidFill>
              </a:rPr>
              <a:t>elit</a:t>
            </a:r>
            <a:r>
              <a:rPr lang="en-US" sz="2400" dirty="0">
                <a:solidFill>
                  <a:srgbClr val="0F5B42"/>
                </a:solidFill>
              </a:rPr>
              <a:t> ligula. Nunc gravida diam a </a:t>
            </a:r>
            <a:r>
              <a:rPr lang="en-US" sz="2400" dirty="0" err="1">
                <a:solidFill>
                  <a:srgbClr val="0F5B42"/>
                </a:solidFill>
              </a:rPr>
              <a:t>turpis</a:t>
            </a:r>
            <a:r>
              <a:rPr lang="en-US" sz="2400" dirty="0">
                <a:solidFill>
                  <a:srgbClr val="0F5B42"/>
                </a:solidFill>
              </a:rPr>
              <a:t> dictum, id </a:t>
            </a:r>
            <a:r>
              <a:rPr lang="en-US" sz="2400" dirty="0" err="1">
                <a:solidFill>
                  <a:srgbClr val="0F5B42"/>
                </a:solidFill>
              </a:rPr>
              <a:t>elementum</a:t>
            </a:r>
            <a:r>
              <a:rPr lang="en-US" sz="2400" dirty="0">
                <a:solidFill>
                  <a:srgbClr val="0F5B42"/>
                </a:solidFill>
              </a:rPr>
              <a:t> </a:t>
            </a:r>
            <a:r>
              <a:rPr lang="en-US" sz="2400" dirty="0" err="1">
                <a:solidFill>
                  <a:srgbClr val="0F5B42"/>
                </a:solidFill>
              </a:rPr>
              <a:t>enim</a:t>
            </a:r>
            <a:r>
              <a:rPr lang="en-US" sz="2400" dirty="0">
                <a:solidFill>
                  <a:srgbClr val="0F5B42"/>
                </a:solidFill>
              </a:rPr>
              <a:t> lacinia. </a:t>
            </a:r>
            <a:r>
              <a:rPr lang="en-US" sz="2400" dirty="0" err="1">
                <a:solidFill>
                  <a:srgbClr val="0F5B42"/>
                </a:solidFill>
              </a:rPr>
              <a:t>Aliquam</a:t>
            </a:r>
            <a:r>
              <a:rPr lang="en-US" sz="2400" dirty="0">
                <a:solidFill>
                  <a:srgbClr val="0F5B42"/>
                </a:solidFill>
              </a:rPr>
              <a:t> </a:t>
            </a:r>
            <a:r>
              <a:rPr lang="en-US" sz="2400" dirty="0" err="1">
                <a:solidFill>
                  <a:srgbClr val="0F5B42"/>
                </a:solidFill>
              </a:rPr>
              <a:t>tincidunt</a:t>
            </a:r>
            <a:r>
              <a:rPr lang="en-US" sz="2400" dirty="0">
                <a:solidFill>
                  <a:srgbClr val="0F5B42"/>
                </a:solidFill>
              </a:rPr>
              <a:t> ex </a:t>
            </a:r>
            <a:r>
              <a:rPr lang="en-US" sz="2400" dirty="0" err="1">
                <a:solidFill>
                  <a:srgbClr val="0F5B42"/>
                </a:solidFill>
              </a:rPr>
              <a:t>sem</a:t>
            </a:r>
            <a:r>
              <a:rPr lang="en-US" sz="2400" dirty="0">
                <a:solidFill>
                  <a:srgbClr val="0F5B42"/>
                </a:solidFill>
              </a:rPr>
              <a:t>, </a:t>
            </a:r>
            <a:r>
              <a:rPr lang="en-US" sz="2400" dirty="0" err="1">
                <a:solidFill>
                  <a:srgbClr val="0F5B42"/>
                </a:solidFill>
              </a:rPr>
              <a:t>quis</a:t>
            </a:r>
            <a:r>
              <a:rPr lang="en-US" sz="2400" dirty="0">
                <a:solidFill>
                  <a:srgbClr val="0F5B42"/>
                </a:solidFill>
              </a:rPr>
              <a:t> vestibulum</a:t>
            </a:r>
            <a:endParaRPr lang="th-TH" sz="2400" dirty="0">
              <a:solidFill>
                <a:srgbClr val="0F5B42"/>
              </a:solidFill>
            </a:endParaRPr>
          </a:p>
        </p:txBody>
      </p:sp>
      <p:sp>
        <p:nvSpPr>
          <p:cNvPr id="6704" name="TextBox 6703">
            <a:extLst>
              <a:ext uri="{FF2B5EF4-FFF2-40B4-BE49-F238E27FC236}">
                <a16:creationId xmlns:a16="http://schemas.microsoft.com/office/drawing/2014/main" id="{6072864E-56C9-4A26-89FF-2A7852862A09}"/>
              </a:ext>
            </a:extLst>
          </p:cNvPr>
          <p:cNvSpPr txBox="1"/>
          <p:nvPr/>
        </p:nvSpPr>
        <p:spPr>
          <a:xfrm>
            <a:off x="7840289" y="3206578"/>
            <a:ext cx="30995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F5B42"/>
                </a:solidFill>
              </a:rPr>
              <a:t>fringilla</a:t>
            </a:r>
            <a:r>
              <a:rPr lang="en-US" sz="2400" dirty="0">
                <a:solidFill>
                  <a:srgbClr val="0F5B42"/>
                </a:solidFill>
              </a:rPr>
              <a:t>. </a:t>
            </a:r>
            <a:r>
              <a:rPr lang="en-US" sz="2400" dirty="0" err="1">
                <a:solidFill>
                  <a:srgbClr val="0F5B42"/>
                </a:solidFill>
              </a:rPr>
              <a:t>Fusce</a:t>
            </a:r>
            <a:r>
              <a:rPr lang="en-US" sz="2400" dirty="0">
                <a:solidFill>
                  <a:srgbClr val="0F5B42"/>
                </a:solidFill>
              </a:rPr>
              <a:t> </a:t>
            </a:r>
            <a:r>
              <a:rPr lang="en-US" sz="2400" dirty="0" err="1">
                <a:solidFill>
                  <a:srgbClr val="0F5B42"/>
                </a:solidFill>
              </a:rPr>
              <a:t>ut</a:t>
            </a:r>
            <a:r>
              <a:rPr lang="en-US" sz="2400" dirty="0">
                <a:solidFill>
                  <a:srgbClr val="0F5B42"/>
                </a:solidFill>
              </a:rPr>
              <a:t> </a:t>
            </a:r>
            <a:r>
              <a:rPr lang="en-US" sz="2400" dirty="0" err="1">
                <a:solidFill>
                  <a:srgbClr val="0F5B42"/>
                </a:solidFill>
              </a:rPr>
              <a:t>elit</a:t>
            </a:r>
            <a:r>
              <a:rPr lang="en-US" sz="2400" dirty="0">
                <a:solidFill>
                  <a:srgbClr val="0F5B42"/>
                </a:solidFill>
              </a:rPr>
              <a:t> ligula. Nunc gravida diam a </a:t>
            </a:r>
            <a:r>
              <a:rPr lang="en-US" sz="2400" dirty="0" err="1">
                <a:solidFill>
                  <a:srgbClr val="0F5B42"/>
                </a:solidFill>
              </a:rPr>
              <a:t>turpis</a:t>
            </a:r>
            <a:r>
              <a:rPr lang="en-US" sz="2400" dirty="0">
                <a:solidFill>
                  <a:srgbClr val="0F5B42"/>
                </a:solidFill>
              </a:rPr>
              <a:t> dictum, id </a:t>
            </a:r>
            <a:r>
              <a:rPr lang="en-US" sz="2400" dirty="0" err="1">
                <a:solidFill>
                  <a:srgbClr val="0F5B42"/>
                </a:solidFill>
              </a:rPr>
              <a:t>elementum</a:t>
            </a:r>
            <a:r>
              <a:rPr lang="en-US" sz="2400" dirty="0">
                <a:solidFill>
                  <a:srgbClr val="0F5B42"/>
                </a:solidFill>
              </a:rPr>
              <a:t> </a:t>
            </a:r>
            <a:r>
              <a:rPr lang="en-US" sz="2400" dirty="0" err="1">
                <a:solidFill>
                  <a:srgbClr val="0F5B42"/>
                </a:solidFill>
              </a:rPr>
              <a:t>enim</a:t>
            </a:r>
            <a:r>
              <a:rPr lang="en-US" sz="2400" dirty="0">
                <a:solidFill>
                  <a:srgbClr val="0F5B42"/>
                </a:solidFill>
              </a:rPr>
              <a:t> lacinia. </a:t>
            </a:r>
            <a:r>
              <a:rPr lang="en-US" sz="2400" dirty="0" err="1">
                <a:solidFill>
                  <a:srgbClr val="0F5B42"/>
                </a:solidFill>
              </a:rPr>
              <a:t>Aliquam</a:t>
            </a:r>
            <a:r>
              <a:rPr lang="en-US" sz="2400" dirty="0">
                <a:solidFill>
                  <a:srgbClr val="0F5B42"/>
                </a:solidFill>
              </a:rPr>
              <a:t> </a:t>
            </a:r>
            <a:r>
              <a:rPr lang="en-US" sz="2400" dirty="0" err="1">
                <a:solidFill>
                  <a:srgbClr val="0F5B42"/>
                </a:solidFill>
              </a:rPr>
              <a:t>tincidunt</a:t>
            </a:r>
            <a:r>
              <a:rPr lang="en-US" sz="2400" dirty="0">
                <a:solidFill>
                  <a:srgbClr val="0F5B42"/>
                </a:solidFill>
              </a:rPr>
              <a:t> ex </a:t>
            </a:r>
            <a:r>
              <a:rPr lang="en-US" sz="2400" dirty="0" err="1">
                <a:solidFill>
                  <a:srgbClr val="0F5B42"/>
                </a:solidFill>
              </a:rPr>
              <a:t>sem</a:t>
            </a:r>
            <a:r>
              <a:rPr lang="en-US" sz="2400" dirty="0">
                <a:solidFill>
                  <a:srgbClr val="0F5B42"/>
                </a:solidFill>
              </a:rPr>
              <a:t>, </a:t>
            </a:r>
            <a:r>
              <a:rPr lang="en-US" sz="2400" dirty="0" err="1">
                <a:solidFill>
                  <a:srgbClr val="0F5B42"/>
                </a:solidFill>
              </a:rPr>
              <a:t>quis</a:t>
            </a:r>
            <a:r>
              <a:rPr lang="en-US" sz="2400" dirty="0">
                <a:solidFill>
                  <a:srgbClr val="0F5B42"/>
                </a:solidFill>
              </a:rPr>
              <a:t> vestibulum</a:t>
            </a:r>
            <a:endParaRPr lang="th-TH" sz="2400" dirty="0">
              <a:solidFill>
                <a:srgbClr val="0F5B42"/>
              </a:solidFill>
            </a:endParaRPr>
          </a:p>
        </p:txBody>
      </p:sp>
      <p:sp>
        <p:nvSpPr>
          <p:cNvPr id="6706" name="TextBox 6705">
            <a:extLst>
              <a:ext uri="{FF2B5EF4-FFF2-40B4-BE49-F238E27FC236}">
                <a16:creationId xmlns:a16="http://schemas.microsoft.com/office/drawing/2014/main" id="{9F40CDE6-FAC1-4EE9-89C2-4FF18508E449}"/>
              </a:ext>
            </a:extLst>
          </p:cNvPr>
          <p:cNvSpPr txBox="1"/>
          <p:nvPr/>
        </p:nvSpPr>
        <p:spPr>
          <a:xfrm>
            <a:off x="1787539" y="870965"/>
            <a:ext cx="2691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300" dirty="0">
                <a:solidFill>
                  <a:srgbClr val="0F5B42"/>
                </a:solidFill>
                <a:latin typeface="Berlin Sans FB Demi" panose="020E0802020502020306" pitchFamily="34" charset="0"/>
                <a:cs typeface="ARMNoklae" panose="02000506000000020004" pitchFamily="2" charset="0"/>
              </a:rPr>
              <a:t>Class</a:t>
            </a:r>
            <a:endParaRPr lang="th-TH" sz="1800" spc="300" dirty="0">
              <a:solidFill>
                <a:srgbClr val="0F5B42"/>
              </a:solidFill>
              <a:latin typeface="Berlin Sans FB Demi" panose="020E0802020502020306" pitchFamily="34" charset="0"/>
              <a:cs typeface="ARMNoklae" panose="02000506000000020004" pitchFamily="2" charset="0"/>
            </a:endParaRPr>
          </a:p>
        </p:txBody>
      </p:sp>
      <p:sp>
        <p:nvSpPr>
          <p:cNvPr id="6708" name="TextBox 6707">
            <a:extLst>
              <a:ext uri="{FF2B5EF4-FFF2-40B4-BE49-F238E27FC236}">
                <a16:creationId xmlns:a16="http://schemas.microsoft.com/office/drawing/2014/main" id="{2BCB46A6-048A-4F22-B7A4-D64653942E7C}"/>
              </a:ext>
            </a:extLst>
          </p:cNvPr>
          <p:cNvSpPr txBox="1"/>
          <p:nvPr/>
        </p:nvSpPr>
        <p:spPr>
          <a:xfrm>
            <a:off x="7840289" y="2191879"/>
            <a:ext cx="38175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300" dirty="0">
                <a:solidFill>
                  <a:srgbClr val="0F5B42"/>
                </a:solidFill>
                <a:latin typeface="Berlin Sans FB Demi" panose="020E0802020502020306" pitchFamily="34" charset="0"/>
                <a:cs typeface="ARMNoklae" panose="02000506000000020004" pitchFamily="2" charset="0"/>
              </a:rPr>
              <a:t>Learn</a:t>
            </a:r>
            <a:endParaRPr lang="th-TH" sz="1800" spc="300" dirty="0">
              <a:solidFill>
                <a:srgbClr val="0F5B42"/>
              </a:solidFill>
              <a:latin typeface="Berlin Sans FB Demi" panose="020E0802020502020306" pitchFamily="34" charset="0"/>
              <a:cs typeface="ARMNoklae" panose="02000506000000020004" pitchFamily="2" charset="0"/>
            </a:endParaRPr>
          </a:p>
        </p:txBody>
      </p:sp>
      <p:cxnSp>
        <p:nvCxnSpPr>
          <p:cNvPr id="19738" name="Straight Connector 19737">
            <a:extLst>
              <a:ext uri="{FF2B5EF4-FFF2-40B4-BE49-F238E27FC236}">
                <a16:creationId xmlns:a16="http://schemas.microsoft.com/office/drawing/2014/main" id="{5461CC1B-C6AA-4126-B152-071992BCF0DB}"/>
              </a:ext>
            </a:extLst>
          </p:cNvPr>
          <p:cNvCxnSpPr/>
          <p:nvPr/>
        </p:nvCxnSpPr>
        <p:spPr>
          <a:xfrm>
            <a:off x="6274267" y="1867750"/>
            <a:ext cx="0" cy="2804102"/>
          </a:xfrm>
          <a:prstGeom prst="line">
            <a:avLst/>
          </a:prstGeom>
          <a:ln w="76200">
            <a:solidFill>
              <a:srgbClr val="EDB8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40" name="Freeform: Shape 19739">
            <a:extLst>
              <a:ext uri="{FF2B5EF4-FFF2-40B4-BE49-F238E27FC236}">
                <a16:creationId xmlns:a16="http://schemas.microsoft.com/office/drawing/2014/main" id="{9886F880-9448-4602-A039-E5E902E70DA1}"/>
              </a:ext>
            </a:extLst>
          </p:cNvPr>
          <p:cNvSpPr/>
          <p:nvPr/>
        </p:nvSpPr>
        <p:spPr>
          <a:xfrm rot="2487190">
            <a:off x="4077816" y="5528083"/>
            <a:ext cx="3950505" cy="4542922"/>
          </a:xfrm>
          <a:custGeom>
            <a:avLst/>
            <a:gdLst>
              <a:gd name="connsiteX0" fmla="*/ 3936674 w 5532100"/>
              <a:gd name="connsiteY0" fmla="*/ 44776 h 6709605"/>
              <a:gd name="connsiteX1" fmla="*/ 2572163 w 5532100"/>
              <a:gd name="connsiteY1" fmla="*/ 86276 h 6709605"/>
              <a:gd name="connsiteX2" fmla="*/ 1676454 w 5532100"/>
              <a:gd name="connsiteY2" fmla="*/ 559528 h 6709605"/>
              <a:gd name="connsiteX3" fmla="*/ 1324166 w 5532100"/>
              <a:gd name="connsiteY3" fmla="*/ 1581307 h 6709605"/>
              <a:gd name="connsiteX4" fmla="*/ 778519 w 5532100"/>
              <a:gd name="connsiteY4" fmla="*/ 2489453 h 6709605"/>
              <a:gd name="connsiteX5" fmla="*/ 285761 w 5532100"/>
              <a:gd name="connsiteY5" fmla="*/ 2785579 h 6709605"/>
              <a:gd name="connsiteX6" fmla="*/ 1025 w 5532100"/>
              <a:gd name="connsiteY6" fmla="*/ 3499450 h 6709605"/>
              <a:gd name="connsiteX7" fmla="*/ 1564000 w 5532100"/>
              <a:gd name="connsiteY7" fmla="*/ 4684085 h 6709605"/>
              <a:gd name="connsiteX8" fmla="*/ 2381554 w 5532100"/>
              <a:gd name="connsiteY8" fmla="*/ 5406988 h 6709605"/>
              <a:gd name="connsiteX9" fmla="*/ 2950111 w 5532100"/>
              <a:gd name="connsiteY9" fmla="*/ 6470136 h 6709605"/>
              <a:gd name="connsiteX10" fmla="*/ 4468575 w 5532100"/>
              <a:gd name="connsiteY10" fmla="*/ 6265387 h 6709605"/>
              <a:gd name="connsiteX11" fmla="*/ 4872050 w 5532100"/>
              <a:gd name="connsiteY11" fmla="*/ 5544316 h 6709605"/>
              <a:gd name="connsiteX12" fmla="*/ 5462077 w 5532100"/>
              <a:gd name="connsiteY12" fmla="*/ 3387126 h 6709605"/>
              <a:gd name="connsiteX13" fmla="*/ 5343076 w 5532100"/>
              <a:gd name="connsiteY13" fmla="*/ 1190661 h 6709605"/>
              <a:gd name="connsiteX14" fmla="*/ 4011425 w 5532100"/>
              <a:gd name="connsiteY14" fmla="*/ 51977 h 6709605"/>
              <a:gd name="connsiteX15" fmla="*/ 3936674 w 5532100"/>
              <a:gd name="connsiteY15" fmla="*/ 44776 h 67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2100" h="6709605">
                <a:moveTo>
                  <a:pt x="3936674" y="44776"/>
                </a:moveTo>
                <a:cubicBezTo>
                  <a:pt x="3486986" y="-26309"/>
                  <a:pt x="3009152" y="-12956"/>
                  <a:pt x="2572163" y="86276"/>
                </a:cubicBezTo>
                <a:cubicBezTo>
                  <a:pt x="2243571" y="160897"/>
                  <a:pt x="1912622" y="297832"/>
                  <a:pt x="1676454" y="559528"/>
                </a:cubicBezTo>
                <a:cubicBezTo>
                  <a:pt x="1439370" y="822140"/>
                  <a:pt x="1395514" y="1232815"/>
                  <a:pt x="1324166" y="1581307"/>
                </a:cubicBezTo>
                <a:cubicBezTo>
                  <a:pt x="1246535" y="1960039"/>
                  <a:pt x="1089570" y="2285752"/>
                  <a:pt x="778519" y="2489453"/>
                </a:cubicBezTo>
                <a:cubicBezTo>
                  <a:pt x="617627" y="2594838"/>
                  <a:pt x="431992" y="2657938"/>
                  <a:pt x="285761" y="2785579"/>
                </a:cubicBezTo>
                <a:cubicBezTo>
                  <a:pt x="94235" y="2952755"/>
                  <a:pt x="-11674" y="3225840"/>
                  <a:pt x="1025" y="3499450"/>
                </a:cubicBezTo>
                <a:cubicBezTo>
                  <a:pt x="42132" y="4388089"/>
                  <a:pt x="962845" y="4468339"/>
                  <a:pt x="1564000" y="4684085"/>
                </a:cubicBezTo>
                <a:cubicBezTo>
                  <a:pt x="1933699" y="4816700"/>
                  <a:pt x="2188849" y="5038991"/>
                  <a:pt x="2381554" y="5406988"/>
                </a:cubicBezTo>
                <a:cubicBezTo>
                  <a:pt x="2569676" y="5766476"/>
                  <a:pt x="2652152" y="6184483"/>
                  <a:pt x="2950111" y="6470136"/>
                </a:cubicBezTo>
                <a:cubicBezTo>
                  <a:pt x="3395609" y="6897175"/>
                  <a:pt x="4129771" y="6706172"/>
                  <a:pt x="4468575" y="6265387"/>
                </a:cubicBezTo>
                <a:cubicBezTo>
                  <a:pt x="4634049" y="6050035"/>
                  <a:pt x="4760773" y="5798026"/>
                  <a:pt x="4872050" y="5544316"/>
                </a:cubicBezTo>
                <a:cubicBezTo>
                  <a:pt x="5167259" y="4871160"/>
                  <a:pt x="5361142" y="4132678"/>
                  <a:pt x="5462077" y="3387126"/>
                </a:cubicBezTo>
                <a:cubicBezTo>
                  <a:pt x="5558298" y="2675873"/>
                  <a:pt x="5585920" y="1889870"/>
                  <a:pt x="5343076" y="1190661"/>
                </a:cubicBezTo>
                <a:cubicBezTo>
                  <a:pt x="5118822" y="544996"/>
                  <a:pt x="4637191" y="124765"/>
                  <a:pt x="4011425" y="51977"/>
                </a:cubicBezTo>
                <a:cubicBezTo>
                  <a:pt x="3986683" y="49097"/>
                  <a:pt x="3961416" y="48573"/>
                  <a:pt x="3936674" y="44776"/>
                </a:cubicBezTo>
                <a:close/>
              </a:path>
            </a:pathLst>
          </a:custGeom>
          <a:solidFill>
            <a:srgbClr val="0F5B42"/>
          </a:solidFill>
          <a:ln w="13091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grpSp>
        <p:nvGrpSpPr>
          <p:cNvPr id="952" name="Group 951">
            <a:extLst>
              <a:ext uri="{FF2B5EF4-FFF2-40B4-BE49-F238E27FC236}">
                <a16:creationId xmlns:a16="http://schemas.microsoft.com/office/drawing/2014/main" id="{86190CF7-2FFB-43CB-9F48-1A1E37DEDC2F}"/>
              </a:ext>
            </a:extLst>
          </p:cNvPr>
          <p:cNvGrpSpPr/>
          <p:nvPr/>
        </p:nvGrpSpPr>
        <p:grpSpPr>
          <a:xfrm flipH="1">
            <a:off x="203200" y="5319961"/>
            <a:ext cx="2321182" cy="2091093"/>
            <a:chOff x="6096000" y="5445343"/>
            <a:chExt cx="2321182" cy="2091093"/>
          </a:xfrm>
        </p:grpSpPr>
        <p:grpSp>
          <p:nvGrpSpPr>
            <p:cNvPr id="953" name="Graphic 41">
              <a:extLst>
                <a:ext uri="{FF2B5EF4-FFF2-40B4-BE49-F238E27FC236}">
                  <a16:creationId xmlns:a16="http://schemas.microsoft.com/office/drawing/2014/main" id="{39E07CF6-D75C-4D9E-8C56-D59F49401B1C}"/>
                </a:ext>
              </a:extLst>
            </p:cNvPr>
            <p:cNvGrpSpPr/>
            <p:nvPr/>
          </p:nvGrpSpPr>
          <p:grpSpPr>
            <a:xfrm rot="974920">
              <a:off x="6164635" y="5445343"/>
              <a:ext cx="2252547" cy="2081013"/>
              <a:chOff x="5533993" y="2919380"/>
              <a:chExt cx="1124620" cy="1022571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984" name="Graphic 41">
                <a:extLst>
                  <a:ext uri="{FF2B5EF4-FFF2-40B4-BE49-F238E27FC236}">
                    <a16:creationId xmlns:a16="http://schemas.microsoft.com/office/drawing/2014/main" id="{033EF862-A754-4298-9861-49C3C731B827}"/>
                  </a:ext>
                </a:extLst>
              </p:cNvPr>
              <p:cNvGrpSpPr/>
              <p:nvPr/>
            </p:nvGrpSpPr>
            <p:grpSpPr>
              <a:xfrm>
                <a:off x="5533993" y="2919380"/>
                <a:ext cx="696150" cy="754633"/>
                <a:chOff x="5533993" y="2919380"/>
                <a:chExt cx="696150" cy="754633"/>
              </a:xfrm>
              <a:grpFill/>
            </p:grpSpPr>
            <p:sp>
              <p:nvSpPr>
                <p:cNvPr id="1001" name="Freeform: Shape 1000">
                  <a:extLst>
                    <a:ext uri="{FF2B5EF4-FFF2-40B4-BE49-F238E27FC236}">
                      <a16:creationId xmlns:a16="http://schemas.microsoft.com/office/drawing/2014/main" id="{51CDEF11-4EDA-4AD4-97BC-C614D7706A23}"/>
                    </a:ext>
                  </a:extLst>
                </p:cNvPr>
                <p:cNvSpPr/>
                <p:nvPr/>
              </p:nvSpPr>
              <p:spPr>
                <a:xfrm>
                  <a:off x="5533993" y="2919380"/>
                  <a:ext cx="696150" cy="754633"/>
                </a:xfrm>
                <a:custGeom>
                  <a:avLst/>
                  <a:gdLst>
                    <a:gd name="connsiteX0" fmla="*/ 682022 w 696150"/>
                    <a:gd name="connsiteY0" fmla="*/ 249206 h 754633"/>
                    <a:gd name="connsiteX1" fmla="*/ 293973 w 696150"/>
                    <a:gd name="connsiteY1" fmla="*/ 730885 h 754633"/>
                    <a:gd name="connsiteX2" fmla="*/ 204343 w 696150"/>
                    <a:gd name="connsiteY2" fmla="*/ 740505 h 754633"/>
                    <a:gd name="connsiteX3" fmla="*/ 23749 w 696150"/>
                    <a:gd name="connsiteY3" fmla="*/ 594963 h 754633"/>
                    <a:gd name="connsiteX4" fmla="*/ 14129 w 696150"/>
                    <a:gd name="connsiteY4" fmla="*/ 505333 h 754633"/>
                    <a:gd name="connsiteX5" fmla="*/ 402177 w 696150"/>
                    <a:gd name="connsiteY5" fmla="*/ 23749 h 754633"/>
                    <a:gd name="connsiteX6" fmla="*/ 491807 w 696150"/>
                    <a:gd name="connsiteY6" fmla="*/ 14129 h 754633"/>
                    <a:gd name="connsiteX7" fmla="*/ 672401 w 696150"/>
                    <a:gd name="connsiteY7" fmla="*/ 159671 h 754633"/>
                    <a:gd name="connsiteX8" fmla="*/ 682022 w 696150"/>
                    <a:gd name="connsiteY8" fmla="*/ 249206 h 754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6150" h="754633">
                      <a:moveTo>
                        <a:pt x="682022" y="249206"/>
                      </a:moveTo>
                      <a:lnTo>
                        <a:pt x="293973" y="730885"/>
                      </a:lnTo>
                      <a:cubicBezTo>
                        <a:pt x="271875" y="758317"/>
                        <a:pt x="231775" y="762603"/>
                        <a:pt x="204343" y="740505"/>
                      </a:cubicBezTo>
                      <a:lnTo>
                        <a:pt x="23749" y="594963"/>
                      </a:lnTo>
                      <a:cubicBezTo>
                        <a:pt x="-3683" y="572865"/>
                        <a:pt x="-7969" y="532765"/>
                        <a:pt x="14129" y="505333"/>
                      </a:cubicBezTo>
                      <a:lnTo>
                        <a:pt x="402177" y="23749"/>
                      </a:lnTo>
                      <a:cubicBezTo>
                        <a:pt x="424275" y="-3683"/>
                        <a:pt x="464375" y="-7969"/>
                        <a:pt x="491807" y="14129"/>
                      </a:cubicBezTo>
                      <a:lnTo>
                        <a:pt x="672401" y="159671"/>
                      </a:lnTo>
                      <a:cubicBezTo>
                        <a:pt x="699833" y="181673"/>
                        <a:pt x="704120" y="221869"/>
                        <a:pt x="682022" y="2492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1002" name="Freeform: Shape 1001">
                  <a:extLst>
                    <a:ext uri="{FF2B5EF4-FFF2-40B4-BE49-F238E27FC236}">
                      <a16:creationId xmlns:a16="http://schemas.microsoft.com/office/drawing/2014/main" id="{911D09FA-5124-4B9A-8791-4BB67906AF37}"/>
                    </a:ext>
                  </a:extLst>
                </p:cNvPr>
                <p:cNvSpPr/>
                <p:nvPr/>
              </p:nvSpPr>
              <p:spPr>
                <a:xfrm>
                  <a:off x="5575777" y="3374263"/>
                  <a:ext cx="148221" cy="148238"/>
                </a:xfrm>
                <a:custGeom>
                  <a:avLst/>
                  <a:gdLst>
                    <a:gd name="connsiteX0" fmla="*/ 131793 w 148221"/>
                    <a:gd name="connsiteY0" fmla="*/ 120649 h 148238"/>
                    <a:gd name="connsiteX1" fmla="*/ 27590 w 148221"/>
                    <a:gd name="connsiteY1" fmla="*/ 131889 h 148238"/>
                    <a:gd name="connsiteX2" fmla="*/ 16350 w 148221"/>
                    <a:gd name="connsiteY2" fmla="*/ 27590 h 148238"/>
                    <a:gd name="connsiteX3" fmla="*/ 120649 w 148221"/>
                    <a:gd name="connsiteY3" fmla="*/ 16350 h 148238"/>
                    <a:gd name="connsiteX4" fmla="*/ 131793 w 14822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21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463" y="41973"/>
                        <a:pt x="157511" y="88740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3" name="Freeform: Shape 1002">
                  <a:extLst>
                    <a:ext uri="{FF2B5EF4-FFF2-40B4-BE49-F238E27FC236}">
                      <a16:creationId xmlns:a16="http://schemas.microsoft.com/office/drawing/2014/main" id="{ACBEFA0A-6FFD-416A-A42A-D0032B15C7C4}"/>
                    </a:ext>
                  </a:extLst>
                </p:cNvPr>
                <p:cNvSpPr/>
                <p:nvPr/>
              </p:nvSpPr>
              <p:spPr>
                <a:xfrm>
                  <a:off x="5685409" y="3238151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4" name="Freeform: Shape 1003">
                  <a:extLst>
                    <a:ext uri="{FF2B5EF4-FFF2-40B4-BE49-F238E27FC236}">
                      <a16:creationId xmlns:a16="http://schemas.microsoft.com/office/drawing/2014/main" id="{E1A0350E-3392-4363-B08A-3A4AFD932DDB}"/>
                    </a:ext>
                  </a:extLst>
                </p:cNvPr>
                <p:cNvSpPr/>
                <p:nvPr/>
              </p:nvSpPr>
              <p:spPr>
                <a:xfrm>
                  <a:off x="5798947" y="3097181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171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5" name="Freeform: Shape 1004">
                  <a:extLst>
                    <a:ext uri="{FF2B5EF4-FFF2-40B4-BE49-F238E27FC236}">
                      <a16:creationId xmlns:a16="http://schemas.microsoft.com/office/drawing/2014/main" id="{0886EEDC-BD9C-4AAA-B3C5-11633ADBAB4C}"/>
                    </a:ext>
                  </a:extLst>
                </p:cNvPr>
                <p:cNvSpPr/>
                <p:nvPr/>
              </p:nvSpPr>
              <p:spPr>
                <a:xfrm>
                  <a:off x="5914390" y="2953829"/>
                  <a:ext cx="148301" cy="148268"/>
                </a:xfrm>
                <a:custGeom>
                  <a:avLst/>
                  <a:gdLst>
                    <a:gd name="connsiteX0" fmla="*/ 131889 w 148301"/>
                    <a:gd name="connsiteY0" fmla="*/ 120649 h 148268"/>
                    <a:gd name="connsiteX1" fmla="*/ 27590 w 148301"/>
                    <a:gd name="connsiteY1" fmla="*/ 131889 h 148268"/>
                    <a:gd name="connsiteX2" fmla="*/ 16350 w 148301"/>
                    <a:gd name="connsiteY2" fmla="*/ 27590 h 148268"/>
                    <a:gd name="connsiteX3" fmla="*/ 120554 w 148301"/>
                    <a:gd name="connsiteY3" fmla="*/ 16350 h 148268"/>
                    <a:gd name="connsiteX4" fmla="*/ 131889 w 148301"/>
                    <a:gd name="connsiteY4" fmla="*/ 120649 h 14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301" h="148268">
                      <a:moveTo>
                        <a:pt x="131889" y="120649"/>
                      </a:moveTo>
                      <a:cubicBezTo>
                        <a:pt x="106266" y="152558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558" y="42068"/>
                        <a:pt x="157606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6" name="Freeform: Shape 1005">
                  <a:extLst>
                    <a:ext uri="{FF2B5EF4-FFF2-40B4-BE49-F238E27FC236}">
                      <a16:creationId xmlns:a16="http://schemas.microsoft.com/office/drawing/2014/main" id="{8C035639-874B-43A6-9534-48618912019D}"/>
                    </a:ext>
                  </a:extLst>
                </p:cNvPr>
                <p:cNvSpPr/>
                <p:nvPr/>
              </p:nvSpPr>
              <p:spPr>
                <a:xfrm>
                  <a:off x="5703316" y="3476942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7" name="Freeform: Shape 1006">
                  <a:extLst>
                    <a:ext uri="{FF2B5EF4-FFF2-40B4-BE49-F238E27FC236}">
                      <a16:creationId xmlns:a16="http://schemas.microsoft.com/office/drawing/2014/main" id="{DC49D43A-1D3F-450D-BCDC-0FC7EB6D0257}"/>
                    </a:ext>
                  </a:extLst>
                </p:cNvPr>
                <p:cNvSpPr/>
                <p:nvPr/>
              </p:nvSpPr>
              <p:spPr>
                <a:xfrm>
                  <a:off x="5812949" y="3341021"/>
                  <a:ext cx="148151" cy="148143"/>
                </a:xfrm>
                <a:custGeom>
                  <a:avLst/>
                  <a:gdLst>
                    <a:gd name="connsiteX0" fmla="*/ 131793 w 148151"/>
                    <a:gd name="connsiteY0" fmla="*/ 120554 h 148143"/>
                    <a:gd name="connsiteX1" fmla="*/ 27590 w 148151"/>
                    <a:gd name="connsiteY1" fmla="*/ 131793 h 148143"/>
                    <a:gd name="connsiteX2" fmla="*/ 16350 w 148151"/>
                    <a:gd name="connsiteY2" fmla="*/ 27590 h 148143"/>
                    <a:gd name="connsiteX3" fmla="*/ 120649 w 148151"/>
                    <a:gd name="connsiteY3" fmla="*/ 16350 h 148143"/>
                    <a:gd name="connsiteX4" fmla="*/ 131793 w 148151"/>
                    <a:gd name="connsiteY4" fmla="*/ 120554 h 14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51" h="148143">
                      <a:moveTo>
                        <a:pt x="131793" y="120554"/>
                      </a:moveTo>
                      <a:cubicBezTo>
                        <a:pt x="106171" y="152367"/>
                        <a:pt x="59403" y="157416"/>
                        <a:pt x="27590" y="131793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367" y="41973"/>
                        <a:pt x="157416" y="88740"/>
                        <a:pt x="131793" y="1205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1008" name="Freeform: Shape 1007">
                  <a:extLst>
                    <a:ext uri="{FF2B5EF4-FFF2-40B4-BE49-F238E27FC236}">
                      <a16:creationId xmlns:a16="http://schemas.microsoft.com/office/drawing/2014/main" id="{16722BD8-0C99-465B-A67F-2E374823874C}"/>
                    </a:ext>
                  </a:extLst>
                </p:cNvPr>
                <p:cNvSpPr/>
                <p:nvPr/>
              </p:nvSpPr>
              <p:spPr>
                <a:xfrm>
                  <a:off x="5926487" y="3199955"/>
                  <a:ext cx="148173" cy="148238"/>
                </a:xfrm>
                <a:custGeom>
                  <a:avLst/>
                  <a:gdLst>
                    <a:gd name="connsiteX0" fmla="*/ 131793 w 148173"/>
                    <a:gd name="connsiteY0" fmla="*/ 120649 h 148238"/>
                    <a:gd name="connsiteX1" fmla="*/ 27590 w 148173"/>
                    <a:gd name="connsiteY1" fmla="*/ 131889 h 148238"/>
                    <a:gd name="connsiteX2" fmla="*/ 16350 w 148173"/>
                    <a:gd name="connsiteY2" fmla="*/ 27590 h 148238"/>
                    <a:gd name="connsiteX3" fmla="*/ 120554 w 148173"/>
                    <a:gd name="connsiteY3" fmla="*/ 16350 h 148238"/>
                    <a:gd name="connsiteX4" fmla="*/ 131793 w 14817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7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416" y="88836"/>
                        <a:pt x="131793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09" name="Freeform: Shape 1008">
                  <a:extLst>
                    <a:ext uri="{FF2B5EF4-FFF2-40B4-BE49-F238E27FC236}">
                      <a16:creationId xmlns:a16="http://schemas.microsoft.com/office/drawing/2014/main" id="{60C538B9-508B-40E6-B9AF-1F3D59156FAA}"/>
                    </a:ext>
                  </a:extLst>
                </p:cNvPr>
                <p:cNvSpPr/>
                <p:nvPr/>
              </p:nvSpPr>
              <p:spPr>
                <a:xfrm>
                  <a:off x="6041930" y="3056604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266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1973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10" name="Freeform: Shape 1009">
                  <a:extLst>
                    <a:ext uri="{FF2B5EF4-FFF2-40B4-BE49-F238E27FC236}">
                      <a16:creationId xmlns:a16="http://schemas.microsoft.com/office/drawing/2014/main" id="{67F978EA-EACA-40C7-8024-5FCDF815790C}"/>
                    </a:ext>
                  </a:extLst>
                </p:cNvPr>
                <p:cNvSpPr/>
                <p:nvPr/>
              </p:nvSpPr>
              <p:spPr>
                <a:xfrm>
                  <a:off x="5856900" y="3273694"/>
                  <a:ext cx="71947" cy="60759"/>
                </a:xfrm>
                <a:custGeom>
                  <a:avLst/>
                  <a:gdLst>
                    <a:gd name="connsiteX0" fmla="*/ 40027 w 71947"/>
                    <a:gd name="connsiteY0" fmla="*/ 51959 h 60759"/>
                    <a:gd name="connsiteX1" fmla="*/ 51266 w 71947"/>
                    <a:gd name="connsiteY1" fmla="*/ 58150 h 60759"/>
                    <a:gd name="connsiteX2" fmla="*/ 63649 w 71947"/>
                    <a:gd name="connsiteY2" fmla="*/ 60532 h 60759"/>
                    <a:gd name="connsiteX3" fmla="*/ 71935 w 71947"/>
                    <a:gd name="connsiteY3" fmla="*/ 52054 h 60759"/>
                    <a:gd name="connsiteX4" fmla="*/ 64411 w 71947"/>
                    <a:gd name="connsiteY4" fmla="*/ 38624 h 60759"/>
                    <a:gd name="connsiteX5" fmla="*/ 57267 w 71947"/>
                    <a:gd name="connsiteY5" fmla="*/ 16907 h 60759"/>
                    <a:gd name="connsiteX6" fmla="*/ 43170 w 71947"/>
                    <a:gd name="connsiteY6" fmla="*/ 238 h 60759"/>
                    <a:gd name="connsiteX7" fmla="*/ 23358 w 71947"/>
                    <a:gd name="connsiteY7" fmla="*/ 9382 h 60759"/>
                    <a:gd name="connsiteX8" fmla="*/ 8594 w 71947"/>
                    <a:gd name="connsiteY8" fmla="*/ 25480 h 60759"/>
                    <a:gd name="connsiteX9" fmla="*/ 403 w 71947"/>
                    <a:gd name="connsiteY9" fmla="*/ 39767 h 60759"/>
                    <a:gd name="connsiteX10" fmla="*/ 3165 w 71947"/>
                    <a:gd name="connsiteY10" fmla="*/ 52435 h 60759"/>
                    <a:gd name="connsiteX11" fmla="*/ 13452 w 71947"/>
                    <a:gd name="connsiteY11" fmla="*/ 51102 h 60759"/>
                    <a:gd name="connsiteX12" fmla="*/ 40027 w 71947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1947" h="60759">
                      <a:moveTo>
                        <a:pt x="40027" y="51959"/>
                      </a:moveTo>
                      <a:cubicBezTo>
                        <a:pt x="43932" y="53769"/>
                        <a:pt x="47456" y="56245"/>
                        <a:pt x="51266" y="58150"/>
                      </a:cubicBezTo>
                      <a:cubicBezTo>
                        <a:pt x="55076" y="60055"/>
                        <a:pt x="59458" y="61294"/>
                        <a:pt x="63649" y="60532"/>
                      </a:cubicBezTo>
                      <a:cubicBezTo>
                        <a:pt x="67840" y="59674"/>
                        <a:pt x="71745" y="56245"/>
                        <a:pt x="71935" y="52054"/>
                      </a:cubicBezTo>
                      <a:cubicBezTo>
                        <a:pt x="72221" y="46816"/>
                        <a:pt x="67459" y="42910"/>
                        <a:pt x="64411" y="38624"/>
                      </a:cubicBezTo>
                      <a:cubicBezTo>
                        <a:pt x="60029" y="32338"/>
                        <a:pt x="59267" y="24337"/>
                        <a:pt x="57267" y="16907"/>
                      </a:cubicBezTo>
                      <a:cubicBezTo>
                        <a:pt x="55171" y="9478"/>
                        <a:pt x="50695" y="1762"/>
                        <a:pt x="43170" y="238"/>
                      </a:cubicBezTo>
                      <a:cubicBezTo>
                        <a:pt x="35740" y="-1190"/>
                        <a:pt x="28787" y="4048"/>
                        <a:pt x="23358" y="9382"/>
                      </a:cubicBezTo>
                      <a:cubicBezTo>
                        <a:pt x="18119" y="14431"/>
                        <a:pt x="13166" y="19765"/>
                        <a:pt x="8594" y="25480"/>
                      </a:cubicBezTo>
                      <a:cubicBezTo>
                        <a:pt x="5070" y="29766"/>
                        <a:pt x="1641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1929" y="47959"/>
                        <a:pt x="31740" y="48149"/>
                        <a:pt x="40027" y="519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11" name="Freeform: Shape 1010">
                  <a:extLst>
                    <a:ext uri="{FF2B5EF4-FFF2-40B4-BE49-F238E27FC236}">
                      <a16:creationId xmlns:a16="http://schemas.microsoft.com/office/drawing/2014/main" id="{9A514B3E-7BB3-4AAE-A766-31A207FB4CF9}"/>
                    </a:ext>
                  </a:extLst>
                </p:cNvPr>
                <p:cNvSpPr/>
                <p:nvPr/>
              </p:nvSpPr>
              <p:spPr>
                <a:xfrm>
                  <a:off x="5856996" y="3271693"/>
                  <a:ext cx="72042" cy="60759"/>
                </a:xfrm>
                <a:custGeom>
                  <a:avLst/>
                  <a:gdLst>
                    <a:gd name="connsiteX0" fmla="*/ 40122 w 72042"/>
                    <a:gd name="connsiteY0" fmla="*/ 51959 h 60759"/>
                    <a:gd name="connsiteX1" fmla="*/ 51361 w 72042"/>
                    <a:gd name="connsiteY1" fmla="*/ 58150 h 60759"/>
                    <a:gd name="connsiteX2" fmla="*/ 63744 w 72042"/>
                    <a:gd name="connsiteY2" fmla="*/ 60532 h 60759"/>
                    <a:gd name="connsiteX3" fmla="*/ 72031 w 72042"/>
                    <a:gd name="connsiteY3" fmla="*/ 52054 h 60759"/>
                    <a:gd name="connsiteX4" fmla="*/ 64506 w 72042"/>
                    <a:gd name="connsiteY4" fmla="*/ 38624 h 60759"/>
                    <a:gd name="connsiteX5" fmla="*/ 57362 w 72042"/>
                    <a:gd name="connsiteY5" fmla="*/ 16907 h 60759"/>
                    <a:gd name="connsiteX6" fmla="*/ 43265 w 72042"/>
                    <a:gd name="connsiteY6" fmla="*/ 238 h 60759"/>
                    <a:gd name="connsiteX7" fmla="*/ 23358 w 72042"/>
                    <a:gd name="connsiteY7" fmla="*/ 9382 h 60759"/>
                    <a:gd name="connsiteX8" fmla="*/ 8499 w 72042"/>
                    <a:gd name="connsiteY8" fmla="*/ 25480 h 60759"/>
                    <a:gd name="connsiteX9" fmla="*/ 403 w 72042"/>
                    <a:gd name="connsiteY9" fmla="*/ 39767 h 60759"/>
                    <a:gd name="connsiteX10" fmla="*/ 3165 w 72042"/>
                    <a:gd name="connsiteY10" fmla="*/ 52435 h 60759"/>
                    <a:gd name="connsiteX11" fmla="*/ 13452 w 72042"/>
                    <a:gd name="connsiteY11" fmla="*/ 51102 h 60759"/>
                    <a:gd name="connsiteX12" fmla="*/ 40122 w 72042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2042" h="60759">
                      <a:moveTo>
                        <a:pt x="40122" y="51959"/>
                      </a:moveTo>
                      <a:cubicBezTo>
                        <a:pt x="44027" y="53769"/>
                        <a:pt x="47551" y="56245"/>
                        <a:pt x="51361" y="58150"/>
                      </a:cubicBezTo>
                      <a:cubicBezTo>
                        <a:pt x="55171" y="60055"/>
                        <a:pt x="59553" y="61294"/>
                        <a:pt x="63744" y="60532"/>
                      </a:cubicBezTo>
                      <a:cubicBezTo>
                        <a:pt x="67935" y="59674"/>
                        <a:pt x="71840" y="56245"/>
                        <a:pt x="72031" y="52054"/>
                      </a:cubicBezTo>
                      <a:cubicBezTo>
                        <a:pt x="72316" y="46816"/>
                        <a:pt x="67554" y="42910"/>
                        <a:pt x="64506" y="38624"/>
                      </a:cubicBezTo>
                      <a:cubicBezTo>
                        <a:pt x="60124" y="32338"/>
                        <a:pt x="59362" y="24337"/>
                        <a:pt x="57362" y="16907"/>
                      </a:cubicBezTo>
                      <a:cubicBezTo>
                        <a:pt x="55267" y="9478"/>
                        <a:pt x="50790" y="1667"/>
                        <a:pt x="43265" y="238"/>
                      </a:cubicBezTo>
                      <a:cubicBezTo>
                        <a:pt x="35836" y="-1190"/>
                        <a:pt x="28882" y="4048"/>
                        <a:pt x="23358" y="9382"/>
                      </a:cubicBezTo>
                      <a:cubicBezTo>
                        <a:pt x="18119" y="14431"/>
                        <a:pt x="13166" y="19860"/>
                        <a:pt x="8499" y="25480"/>
                      </a:cubicBezTo>
                      <a:cubicBezTo>
                        <a:pt x="4975" y="29766"/>
                        <a:pt x="1546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2024" y="47959"/>
                        <a:pt x="31835" y="48149"/>
                        <a:pt x="40122" y="5195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12" name="Freeform: Shape 1011">
                  <a:extLst>
                    <a:ext uri="{FF2B5EF4-FFF2-40B4-BE49-F238E27FC236}">
                      <a16:creationId xmlns:a16="http://schemas.microsoft.com/office/drawing/2014/main" id="{AEE4E332-437B-428E-82C2-2BC2463F5D94}"/>
                    </a:ext>
                  </a:extLst>
                </p:cNvPr>
                <p:cNvSpPr/>
                <p:nvPr/>
              </p:nvSpPr>
              <p:spPr>
                <a:xfrm>
                  <a:off x="5878042" y="3275485"/>
                  <a:ext cx="38411" cy="34927"/>
                </a:xfrm>
                <a:custGeom>
                  <a:avLst/>
                  <a:gdLst>
                    <a:gd name="connsiteX0" fmla="*/ 10408 w 38411"/>
                    <a:gd name="connsiteY0" fmla="*/ 2447 h 34927"/>
                    <a:gd name="connsiteX1" fmla="*/ 18123 w 38411"/>
                    <a:gd name="connsiteY1" fmla="*/ 66 h 34927"/>
                    <a:gd name="connsiteX2" fmla="*/ 24791 w 38411"/>
                    <a:gd name="connsiteY2" fmla="*/ 5305 h 34927"/>
                    <a:gd name="connsiteX3" fmla="*/ 29458 w 38411"/>
                    <a:gd name="connsiteY3" fmla="*/ 21402 h 34927"/>
                    <a:gd name="connsiteX4" fmla="*/ 38411 w 38411"/>
                    <a:gd name="connsiteY4" fmla="*/ 34927 h 34927"/>
                    <a:gd name="connsiteX5" fmla="*/ 25076 w 38411"/>
                    <a:gd name="connsiteY5" fmla="*/ 27879 h 34927"/>
                    <a:gd name="connsiteX6" fmla="*/ 20028 w 38411"/>
                    <a:gd name="connsiteY6" fmla="*/ 19592 h 34927"/>
                    <a:gd name="connsiteX7" fmla="*/ 13170 w 38411"/>
                    <a:gd name="connsiteY7" fmla="*/ 13115 h 34927"/>
                    <a:gd name="connsiteX8" fmla="*/ 6217 w 38411"/>
                    <a:gd name="connsiteY8" fmla="*/ 12925 h 34927"/>
                    <a:gd name="connsiteX9" fmla="*/ 407 w 38411"/>
                    <a:gd name="connsiteY9" fmla="*/ 13591 h 34927"/>
                    <a:gd name="connsiteX10" fmla="*/ 10408 w 38411"/>
                    <a:gd name="connsiteY10" fmla="*/ 2447 h 34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411" h="34927">
                      <a:moveTo>
                        <a:pt x="10408" y="2447"/>
                      </a:moveTo>
                      <a:cubicBezTo>
                        <a:pt x="12694" y="1018"/>
                        <a:pt x="15456" y="-315"/>
                        <a:pt x="18123" y="66"/>
                      </a:cubicBezTo>
                      <a:cubicBezTo>
                        <a:pt x="21076" y="542"/>
                        <a:pt x="23362" y="2828"/>
                        <a:pt x="24791" y="5305"/>
                      </a:cubicBezTo>
                      <a:cubicBezTo>
                        <a:pt x="27648" y="10162"/>
                        <a:pt x="28124" y="15973"/>
                        <a:pt x="29458" y="21402"/>
                      </a:cubicBezTo>
                      <a:cubicBezTo>
                        <a:pt x="30696" y="26831"/>
                        <a:pt x="33268" y="32546"/>
                        <a:pt x="38411" y="34927"/>
                      </a:cubicBezTo>
                      <a:cubicBezTo>
                        <a:pt x="33268" y="34546"/>
                        <a:pt x="28315" y="31879"/>
                        <a:pt x="25076" y="27879"/>
                      </a:cubicBezTo>
                      <a:cubicBezTo>
                        <a:pt x="23076" y="25307"/>
                        <a:pt x="21743" y="22354"/>
                        <a:pt x="20028" y="19592"/>
                      </a:cubicBezTo>
                      <a:cubicBezTo>
                        <a:pt x="18409" y="16830"/>
                        <a:pt x="16123" y="14258"/>
                        <a:pt x="13170" y="13115"/>
                      </a:cubicBezTo>
                      <a:cubicBezTo>
                        <a:pt x="10979" y="12258"/>
                        <a:pt x="8503" y="12353"/>
                        <a:pt x="6217" y="12925"/>
                      </a:cubicBezTo>
                      <a:cubicBezTo>
                        <a:pt x="4598" y="13306"/>
                        <a:pt x="1740" y="15401"/>
                        <a:pt x="407" y="13591"/>
                      </a:cubicBezTo>
                      <a:cubicBezTo>
                        <a:pt x="-2165" y="10448"/>
                        <a:pt x="8217" y="3781"/>
                        <a:pt x="10408" y="244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985" name="Graphic 41">
                <a:extLst>
                  <a:ext uri="{FF2B5EF4-FFF2-40B4-BE49-F238E27FC236}">
                    <a16:creationId xmlns:a16="http://schemas.microsoft.com/office/drawing/2014/main" id="{A0BC53C9-8DBA-4F7C-84F1-BF839B7B9011}"/>
                  </a:ext>
                </a:extLst>
              </p:cNvPr>
              <p:cNvGrpSpPr/>
              <p:nvPr/>
            </p:nvGrpSpPr>
            <p:grpSpPr>
              <a:xfrm>
                <a:off x="5927264" y="3155818"/>
                <a:ext cx="731349" cy="786133"/>
                <a:chOff x="5927264" y="3155818"/>
                <a:chExt cx="731349" cy="786133"/>
              </a:xfrm>
              <a:grpFill/>
            </p:grpSpPr>
            <p:grpSp>
              <p:nvGrpSpPr>
                <p:cNvPr id="986" name="Graphic 41">
                  <a:extLst>
                    <a:ext uri="{FF2B5EF4-FFF2-40B4-BE49-F238E27FC236}">
                      <a16:creationId xmlns:a16="http://schemas.microsoft.com/office/drawing/2014/main" id="{FE11180B-BBCA-42B6-AE75-C370A8C6CE8F}"/>
                    </a:ext>
                  </a:extLst>
                </p:cNvPr>
                <p:cNvGrpSpPr/>
                <p:nvPr/>
              </p:nvGrpSpPr>
              <p:grpSpPr>
                <a:xfrm>
                  <a:off x="6018094" y="3335962"/>
                  <a:ext cx="640519" cy="361519"/>
                  <a:chOff x="6018094" y="3335962"/>
                  <a:chExt cx="640519" cy="361519"/>
                </a:xfrm>
                <a:grpFill/>
              </p:grpSpPr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id="{F8F457FB-5EDF-442A-B28A-47B1BBA0A9C4}"/>
                      </a:ext>
                    </a:extLst>
                  </p:cNvPr>
                  <p:cNvSpPr/>
                  <p:nvPr/>
                </p:nvSpPr>
                <p:spPr>
                  <a:xfrm>
                    <a:off x="6026467" y="3340459"/>
                    <a:ext cx="96392" cy="64727"/>
                  </a:xfrm>
                  <a:custGeom>
                    <a:avLst/>
                    <a:gdLst>
                      <a:gd name="connsiteX0" fmla="*/ 83153 w 96392"/>
                      <a:gd name="connsiteY0" fmla="*/ 64728 h 64727"/>
                      <a:gd name="connsiteX1" fmla="*/ 0 w 96392"/>
                      <a:gd name="connsiteY1" fmla="*/ 2815 h 64727"/>
                      <a:gd name="connsiteX2" fmla="*/ 96393 w 96392"/>
                      <a:gd name="connsiteY2" fmla="*/ 42344 h 64727"/>
                      <a:gd name="connsiteX3" fmla="*/ 83153 w 96392"/>
                      <a:gd name="connsiteY3" fmla="*/ 64728 h 6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392" h="64727">
                        <a:moveTo>
                          <a:pt x="83153" y="64728"/>
                        </a:moveTo>
                        <a:cubicBezTo>
                          <a:pt x="83153" y="64728"/>
                          <a:pt x="5715" y="41487"/>
                          <a:pt x="0" y="2815"/>
                        </a:cubicBezTo>
                        <a:cubicBezTo>
                          <a:pt x="26194" y="-5567"/>
                          <a:pt x="55245" y="3958"/>
                          <a:pt x="96393" y="42344"/>
                        </a:cubicBezTo>
                        <a:cubicBezTo>
                          <a:pt x="90773" y="52536"/>
                          <a:pt x="83153" y="64728"/>
                          <a:pt x="83153" y="6472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id="{A7AABC52-7988-4D1E-8CE4-D3ECA0B1C0EE}"/>
                      </a:ext>
                    </a:extLst>
                  </p:cNvPr>
                  <p:cNvSpPr/>
                  <p:nvPr/>
                </p:nvSpPr>
                <p:spPr>
                  <a:xfrm>
                    <a:off x="6265221" y="3464957"/>
                    <a:ext cx="393392" cy="232523"/>
                  </a:xfrm>
                  <a:custGeom>
                    <a:avLst/>
                    <a:gdLst>
                      <a:gd name="connsiteX0" fmla="*/ 391229 w 393392"/>
                      <a:gd name="connsiteY0" fmla="*/ 223408 h 232523"/>
                      <a:gd name="connsiteX1" fmla="*/ 367512 w 393392"/>
                      <a:gd name="connsiteY1" fmla="*/ 230361 h 232523"/>
                      <a:gd name="connsiteX2" fmla="*/ 2990 w 393392"/>
                      <a:gd name="connsiteY2" fmla="*/ 31098 h 232523"/>
                      <a:gd name="connsiteX3" fmla="*/ 3752 w 393392"/>
                      <a:gd name="connsiteY3" fmla="*/ 11000 h 232523"/>
                      <a:gd name="connsiteX4" fmla="*/ 3752 w 393392"/>
                      <a:gd name="connsiteY4" fmla="*/ 11000 h 232523"/>
                      <a:gd name="connsiteX5" fmla="*/ 19564 w 393392"/>
                      <a:gd name="connsiteY5" fmla="*/ 618 h 232523"/>
                      <a:gd name="connsiteX6" fmla="*/ 384276 w 393392"/>
                      <a:gd name="connsiteY6" fmla="*/ 199595 h 232523"/>
                      <a:gd name="connsiteX7" fmla="*/ 391229 w 393392"/>
                      <a:gd name="connsiteY7" fmla="*/ 223408 h 232523"/>
                      <a:gd name="connsiteX8" fmla="*/ 391229 w 393392"/>
                      <a:gd name="connsiteY8" fmla="*/ 223408 h 232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3392" h="232523">
                        <a:moveTo>
                          <a:pt x="391229" y="223408"/>
                        </a:moveTo>
                        <a:cubicBezTo>
                          <a:pt x="386562" y="231885"/>
                          <a:pt x="375989" y="235028"/>
                          <a:pt x="367512" y="230361"/>
                        </a:cubicBezTo>
                        <a:lnTo>
                          <a:pt x="2990" y="31098"/>
                        </a:lnTo>
                        <a:cubicBezTo>
                          <a:pt x="-1296" y="28716"/>
                          <a:pt x="-915" y="19477"/>
                          <a:pt x="3752" y="11000"/>
                        </a:cubicBezTo>
                        <a:lnTo>
                          <a:pt x="3752" y="11000"/>
                        </a:lnTo>
                        <a:cubicBezTo>
                          <a:pt x="8420" y="2523"/>
                          <a:pt x="15373" y="-1668"/>
                          <a:pt x="19564" y="618"/>
                        </a:cubicBezTo>
                        <a:lnTo>
                          <a:pt x="384276" y="199595"/>
                        </a:lnTo>
                        <a:cubicBezTo>
                          <a:pt x="392753" y="204262"/>
                          <a:pt x="395897" y="214930"/>
                          <a:pt x="391229" y="223408"/>
                        </a:cubicBezTo>
                        <a:lnTo>
                          <a:pt x="391229" y="22340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id="{CFECB4B8-5DC2-465A-8E7A-CC118771FCBA}"/>
                      </a:ext>
                    </a:extLst>
                  </p:cNvPr>
                  <p:cNvSpPr/>
                  <p:nvPr/>
                </p:nvSpPr>
                <p:spPr>
                  <a:xfrm>
                    <a:off x="6097047" y="3372992"/>
                    <a:ext cx="222885" cy="142208"/>
                  </a:xfrm>
                  <a:custGeom>
                    <a:avLst/>
                    <a:gdLst>
                      <a:gd name="connsiteX0" fmla="*/ 222885 w 222885"/>
                      <a:gd name="connsiteY0" fmla="*/ 111538 h 142208"/>
                      <a:gd name="connsiteX1" fmla="*/ 206026 w 222885"/>
                      <a:gd name="connsiteY1" fmla="*/ 142208 h 142208"/>
                      <a:gd name="connsiteX2" fmla="*/ 0 w 222885"/>
                      <a:gd name="connsiteY2" fmla="*/ 27432 h 142208"/>
                      <a:gd name="connsiteX3" fmla="*/ 15049 w 222885"/>
                      <a:gd name="connsiteY3" fmla="*/ 0 h 142208"/>
                      <a:gd name="connsiteX4" fmla="*/ 222885 w 222885"/>
                      <a:gd name="connsiteY4" fmla="*/ 111538 h 142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885" h="142208">
                        <a:moveTo>
                          <a:pt x="222885" y="111538"/>
                        </a:moveTo>
                        <a:cubicBezTo>
                          <a:pt x="219932" y="112014"/>
                          <a:pt x="204121" y="137827"/>
                          <a:pt x="206026" y="142208"/>
                        </a:cubicBezTo>
                        <a:cubicBezTo>
                          <a:pt x="132112" y="109061"/>
                          <a:pt x="63151" y="71057"/>
                          <a:pt x="0" y="27432"/>
                        </a:cubicBezTo>
                        <a:cubicBezTo>
                          <a:pt x="9239" y="19717"/>
                          <a:pt x="12954" y="12764"/>
                          <a:pt x="15049" y="0"/>
                        </a:cubicBezTo>
                        <a:cubicBezTo>
                          <a:pt x="86296" y="28670"/>
                          <a:pt x="155353" y="66770"/>
                          <a:pt x="222885" y="11153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id="{7C468D32-39B0-45A2-AB22-6A94DC400487}"/>
                      </a:ext>
                    </a:extLst>
                  </p:cNvPr>
                  <p:cNvSpPr/>
                  <p:nvPr/>
                </p:nvSpPr>
                <p:spPr>
                  <a:xfrm>
                    <a:off x="6018094" y="3335962"/>
                    <a:ext cx="62001" cy="45973"/>
                  </a:xfrm>
                  <a:custGeom>
                    <a:avLst/>
                    <a:gdLst>
                      <a:gd name="connsiteX0" fmla="*/ 44187 w 62001"/>
                      <a:gd name="connsiteY0" fmla="*/ 39316 h 45973"/>
                      <a:gd name="connsiteX1" fmla="*/ 43330 w 62001"/>
                      <a:gd name="connsiteY1" fmla="*/ 32744 h 45973"/>
                      <a:gd name="connsiteX2" fmla="*/ 45330 w 62001"/>
                      <a:gd name="connsiteY2" fmla="*/ 26553 h 45973"/>
                      <a:gd name="connsiteX3" fmla="*/ 54379 w 62001"/>
                      <a:gd name="connsiteY3" fmla="*/ 22838 h 45973"/>
                      <a:gd name="connsiteX4" fmla="*/ 61903 w 62001"/>
                      <a:gd name="connsiteY4" fmla="*/ 17218 h 45973"/>
                      <a:gd name="connsiteX5" fmla="*/ 60189 w 62001"/>
                      <a:gd name="connsiteY5" fmla="*/ 11789 h 45973"/>
                      <a:gd name="connsiteX6" fmla="*/ 55522 w 62001"/>
                      <a:gd name="connsiteY6" fmla="*/ 8265 h 45973"/>
                      <a:gd name="connsiteX7" fmla="*/ 8373 w 62001"/>
                      <a:gd name="connsiteY7" fmla="*/ 1407 h 45973"/>
                      <a:gd name="connsiteX8" fmla="*/ 1039 w 62001"/>
                      <a:gd name="connsiteY8" fmla="*/ 5312 h 45973"/>
                      <a:gd name="connsiteX9" fmla="*/ 1324 w 62001"/>
                      <a:gd name="connsiteY9" fmla="*/ 14742 h 45973"/>
                      <a:gd name="connsiteX10" fmla="*/ 35805 w 62001"/>
                      <a:gd name="connsiteY10" fmla="*/ 45317 h 45973"/>
                      <a:gd name="connsiteX11" fmla="*/ 44187 w 62001"/>
                      <a:gd name="connsiteY11" fmla="*/ 39316 h 4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001" h="45973">
                        <a:moveTo>
                          <a:pt x="44187" y="39316"/>
                        </a:moveTo>
                        <a:cubicBezTo>
                          <a:pt x="43806" y="37125"/>
                          <a:pt x="43330" y="34935"/>
                          <a:pt x="43330" y="32744"/>
                        </a:cubicBezTo>
                        <a:cubicBezTo>
                          <a:pt x="43330" y="30553"/>
                          <a:pt x="43806" y="28267"/>
                          <a:pt x="45330" y="26553"/>
                        </a:cubicBezTo>
                        <a:cubicBezTo>
                          <a:pt x="47521" y="24076"/>
                          <a:pt x="51140" y="23600"/>
                          <a:pt x="54379" y="22838"/>
                        </a:cubicBezTo>
                        <a:cubicBezTo>
                          <a:pt x="57617" y="22076"/>
                          <a:pt x="61237" y="20457"/>
                          <a:pt x="61903" y="17218"/>
                        </a:cubicBezTo>
                        <a:cubicBezTo>
                          <a:pt x="62284" y="15313"/>
                          <a:pt x="61522" y="13313"/>
                          <a:pt x="60189" y="11789"/>
                        </a:cubicBezTo>
                        <a:cubicBezTo>
                          <a:pt x="58951" y="10265"/>
                          <a:pt x="57141" y="9217"/>
                          <a:pt x="55522" y="8265"/>
                        </a:cubicBezTo>
                        <a:cubicBezTo>
                          <a:pt x="41234" y="549"/>
                          <a:pt x="24280" y="-1832"/>
                          <a:pt x="8373" y="1407"/>
                        </a:cubicBezTo>
                        <a:cubicBezTo>
                          <a:pt x="5611" y="1978"/>
                          <a:pt x="2658" y="2931"/>
                          <a:pt x="1039" y="5312"/>
                        </a:cubicBezTo>
                        <a:cubicBezTo>
                          <a:pt x="-771" y="8074"/>
                          <a:pt x="86" y="11694"/>
                          <a:pt x="1324" y="14742"/>
                        </a:cubicBezTo>
                        <a:cubicBezTo>
                          <a:pt x="7325" y="30363"/>
                          <a:pt x="20374" y="40173"/>
                          <a:pt x="35805" y="45317"/>
                        </a:cubicBezTo>
                        <a:cubicBezTo>
                          <a:pt x="40948" y="47031"/>
                          <a:pt x="45235" y="45507"/>
                          <a:pt x="44187" y="39316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87" name="Graphic 41">
                  <a:extLst>
                    <a:ext uri="{FF2B5EF4-FFF2-40B4-BE49-F238E27FC236}">
                      <a16:creationId xmlns:a16="http://schemas.microsoft.com/office/drawing/2014/main" id="{8E7DFEC3-7458-4B35-B27F-45FDD5C948EF}"/>
                    </a:ext>
                  </a:extLst>
                </p:cNvPr>
                <p:cNvGrpSpPr/>
                <p:nvPr/>
              </p:nvGrpSpPr>
              <p:grpSpPr>
                <a:xfrm>
                  <a:off x="5927264" y="3324350"/>
                  <a:ext cx="588244" cy="617601"/>
                  <a:chOff x="5927264" y="3324350"/>
                  <a:chExt cx="588244" cy="617601"/>
                </a:xfrm>
                <a:grpFill/>
              </p:grpSpPr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id="{123F574B-C1C8-45B9-8D8D-64604DCD82DE}"/>
                      </a:ext>
                    </a:extLst>
                  </p:cNvPr>
                  <p:cNvSpPr/>
                  <p:nvPr/>
                </p:nvSpPr>
                <p:spPr>
                  <a:xfrm>
                    <a:off x="5935917" y="3330320"/>
                    <a:ext cx="79977" cy="84486"/>
                  </a:xfrm>
                  <a:custGeom>
                    <a:avLst/>
                    <a:gdLst>
                      <a:gd name="connsiteX0" fmla="*/ 60546 w 79977"/>
                      <a:gd name="connsiteY0" fmla="*/ 84487 h 84486"/>
                      <a:gd name="connsiteX1" fmla="*/ 444 w 79977"/>
                      <a:gd name="connsiteY1" fmla="*/ 0 h 84486"/>
                      <a:gd name="connsiteX2" fmla="*/ 79977 w 79977"/>
                      <a:gd name="connsiteY2" fmla="*/ 67247 h 84486"/>
                      <a:gd name="connsiteX3" fmla="*/ 60546 w 79977"/>
                      <a:gd name="connsiteY3" fmla="*/ 84487 h 84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977" h="84486">
                        <a:moveTo>
                          <a:pt x="60546" y="84487"/>
                        </a:moveTo>
                        <a:cubicBezTo>
                          <a:pt x="60546" y="84487"/>
                          <a:pt x="-6033" y="38481"/>
                          <a:pt x="444" y="0"/>
                        </a:cubicBezTo>
                        <a:cubicBezTo>
                          <a:pt x="27971" y="0"/>
                          <a:pt x="52641" y="18002"/>
                          <a:pt x="79977" y="67247"/>
                        </a:cubicBezTo>
                        <a:cubicBezTo>
                          <a:pt x="71500" y="75152"/>
                          <a:pt x="60546" y="84487"/>
                          <a:pt x="60546" y="84487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id="{8B5EC3D4-2AE7-4FBF-AE80-475F44F585DC}"/>
                      </a:ext>
                    </a:extLst>
                  </p:cNvPr>
                  <p:cNvSpPr/>
                  <p:nvPr/>
                </p:nvSpPr>
                <p:spPr>
                  <a:xfrm>
                    <a:off x="6118785" y="3524955"/>
                    <a:ext cx="396723" cy="416996"/>
                  </a:xfrm>
                  <a:custGeom>
                    <a:avLst/>
                    <a:gdLst>
                      <a:gd name="connsiteX0" fmla="*/ 389457 w 396723"/>
                      <a:gd name="connsiteY0" fmla="*/ 410488 h 416996"/>
                      <a:gd name="connsiteX1" fmla="*/ 389457 w 396723"/>
                      <a:gd name="connsiteY1" fmla="*/ 410488 h 416996"/>
                      <a:gd name="connsiteX2" fmla="*/ 369264 w 396723"/>
                      <a:gd name="connsiteY2" fmla="*/ 414679 h 416996"/>
                      <a:gd name="connsiteX3" fmla="*/ 1980 w 396723"/>
                      <a:gd name="connsiteY3" fmla="*/ 26440 h 416996"/>
                      <a:gd name="connsiteX4" fmla="*/ 7409 w 396723"/>
                      <a:gd name="connsiteY4" fmla="*/ 6056 h 416996"/>
                      <a:gd name="connsiteX5" fmla="*/ 7409 w 396723"/>
                      <a:gd name="connsiteY5" fmla="*/ 6056 h 416996"/>
                      <a:gd name="connsiteX6" fmla="*/ 27126 w 396723"/>
                      <a:gd name="connsiteY6" fmla="*/ 2532 h 416996"/>
                      <a:gd name="connsiteX7" fmla="*/ 394695 w 396723"/>
                      <a:gd name="connsiteY7" fmla="*/ 390581 h 416996"/>
                      <a:gd name="connsiteX8" fmla="*/ 389457 w 396723"/>
                      <a:gd name="connsiteY8" fmla="*/ 410488 h 416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6723" h="416996">
                        <a:moveTo>
                          <a:pt x="389457" y="410488"/>
                        </a:moveTo>
                        <a:lnTo>
                          <a:pt x="389457" y="410488"/>
                        </a:lnTo>
                        <a:cubicBezTo>
                          <a:pt x="382408" y="417155"/>
                          <a:pt x="373359" y="418965"/>
                          <a:pt x="369264" y="414679"/>
                        </a:cubicBezTo>
                        <a:lnTo>
                          <a:pt x="1980" y="26440"/>
                        </a:lnTo>
                        <a:cubicBezTo>
                          <a:pt x="-2116" y="22058"/>
                          <a:pt x="360" y="12629"/>
                          <a:pt x="7409" y="6056"/>
                        </a:cubicBezTo>
                        <a:lnTo>
                          <a:pt x="7409" y="6056"/>
                        </a:lnTo>
                        <a:cubicBezTo>
                          <a:pt x="14457" y="-611"/>
                          <a:pt x="23030" y="-1754"/>
                          <a:pt x="27126" y="2532"/>
                        </a:cubicBezTo>
                        <a:lnTo>
                          <a:pt x="394695" y="390581"/>
                        </a:lnTo>
                        <a:cubicBezTo>
                          <a:pt x="398791" y="394962"/>
                          <a:pt x="396505" y="403916"/>
                          <a:pt x="389457" y="41048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id="{10153CBC-4DB5-48D6-879D-9405C312A7A3}"/>
                      </a:ext>
                    </a:extLst>
                  </p:cNvPr>
                  <p:cNvSpPr/>
                  <p:nvPr/>
                </p:nvSpPr>
                <p:spPr>
                  <a:xfrm>
                    <a:off x="5985795" y="3384898"/>
                    <a:ext cx="186308" cy="194024"/>
                  </a:xfrm>
                  <a:custGeom>
                    <a:avLst/>
                    <a:gdLst>
                      <a:gd name="connsiteX0" fmla="*/ 186309 w 186308"/>
                      <a:gd name="connsiteY0" fmla="*/ 170021 h 194024"/>
                      <a:gd name="connsiteX1" fmla="*/ 160877 w 186308"/>
                      <a:gd name="connsiteY1" fmla="*/ 194024 h 194024"/>
                      <a:gd name="connsiteX2" fmla="*/ 0 w 186308"/>
                      <a:gd name="connsiteY2" fmla="*/ 21431 h 194024"/>
                      <a:gd name="connsiteX3" fmla="*/ 22670 w 186308"/>
                      <a:gd name="connsiteY3" fmla="*/ 0 h 194024"/>
                      <a:gd name="connsiteX4" fmla="*/ 186309 w 186308"/>
                      <a:gd name="connsiteY4" fmla="*/ 170021 h 194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308" h="194024">
                        <a:moveTo>
                          <a:pt x="186309" y="170021"/>
                        </a:moveTo>
                        <a:cubicBezTo>
                          <a:pt x="183356" y="169545"/>
                          <a:pt x="160401" y="189262"/>
                          <a:pt x="160877" y="194024"/>
                        </a:cubicBezTo>
                        <a:cubicBezTo>
                          <a:pt x="100679" y="139732"/>
                          <a:pt x="46768" y="82391"/>
                          <a:pt x="0" y="21431"/>
                        </a:cubicBezTo>
                        <a:cubicBezTo>
                          <a:pt x="11144" y="16859"/>
                          <a:pt x="16859" y="11430"/>
                          <a:pt x="22670" y="0"/>
                        </a:cubicBezTo>
                        <a:cubicBezTo>
                          <a:pt x="81820" y="49149"/>
                          <a:pt x="135826" y="106585"/>
                          <a:pt x="186309" y="17002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id="{D35E17A5-A8FD-4D8C-9888-E6F22EF50491}"/>
                      </a:ext>
                    </a:extLst>
                  </p:cNvPr>
                  <p:cNvSpPr/>
                  <p:nvPr/>
                </p:nvSpPr>
                <p:spPr>
                  <a:xfrm>
                    <a:off x="5927264" y="3324350"/>
                    <a:ext cx="57602" cy="52537"/>
                  </a:xfrm>
                  <a:custGeom>
                    <a:avLst/>
                    <a:gdLst>
                      <a:gd name="connsiteX0" fmla="*/ 33290 w 57602"/>
                      <a:gd name="connsiteY0" fmla="*/ 47309 h 52537"/>
                      <a:gd name="connsiteX1" fmla="*/ 34528 w 57602"/>
                      <a:gd name="connsiteY1" fmla="*/ 40736 h 52537"/>
                      <a:gd name="connsiteX2" fmla="*/ 38243 w 57602"/>
                      <a:gd name="connsiteY2" fmla="*/ 35402 h 52537"/>
                      <a:gd name="connsiteX3" fmla="*/ 47958 w 57602"/>
                      <a:gd name="connsiteY3" fmla="*/ 34640 h 52537"/>
                      <a:gd name="connsiteX4" fmla="*/ 56912 w 57602"/>
                      <a:gd name="connsiteY4" fmla="*/ 31592 h 52537"/>
                      <a:gd name="connsiteX5" fmla="*/ 57007 w 57602"/>
                      <a:gd name="connsiteY5" fmla="*/ 25877 h 52537"/>
                      <a:gd name="connsiteX6" fmla="*/ 53578 w 57602"/>
                      <a:gd name="connsiteY6" fmla="*/ 21115 h 52537"/>
                      <a:gd name="connsiteX7" fmla="*/ 10811 w 57602"/>
                      <a:gd name="connsiteY7" fmla="*/ 160 h 52537"/>
                      <a:gd name="connsiteX8" fmla="*/ 2715 w 57602"/>
                      <a:gd name="connsiteY8" fmla="*/ 1589 h 52537"/>
                      <a:gd name="connsiteX9" fmla="*/ 48 w 57602"/>
                      <a:gd name="connsiteY9" fmla="*/ 10637 h 52537"/>
                      <a:gd name="connsiteX10" fmla="*/ 23479 w 57602"/>
                      <a:gd name="connsiteY10" fmla="*/ 50357 h 52537"/>
                      <a:gd name="connsiteX11" fmla="*/ 33290 w 57602"/>
                      <a:gd name="connsiteY11" fmla="*/ 47309 h 5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602" h="52537">
                        <a:moveTo>
                          <a:pt x="33290" y="47309"/>
                        </a:moveTo>
                        <a:cubicBezTo>
                          <a:pt x="33671" y="45118"/>
                          <a:pt x="33861" y="42927"/>
                          <a:pt x="34528" y="40736"/>
                        </a:cubicBezTo>
                        <a:cubicBezTo>
                          <a:pt x="35195" y="38641"/>
                          <a:pt x="36338" y="36545"/>
                          <a:pt x="38243" y="35402"/>
                        </a:cubicBezTo>
                        <a:cubicBezTo>
                          <a:pt x="41100" y="33688"/>
                          <a:pt x="44720" y="34355"/>
                          <a:pt x="47958" y="34640"/>
                        </a:cubicBezTo>
                        <a:cubicBezTo>
                          <a:pt x="51292" y="34926"/>
                          <a:pt x="55197" y="34450"/>
                          <a:pt x="56912" y="31592"/>
                        </a:cubicBezTo>
                        <a:cubicBezTo>
                          <a:pt x="57864" y="29878"/>
                          <a:pt x="57769" y="27687"/>
                          <a:pt x="57007" y="25877"/>
                        </a:cubicBezTo>
                        <a:cubicBezTo>
                          <a:pt x="56245" y="24068"/>
                          <a:pt x="54912" y="22544"/>
                          <a:pt x="53578" y="21115"/>
                        </a:cubicBezTo>
                        <a:cubicBezTo>
                          <a:pt x="42339" y="9399"/>
                          <a:pt x="27003" y="1779"/>
                          <a:pt x="10811" y="160"/>
                        </a:cubicBezTo>
                        <a:cubicBezTo>
                          <a:pt x="8049" y="-126"/>
                          <a:pt x="4905" y="-221"/>
                          <a:pt x="2715" y="1589"/>
                        </a:cubicBezTo>
                        <a:cubicBezTo>
                          <a:pt x="143" y="3684"/>
                          <a:pt x="-143" y="7399"/>
                          <a:pt x="48" y="10637"/>
                        </a:cubicBezTo>
                        <a:cubicBezTo>
                          <a:pt x="1000" y="27306"/>
                          <a:pt x="10335" y="40736"/>
                          <a:pt x="23479" y="50357"/>
                        </a:cubicBezTo>
                        <a:cubicBezTo>
                          <a:pt x="27861" y="53690"/>
                          <a:pt x="32337" y="53595"/>
                          <a:pt x="33290" y="4730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88" name="Graphic 41">
                  <a:extLst>
                    <a:ext uri="{FF2B5EF4-FFF2-40B4-BE49-F238E27FC236}">
                      <a16:creationId xmlns:a16="http://schemas.microsoft.com/office/drawing/2014/main" id="{EF43ADFA-54B6-4A04-89B2-CB2CFF7C7B45}"/>
                    </a:ext>
                  </a:extLst>
                </p:cNvPr>
                <p:cNvGrpSpPr/>
                <p:nvPr/>
              </p:nvGrpSpPr>
              <p:grpSpPr>
                <a:xfrm>
                  <a:off x="6066281" y="3155818"/>
                  <a:ext cx="374081" cy="647597"/>
                  <a:chOff x="6066281" y="3155818"/>
                  <a:chExt cx="374081" cy="647597"/>
                </a:xfrm>
                <a:grpFill/>
              </p:grpSpPr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id="{3449B8DC-0007-48BE-941A-701ACED601E0}"/>
                      </a:ext>
                    </a:extLst>
                  </p:cNvPr>
                  <p:cNvSpPr/>
                  <p:nvPr/>
                </p:nvSpPr>
                <p:spPr>
                  <a:xfrm>
                    <a:off x="6068064" y="3157632"/>
                    <a:ext cx="63939" cy="96393"/>
                  </a:xfrm>
                  <a:custGeom>
                    <a:avLst/>
                    <a:gdLst>
                      <a:gd name="connsiteX0" fmla="*/ 40984 w 63939"/>
                      <a:gd name="connsiteY0" fmla="*/ 96393 h 96393"/>
                      <a:gd name="connsiteX1" fmla="*/ 2789 w 63939"/>
                      <a:gd name="connsiteY1" fmla="*/ 0 h 96393"/>
                      <a:gd name="connsiteX2" fmla="*/ 63940 w 63939"/>
                      <a:gd name="connsiteY2" fmla="*/ 84296 h 96393"/>
                      <a:gd name="connsiteX3" fmla="*/ 40984 w 63939"/>
                      <a:gd name="connsiteY3" fmla="*/ 96393 h 96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939" h="96393">
                        <a:moveTo>
                          <a:pt x="40984" y="96393"/>
                        </a:moveTo>
                        <a:cubicBezTo>
                          <a:pt x="40984" y="96393"/>
                          <a:pt x="-12641" y="35909"/>
                          <a:pt x="2789" y="0"/>
                        </a:cubicBezTo>
                        <a:cubicBezTo>
                          <a:pt x="29554" y="6667"/>
                          <a:pt x="49176" y="30004"/>
                          <a:pt x="63940" y="84296"/>
                        </a:cubicBezTo>
                        <a:cubicBezTo>
                          <a:pt x="53938" y="90011"/>
                          <a:pt x="40984" y="96393"/>
                          <a:pt x="40984" y="9639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id="{5522573D-4F27-480C-A7A8-0E4418852D07}"/>
                      </a:ext>
                    </a:extLst>
                  </p:cNvPr>
                  <p:cNvSpPr/>
                  <p:nvPr/>
                </p:nvSpPr>
                <p:spPr>
                  <a:xfrm>
                    <a:off x="6199087" y="3396152"/>
                    <a:ext cx="241275" cy="407263"/>
                  </a:xfrm>
                  <a:custGeom>
                    <a:avLst/>
                    <a:gdLst>
                      <a:gd name="connsiteX0" fmla="*/ 233145 w 241275"/>
                      <a:gd name="connsiteY0" fmla="*/ 405275 h 407263"/>
                      <a:gd name="connsiteX1" fmla="*/ 233145 w 241275"/>
                      <a:gd name="connsiteY1" fmla="*/ 405275 h 407263"/>
                      <a:gd name="connsiteX2" fmla="*/ 207808 w 241275"/>
                      <a:gd name="connsiteY2" fmla="*/ 396226 h 407263"/>
                      <a:gd name="connsiteX3" fmla="*/ 2925 w 241275"/>
                      <a:gd name="connsiteY3" fmla="*/ 29514 h 407263"/>
                      <a:gd name="connsiteX4" fmla="*/ 8355 w 241275"/>
                      <a:gd name="connsiteY4" fmla="*/ 1986 h 407263"/>
                      <a:gd name="connsiteX5" fmla="*/ 8355 w 241275"/>
                      <a:gd name="connsiteY5" fmla="*/ 1986 h 407263"/>
                      <a:gd name="connsiteX6" fmla="*/ 33596 w 241275"/>
                      <a:gd name="connsiteY6" fmla="*/ 11130 h 407263"/>
                      <a:gd name="connsiteX7" fmla="*/ 238193 w 241275"/>
                      <a:gd name="connsiteY7" fmla="*/ 378986 h 407263"/>
                      <a:gd name="connsiteX8" fmla="*/ 233145 w 241275"/>
                      <a:gd name="connsiteY8" fmla="*/ 405275 h 407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1275" h="407263">
                        <a:moveTo>
                          <a:pt x="233145" y="405275"/>
                        </a:moveTo>
                        <a:lnTo>
                          <a:pt x="233145" y="405275"/>
                        </a:lnTo>
                        <a:cubicBezTo>
                          <a:pt x="224763" y="410037"/>
                          <a:pt x="213428" y="405942"/>
                          <a:pt x="207808" y="396226"/>
                        </a:cubicBezTo>
                        <a:lnTo>
                          <a:pt x="2925" y="29514"/>
                        </a:lnTo>
                        <a:cubicBezTo>
                          <a:pt x="-2599" y="19703"/>
                          <a:pt x="-27" y="6749"/>
                          <a:pt x="8355" y="1986"/>
                        </a:cubicBezTo>
                        <a:lnTo>
                          <a:pt x="8355" y="1986"/>
                        </a:lnTo>
                        <a:cubicBezTo>
                          <a:pt x="16737" y="-2776"/>
                          <a:pt x="28071" y="1320"/>
                          <a:pt x="33596" y="11130"/>
                        </a:cubicBezTo>
                        <a:lnTo>
                          <a:pt x="238193" y="378986"/>
                        </a:lnTo>
                        <a:cubicBezTo>
                          <a:pt x="243813" y="388797"/>
                          <a:pt x="241527" y="400512"/>
                          <a:pt x="233145" y="40527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id="{0D3B73F9-1332-49E0-AC71-F4C30538E149}"/>
                      </a:ext>
                    </a:extLst>
                  </p:cNvPr>
                  <p:cNvSpPr/>
                  <p:nvPr/>
                </p:nvSpPr>
                <p:spPr>
                  <a:xfrm>
                    <a:off x="6100857" y="3227926"/>
                    <a:ext cx="134207" cy="201739"/>
                  </a:xfrm>
                  <a:custGeom>
                    <a:avLst/>
                    <a:gdLst>
                      <a:gd name="connsiteX0" fmla="*/ 134207 w 134207"/>
                      <a:gd name="connsiteY0" fmla="*/ 184499 h 201739"/>
                      <a:gd name="connsiteX1" fmla="*/ 103727 w 134207"/>
                      <a:gd name="connsiteY1" fmla="*/ 201740 h 201739"/>
                      <a:gd name="connsiteX2" fmla="*/ 0 w 134207"/>
                      <a:gd name="connsiteY2" fmla="*/ 15430 h 201739"/>
                      <a:gd name="connsiteX3" fmla="*/ 27146 w 134207"/>
                      <a:gd name="connsiteY3" fmla="*/ 0 h 201739"/>
                      <a:gd name="connsiteX4" fmla="*/ 134207 w 134207"/>
                      <a:gd name="connsiteY4" fmla="*/ 184499 h 201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07" h="201739">
                        <a:moveTo>
                          <a:pt x="134207" y="184499"/>
                        </a:moveTo>
                        <a:cubicBezTo>
                          <a:pt x="131540" y="183547"/>
                          <a:pt x="104584" y="197263"/>
                          <a:pt x="103727" y="201740"/>
                        </a:cubicBezTo>
                        <a:cubicBezTo>
                          <a:pt x="62103" y="141446"/>
                          <a:pt x="27146" y="79439"/>
                          <a:pt x="0" y="15430"/>
                        </a:cubicBezTo>
                        <a:cubicBezTo>
                          <a:pt x="11716" y="13335"/>
                          <a:pt x="18574" y="9430"/>
                          <a:pt x="27146" y="0"/>
                        </a:cubicBezTo>
                        <a:cubicBezTo>
                          <a:pt x="69151" y="55531"/>
                          <a:pt x="104203" y="117634"/>
                          <a:pt x="134207" y="18449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id="{30A7536D-79E5-4018-841F-9D957C564B54}"/>
                      </a:ext>
                    </a:extLst>
                  </p:cNvPr>
                  <p:cNvSpPr/>
                  <p:nvPr/>
                </p:nvSpPr>
                <p:spPr>
                  <a:xfrm>
                    <a:off x="6066281" y="3155818"/>
                    <a:ext cx="44777" cy="55354"/>
                  </a:xfrm>
                  <a:custGeom>
                    <a:avLst/>
                    <a:gdLst>
                      <a:gd name="connsiteX0" fmla="*/ 286 w 44777"/>
                      <a:gd name="connsiteY0" fmla="*/ 8101 h 55354"/>
                      <a:gd name="connsiteX1" fmla="*/ 4572 w 44777"/>
                      <a:gd name="connsiteY1" fmla="*/ 195 h 55354"/>
                      <a:gd name="connsiteX2" fmla="*/ 9430 w 44777"/>
                      <a:gd name="connsiteY2" fmla="*/ 766 h 55354"/>
                      <a:gd name="connsiteX3" fmla="*/ 37433 w 44777"/>
                      <a:gd name="connsiteY3" fmla="*/ 16578 h 55354"/>
                      <a:gd name="connsiteX4" fmla="*/ 44101 w 44777"/>
                      <a:gd name="connsiteY4" fmla="*/ 24674 h 55354"/>
                      <a:gd name="connsiteX5" fmla="*/ 42291 w 44777"/>
                      <a:gd name="connsiteY5" fmla="*/ 34485 h 55354"/>
                      <a:gd name="connsiteX6" fmla="*/ 31718 w 44777"/>
                      <a:gd name="connsiteY6" fmla="*/ 36104 h 55354"/>
                      <a:gd name="connsiteX7" fmla="*/ 21527 w 44777"/>
                      <a:gd name="connsiteY7" fmla="*/ 38962 h 55354"/>
                      <a:gd name="connsiteX8" fmla="*/ 20193 w 44777"/>
                      <a:gd name="connsiteY8" fmla="*/ 47439 h 55354"/>
                      <a:gd name="connsiteX9" fmla="*/ 16669 w 44777"/>
                      <a:gd name="connsiteY9" fmla="*/ 54868 h 55354"/>
                      <a:gd name="connsiteX10" fmla="*/ 5620 w 44777"/>
                      <a:gd name="connsiteY10" fmla="*/ 43724 h 55354"/>
                      <a:gd name="connsiteX11" fmla="*/ 286 w 44777"/>
                      <a:gd name="connsiteY11" fmla="*/ 21340 h 55354"/>
                      <a:gd name="connsiteX12" fmla="*/ 286 w 44777"/>
                      <a:gd name="connsiteY12" fmla="*/ 8101 h 55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777" h="55354">
                        <a:moveTo>
                          <a:pt x="286" y="8101"/>
                        </a:moveTo>
                        <a:cubicBezTo>
                          <a:pt x="571" y="4957"/>
                          <a:pt x="1524" y="1147"/>
                          <a:pt x="4572" y="195"/>
                        </a:cubicBezTo>
                        <a:cubicBezTo>
                          <a:pt x="6191" y="-281"/>
                          <a:pt x="7906" y="195"/>
                          <a:pt x="9430" y="766"/>
                        </a:cubicBezTo>
                        <a:cubicBezTo>
                          <a:pt x="19621" y="4195"/>
                          <a:pt x="29242" y="9625"/>
                          <a:pt x="37433" y="16578"/>
                        </a:cubicBezTo>
                        <a:cubicBezTo>
                          <a:pt x="40100" y="18864"/>
                          <a:pt x="42767" y="21436"/>
                          <a:pt x="44101" y="24674"/>
                        </a:cubicBezTo>
                        <a:cubicBezTo>
                          <a:pt x="45339" y="28008"/>
                          <a:pt x="44958" y="32104"/>
                          <a:pt x="42291" y="34485"/>
                        </a:cubicBezTo>
                        <a:cubicBezTo>
                          <a:pt x="39434" y="36866"/>
                          <a:pt x="35338" y="36485"/>
                          <a:pt x="31718" y="36104"/>
                        </a:cubicBezTo>
                        <a:cubicBezTo>
                          <a:pt x="28099" y="35818"/>
                          <a:pt x="23717" y="36009"/>
                          <a:pt x="21527" y="38962"/>
                        </a:cubicBezTo>
                        <a:cubicBezTo>
                          <a:pt x="19812" y="41343"/>
                          <a:pt x="20193" y="44486"/>
                          <a:pt x="20193" y="47439"/>
                        </a:cubicBezTo>
                        <a:cubicBezTo>
                          <a:pt x="20193" y="50296"/>
                          <a:pt x="19336" y="53725"/>
                          <a:pt x="16669" y="54868"/>
                        </a:cubicBezTo>
                        <a:cubicBezTo>
                          <a:pt x="9811" y="57631"/>
                          <a:pt x="7334" y="47915"/>
                          <a:pt x="5620" y="43724"/>
                        </a:cubicBezTo>
                        <a:cubicBezTo>
                          <a:pt x="2762" y="36580"/>
                          <a:pt x="953" y="28960"/>
                          <a:pt x="286" y="21340"/>
                        </a:cubicBezTo>
                        <a:cubicBezTo>
                          <a:pt x="-95" y="16864"/>
                          <a:pt x="-95" y="12482"/>
                          <a:pt x="286" y="810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954" name="Graphic 41">
              <a:extLst>
                <a:ext uri="{FF2B5EF4-FFF2-40B4-BE49-F238E27FC236}">
                  <a16:creationId xmlns:a16="http://schemas.microsoft.com/office/drawing/2014/main" id="{AFD7389A-12A3-4DCF-A8F9-D2C604EC4446}"/>
                </a:ext>
              </a:extLst>
            </p:cNvPr>
            <p:cNvGrpSpPr/>
            <p:nvPr/>
          </p:nvGrpSpPr>
          <p:grpSpPr>
            <a:xfrm rot="974920">
              <a:off x="6096000" y="5455423"/>
              <a:ext cx="2252547" cy="2081013"/>
              <a:chOff x="5533993" y="2919380"/>
              <a:chExt cx="1124620" cy="1022571"/>
            </a:xfrm>
          </p:grpSpPr>
          <p:grpSp>
            <p:nvGrpSpPr>
              <p:cNvPr id="955" name="Graphic 41">
                <a:extLst>
                  <a:ext uri="{FF2B5EF4-FFF2-40B4-BE49-F238E27FC236}">
                    <a16:creationId xmlns:a16="http://schemas.microsoft.com/office/drawing/2014/main" id="{02615E08-688F-4770-8462-B3B8A052D6B4}"/>
                  </a:ext>
                </a:extLst>
              </p:cNvPr>
              <p:cNvGrpSpPr/>
              <p:nvPr/>
            </p:nvGrpSpPr>
            <p:grpSpPr>
              <a:xfrm>
                <a:off x="5533993" y="2919380"/>
                <a:ext cx="696150" cy="754633"/>
                <a:chOff x="5533993" y="2919380"/>
                <a:chExt cx="696150" cy="754633"/>
              </a:xfrm>
            </p:grpSpPr>
            <p:sp>
              <p:nvSpPr>
                <p:cNvPr id="972" name="Freeform: Shape 971">
                  <a:extLst>
                    <a:ext uri="{FF2B5EF4-FFF2-40B4-BE49-F238E27FC236}">
                      <a16:creationId xmlns:a16="http://schemas.microsoft.com/office/drawing/2014/main" id="{9F030E97-A0D3-40C6-A5DF-DF736F3F2839}"/>
                    </a:ext>
                  </a:extLst>
                </p:cNvPr>
                <p:cNvSpPr/>
                <p:nvPr/>
              </p:nvSpPr>
              <p:spPr>
                <a:xfrm>
                  <a:off x="5533993" y="2919380"/>
                  <a:ext cx="696150" cy="754633"/>
                </a:xfrm>
                <a:custGeom>
                  <a:avLst/>
                  <a:gdLst>
                    <a:gd name="connsiteX0" fmla="*/ 682022 w 696150"/>
                    <a:gd name="connsiteY0" fmla="*/ 249206 h 754633"/>
                    <a:gd name="connsiteX1" fmla="*/ 293973 w 696150"/>
                    <a:gd name="connsiteY1" fmla="*/ 730885 h 754633"/>
                    <a:gd name="connsiteX2" fmla="*/ 204343 w 696150"/>
                    <a:gd name="connsiteY2" fmla="*/ 740505 h 754633"/>
                    <a:gd name="connsiteX3" fmla="*/ 23749 w 696150"/>
                    <a:gd name="connsiteY3" fmla="*/ 594963 h 754633"/>
                    <a:gd name="connsiteX4" fmla="*/ 14129 w 696150"/>
                    <a:gd name="connsiteY4" fmla="*/ 505333 h 754633"/>
                    <a:gd name="connsiteX5" fmla="*/ 402177 w 696150"/>
                    <a:gd name="connsiteY5" fmla="*/ 23749 h 754633"/>
                    <a:gd name="connsiteX6" fmla="*/ 491807 w 696150"/>
                    <a:gd name="connsiteY6" fmla="*/ 14129 h 754633"/>
                    <a:gd name="connsiteX7" fmla="*/ 672401 w 696150"/>
                    <a:gd name="connsiteY7" fmla="*/ 159671 h 754633"/>
                    <a:gd name="connsiteX8" fmla="*/ 682022 w 696150"/>
                    <a:gd name="connsiteY8" fmla="*/ 249206 h 754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96150" h="754633">
                      <a:moveTo>
                        <a:pt x="682022" y="249206"/>
                      </a:moveTo>
                      <a:lnTo>
                        <a:pt x="293973" y="730885"/>
                      </a:lnTo>
                      <a:cubicBezTo>
                        <a:pt x="271875" y="758317"/>
                        <a:pt x="231775" y="762603"/>
                        <a:pt x="204343" y="740505"/>
                      </a:cubicBezTo>
                      <a:lnTo>
                        <a:pt x="23749" y="594963"/>
                      </a:lnTo>
                      <a:cubicBezTo>
                        <a:pt x="-3683" y="572865"/>
                        <a:pt x="-7969" y="532765"/>
                        <a:pt x="14129" y="505333"/>
                      </a:cubicBezTo>
                      <a:lnTo>
                        <a:pt x="402177" y="23749"/>
                      </a:lnTo>
                      <a:cubicBezTo>
                        <a:pt x="424275" y="-3683"/>
                        <a:pt x="464375" y="-7969"/>
                        <a:pt x="491807" y="14129"/>
                      </a:cubicBezTo>
                      <a:lnTo>
                        <a:pt x="672401" y="159671"/>
                      </a:lnTo>
                      <a:cubicBezTo>
                        <a:pt x="699833" y="181673"/>
                        <a:pt x="704120" y="221869"/>
                        <a:pt x="682022" y="249206"/>
                      </a:cubicBezTo>
                      <a:close/>
                    </a:path>
                  </a:pathLst>
                </a:custGeom>
                <a:solidFill>
                  <a:srgbClr val="DC755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973" name="Freeform: Shape 972">
                  <a:extLst>
                    <a:ext uri="{FF2B5EF4-FFF2-40B4-BE49-F238E27FC236}">
                      <a16:creationId xmlns:a16="http://schemas.microsoft.com/office/drawing/2014/main" id="{5E1C7D5F-2ED7-4E14-8062-C4851C37BA12}"/>
                    </a:ext>
                  </a:extLst>
                </p:cNvPr>
                <p:cNvSpPr/>
                <p:nvPr/>
              </p:nvSpPr>
              <p:spPr>
                <a:xfrm>
                  <a:off x="5575777" y="3374263"/>
                  <a:ext cx="148221" cy="148238"/>
                </a:xfrm>
                <a:custGeom>
                  <a:avLst/>
                  <a:gdLst>
                    <a:gd name="connsiteX0" fmla="*/ 131793 w 148221"/>
                    <a:gd name="connsiteY0" fmla="*/ 120649 h 148238"/>
                    <a:gd name="connsiteX1" fmla="*/ 27590 w 148221"/>
                    <a:gd name="connsiteY1" fmla="*/ 131889 h 148238"/>
                    <a:gd name="connsiteX2" fmla="*/ 16350 w 148221"/>
                    <a:gd name="connsiteY2" fmla="*/ 27590 h 148238"/>
                    <a:gd name="connsiteX3" fmla="*/ 120649 w 148221"/>
                    <a:gd name="connsiteY3" fmla="*/ 16350 h 148238"/>
                    <a:gd name="connsiteX4" fmla="*/ 131793 w 14822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21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463" y="41973"/>
                        <a:pt x="157511" y="88740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4" name="Freeform: Shape 973">
                  <a:extLst>
                    <a:ext uri="{FF2B5EF4-FFF2-40B4-BE49-F238E27FC236}">
                      <a16:creationId xmlns:a16="http://schemas.microsoft.com/office/drawing/2014/main" id="{39779904-99D5-4300-9402-D654C4C1102D}"/>
                    </a:ext>
                  </a:extLst>
                </p:cNvPr>
                <p:cNvSpPr/>
                <p:nvPr/>
              </p:nvSpPr>
              <p:spPr>
                <a:xfrm>
                  <a:off x="5685409" y="3238151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9D2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5" name="Freeform: Shape 974">
                  <a:extLst>
                    <a:ext uri="{FF2B5EF4-FFF2-40B4-BE49-F238E27FC236}">
                      <a16:creationId xmlns:a16="http://schemas.microsoft.com/office/drawing/2014/main" id="{6403C747-B9EA-47DF-81BC-284CA672DCD3}"/>
                    </a:ext>
                  </a:extLst>
                </p:cNvPr>
                <p:cNvSpPr/>
                <p:nvPr/>
              </p:nvSpPr>
              <p:spPr>
                <a:xfrm>
                  <a:off x="5798947" y="3097181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171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FFFF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6" name="Freeform: Shape 975">
                  <a:extLst>
                    <a:ext uri="{FF2B5EF4-FFF2-40B4-BE49-F238E27FC236}">
                      <a16:creationId xmlns:a16="http://schemas.microsoft.com/office/drawing/2014/main" id="{A2F4DD1A-AABC-4855-8346-7018478ACD06}"/>
                    </a:ext>
                  </a:extLst>
                </p:cNvPr>
                <p:cNvSpPr/>
                <p:nvPr/>
              </p:nvSpPr>
              <p:spPr>
                <a:xfrm>
                  <a:off x="5914390" y="2953829"/>
                  <a:ext cx="148301" cy="148268"/>
                </a:xfrm>
                <a:custGeom>
                  <a:avLst/>
                  <a:gdLst>
                    <a:gd name="connsiteX0" fmla="*/ 131889 w 148301"/>
                    <a:gd name="connsiteY0" fmla="*/ 120649 h 148268"/>
                    <a:gd name="connsiteX1" fmla="*/ 27590 w 148301"/>
                    <a:gd name="connsiteY1" fmla="*/ 131889 h 148268"/>
                    <a:gd name="connsiteX2" fmla="*/ 16350 w 148301"/>
                    <a:gd name="connsiteY2" fmla="*/ 27590 h 148268"/>
                    <a:gd name="connsiteX3" fmla="*/ 120554 w 148301"/>
                    <a:gd name="connsiteY3" fmla="*/ 16350 h 148268"/>
                    <a:gd name="connsiteX4" fmla="*/ 131889 w 148301"/>
                    <a:gd name="connsiteY4" fmla="*/ 120649 h 14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301" h="148268">
                      <a:moveTo>
                        <a:pt x="131889" y="120649"/>
                      </a:moveTo>
                      <a:cubicBezTo>
                        <a:pt x="106266" y="152558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558" y="42068"/>
                        <a:pt x="157606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7" name="Freeform: Shape 976">
                  <a:extLst>
                    <a:ext uri="{FF2B5EF4-FFF2-40B4-BE49-F238E27FC236}">
                      <a16:creationId xmlns:a16="http://schemas.microsoft.com/office/drawing/2014/main" id="{95D78318-B7B1-4342-962A-8194DB93DC95}"/>
                    </a:ext>
                  </a:extLst>
                </p:cNvPr>
                <p:cNvSpPr/>
                <p:nvPr/>
              </p:nvSpPr>
              <p:spPr>
                <a:xfrm>
                  <a:off x="5703316" y="3476942"/>
                  <a:ext cx="148213" cy="148238"/>
                </a:xfrm>
                <a:custGeom>
                  <a:avLst/>
                  <a:gdLst>
                    <a:gd name="connsiteX0" fmla="*/ 131793 w 148213"/>
                    <a:gd name="connsiteY0" fmla="*/ 120649 h 148238"/>
                    <a:gd name="connsiteX1" fmla="*/ 27590 w 148213"/>
                    <a:gd name="connsiteY1" fmla="*/ 131889 h 148238"/>
                    <a:gd name="connsiteX2" fmla="*/ 16350 w 148213"/>
                    <a:gd name="connsiteY2" fmla="*/ 27590 h 148238"/>
                    <a:gd name="connsiteX3" fmla="*/ 120554 w 148213"/>
                    <a:gd name="connsiteY3" fmla="*/ 16350 h 148238"/>
                    <a:gd name="connsiteX4" fmla="*/ 131793 w 14821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1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511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78" name="Freeform: Shape 977">
                  <a:extLst>
                    <a:ext uri="{FF2B5EF4-FFF2-40B4-BE49-F238E27FC236}">
                      <a16:creationId xmlns:a16="http://schemas.microsoft.com/office/drawing/2014/main" id="{541857B6-549D-4D2A-BA59-E9B2A075C064}"/>
                    </a:ext>
                  </a:extLst>
                </p:cNvPr>
                <p:cNvSpPr/>
                <p:nvPr/>
              </p:nvSpPr>
              <p:spPr>
                <a:xfrm>
                  <a:off x="5812949" y="3341021"/>
                  <a:ext cx="148151" cy="148143"/>
                </a:xfrm>
                <a:custGeom>
                  <a:avLst/>
                  <a:gdLst>
                    <a:gd name="connsiteX0" fmla="*/ 131793 w 148151"/>
                    <a:gd name="connsiteY0" fmla="*/ 120554 h 148143"/>
                    <a:gd name="connsiteX1" fmla="*/ 27590 w 148151"/>
                    <a:gd name="connsiteY1" fmla="*/ 131793 h 148143"/>
                    <a:gd name="connsiteX2" fmla="*/ 16350 w 148151"/>
                    <a:gd name="connsiteY2" fmla="*/ 27590 h 148143"/>
                    <a:gd name="connsiteX3" fmla="*/ 120649 w 148151"/>
                    <a:gd name="connsiteY3" fmla="*/ 16350 h 148143"/>
                    <a:gd name="connsiteX4" fmla="*/ 131793 w 148151"/>
                    <a:gd name="connsiteY4" fmla="*/ 120554 h 14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51" h="148143">
                      <a:moveTo>
                        <a:pt x="131793" y="120554"/>
                      </a:moveTo>
                      <a:cubicBezTo>
                        <a:pt x="106171" y="152367"/>
                        <a:pt x="59403" y="157416"/>
                        <a:pt x="27590" y="131793"/>
                      </a:cubicBezTo>
                      <a:cubicBezTo>
                        <a:pt x="-4224" y="106171"/>
                        <a:pt x="-9272" y="59403"/>
                        <a:pt x="16350" y="27590"/>
                      </a:cubicBezTo>
                      <a:cubicBezTo>
                        <a:pt x="41973" y="-4224"/>
                        <a:pt x="88740" y="-9272"/>
                        <a:pt x="120649" y="16350"/>
                      </a:cubicBezTo>
                      <a:cubicBezTo>
                        <a:pt x="152367" y="41973"/>
                        <a:pt x="157416" y="88740"/>
                        <a:pt x="131793" y="120554"/>
                      </a:cubicBezTo>
                      <a:close/>
                    </a:path>
                  </a:pathLst>
                </a:custGeom>
                <a:solidFill>
                  <a:srgbClr val="F3929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979" name="Freeform: Shape 978">
                  <a:extLst>
                    <a:ext uri="{FF2B5EF4-FFF2-40B4-BE49-F238E27FC236}">
                      <a16:creationId xmlns:a16="http://schemas.microsoft.com/office/drawing/2014/main" id="{95E4FF8B-20F8-4A4D-835D-15E5243C154B}"/>
                    </a:ext>
                  </a:extLst>
                </p:cNvPr>
                <p:cNvSpPr/>
                <p:nvPr/>
              </p:nvSpPr>
              <p:spPr>
                <a:xfrm>
                  <a:off x="5926487" y="3199955"/>
                  <a:ext cx="148173" cy="148238"/>
                </a:xfrm>
                <a:custGeom>
                  <a:avLst/>
                  <a:gdLst>
                    <a:gd name="connsiteX0" fmla="*/ 131793 w 148173"/>
                    <a:gd name="connsiteY0" fmla="*/ 120649 h 148238"/>
                    <a:gd name="connsiteX1" fmla="*/ 27590 w 148173"/>
                    <a:gd name="connsiteY1" fmla="*/ 131889 h 148238"/>
                    <a:gd name="connsiteX2" fmla="*/ 16350 w 148173"/>
                    <a:gd name="connsiteY2" fmla="*/ 27590 h 148238"/>
                    <a:gd name="connsiteX3" fmla="*/ 120554 w 148173"/>
                    <a:gd name="connsiteY3" fmla="*/ 16350 h 148238"/>
                    <a:gd name="connsiteX4" fmla="*/ 131793 w 148173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173" h="148238">
                      <a:moveTo>
                        <a:pt x="131793" y="120649"/>
                      </a:moveTo>
                      <a:cubicBezTo>
                        <a:pt x="106171" y="152463"/>
                        <a:pt x="59403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2068"/>
                        <a:pt x="157416" y="88836"/>
                        <a:pt x="131793" y="120649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0" name="Freeform: Shape 979">
                  <a:extLst>
                    <a:ext uri="{FF2B5EF4-FFF2-40B4-BE49-F238E27FC236}">
                      <a16:creationId xmlns:a16="http://schemas.microsoft.com/office/drawing/2014/main" id="{9D8AA3B5-77DA-49A4-A8B2-AD660EF071CE}"/>
                    </a:ext>
                  </a:extLst>
                </p:cNvPr>
                <p:cNvSpPr/>
                <p:nvPr/>
              </p:nvSpPr>
              <p:spPr>
                <a:xfrm>
                  <a:off x="6041930" y="3056604"/>
                  <a:ext cx="148231" cy="148238"/>
                </a:xfrm>
                <a:custGeom>
                  <a:avLst/>
                  <a:gdLst>
                    <a:gd name="connsiteX0" fmla="*/ 131889 w 148231"/>
                    <a:gd name="connsiteY0" fmla="*/ 120649 h 148238"/>
                    <a:gd name="connsiteX1" fmla="*/ 27590 w 148231"/>
                    <a:gd name="connsiteY1" fmla="*/ 131889 h 148238"/>
                    <a:gd name="connsiteX2" fmla="*/ 16350 w 148231"/>
                    <a:gd name="connsiteY2" fmla="*/ 27590 h 148238"/>
                    <a:gd name="connsiteX3" fmla="*/ 120554 w 148231"/>
                    <a:gd name="connsiteY3" fmla="*/ 16350 h 148238"/>
                    <a:gd name="connsiteX4" fmla="*/ 131889 w 148231"/>
                    <a:gd name="connsiteY4" fmla="*/ 120649 h 148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231" h="148238">
                      <a:moveTo>
                        <a:pt x="131889" y="120649"/>
                      </a:moveTo>
                      <a:cubicBezTo>
                        <a:pt x="106266" y="152463"/>
                        <a:pt x="59499" y="157511"/>
                        <a:pt x="27590" y="131889"/>
                      </a:cubicBezTo>
                      <a:cubicBezTo>
                        <a:pt x="-4224" y="106266"/>
                        <a:pt x="-9272" y="59499"/>
                        <a:pt x="16350" y="27590"/>
                      </a:cubicBezTo>
                      <a:cubicBezTo>
                        <a:pt x="41973" y="-4224"/>
                        <a:pt x="88740" y="-9272"/>
                        <a:pt x="120554" y="16350"/>
                      </a:cubicBezTo>
                      <a:cubicBezTo>
                        <a:pt x="152463" y="41973"/>
                        <a:pt x="157511" y="88836"/>
                        <a:pt x="131889" y="120649"/>
                      </a:cubicBezTo>
                      <a:close/>
                    </a:path>
                  </a:pathLst>
                </a:custGeom>
                <a:solidFill>
                  <a:srgbClr val="E9D2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1" name="Freeform: Shape 980">
                  <a:extLst>
                    <a:ext uri="{FF2B5EF4-FFF2-40B4-BE49-F238E27FC236}">
                      <a16:creationId xmlns:a16="http://schemas.microsoft.com/office/drawing/2014/main" id="{B0431DE3-DB59-4EDA-814C-AFD8F9487E1F}"/>
                    </a:ext>
                  </a:extLst>
                </p:cNvPr>
                <p:cNvSpPr/>
                <p:nvPr/>
              </p:nvSpPr>
              <p:spPr>
                <a:xfrm>
                  <a:off x="5856900" y="3273694"/>
                  <a:ext cx="71947" cy="60759"/>
                </a:xfrm>
                <a:custGeom>
                  <a:avLst/>
                  <a:gdLst>
                    <a:gd name="connsiteX0" fmla="*/ 40027 w 71947"/>
                    <a:gd name="connsiteY0" fmla="*/ 51959 h 60759"/>
                    <a:gd name="connsiteX1" fmla="*/ 51266 w 71947"/>
                    <a:gd name="connsiteY1" fmla="*/ 58150 h 60759"/>
                    <a:gd name="connsiteX2" fmla="*/ 63649 w 71947"/>
                    <a:gd name="connsiteY2" fmla="*/ 60532 h 60759"/>
                    <a:gd name="connsiteX3" fmla="*/ 71935 w 71947"/>
                    <a:gd name="connsiteY3" fmla="*/ 52054 h 60759"/>
                    <a:gd name="connsiteX4" fmla="*/ 64411 w 71947"/>
                    <a:gd name="connsiteY4" fmla="*/ 38624 h 60759"/>
                    <a:gd name="connsiteX5" fmla="*/ 57267 w 71947"/>
                    <a:gd name="connsiteY5" fmla="*/ 16907 h 60759"/>
                    <a:gd name="connsiteX6" fmla="*/ 43170 w 71947"/>
                    <a:gd name="connsiteY6" fmla="*/ 238 h 60759"/>
                    <a:gd name="connsiteX7" fmla="*/ 23358 w 71947"/>
                    <a:gd name="connsiteY7" fmla="*/ 9382 h 60759"/>
                    <a:gd name="connsiteX8" fmla="*/ 8594 w 71947"/>
                    <a:gd name="connsiteY8" fmla="*/ 25480 h 60759"/>
                    <a:gd name="connsiteX9" fmla="*/ 403 w 71947"/>
                    <a:gd name="connsiteY9" fmla="*/ 39767 h 60759"/>
                    <a:gd name="connsiteX10" fmla="*/ 3165 w 71947"/>
                    <a:gd name="connsiteY10" fmla="*/ 52435 h 60759"/>
                    <a:gd name="connsiteX11" fmla="*/ 13452 w 71947"/>
                    <a:gd name="connsiteY11" fmla="*/ 51102 h 60759"/>
                    <a:gd name="connsiteX12" fmla="*/ 40027 w 71947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1947" h="60759">
                      <a:moveTo>
                        <a:pt x="40027" y="51959"/>
                      </a:moveTo>
                      <a:cubicBezTo>
                        <a:pt x="43932" y="53769"/>
                        <a:pt x="47456" y="56245"/>
                        <a:pt x="51266" y="58150"/>
                      </a:cubicBezTo>
                      <a:cubicBezTo>
                        <a:pt x="55076" y="60055"/>
                        <a:pt x="59458" y="61294"/>
                        <a:pt x="63649" y="60532"/>
                      </a:cubicBezTo>
                      <a:cubicBezTo>
                        <a:pt x="67840" y="59674"/>
                        <a:pt x="71745" y="56245"/>
                        <a:pt x="71935" y="52054"/>
                      </a:cubicBezTo>
                      <a:cubicBezTo>
                        <a:pt x="72221" y="46816"/>
                        <a:pt x="67459" y="42910"/>
                        <a:pt x="64411" y="38624"/>
                      </a:cubicBezTo>
                      <a:cubicBezTo>
                        <a:pt x="60029" y="32338"/>
                        <a:pt x="59267" y="24337"/>
                        <a:pt x="57267" y="16907"/>
                      </a:cubicBezTo>
                      <a:cubicBezTo>
                        <a:pt x="55171" y="9478"/>
                        <a:pt x="50695" y="1762"/>
                        <a:pt x="43170" y="238"/>
                      </a:cubicBezTo>
                      <a:cubicBezTo>
                        <a:pt x="35740" y="-1190"/>
                        <a:pt x="28787" y="4048"/>
                        <a:pt x="23358" y="9382"/>
                      </a:cubicBezTo>
                      <a:cubicBezTo>
                        <a:pt x="18119" y="14431"/>
                        <a:pt x="13166" y="19765"/>
                        <a:pt x="8594" y="25480"/>
                      </a:cubicBezTo>
                      <a:cubicBezTo>
                        <a:pt x="5070" y="29766"/>
                        <a:pt x="1641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1929" y="47959"/>
                        <a:pt x="31740" y="48149"/>
                        <a:pt x="40027" y="51959"/>
                      </a:cubicBezTo>
                      <a:close/>
                    </a:path>
                  </a:pathLst>
                </a:custGeom>
                <a:solidFill>
                  <a:srgbClr val="444FAE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2" name="Freeform: Shape 981">
                  <a:extLst>
                    <a:ext uri="{FF2B5EF4-FFF2-40B4-BE49-F238E27FC236}">
                      <a16:creationId xmlns:a16="http://schemas.microsoft.com/office/drawing/2014/main" id="{B2AD9456-15E2-4ACA-B2DA-C33CC8477159}"/>
                    </a:ext>
                  </a:extLst>
                </p:cNvPr>
                <p:cNvSpPr/>
                <p:nvPr/>
              </p:nvSpPr>
              <p:spPr>
                <a:xfrm>
                  <a:off x="5856996" y="3271693"/>
                  <a:ext cx="72042" cy="60759"/>
                </a:xfrm>
                <a:custGeom>
                  <a:avLst/>
                  <a:gdLst>
                    <a:gd name="connsiteX0" fmla="*/ 40122 w 72042"/>
                    <a:gd name="connsiteY0" fmla="*/ 51959 h 60759"/>
                    <a:gd name="connsiteX1" fmla="*/ 51361 w 72042"/>
                    <a:gd name="connsiteY1" fmla="*/ 58150 h 60759"/>
                    <a:gd name="connsiteX2" fmla="*/ 63744 w 72042"/>
                    <a:gd name="connsiteY2" fmla="*/ 60532 h 60759"/>
                    <a:gd name="connsiteX3" fmla="*/ 72031 w 72042"/>
                    <a:gd name="connsiteY3" fmla="*/ 52054 h 60759"/>
                    <a:gd name="connsiteX4" fmla="*/ 64506 w 72042"/>
                    <a:gd name="connsiteY4" fmla="*/ 38624 h 60759"/>
                    <a:gd name="connsiteX5" fmla="*/ 57362 w 72042"/>
                    <a:gd name="connsiteY5" fmla="*/ 16907 h 60759"/>
                    <a:gd name="connsiteX6" fmla="*/ 43265 w 72042"/>
                    <a:gd name="connsiteY6" fmla="*/ 238 h 60759"/>
                    <a:gd name="connsiteX7" fmla="*/ 23358 w 72042"/>
                    <a:gd name="connsiteY7" fmla="*/ 9382 h 60759"/>
                    <a:gd name="connsiteX8" fmla="*/ 8499 w 72042"/>
                    <a:gd name="connsiteY8" fmla="*/ 25480 h 60759"/>
                    <a:gd name="connsiteX9" fmla="*/ 403 w 72042"/>
                    <a:gd name="connsiteY9" fmla="*/ 39767 h 60759"/>
                    <a:gd name="connsiteX10" fmla="*/ 3165 w 72042"/>
                    <a:gd name="connsiteY10" fmla="*/ 52435 h 60759"/>
                    <a:gd name="connsiteX11" fmla="*/ 13452 w 72042"/>
                    <a:gd name="connsiteY11" fmla="*/ 51102 h 60759"/>
                    <a:gd name="connsiteX12" fmla="*/ 40122 w 72042"/>
                    <a:gd name="connsiteY12" fmla="*/ 51959 h 60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2042" h="60759">
                      <a:moveTo>
                        <a:pt x="40122" y="51959"/>
                      </a:moveTo>
                      <a:cubicBezTo>
                        <a:pt x="44027" y="53769"/>
                        <a:pt x="47551" y="56245"/>
                        <a:pt x="51361" y="58150"/>
                      </a:cubicBezTo>
                      <a:cubicBezTo>
                        <a:pt x="55171" y="60055"/>
                        <a:pt x="59553" y="61294"/>
                        <a:pt x="63744" y="60532"/>
                      </a:cubicBezTo>
                      <a:cubicBezTo>
                        <a:pt x="67935" y="59674"/>
                        <a:pt x="71840" y="56245"/>
                        <a:pt x="72031" y="52054"/>
                      </a:cubicBezTo>
                      <a:cubicBezTo>
                        <a:pt x="72316" y="46816"/>
                        <a:pt x="67554" y="42910"/>
                        <a:pt x="64506" y="38624"/>
                      </a:cubicBezTo>
                      <a:cubicBezTo>
                        <a:pt x="60124" y="32338"/>
                        <a:pt x="59362" y="24337"/>
                        <a:pt x="57362" y="16907"/>
                      </a:cubicBezTo>
                      <a:cubicBezTo>
                        <a:pt x="55267" y="9478"/>
                        <a:pt x="50790" y="1667"/>
                        <a:pt x="43265" y="238"/>
                      </a:cubicBezTo>
                      <a:cubicBezTo>
                        <a:pt x="35836" y="-1190"/>
                        <a:pt x="28882" y="4048"/>
                        <a:pt x="23358" y="9382"/>
                      </a:cubicBezTo>
                      <a:cubicBezTo>
                        <a:pt x="18119" y="14431"/>
                        <a:pt x="13166" y="19860"/>
                        <a:pt x="8499" y="25480"/>
                      </a:cubicBezTo>
                      <a:cubicBezTo>
                        <a:pt x="4975" y="29766"/>
                        <a:pt x="1546" y="34338"/>
                        <a:pt x="403" y="39767"/>
                      </a:cubicBezTo>
                      <a:cubicBezTo>
                        <a:pt x="-550" y="43958"/>
                        <a:pt x="117" y="49102"/>
                        <a:pt x="3165" y="52435"/>
                      </a:cubicBezTo>
                      <a:cubicBezTo>
                        <a:pt x="6499" y="56055"/>
                        <a:pt x="9642" y="52435"/>
                        <a:pt x="13452" y="51102"/>
                      </a:cubicBezTo>
                      <a:cubicBezTo>
                        <a:pt x="22024" y="47959"/>
                        <a:pt x="31835" y="48149"/>
                        <a:pt x="40122" y="51959"/>
                      </a:cubicBezTo>
                      <a:close/>
                    </a:path>
                  </a:pathLst>
                </a:custGeom>
                <a:solidFill>
                  <a:srgbClr val="F3929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83" name="Freeform: Shape 982">
                  <a:extLst>
                    <a:ext uri="{FF2B5EF4-FFF2-40B4-BE49-F238E27FC236}">
                      <a16:creationId xmlns:a16="http://schemas.microsoft.com/office/drawing/2014/main" id="{2C134368-1970-45B3-B18E-CB0346E91FC4}"/>
                    </a:ext>
                  </a:extLst>
                </p:cNvPr>
                <p:cNvSpPr/>
                <p:nvPr/>
              </p:nvSpPr>
              <p:spPr>
                <a:xfrm>
                  <a:off x="5878042" y="3275485"/>
                  <a:ext cx="38411" cy="34927"/>
                </a:xfrm>
                <a:custGeom>
                  <a:avLst/>
                  <a:gdLst>
                    <a:gd name="connsiteX0" fmla="*/ 10408 w 38411"/>
                    <a:gd name="connsiteY0" fmla="*/ 2447 h 34927"/>
                    <a:gd name="connsiteX1" fmla="*/ 18123 w 38411"/>
                    <a:gd name="connsiteY1" fmla="*/ 66 h 34927"/>
                    <a:gd name="connsiteX2" fmla="*/ 24791 w 38411"/>
                    <a:gd name="connsiteY2" fmla="*/ 5305 h 34927"/>
                    <a:gd name="connsiteX3" fmla="*/ 29458 w 38411"/>
                    <a:gd name="connsiteY3" fmla="*/ 21402 h 34927"/>
                    <a:gd name="connsiteX4" fmla="*/ 38411 w 38411"/>
                    <a:gd name="connsiteY4" fmla="*/ 34927 h 34927"/>
                    <a:gd name="connsiteX5" fmla="*/ 25076 w 38411"/>
                    <a:gd name="connsiteY5" fmla="*/ 27879 h 34927"/>
                    <a:gd name="connsiteX6" fmla="*/ 20028 w 38411"/>
                    <a:gd name="connsiteY6" fmla="*/ 19592 h 34927"/>
                    <a:gd name="connsiteX7" fmla="*/ 13170 w 38411"/>
                    <a:gd name="connsiteY7" fmla="*/ 13115 h 34927"/>
                    <a:gd name="connsiteX8" fmla="*/ 6217 w 38411"/>
                    <a:gd name="connsiteY8" fmla="*/ 12925 h 34927"/>
                    <a:gd name="connsiteX9" fmla="*/ 407 w 38411"/>
                    <a:gd name="connsiteY9" fmla="*/ 13591 h 34927"/>
                    <a:gd name="connsiteX10" fmla="*/ 10408 w 38411"/>
                    <a:gd name="connsiteY10" fmla="*/ 2447 h 34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411" h="34927">
                      <a:moveTo>
                        <a:pt x="10408" y="2447"/>
                      </a:moveTo>
                      <a:cubicBezTo>
                        <a:pt x="12694" y="1018"/>
                        <a:pt x="15456" y="-315"/>
                        <a:pt x="18123" y="66"/>
                      </a:cubicBezTo>
                      <a:cubicBezTo>
                        <a:pt x="21076" y="542"/>
                        <a:pt x="23362" y="2828"/>
                        <a:pt x="24791" y="5305"/>
                      </a:cubicBezTo>
                      <a:cubicBezTo>
                        <a:pt x="27648" y="10162"/>
                        <a:pt x="28124" y="15973"/>
                        <a:pt x="29458" y="21402"/>
                      </a:cubicBezTo>
                      <a:cubicBezTo>
                        <a:pt x="30696" y="26831"/>
                        <a:pt x="33268" y="32546"/>
                        <a:pt x="38411" y="34927"/>
                      </a:cubicBezTo>
                      <a:cubicBezTo>
                        <a:pt x="33268" y="34546"/>
                        <a:pt x="28315" y="31879"/>
                        <a:pt x="25076" y="27879"/>
                      </a:cubicBezTo>
                      <a:cubicBezTo>
                        <a:pt x="23076" y="25307"/>
                        <a:pt x="21743" y="22354"/>
                        <a:pt x="20028" y="19592"/>
                      </a:cubicBezTo>
                      <a:cubicBezTo>
                        <a:pt x="18409" y="16830"/>
                        <a:pt x="16123" y="14258"/>
                        <a:pt x="13170" y="13115"/>
                      </a:cubicBezTo>
                      <a:cubicBezTo>
                        <a:pt x="10979" y="12258"/>
                        <a:pt x="8503" y="12353"/>
                        <a:pt x="6217" y="12925"/>
                      </a:cubicBezTo>
                      <a:cubicBezTo>
                        <a:pt x="4598" y="13306"/>
                        <a:pt x="1740" y="15401"/>
                        <a:pt x="407" y="13591"/>
                      </a:cubicBezTo>
                      <a:cubicBezTo>
                        <a:pt x="-2165" y="10448"/>
                        <a:pt x="8217" y="3781"/>
                        <a:pt x="10408" y="2447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956" name="Graphic 41">
                <a:extLst>
                  <a:ext uri="{FF2B5EF4-FFF2-40B4-BE49-F238E27FC236}">
                    <a16:creationId xmlns:a16="http://schemas.microsoft.com/office/drawing/2014/main" id="{F7EE3E84-B0B8-43C7-A049-ABC2682DBDD7}"/>
                  </a:ext>
                </a:extLst>
              </p:cNvPr>
              <p:cNvGrpSpPr/>
              <p:nvPr/>
            </p:nvGrpSpPr>
            <p:grpSpPr>
              <a:xfrm>
                <a:off x="5927264" y="3155818"/>
                <a:ext cx="731349" cy="786133"/>
                <a:chOff x="5927264" y="3155818"/>
                <a:chExt cx="731349" cy="786133"/>
              </a:xfrm>
            </p:grpSpPr>
            <p:grpSp>
              <p:nvGrpSpPr>
                <p:cNvPr id="957" name="Graphic 41">
                  <a:extLst>
                    <a:ext uri="{FF2B5EF4-FFF2-40B4-BE49-F238E27FC236}">
                      <a16:creationId xmlns:a16="http://schemas.microsoft.com/office/drawing/2014/main" id="{1AABBA80-EAB1-4D0E-AAE1-4D8245954355}"/>
                    </a:ext>
                  </a:extLst>
                </p:cNvPr>
                <p:cNvGrpSpPr/>
                <p:nvPr/>
              </p:nvGrpSpPr>
              <p:grpSpPr>
                <a:xfrm>
                  <a:off x="6018094" y="3335962"/>
                  <a:ext cx="640519" cy="361519"/>
                  <a:chOff x="6018094" y="3335962"/>
                  <a:chExt cx="640519" cy="361519"/>
                </a:xfrm>
              </p:grpSpPr>
              <p:sp>
                <p:nvSpPr>
                  <p:cNvPr id="968" name="Freeform: Shape 967">
                    <a:extLst>
                      <a:ext uri="{FF2B5EF4-FFF2-40B4-BE49-F238E27FC236}">
                        <a16:creationId xmlns:a16="http://schemas.microsoft.com/office/drawing/2014/main" id="{9E888762-0A20-45AF-93C9-C56008FAA074}"/>
                      </a:ext>
                    </a:extLst>
                  </p:cNvPr>
                  <p:cNvSpPr/>
                  <p:nvPr/>
                </p:nvSpPr>
                <p:spPr>
                  <a:xfrm>
                    <a:off x="6026467" y="3340459"/>
                    <a:ext cx="96392" cy="64727"/>
                  </a:xfrm>
                  <a:custGeom>
                    <a:avLst/>
                    <a:gdLst>
                      <a:gd name="connsiteX0" fmla="*/ 83153 w 96392"/>
                      <a:gd name="connsiteY0" fmla="*/ 64728 h 64727"/>
                      <a:gd name="connsiteX1" fmla="*/ 0 w 96392"/>
                      <a:gd name="connsiteY1" fmla="*/ 2815 h 64727"/>
                      <a:gd name="connsiteX2" fmla="*/ 96393 w 96392"/>
                      <a:gd name="connsiteY2" fmla="*/ 42344 h 64727"/>
                      <a:gd name="connsiteX3" fmla="*/ 83153 w 96392"/>
                      <a:gd name="connsiteY3" fmla="*/ 64728 h 64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392" h="64727">
                        <a:moveTo>
                          <a:pt x="83153" y="64728"/>
                        </a:moveTo>
                        <a:cubicBezTo>
                          <a:pt x="83153" y="64728"/>
                          <a:pt x="5715" y="41487"/>
                          <a:pt x="0" y="2815"/>
                        </a:cubicBezTo>
                        <a:cubicBezTo>
                          <a:pt x="26194" y="-5567"/>
                          <a:pt x="55245" y="3958"/>
                          <a:pt x="96393" y="42344"/>
                        </a:cubicBezTo>
                        <a:cubicBezTo>
                          <a:pt x="90773" y="52536"/>
                          <a:pt x="83153" y="64728"/>
                          <a:pt x="83153" y="64728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:a16="http://schemas.microsoft.com/office/drawing/2014/main" id="{338A0426-3C20-4726-AE67-AE37F89AEB82}"/>
                      </a:ext>
                    </a:extLst>
                  </p:cNvPr>
                  <p:cNvSpPr/>
                  <p:nvPr/>
                </p:nvSpPr>
                <p:spPr>
                  <a:xfrm>
                    <a:off x="6265221" y="3464957"/>
                    <a:ext cx="393392" cy="232523"/>
                  </a:xfrm>
                  <a:custGeom>
                    <a:avLst/>
                    <a:gdLst>
                      <a:gd name="connsiteX0" fmla="*/ 391229 w 393392"/>
                      <a:gd name="connsiteY0" fmla="*/ 223408 h 232523"/>
                      <a:gd name="connsiteX1" fmla="*/ 367512 w 393392"/>
                      <a:gd name="connsiteY1" fmla="*/ 230361 h 232523"/>
                      <a:gd name="connsiteX2" fmla="*/ 2990 w 393392"/>
                      <a:gd name="connsiteY2" fmla="*/ 31098 h 232523"/>
                      <a:gd name="connsiteX3" fmla="*/ 3752 w 393392"/>
                      <a:gd name="connsiteY3" fmla="*/ 11000 h 232523"/>
                      <a:gd name="connsiteX4" fmla="*/ 3752 w 393392"/>
                      <a:gd name="connsiteY4" fmla="*/ 11000 h 232523"/>
                      <a:gd name="connsiteX5" fmla="*/ 19564 w 393392"/>
                      <a:gd name="connsiteY5" fmla="*/ 618 h 232523"/>
                      <a:gd name="connsiteX6" fmla="*/ 384276 w 393392"/>
                      <a:gd name="connsiteY6" fmla="*/ 199595 h 232523"/>
                      <a:gd name="connsiteX7" fmla="*/ 391229 w 393392"/>
                      <a:gd name="connsiteY7" fmla="*/ 223408 h 232523"/>
                      <a:gd name="connsiteX8" fmla="*/ 391229 w 393392"/>
                      <a:gd name="connsiteY8" fmla="*/ 223408 h 232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3392" h="232523">
                        <a:moveTo>
                          <a:pt x="391229" y="223408"/>
                        </a:moveTo>
                        <a:cubicBezTo>
                          <a:pt x="386562" y="231885"/>
                          <a:pt x="375989" y="235028"/>
                          <a:pt x="367512" y="230361"/>
                        </a:cubicBezTo>
                        <a:lnTo>
                          <a:pt x="2990" y="31098"/>
                        </a:lnTo>
                        <a:cubicBezTo>
                          <a:pt x="-1296" y="28716"/>
                          <a:pt x="-915" y="19477"/>
                          <a:pt x="3752" y="11000"/>
                        </a:cubicBezTo>
                        <a:lnTo>
                          <a:pt x="3752" y="11000"/>
                        </a:lnTo>
                        <a:cubicBezTo>
                          <a:pt x="8420" y="2523"/>
                          <a:pt x="15373" y="-1668"/>
                          <a:pt x="19564" y="618"/>
                        </a:cubicBezTo>
                        <a:lnTo>
                          <a:pt x="384276" y="199595"/>
                        </a:lnTo>
                        <a:cubicBezTo>
                          <a:pt x="392753" y="204262"/>
                          <a:pt x="395897" y="214930"/>
                          <a:pt x="391229" y="223408"/>
                        </a:cubicBezTo>
                        <a:lnTo>
                          <a:pt x="391229" y="223408"/>
                        </a:ln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:a16="http://schemas.microsoft.com/office/drawing/2014/main" id="{86838279-84CD-46CE-838A-C70586C94201}"/>
                      </a:ext>
                    </a:extLst>
                  </p:cNvPr>
                  <p:cNvSpPr/>
                  <p:nvPr/>
                </p:nvSpPr>
                <p:spPr>
                  <a:xfrm>
                    <a:off x="6097047" y="3372992"/>
                    <a:ext cx="222885" cy="142208"/>
                  </a:xfrm>
                  <a:custGeom>
                    <a:avLst/>
                    <a:gdLst>
                      <a:gd name="connsiteX0" fmla="*/ 222885 w 222885"/>
                      <a:gd name="connsiteY0" fmla="*/ 111538 h 142208"/>
                      <a:gd name="connsiteX1" fmla="*/ 206026 w 222885"/>
                      <a:gd name="connsiteY1" fmla="*/ 142208 h 142208"/>
                      <a:gd name="connsiteX2" fmla="*/ 0 w 222885"/>
                      <a:gd name="connsiteY2" fmla="*/ 27432 h 142208"/>
                      <a:gd name="connsiteX3" fmla="*/ 15049 w 222885"/>
                      <a:gd name="connsiteY3" fmla="*/ 0 h 142208"/>
                      <a:gd name="connsiteX4" fmla="*/ 222885 w 222885"/>
                      <a:gd name="connsiteY4" fmla="*/ 111538 h 142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885" h="142208">
                        <a:moveTo>
                          <a:pt x="222885" y="111538"/>
                        </a:moveTo>
                        <a:cubicBezTo>
                          <a:pt x="219932" y="112014"/>
                          <a:pt x="204121" y="137827"/>
                          <a:pt x="206026" y="142208"/>
                        </a:cubicBezTo>
                        <a:cubicBezTo>
                          <a:pt x="132112" y="109061"/>
                          <a:pt x="63151" y="71057"/>
                          <a:pt x="0" y="27432"/>
                        </a:cubicBezTo>
                        <a:cubicBezTo>
                          <a:pt x="9239" y="19717"/>
                          <a:pt x="12954" y="12764"/>
                          <a:pt x="15049" y="0"/>
                        </a:cubicBezTo>
                        <a:cubicBezTo>
                          <a:pt x="86296" y="28670"/>
                          <a:pt x="155353" y="66770"/>
                          <a:pt x="222885" y="111538"/>
                        </a:cubicBezTo>
                        <a:close/>
                      </a:path>
                    </a:pathLst>
                  </a:custGeom>
                  <a:solidFill>
                    <a:srgbClr val="288A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:a16="http://schemas.microsoft.com/office/drawing/2014/main" id="{161EFDDD-7F18-436B-87CF-4CCC775F8954}"/>
                      </a:ext>
                    </a:extLst>
                  </p:cNvPr>
                  <p:cNvSpPr/>
                  <p:nvPr/>
                </p:nvSpPr>
                <p:spPr>
                  <a:xfrm>
                    <a:off x="6018094" y="3335962"/>
                    <a:ext cx="62001" cy="45973"/>
                  </a:xfrm>
                  <a:custGeom>
                    <a:avLst/>
                    <a:gdLst>
                      <a:gd name="connsiteX0" fmla="*/ 44187 w 62001"/>
                      <a:gd name="connsiteY0" fmla="*/ 39316 h 45973"/>
                      <a:gd name="connsiteX1" fmla="*/ 43330 w 62001"/>
                      <a:gd name="connsiteY1" fmla="*/ 32744 h 45973"/>
                      <a:gd name="connsiteX2" fmla="*/ 45330 w 62001"/>
                      <a:gd name="connsiteY2" fmla="*/ 26553 h 45973"/>
                      <a:gd name="connsiteX3" fmla="*/ 54379 w 62001"/>
                      <a:gd name="connsiteY3" fmla="*/ 22838 h 45973"/>
                      <a:gd name="connsiteX4" fmla="*/ 61903 w 62001"/>
                      <a:gd name="connsiteY4" fmla="*/ 17218 h 45973"/>
                      <a:gd name="connsiteX5" fmla="*/ 60189 w 62001"/>
                      <a:gd name="connsiteY5" fmla="*/ 11789 h 45973"/>
                      <a:gd name="connsiteX6" fmla="*/ 55522 w 62001"/>
                      <a:gd name="connsiteY6" fmla="*/ 8265 h 45973"/>
                      <a:gd name="connsiteX7" fmla="*/ 8373 w 62001"/>
                      <a:gd name="connsiteY7" fmla="*/ 1407 h 45973"/>
                      <a:gd name="connsiteX8" fmla="*/ 1039 w 62001"/>
                      <a:gd name="connsiteY8" fmla="*/ 5312 h 45973"/>
                      <a:gd name="connsiteX9" fmla="*/ 1324 w 62001"/>
                      <a:gd name="connsiteY9" fmla="*/ 14742 h 45973"/>
                      <a:gd name="connsiteX10" fmla="*/ 35805 w 62001"/>
                      <a:gd name="connsiteY10" fmla="*/ 45317 h 45973"/>
                      <a:gd name="connsiteX11" fmla="*/ 44187 w 62001"/>
                      <a:gd name="connsiteY11" fmla="*/ 39316 h 4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001" h="45973">
                        <a:moveTo>
                          <a:pt x="44187" y="39316"/>
                        </a:moveTo>
                        <a:cubicBezTo>
                          <a:pt x="43806" y="37125"/>
                          <a:pt x="43330" y="34935"/>
                          <a:pt x="43330" y="32744"/>
                        </a:cubicBezTo>
                        <a:cubicBezTo>
                          <a:pt x="43330" y="30553"/>
                          <a:pt x="43806" y="28267"/>
                          <a:pt x="45330" y="26553"/>
                        </a:cubicBezTo>
                        <a:cubicBezTo>
                          <a:pt x="47521" y="24076"/>
                          <a:pt x="51140" y="23600"/>
                          <a:pt x="54379" y="22838"/>
                        </a:cubicBezTo>
                        <a:cubicBezTo>
                          <a:pt x="57617" y="22076"/>
                          <a:pt x="61237" y="20457"/>
                          <a:pt x="61903" y="17218"/>
                        </a:cubicBezTo>
                        <a:cubicBezTo>
                          <a:pt x="62284" y="15313"/>
                          <a:pt x="61522" y="13313"/>
                          <a:pt x="60189" y="11789"/>
                        </a:cubicBezTo>
                        <a:cubicBezTo>
                          <a:pt x="58951" y="10265"/>
                          <a:pt x="57141" y="9217"/>
                          <a:pt x="55522" y="8265"/>
                        </a:cubicBezTo>
                        <a:cubicBezTo>
                          <a:pt x="41234" y="549"/>
                          <a:pt x="24280" y="-1832"/>
                          <a:pt x="8373" y="1407"/>
                        </a:cubicBezTo>
                        <a:cubicBezTo>
                          <a:pt x="5611" y="1978"/>
                          <a:pt x="2658" y="2931"/>
                          <a:pt x="1039" y="5312"/>
                        </a:cubicBezTo>
                        <a:cubicBezTo>
                          <a:pt x="-771" y="8074"/>
                          <a:pt x="86" y="11694"/>
                          <a:pt x="1324" y="14742"/>
                        </a:cubicBezTo>
                        <a:cubicBezTo>
                          <a:pt x="7325" y="30363"/>
                          <a:pt x="20374" y="40173"/>
                          <a:pt x="35805" y="45317"/>
                        </a:cubicBezTo>
                        <a:cubicBezTo>
                          <a:pt x="40948" y="47031"/>
                          <a:pt x="45235" y="45507"/>
                          <a:pt x="44187" y="39316"/>
                        </a:cubicBezTo>
                        <a:close/>
                      </a:path>
                    </a:pathLst>
                  </a:custGeom>
                  <a:solidFill>
                    <a:srgbClr val="EDB86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58" name="Graphic 41">
                  <a:extLst>
                    <a:ext uri="{FF2B5EF4-FFF2-40B4-BE49-F238E27FC236}">
                      <a16:creationId xmlns:a16="http://schemas.microsoft.com/office/drawing/2014/main" id="{C520C006-C3D4-44FC-A948-378770BF75DE}"/>
                    </a:ext>
                  </a:extLst>
                </p:cNvPr>
                <p:cNvGrpSpPr/>
                <p:nvPr/>
              </p:nvGrpSpPr>
              <p:grpSpPr>
                <a:xfrm>
                  <a:off x="5927264" y="3324350"/>
                  <a:ext cx="588244" cy="617601"/>
                  <a:chOff x="5927264" y="3324350"/>
                  <a:chExt cx="588244" cy="617601"/>
                </a:xfrm>
              </p:grpSpPr>
              <p:sp>
                <p:nvSpPr>
                  <p:cNvPr id="964" name="Freeform: Shape 963">
                    <a:extLst>
                      <a:ext uri="{FF2B5EF4-FFF2-40B4-BE49-F238E27FC236}">
                        <a16:creationId xmlns:a16="http://schemas.microsoft.com/office/drawing/2014/main" id="{4BC28561-EAB2-43A8-8B81-9D7FE696AF14}"/>
                      </a:ext>
                    </a:extLst>
                  </p:cNvPr>
                  <p:cNvSpPr/>
                  <p:nvPr/>
                </p:nvSpPr>
                <p:spPr>
                  <a:xfrm>
                    <a:off x="5935917" y="3330320"/>
                    <a:ext cx="79977" cy="84486"/>
                  </a:xfrm>
                  <a:custGeom>
                    <a:avLst/>
                    <a:gdLst>
                      <a:gd name="connsiteX0" fmla="*/ 60546 w 79977"/>
                      <a:gd name="connsiteY0" fmla="*/ 84487 h 84486"/>
                      <a:gd name="connsiteX1" fmla="*/ 444 w 79977"/>
                      <a:gd name="connsiteY1" fmla="*/ 0 h 84486"/>
                      <a:gd name="connsiteX2" fmla="*/ 79977 w 79977"/>
                      <a:gd name="connsiteY2" fmla="*/ 67247 h 84486"/>
                      <a:gd name="connsiteX3" fmla="*/ 60546 w 79977"/>
                      <a:gd name="connsiteY3" fmla="*/ 84487 h 84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977" h="84486">
                        <a:moveTo>
                          <a:pt x="60546" y="84487"/>
                        </a:moveTo>
                        <a:cubicBezTo>
                          <a:pt x="60546" y="84487"/>
                          <a:pt x="-6033" y="38481"/>
                          <a:pt x="444" y="0"/>
                        </a:cubicBezTo>
                        <a:cubicBezTo>
                          <a:pt x="27971" y="0"/>
                          <a:pt x="52641" y="18002"/>
                          <a:pt x="79977" y="67247"/>
                        </a:cubicBezTo>
                        <a:cubicBezTo>
                          <a:pt x="71500" y="75152"/>
                          <a:pt x="60546" y="84487"/>
                          <a:pt x="60546" y="84487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:a16="http://schemas.microsoft.com/office/drawing/2014/main" id="{BEF42589-6BEF-49A5-A3AA-3A9EAF77B72E}"/>
                      </a:ext>
                    </a:extLst>
                  </p:cNvPr>
                  <p:cNvSpPr/>
                  <p:nvPr/>
                </p:nvSpPr>
                <p:spPr>
                  <a:xfrm>
                    <a:off x="6118785" y="3524955"/>
                    <a:ext cx="396723" cy="416996"/>
                  </a:xfrm>
                  <a:custGeom>
                    <a:avLst/>
                    <a:gdLst>
                      <a:gd name="connsiteX0" fmla="*/ 389457 w 396723"/>
                      <a:gd name="connsiteY0" fmla="*/ 410488 h 416996"/>
                      <a:gd name="connsiteX1" fmla="*/ 389457 w 396723"/>
                      <a:gd name="connsiteY1" fmla="*/ 410488 h 416996"/>
                      <a:gd name="connsiteX2" fmla="*/ 369264 w 396723"/>
                      <a:gd name="connsiteY2" fmla="*/ 414679 h 416996"/>
                      <a:gd name="connsiteX3" fmla="*/ 1980 w 396723"/>
                      <a:gd name="connsiteY3" fmla="*/ 26440 h 416996"/>
                      <a:gd name="connsiteX4" fmla="*/ 7409 w 396723"/>
                      <a:gd name="connsiteY4" fmla="*/ 6056 h 416996"/>
                      <a:gd name="connsiteX5" fmla="*/ 7409 w 396723"/>
                      <a:gd name="connsiteY5" fmla="*/ 6056 h 416996"/>
                      <a:gd name="connsiteX6" fmla="*/ 27126 w 396723"/>
                      <a:gd name="connsiteY6" fmla="*/ 2532 h 416996"/>
                      <a:gd name="connsiteX7" fmla="*/ 394695 w 396723"/>
                      <a:gd name="connsiteY7" fmla="*/ 390581 h 416996"/>
                      <a:gd name="connsiteX8" fmla="*/ 389457 w 396723"/>
                      <a:gd name="connsiteY8" fmla="*/ 410488 h 416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6723" h="416996">
                        <a:moveTo>
                          <a:pt x="389457" y="410488"/>
                        </a:moveTo>
                        <a:lnTo>
                          <a:pt x="389457" y="410488"/>
                        </a:lnTo>
                        <a:cubicBezTo>
                          <a:pt x="382408" y="417155"/>
                          <a:pt x="373359" y="418965"/>
                          <a:pt x="369264" y="414679"/>
                        </a:cubicBezTo>
                        <a:lnTo>
                          <a:pt x="1980" y="26440"/>
                        </a:lnTo>
                        <a:cubicBezTo>
                          <a:pt x="-2116" y="22058"/>
                          <a:pt x="360" y="12629"/>
                          <a:pt x="7409" y="6056"/>
                        </a:cubicBezTo>
                        <a:lnTo>
                          <a:pt x="7409" y="6056"/>
                        </a:lnTo>
                        <a:cubicBezTo>
                          <a:pt x="14457" y="-611"/>
                          <a:pt x="23030" y="-1754"/>
                          <a:pt x="27126" y="2532"/>
                        </a:cubicBezTo>
                        <a:lnTo>
                          <a:pt x="394695" y="390581"/>
                        </a:lnTo>
                        <a:cubicBezTo>
                          <a:pt x="398791" y="394962"/>
                          <a:pt x="396505" y="403916"/>
                          <a:pt x="389457" y="410488"/>
                        </a:cubicBez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:a16="http://schemas.microsoft.com/office/drawing/2014/main" id="{76BC6D6A-4B55-4DA8-A148-EBF139FFCECA}"/>
                      </a:ext>
                    </a:extLst>
                  </p:cNvPr>
                  <p:cNvSpPr/>
                  <p:nvPr/>
                </p:nvSpPr>
                <p:spPr>
                  <a:xfrm>
                    <a:off x="5985795" y="3384898"/>
                    <a:ext cx="186308" cy="194024"/>
                  </a:xfrm>
                  <a:custGeom>
                    <a:avLst/>
                    <a:gdLst>
                      <a:gd name="connsiteX0" fmla="*/ 186309 w 186308"/>
                      <a:gd name="connsiteY0" fmla="*/ 170021 h 194024"/>
                      <a:gd name="connsiteX1" fmla="*/ 160877 w 186308"/>
                      <a:gd name="connsiteY1" fmla="*/ 194024 h 194024"/>
                      <a:gd name="connsiteX2" fmla="*/ 0 w 186308"/>
                      <a:gd name="connsiteY2" fmla="*/ 21431 h 194024"/>
                      <a:gd name="connsiteX3" fmla="*/ 22670 w 186308"/>
                      <a:gd name="connsiteY3" fmla="*/ 0 h 194024"/>
                      <a:gd name="connsiteX4" fmla="*/ 186309 w 186308"/>
                      <a:gd name="connsiteY4" fmla="*/ 170021 h 194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308" h="194024">
                        <a:moveTo>
                          <a:pt x="186309" y="170021"/>
                        </a:moveTo>
                        <a:cubicBezTo>
                          <a:pt x="183356" y="169545"/>
                          <a:pt x="160401" y="189262"/>
                          <a:pt x="160877" y="194024"/>
                        </a:cubicBezTo>
                        <a:cubicBezTo>
                          <a:pt x="100679" y="139732"/>
                          <a:pt x="46768" y="82391"/>
                          <a:pt x="0" y="21431"/>
                        </a:cubicBezTo>
                        <a:cubicBezTo>
                          <a:pt x="11144" y="16859"/>
                          <a:pt x="16859" y="11430"/>
                          <a:pt x="22670" y="0"/>
                        </a:cubicBezTo>
                        <a:cubicBezTo>
                          <a:pt x="81820" y="49149"/>
                          <a:pt x="135826" y="106585"/>
                          <a:pt x="186309" y="170021"/>
                        </a:cubicBezTo>
                        <a:close/>
                      </a:path>
                    </a:pathLst>
                  </a:custGeom>
                  <a:solidFill>
                    <a:srgbClr val="2496B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:a16="http://schemas.microsoft.com/office/drawing/2014/main" id="{CABC2DB1-1DFF-4251-9C79-F4599F0A5522}"/>
                      </a:ext>
                    </a:extLst>
                  </p:cNvPr>
                  <p:cNvSpPr/>
                  <p:nvPr/>
                </p:nvSpPr>
                <p:spPr>
                  <a:xfrm>
                    <a:off x="5927264" y="3324350"/>
                    <a:ext cx="57602" cy="52537"/>
                  </a:xfrm>
                  <a:custGeom>
                    <a:avLst/>
                    <a:gdLst>
                      <a:gd name="connsiteX0" fmla="*/ 33290 w 57602"/>
                      <a:gd name="connsiteY0" fmla="*/ 47309 h 52537"/>
                      <a:gd name="connsiteX1" fmla="*/ 34528 w 57602"/>
                      <a:gd name="connsiteY1" fmla="*/ 40736 h 52537"/>
                      <a:gd name="connsiteX2" fmla="*/ 38243 w 57602"/>
                      <a:gd name="connsiteY2" fmla="*/ 35402 h 52537"/>
                      <a:gd name="connsiteX3" fmla="*/ 47958 w 57602"/>
                      <a:gd name="connsiteY3" fmla="*/ 34640 h 52537"/>
                      <a:gd name="connsiteX4" fmla="*/ 56912 w 57602"/>
                      <a:gd name="connsiteY4" fmla="*/ 31592 h 52537"/>
                      <a:gd name="connsiteX5" fmla="*/ 57007 w 57602"/>
                      <a:gd name="connsiteY5" fmla="*/ 25877 h 52537"/>
                      <a:gd name="connsiteX6" fmla="*/ 53578 w 57602"/>
                      <a:gd name="connsiteY6" fmla="*/ 21115 h 52537"/>
                      <a:gd name="connsiteX7" fmla="*/ 10811 w 57602"/>
                      <a:gd name="connsiteY7" fmla="*/ 160 h 52537"/>
                      <a:gd name="connsiteX8" fmla="*/ 2715 w 57602"/>
                      <a:gd name="connsiteY8" fmla="*/ 1589 h 52537"/>
                      <a:gd name="connsiteX9" fmla="*/ 48 w 57602"/>
                      <a:gd name="connsiteY9" fmla="*/ 10637 h 52537"/>
                      <a:gd name="connsiteX10" fmla="*/ 23479 w 57602"/>
                      <a:gd name="connsiteY10" fmla="*/ 50357 h 52537"/>
                      <a:gd name="connsiteX11" fmla="*/ 33290 w 57602"/>
                      <a:gd name="connsiteY11" fmla="*/ 47309 h 5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602" h="52537">
                        <a:moveTo>
                          <a:pt x="33290" y="47309"/>
                        </a:moveTo>
                        <a:cubicBezTo>
                          <a:pt x="33671" y="45118"/>
                          <a:pt x="33861" y="42927"/>
                          <a:pt x="34528" y="40736"/>
                        </a:cubicBezTo>
                        <a:cubicBezTo>
                          <a:pt x="35195" y="38641"/>
                          <a:pt x="36338" y="36545"/>
                          <a:pt x="38243" y="35402"/>
                        </a:cubicBezTo>
                        <a:cubicBezTo>
                          <a:pt x="41100" y="33688"/>
                          <a:pt x="44720" y="34355"/>
                          <a:pt x="47958" y="34640"/>
                        </a:cubicBezTo>
                        <a:cubicBezTo>
                          <a:pt x="51292" y="34926"/>
                          <a:pt x="55197" y="34450"/>
                          <a:pt x="56912" y="31592"/>
                        </a:cubicBezTo>
                        <a:cubicBezTo>
                          <a:pt x="57864" y="29878"/>
                          <a:pt x="57769" y="27687"/>
                          <a:pt x="57007" y="25877"/>
                        </a:cubicBezTo>
                        <a:cubicBezTo>
                          <a:pt x="56245" y="24068"/>
                          <a:pt x="54912" y="22544"/>
                          <a:pt x="53578" y="21115"/>
                        </a:cubicBezTo>
                        <a:cubicBezTo>
                          <a:pt x="42339" y="9399"/>
                          <a:pt x="27003" y="1779"/>
                          <a:pt x="10811" y="160"/>
                        </a:cubicBezTo>
                        <a:cubicBezTo>
                          <a:pt x="8049" y="-126"/>
                          <a:pt x="4905" y="-221"/>
                          <a:pt x="2715" y="1589"/>
                        </a:cubicBezTo>
                        <a:cubicBezTo>
                          <a:pt x="143" y="3684"/>
                          <a:pt x="-143" y="7399"/>
                          <a:pt x="48" y="10637"/>
                        </a:cubicBezTo>
                        <a:cubicBezTo>
                          <a:pt x="1000" y="27306"/>
                          <a:pt x="10335" y="40736"/>
                          <a:pt x="23479" y="50357"/>
                        </a:cubicBezTo>
                        <a:cubicBezTo>
                          <a:pt x="27861" y="53690"/>
                          <a:pt x="32337" y="53595"/>
                          <a:pt x="33290" y="47309"/>
                        </a:cubicBezTo>
                        <a:close/>
                      </a:path>
                    </a:pathLst>
                  </a:custGeom>
                  <a:solidFill>
                    <a:srgbClr val="F3929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59" name="Graphic 41">
                  <a:extLst>
                    <a:ext uri="{FF2B5EF4-FFF2-40B4-BE49-F238E27FC236}">
                      <a16:creationId xmlns:a16="http://schemas.microsoft.com/office/drawing/2014/main" id="{AC5E633B-65FC-4E4B-A7D2-911BB1E54833}"/>
                    </a:ext>
                  </a:extLst>
                </p:cNvPr>
                <p:cNvGrpSpPr/>
                <p:nvPr/>
              </p:nvGrpSpPr>
              <p:grpSpPr>
                <a:xfrm>
                  <a:off x="6066281" y="3155818"/>
                  <a:ext cx="374081" cy="647597"/>
                  <a:chOff x="6066281" y="3155818"/>
                  <a:chExt cx="374081" cy="647597"/>
                </a:xfrm>
              </p:grpSpPr>
              <p:sp>
                <p:nvSpPr>
                  <p:cNvPr id="960" name="Freeform: Shape 959">
                    <a:extLst>
                      <a:ext uri="{FF2B5EF4-FFF2-40B4-BE49-F238E27FC236}">
                        <a16:creationId xmlns:a16="http://schemas.microsoft.com/office/drawing/2014/main" id="{D445BE67-FC74-4842-BDC6-634BEDF12A56}"/>
                      </a:ext>
                    </a:extLst>
                  </p:cNvPr>
                  <p:cNvSpPr/>
                  <p:nvPr/>
                </p:nvSpPr>
                <p:spPr>
                  <a:xfrm>
                    <a:off x="6068064" y="3157632"/>
                    <a:ext cx="63939" cy="96393"/>
                  </a:xfrm>
                  <a:custGeom>
                    <a:avLst/>
                    <a:gdLst>
                      <a:gd name="connsiteX0" fmla="*/ 40984 w 63939"/>
                      <a:gd name="connsiteY0" fmla="*/ 96393 h 96393"/>
                      <a:gd name="connsiteX1" fmla="*/ 2789 w 63939"/>
                      <a:gd name="connsiteY1" fmla="*/ 0 h 96393"/>
                      <a:gd name="connsiteX2" fmla="*/ 63940 w 63939"/>
                      <a:gd name="connsiteY2" fmla="*/ 84296 h 96393"/>
                      <a:gd name="connsiteX3" fmla="*/ 40984 w 63939"/>
                      <a:gd name="connsiteY3" fmla="*/ 96393 h 96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939" h="96393">
                        <a:moveTo>
                          <a:pt x="40984" y="96393"/>
                        </a:moveTo>
                        <a:cubicBezTo>
                          <a:pt x="40984" y="96393"/>
                          <a:pt x="-12641" y="35909"/>
                          <a:pt x="2789" y="0"/>
                        </a:cubicBezTo>
                        <a:cubicBezTo>
                          <a:pt x="29554" y="6667"/>
                          <a:pt x="49176" y="30004"/>
                          <a:pt x="63940" y="84296"/>
                        </a:cubicBezTo>
                        <a:cubicBezTo>
                          <a:pt x="53938" y="90011"/>
                          <a:pt x="40984" y="96393"/>
                          <a:pt x="40984" y="96393"/>
                        </a:cubicBezTo>
                        <a:close/>
                      </a:path>
                    </a:pathLst>
                  </a:custGeom>
                  <a:solidFill>
                    <a:srgbClr val="80261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:a16="http://schemas.microsoft.com/office/drawing/2014/main" id="{77B5EF6E-E103-4D92-9FA8-2285A72216B0}"/>
                      </a:ext>
                    </a:extLst>
                  </p:cNvPr>
                  <p:cNvSpPr/>
                  <p:nvPr/>
                </p:nvSpPr>
                <p:spPr>
                  <a:xfrm>
                    <a:off x="6199087" y="3396152"/>
                    <a:ext cx="241275" cy="407263"/>
                  </a:xfrm>
                  <a:custGeom>
                    <a:avLst/>
                    <a:gdLst>
                      <a:gd name="connsiteX0" fmla="*/ 233145 w 241275"/>
                      <a:gd name="connsiteY0" fmla="*/ 405275 h 407263"/>
                      <a:gd name="connsiteX1" fmla="*/ 233145 w 241275"/>
                      <a:gd name="connsiteY1" fmla="*/ 405275 h 407263"/>
                      <a:gd name="connsiteX2" fmla="*/ 207808 w 241275"/>
                      <a:gd name="connsiteY2" fmla="*/ 396226 h 407263"/>
                      <a:gd name="connsiteX3" fmla="*/ 2925 w 241275"/>
                      <a:gd name="connsiteY3" fmla="*/ 29514 h 407263"/>
                      <a:gd name="connsiteX4" fmla="*/ 8355 w 241275"/>
                      <a:gd name="connsiteY4" fmla="*/ 1986 h 407263"/>
                      <a:gd name="connsiteX5" fmla="*/ 8355 w 241275"/>
                      <a:gd name="connsiteY5" fmla="*/ 1986 h 407263"/>
                      <a:gd name="connsiteX6" fmla="*/ 33596 w 241275"/>
                      <a:gd name="connsiteY6" fmla="*/ 11130 h 407263"/>
                      <a:gd name="connsiteX7" fmla="*/ 238193 w 241275"/>
                      <a:gd name="connsiteY7" fmla="*/ 378986 h 407263"/>
                      <a:gd name="connsiteX8" fmla="*/ 233145 w 241275"/>
                      <a:gd name="connsiteY8" fmla="*/ 405275 h 407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1275" h="407263">
                        <a:moveTo>
                          <a:pt x="233145" y="405275"/>
                        </a:moveTo>
                        <a:lnTo>
                          <a:pt x="233145" y="405275"/>
                        </a:lnTo>
                        <a:cubicBezTo>
                          <a:pt x="224763" y="410037"/>
                          <a:pt x="213428" y="405942"/>
                          <a:pt x="207808" y="396226"/>
                        </a:cubicBezTo>
                        <a:lnTo>
                          <a:pt x="2925" y="29514"/>
                        </a:lnTo>
                        <a:cubicBezTo>
                          <a:pt x="-2599" y="19703"/>
                          <a:pt x="-27" y="6749"/>
                          <a:pt x="8355" y="1986"/>
                        </a:cubicBezTo>
                        <a:lnTo>
                          <a:pt x="8355" y="1986"/>
                        </a:lnTo>
                        <a:cubicBezTo>
                          <a:pt x="16737" y="-2776"/>
                          <a:pt x="28071" y="1320"/>
                          <a:pt x="33596" y="11130"/>
                        </a:cubicBezTo>
                        <a:lnTo>
                          <a:pt x="238193" y="378986"/>
                        </a:lnTo>
                        <a:cubicBezTo>
                          <a:pt x="243813" y="388797"/>
                          <a:pt x="241527" y="400512"/>
                          <a:pt x="233145" y="405275"/>
                        </a:cubicBezTo>
                        <a:close/>
                      </a:path>
                    </a:pathLst>
                  </a:custGeom>
                  <a:solidFill>
                    <a:srgbClr val="FFD7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:a16="http://schemas.microsoft.com/office/drawing/2014/main" id="{A5156948-2A92-46EA-8AAF-B532B2E65037}"/>
                      </a:ext>
                    </a:extLst>
                  </p:cNvPr>
                  <p:cNvSpPr/>
                  <p:nvPr/>
                </p:nvSpPr>
                <p:spPr>
                  <a:xfrm>
                    <a:off x="6100857" y="3227926"/>
                    <a:ext cx="134207" cy="201739"/>
                  </a:xfrm>
                  <a:custGeom>
                    <a:avLst/>
                    <a:gdLst>
                      <a:gd name="connsiteX0" fmla="*/ 134207 w 134207"/>
                      <a:gd name="connsiteY0" fmla="*/ 184499 h 201739"/>
                      <a:gd name="connsiteX1" fmla="*/ 103727 w 134207"/>
                      <a:gd name="connsiteY1" fmla="*/ 201740 h 201739"/>
                      <a:gd name="connsiteX2" fmla="*/ 0 w 134207"/>
                      <a:gd name="connsiteY2" fmla="*/ 15430 h 201739"/>
                      <a:gd name="connsiteX3" fmla="*/ 27146 w 134207"/>
                      <a:gd name="connsiteY3" fmla="*/ 0 h 201739"/>
                      <a:gd name="connsiteX4" fmla="*/ 134207 w 134207"/>
                      <a:gd name="connsiteY4" fmla="*/ 184499 h 201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07" h="201739">
                        <a:moveTo>
                          <a:pt x="134207" y="184499"/>
                        </a:moveTo>
                        <a:cubicBezTo>
                          <a:pt x="131540" y="183547"/>
                          <a:pt x="104584" y="197263"/>
                          <a:pt x="103727" y="201740"/>
                        </a:cubicBezTo>
                        <a:cubicBezTo>
                          <a:pt x="62103" y="141446"/>
                          <a:pt x="27146" y="79439"/>
                          <a:pt x="0" y="15430"/>
                        </a:cubicBezTo>
                        <a:cubicBezTo>
                          <a:pt x="11716" y="13335"/>
                          <a:pt x="18574" y="9430"/>
                          <a:pt x="27146" y="0"/>
                        </a:cubicBezTo>
                        <a:cubicBezTo>
                          <a:pt x="69151" y="55531"/>
                          <a:pt x="104203" y="117634"/>
                          <a:pt x="134207" y="184499"/>
                        </a:cubicBezTo>
                        <a:close/>
                      </a:path>
                    </a:pathLst>
                  </a:custGeom>
                  <a:solidFill>
                    <a:srgbClr val="DC487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:a16="http://schemas.microsoft.com/office/drawing/2014/main" id="{645CE2A4-7547-4470-84AE-2E1863E1EEA4}"/>
                      </a:ext>
                    </a:extLst>
                  </p:cNvPr>
                  <p:cNvSpPr/>
                  <p:nvPr/>
                </p:nvSpPr>
                <p:spPr>
                  <a:xfrm>
                    <a:off x="6066281" y="3155818"/>
                    <a:ext cx="44777" cy="55354"/>
                  </a:xfrm>
                  <a:custGeom>
                    <a:avLst/>
                    <a:gdLst>
                      <a:gd name="connsiteX0" fmla="*/ 286 w 44777"/>
                      <a:gd name="connsiteY0" fmla="*/ 8101 h 55354"/>
                      <a:gd name="connsiteX1" fmla="*/ 4572 w 44777"/>
                      <a:gd name="connsiteY1" fmla="*/ 195 h 55354"/>
                      <a:gd name="connsiteX2" fmla="*/ 9430 w 44777"/>
                      <a:gd name="connsiteY2" fmla="*/ 766 h 55354"/>
                      <a:gd name="connsiteX3" fmla="*/ 37433 w 44777"/>
                      <a:gd name="connsiteY3" fmla="*/ 16578 h 55354"/>
                      <a:gd name="connsiteX4" fmla="*/ 44101 w 44777"/>
                      <a:gd name="connsiteY4" fmla="*/ 24674 h 55354"/>
                      <a:gd name="connsiteX5" fmla="*/ 42291 w 44777"/>
                      <a:gd name="connsiteY5" fmla="*/ 34485 h 55354"/>
                      <a:gd name="connsiteX6" fmla="*/ 31718 w 44777"/>
                      <a:gd name="connsiteY6" fmla="*/ 36104 h 55354"/>
                      <a:gd name="connsiteX7" fmla="*/ 21527 w 44777"/>
                      <a:gd name="connsiteY7" fmla="*/ 38962 h 55354"/>
                      <a:gd name="connsiteX8" fmla="*/ 20193 w 44777"/>
                      <a:gd name="connsiteY8" fmla="*/ 47439 h 55354"/>
                      <a:gd name="connsiteX9" fmla="*/ 16669 w 44777"/>
                      <a:gd name="connsiteY9" fmla="*/ 54868 h 55354"/>
                      <a:gd name="connsiteX10" fmla="*/ 5620 w 44777"/>
                      <a:gd name="connsiteY10" fmla="*/ 43724 h 55354"/>
                      <a:gd name="connsiteX11" fmla="*/ 286 w 44777"/>
                      <a:gd name="connsiteY11" fmla="*/ 21340 h 55354"/>
                      <a:gd name="connsiteX12" fmla="*/ 286 w 44777"/>
                      <a:gd name="connsiteY12" fmla="*/ 8101 h 55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777" h="55354">
                        <a:moveTo>
                          <a:pt x="286" y="8101"/>
                        </a:moveTo>
                        <a:cubicBezTo>
                          <a:pt x="571" y="4957"/>
                          <a:pt x="1524" y="1147"/>
                          <a:pt x="4572" y="195"/>
                        </a:cubicBezTo>
                        <a:cubicBezTo>
                          <a:pt x="6191" y="-281"/>
                          <a:pt x="7906" y="195"/>
                          <a:pt x="9430" y="766"/>
                        </a:cubicBezTo>
                        <a:cubicBezTo>
                          <a:pt x="19621" y="4195"/>
                          <a:pt x="29242" y="9625"/>
                          <a:pt x="37433" y="16578"/>
                        </a:cubicBezTo>
                        <a:cubicBezTo>
                          <a:pt x="40100" y="18864"/>
                          <a:pt x="42767" y="21436"/>
                          <a:pt x="44101" y="24674"/>
                        </a:cubicBezTo>
                        <a:cubicBezTo>
                          <a:pt x="45339" y="28008"/>
                          <a:pt x="44958" y="32104"/>
                          <a:pt x="42291" y="34485"/>
                        </a:cubicBezTo>
                        <a:cubicBezTo>
                          <a:pt x="39434" y="36866"/>
                          <a:pt x="35338" y="36485"/>
                          <a:pt x="31718" y="36104"/>
                        </a:cubicBezTo>
                        <a:cubicBezTo>
                          <a:pt x="28099" y="35818"/>
                          <a:pt x="23717" y="36009"/>
                          <a:pt x="21527" y="38962"/>
                        </a:cubicBezTo>
                        <a:cubicBezTo>
                          <a:pt x="19812" y="41343"/>
                          <a:pt x="20193" y="44486"/>
                          <a:pt x="20193" y="47439"/>
                        </a:cubicBezTo>
                        <a:cubicBezTo>
                          <a:pt x="20193" y="50296"/>
                          <a:pt x="19336" y="53725"/>
                          <a:pt x="16669" y="54868"/>
                        </a:cubicBezTo>
                        <a:cubicBezTo>
                          <a:pt x="9811" y="57631"/>
                          <a:pt x="7334" y="47915"/>
                          <a:pt x="5620" y="43724"/>
                        </a:cubicBezTo>
                        <a:cubicBezTo>
                          <a:pt x="2762" y="36580"/>
                          <a:pt x="953" y="28960"/>
                          <a:pt x="286" y="21340"/>
                        </a:cubicBezTo>
                        <a:cubicBezTo>
                          <a:pt x="-95" y="16864"/>
                          <a:pt x="-95" y="12482"/>
                          <a:pt x="286" y="8101"/>
                        </a:cubicBezTo>
                        <a:close/>
                      </a:path>
                    </a:pathLst>
                  </a:custGeom>
                  <a:solidFill>
                    <a:srgbClr val="E9D2A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</p:grpSp>
      <p:grpSp>
        <p:nvGrpSpPr>
          <p:cNvPr id="1013" name="Group 4">
            <a:extLst>
              <a:ext uri="{FF2B5EF4-FFF2-40B4-BE49-F238E27FC236}">
                <a16:creationId xmlns:a16="http://schemas.microsoft.com/office/drawing/2014/main" id="{9935DB4D-EADC-41C4-B43E-8E97D036FADF}"/>
              </a:ext>
            </a:extLst>
          </p:cNvPr>
          <p:cNvGrpSpPr>
            <a:grpSpLocks noChangeAspect="1"/>
          </p:cNvGrpSpPr>
          <p:nvPr/>
        </p:nvGrpSpPr>
        <p:grpSpPr bwMode="auto">
          <a:xfrm rot="18871921">
            <a:off x="-119931" y="3226763"/>
            <a:ext cx="682897" cy="1412660"/>
            <a:chOff x="-24" y="1472"/>
            <a:chExt cx="612" cy="1266"/>
          </a:xfrm>
        </p:grpSpPr>
        <p:sp>
          <p:nvSpPr>
            <p:cNvPr id="1014" name="AutoShape 3">
              <a:extLst>
                <a:ext uri="{FF2B5EF4-FFF2-40B4-BE49-F238E27FC236}">
                  <a16:creationId xmlns:a16="http://schemas.microsoft.com/office/drawing/2014/main" id="{0F43181D-F648-45D2-9C24-58E73A2D7D1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15" name="Freeform 5">
              <a:extLst>
                <a:ext uri="{FF2B5EF4-FFF2-40B4-BE49-F238E27FC236}">
                  <a16:creationId xmlns:a16="http://schemas.microsoft.com/office/drawing/2014/main" id="{EB41E3B5-AAAD-42F2-8322-2C11784D0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66"/>
              <a:ext cx="341" cy="470"/>
            </a:xfrm>
            <a:custGeom>
              <a:avLst/>
              <a:gdLst>
                <a:gd name="T0" fmla="*/ 22 w 142"/>
                <a:gd name="T1" fmla="*/ 28 h 197"/>
                <a:gd name="T2" fmla="*/ 16 w 142"/>
                <a:gd name="T3" fmla="*/ 93 h 197"/>
                <a:gd name="T4" fmla="*/ 97 w 142"/>
                <a:gd name="T5" fmla="*/ 174 h 197"/>
                <a:gd name="T6" fmla="*/ 90 w 142"/>
                <a:gd name="T7" fmla="*/ 196 h 197"/>
                <a:gd name="T8" fmla="*/ 132 w 142"/>
                <a:gd name="T9" fmla="*/ 144 h 197"/>
                <a:gd name="T10" fmla="*/ 50 w 142"/>
                <a:gd name="T11" fmla="*/ 9 h 197"/>
                <a:gd name="T12" fmla="*/ 29 w 142"/>
                <a:gd name="T13" fmla="*/ 20 h 197"/>
                <a:gd name="T14" fmla="*/ 22 w 142"/>
                <a:gd name="T1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7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16" name="Freeform 6">
              <a:extLst>
                <a:ext uri="{FF2B5EF4-FFF2-40B4-BE49-F238E27FC236}">
                  <a16:creationId xmlns:a16="http://schemas.microsoft.com/office/drawing/2014/main" id="{9741D8AB-6851-4B52-9BFD-AA8FEAB8F8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273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  <a:gd name="T26" fmla="*/ 1 w 1"/>
                <a:gd name="T27" fmla="*/ 1 w 1"/>
                <a:gd name="T28" fmla="*/ 1 w 1"/>
                <a:gd name="T29" fmla="*/ 1 w 1"/>
                <a:gd name="T30" fmla="*/ 1 w 1"/>
                <a:gd name="T31" fmla="*/ 1 w 1"/>
                <a:gd name="T3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17" name="Freeform 7">
              <a:extLst>
                <a:ext uri="{FF2B5EF4-FFF2-40B4-BE49-F238E27FC236}">
                  <a16:creationId xmlns:a16="http://schemas.microsoft.com/office/drawing/2014/main" id="{C7234E6A-5B75-4674-BA83-CAFF71527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2287"/>
              <a:ext cx="281" cy="449"/>
            </a:xfrm>
            <a:custGeom>
              <a:avLst/>
              <a:gdLst>
                <a:gd name="T0" fmla="*/ 59 w 117"/>
                <a:gd name="T1" fmla="*/ 2 h 188"/>
                <a:gd name="T2" fmla="*/ 54 w 117"/>
                <a:gd name="T3" fmla="*/ 17 h 188"/>
                <a:gd name="T4" fmla="*/ 54 w 117"/>
                <a:gd name="T5" fmla="*/ 17 h 188"/>
                <a:gd name="T6" fmla="*/ 54 w 117"/>
                <a:gd name="T7" fmla="*/ 17 h 188"/>
                <a:gd name="T8" fmla="*/ 54 w 117"/>
                <a:gd name="T9" fmla="*/ 17 h 188"/>
                <a:gd name="T10" fmla="*/ 54 w 117"/>
                <a:gd name="T11" fmla="*/ 17 h 188"/>
                <a:gd name="T12" fmla="*/ 54 w 117"/>
                <a:gd name="T13" fmla="*/ 17 h 188"/>
                <a:gd name="T14" fmla="*/ 54 w 117"/>
                <a:gd name="T15" fmla="*/ 17 h 188"/>
                <a:gd name="T16" fmla="*/ 54 w 117"/>
                <a:gd name="T17" fmla="*/ 17 h 188"/>
                <a:gd name="T18" fmla="*/ 54 w 117"/>
                <a:gd name="T19" fmla="*/ 17 h 188"/>
                <a:gd name="T20" fmla="*/ 54 w 117"/>
                <a:gd name="T21" fmla="*/ 17 h 188"/>
                <a:gd name="T22" fmla="*/ 54 w 117"/>
                <a:gd name="T23" fmla="*/ 17 h 188"/>
                <a:gd name="T24" fmla="*/ 54 w 117"/>
                <a:gd name="T25" fmla="*/ 17 h 188"/>
                <a:gd name="T26" fmla="*/ 54 w 117"/>
                <a:gd name="T27" fmla="*/ 17 h 188"/>
                <a:gd name="T28" fmla="*/ 26 w 117"/>
                <a:gd name="T29" fmla="*/ 30 h 188"/>
                <a:gd name="T30" fmla="*/ 21 w 117"/>
                <a:gd name="T31" fmla="*/ 31 h 188"/>
                <a:gd name="T32" fmla="*/ 21 w 117"/>
                <a:gd name="T33" fmla="*/ 31 h 188"/>
                <a:gd name="T34" fmla="*/ 21 w 117"/>
                <a:gd name="T35" fmla="*/ 31 h 188"/>
                <a:gd name="T36" fmla="*/ 11 w 117"/>
                <a:gd name="T37" fmla="*/ 24 h 188"/>
                <a:gd name="T38" fmla="*/ 11 w 117"/>
                <a:gd name="T39" fmla="*/ 24 h 188"/>
                <a:gd name="T40" fmla="*/ 10 w 117"/>
                <a:gd name="T41" fmla="*/ 21 h 188"/>
                <a:gd name="T42" fmla="*/ 6 w 117"/>
                <a:gd name="T43" fmla="*/ 84 h 188"/>
                <a:gd name="T44" fmla="*/ 87 w 117"/>
                <a:gd name="T45" fmla="*/ 165 h 188"/>
                <a:gd name="T46" fmla="*/ 80 w 117"/>
                <a:gd name="T47" fmla="*/ 188 h 188"/>
                <a:gd name="T48" fmla="*/ 80 w 117"/>
                <a:gd name="T49" fmla="*/ 187 h 188"/>
                <a:gd name="T50" fmla="*/ 80 w 117"/>
                <a:gd name="T51" fmla="*/ 187 h 188"/>
                <a:gd name="T52" fmla="*/ 80 w 117"/>
                <a:gd name="T53" fmla="*/ 187 h 188"/>
                <a:gd name="T54" fmla="*/ 80 w 117"/>
                <a:gd name="T55" fmla="*/ 187 h 188"/>
                <a:gd name="T56" fmla="*/ 80 w 117"/>
                <a:gd name="T57" fmla="*/ 187 h 188"/>
                <a:gd name="T58" fmla="*/ 80 w 117"/>
                <a:gd name="T59" fmla="*/ 187 h 188"/>
                <a:gd name="T60" fmla="*/ 80 w 117"/>
                <a:gd name="T61" fmla="*/ 187 h 188"/>
                <a:gd name="T62" fmla="*/ 80 w 117"/>
                <a:gd name="T63" fmla="*/ 187 h 188"/>
                <a:gd name="T64" fmla="*/ 81 w 117"/>
                <a:gd name="T65" fmla="*/ 187 h 188"/>
                <a:gd name="T66" fmla="*/ 81 w 117"/>
                <a:gd name="T67" fmla="*/ 187 h 188"/>
                <a:gd name="T68" fmla="*/ 81 w 117"/>
                <a:gd name="T69" fmla="*/ 187 h 188"/>
                <a:gd name="T70" fmla="*/ 117 w 117"/>
                <a:gd name="T71" fmla="*/ 151 h 188"/>
                <a:gd name="T72" fmla="*/ 57 w 117"/>
                <a:gd name="T73" fmla="*/ 31 h 188"/>
                <a:gd name="T74" fmla="*/ 86 w 117"/>
                <a:gd name="T75" fmla="*/ 12 h 188"/>
                <a:gd name="T76" fmla="*/ 58 w 117"/>
                <a:gd name="T7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88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dirty="0"/>
            </a:p>
          </p:txBody>
        </p:sp>
        <p:sp>
          <p:nvSpPr>
            <p:cNvPr id="1018" name="Freeform 8">
              <a:extLst>
                <a:ext uri="{FF2B5EF4-FFF2-40B4-BE49-F238E27FC236}">
                  <a16:creationId xmlns:a16="http://schemas.microsoft.com/office/drawing/2014/main" id="{60277628-EBAE-46A8-B6C9-80BC86275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" y="1467"/>
              <a:ext cx="468" cy="897"/>
            </a:xfrm>
            <a:custGeom>
              <a:avLst/>
              <a:gdLst>
                <a:gd name="T0" fmla="*/ 187 w 195"/>
                <a:gd name="T1" fmla="*/ 361 h 376"/>
                <a:gd name="T2" fmla="*/ 159 w 195"/>
                <a:gd name="T3" fmla="*/ 374 h 376"/>
                <a:gd name="T4" fmla="*/ 144 w 195"/>
                <a:gd name="T5" fmla="*/ 368 h 376"/>
                <a:gd name="T6" fmla="*/ 2 w 195"/>
                <a:gd name="T7" fmla="*/ 17 h 376"/>
                <a:gd name="T8" fmla="*/ 8 w 195"/>
                <a:gd name="T9" fmla="*/ 2 h 376"/>
                <a:gd name="T10" fmla="*/ 23 w 195"/>
                <a:gd name="T11" fmla="*/ 8 h 376"/>
                <a:gd name="T12" fmla="*/ 192 w 195"/>
                <a:gd name="T13" fmla="*/ 346 h 376"/>
                <a:gd name="T14" fmla="*/ 187 w 195"/>
                <a:gd name="T15" fmla="*/ 3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76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19" name="Freeform 9">
              <a:extLst>
                <a:ext uri="{FF2B5EF4-FFF2-40B4-BE49-F238E27FC236}">
                  <a16:creationId xmlns:a16="http://schemas.microsoft.com/office/drawing/2014/main" id="{C7614834-6E0D-419D-B34F-CD4369B98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1844"/>
              <a:ext cx="120" cy="222"/>
            </a:xfrm>
            <a:custGeom>
              <a:avLst/>
              <a:gdLst>
                <a:gd name="T0" fmla="*/ 35 w 50"/>
                <a:gd name="T1" fmla="*/ 42 h 93"/>
                <a:gd name="T2" fmla="*/ 45 w 50"/>
                <a:gd name="T3" fmla="*/ 90 h 93"/>
                <a:gd name="T4" fmla="*/ 16 w 50"/>
                <a:gd name="T5" fmla="*/ 51 h 93"/>
                <a:gd name="T6" fmla="*/ 6 w 50"/>
                <a:gd name="T7" fmla="*/ 3 h 93"/>
                <a:gd name="T8" fmla="*/ 35 w 5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20" name="Freeform 10">
              <a:extLst>
                <a:ext uri="{FF2B5EF4-FFF2-40B4-BE49-F238E27FC236}">
                  <a16:creationId xmlns:a16="http://schemas.microsoft.com/office/drawing/2014/main" id="{27AAD780-5376-467A-A4FB-F2EE71377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2"/>
              <a:ext cx="14" cy="26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6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21" name="Freeform 11">
              <a:extLst>
                <a:ext uri="{FF2B5EF4-FFF2-40B4-BE49-F238E27FC236}">
                  <a16:creationId xmlns:a16="http://schemas.microsoft.com/office/drawing/2014/main" id="{1479FB8C-0C76-49CF-9C17-1DB57EAEF3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" y="2328"/>
              <a:ext cx="103" cy="33"/>
            </a:xfrm>
            <a:custGeom>
              <a:avLst/>
              <a:gdLst>
                <a:gd name="T0" fmla="*/ 10 w 43"/>
                <a:gd name="T1" fmla="*/ 14 h 14"/>
                <a:gd name="T2" fmla="*/ 10 w 43"/>
                <a:gd name="T3" fmla="*/ 14 h 14"/>
                <a:gd name="T4" fmla="*/ 10 w 43"/>
                <a:gd name="T5" fmla="*/ 14 h 14"/>
                <a:gd name="T6" fmla="*/ 10 w 43"/>
                <a:gd name="T7" fmla="*/ 14 h 14"/>
                <a:gd name="T8" fmla="*/ 15 w 43"/>
                <a:gd name="T9" fmla="*/ 13 h 14"/>
                <a:gd name="T10" fmla="*/ 10 w 43"/>
                <a:gd name="T11" fmla="*/ 14 h 14"/>
                <a:gd name="T12" fmla="*/ 15 w 43"/>
                <a:gd name="T13" fmla="*/ 13 h 14"/>
                <a:gd name="T14" fmla="*/ 0 w 43"/>
                <a:gd name="T15" fmla="*/ 7 h 14"/>
                <a:gd name="T16" fmla="*/ 0 w 43"/>
                <a:gd name="T17" fmla="*/ 7 h 14"/>
                <a:gd name="T18" fmla="*/ 0 w 43"/>
                <a:gd name="T19" fmla="*/ 7 h 14"/>
                <a:gd name="T20" fmla="*/ 0 w 43"/>
                <a:gd name="T21" fmla="*/ 7 h 14"/>
                <a:gd name="T22" fmla="*/ 0 w 43"/>
                <a:gd name="T23" fmla="*/ 7 h 14"/>
                <a:gd name="T24" fmla="*/ 0 w 43"/>
                <a:gd name="T25" fmla="*/ 7 h 14"/>
                <a:gd name="T26" fmla="*/ 43 w 43"/>
                <a:gd name="T27" fmla="*/ 0 h 14"/>
                <a:gd name="T28" fmla="*/ 43 w 43"/>
                <a:gd name="T29" fmla="*/ 0 h 14"/>
                <a:gd name="T30" fmla="*/ 43 w 43"/>
                <a:gd name="T31" fmla="*/ 0 h 14"/>
                <a:gd name="T32" fmla="*/ 43 w 43"/>
                <a:gd name="T33" fmla="*/ 0 h 14"/>
                <a:gd name="T34" fmla="*/ 43 w 43"/>
                <a:gd name="T35" fmla="*/ 0 h 14"/>
                <a:gd name="T36" fmla="*/ 43 w 43"/>
                <a:gd name="T37" fmla="*/ 0 h 14"/>
                <a:gd name="T38" fmla="*/ 43 w 43"/>
                <a:gd name="T39" fmla="*/ 0 h 14"/>
                <a:gd name="T40" fmla="*/ 43 w 43"/>
                <a:gd name="T41" fmla="*/ 0 h 14"/>
                <a:gd name="T42" fmla="*/ 43 w 43"/>
                <a:gd name="T43" fmla="*/ 0 h 14"/>
                <a:gd name="T44" fmla="*/ 43 w 43"/>
                <a:gd name="T45" fmla="*/ 0 h 14"/>
                <a:gd name="T46" fmla="*/ 43 w 43"/>
                <a:gd name="T47" fmla="*/ 0 h 14"/>
                <a:gd name="T48" fmla="*/ 43 w 43"/>
                <a:gd name="T49" fmla="*/ 0 h 14"/>
                <a:gd name="T50" fmla="*/ 43 w 43"/>
                <a:gd name="T51" fmla="*/ 0 h 14"/>
                <a:gd name="T52" fmla="*/ 43 w 43"/>
                <a:gd name="T53" fmla="*/ 0 h 14"/>
                <a:gd name="T54" fmla="*/ 43 w 43"/>
                <a:gd name="T55" fmla="*/ 0 h 14"/>
                <a:gd name="T56" fmla="*/ 43 w 43"/>
                <a:gd name="T57" fmla="*/ 0 h 14"/>
                <a:gd name="T58" fmla="*/ 43 w 43"/>
                <a:gd name="T59" fmla="*/ 0 h 14"/>
                <a:gd name="T60" fmla="*/ 43 w 43"/>
                <a:gd name="T61" fmla="*/ 0 h 14"/>
                <a:gd name="T62" fmla="*/ 43 w 43"/>
                <a:gd name="T63" fmla="*/ 0 h 14"/>
                <a:gd name="T64" fmla="*/ 43 w 43"/>
                <a:gd name="T65" fmla="*/ 0 h 14"/>
                <a:gd name="T66" fmla="*/ 43 w 43"/>
                <a:gd name="T67" fmla="*/ 0 h 14"/>
                <a:gd name="T68" fmla="*/ 43 w 43"/>
                <a:gd name="T69" fmla="*/ 0 h 14"/>
                <a:gd name="T70" fmla="*/ 43 w 43"/>
                <a:gd name="T71" fmla="*/ 0 h 14"/>
                <a:gd name="T72" fmla="*/ 43 w 43"/>
                <a:gd name="T73" fmla="*/ 0 h 14"/>
                <a:gd name="T74" fmla="*/ 43 w 43"/>
                <a:gd name="T75" fmla="*/ 0 h 14"/>
                <a:gd name="T76" fmla="*/ 43 w 43"/>
                <a:gd name="T77" fmla="*/ 0 h 14"/>
                <a:gd name="T78" fmla="*/ 43 w 43"/>
                <a:gd name="T79" fmla="*/ 0 h 14"/>
                <a:gd name="T80" fmla="*/ 43 w 43"/>
                <a:gd name="T81" fmla="*/ 0 h 14"/>
                <a:gd name="T82" fmla="*/ 43 w 43"/>
                <a:gd name="T83" fmla="*/ 0 h 14"/>
                <a:gd name="T84" fmla="*/ 43 w 43"/>
                <a:gd name="T85" fmla="*/ 0 h 14"/>
                <a:gd name="T86" fmla="*/ 43 w 43"/>
                <a:gd name="T87" fmla="*/ 0 h 14"/>
                <a:gd name="T88" fmla="*/ 43 w 43"/>
                <a:gd name="T89" fmla="*/ 0 h 14"/>
                <a:gd name="T90" fmla="*/ 43 w 43"/>
                <a:gd name="T91" fmla="*/ 0 h 14"/>
                <a:gd name="T92" fmla="*/ 43 w 43"/>
                <a:gd name="T93" fmla="*/ 0 h 14"/>
                <a:gd name="T94" fmla="*/ 43 w 43"/>
                <a:gd name="T95" fmla="*/ 0 h 14"/>
                <a:gd name="T96" fmla="*/ 43 w 43"/>
                <a:gd name="T97" fmla="*/ 0 h 14"/>
                <a:gd name="T98" fmla="*/ 43 w 43"/>
                <a:gd name="T99" fmla="*/ 0 h 14"/>
                <a:gd name="T100" fmla="*/ 43 w 43"/>
                <a:gd name="T101" fmla="*/ 0 h 14"/>
                <a:gd name="T102" fmla="*/ 43 w 43"/>
                <a:gd name="T10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22" name="Freeform 12">
              <a:extLst>
                <a:ext uri="{FF2B5EF4-FFF2-40B4-BE49-F238E27FC236}">
                  <a16:creationId xmlns:a16="http://schemas.microsoft.com/office/drawing/2014/main" id="{A2E92EB4-316B-4BE4-A15A-C81D20550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0"/>
              <a:ext cx="458" cy="891"/>
            </a:xfrm>
            <a:custGeom>
              <a:avLst/>
              <a:gdLst>
                <a:gd name="T0" fmla="*/ 11 w 191"/>
                <a:gd name="T1" fmla="*/ 0 h 374"/>
                <a:gd name="T2" fmla="*/ 6 w 191"/>
                <a:gd name="T3" fmla="*/ 1 h 374"/>
                <a:gd name="T4" fmla="*/ 6 w 191"/>
                <a:gd name="T5" fmla="*/ 1 h 374"/>
                <a:gd name="T6" fmla="*/ 0 w 191"/>
                <a:gd name="T7" fmla="*/ 12 h 374"/>
                <a:gd name="T8" fmla="*/ 0 w 191"/>
                <a:gd name="T9" fmla="*/ 16 h 374"/>
                <a:gd name="T10" fmla="*/ 142 w 191"/>
                <a:gd name="T11" fmla="*/ 367 h 374"/>
                <a:gd name="T12" fmla="*/ 142 w 191"/>
                <a:gd name="T13" fmla="*/ 367 h 374"/>
                <a:gd name="T14" fmla="*/ 142 w 191"/>
                <a:gd name="T15" fmla="*/ 367 h 374"/>
                <a:gd name="T16" fmla="*/ 142 w 191"/>
                <a:gd name="T17" fmla="*/ 367 h 374"/>
                <a:gd name="T18" fmla="*/ 142 w 191"/>
                <a:gd name="T19" fmla="*/ 367 h 374"/>
                <a:gd name="T20" fmla="*/ 152 w 191"/>
                <a:gd name="T21" fmla="*/ 374 h 374"/>
                <a:gd name="T22" fmla="*/ 152 w 191"/>
                <a:gd name="T23" fmla="*/ 374 h 374"/>
                <a:gd name="T24" fmla="*/ 152 w 191"/>
                <a:gd name="T25" fmla="*/ 374 h 374"/>
                <a:gd name="T26" fmla="*/ 157 w 191"/>
                <a:gd name="T27" fmla="*/ 373 h 374"/>
                <a:gd name="T28" fmla="*/ 157 w 191"/>
                <a:gd name="T29" fmla="*/ 373 h 374"/>
                <a:gd name="T30" fmla="*/ 185 w 191"/>
                <a:gd name="T31" fmla="*/ 360 h 374"/>
                <a:gd name="T32" fmla="*/ 185 w 191"/>
                <a:gd name="T33" fmla="*/ 360 h 374"/>
                <a:gd name="T34" fmla="*/ 185 w 191"/>
                <a:gd name="T35" fmla="*/ 360 h 374"/>
                <a:gd name="T36" fmla="*/ 185 w 191"/>
                <a:gd name="T37" fmla="*/ 360 h 374"/>
                <a:gd name="T38" fmla="*/ 185 w 191"/>
                <a:gd name="T39" fmla="*/ 360 h 374"/>
                <a:gd name="T40" fmla="*/ 185 w 191"/>
                <a:gd name="T41" fmla="*/ 360 h 374"/>
                <a:gd name="T42" fmla="*/ 185 w 191"/>
                <a:gd name="T43" fmla="*/ 360 h 374"/>
                <a:gd name="T44" fmla="*/ 185 w 191"/>
                <a:gd name="T45" fmla="*/ 360 h 374"/>
                <a:gd name="T46" fmla="*/ 185 w 191"/>
                <a:gd name="T47" fmla="*/ 360 h 374"/>
                <a:gd name="T48" fmla="*/ 185 w 191"/>
                <a:gd name="T49" fmla="*/ 360 h 374"/>
                <a:gd name="T50" fmla="*/ 185 w 191"/>
                <a:gd name="T51" fmla="*/ 360 h 374"/>
                <a:gd name="T52" fmla="*/ 185 w 191"/>
                <a:gd name="T53" fmla="*/ 360 h 374"/>
                <a:gd name="T54" fmla="*/ 185 w 191"/>
                <a:gd name="T55" fmla="*/ 360 h 374"/>
                <a:gd name="T56" fmla="*/ 185 w 191"/>
                <a:gd name="T57" fmla="*/ 360 h 374"/>
                <a:gd name="T58" fmla="*/ 185 w 191"/>
                <a:gd name="T59" fmla="*/ 360 h 374"/>
                <a:gd name="T60" fmla="*/ 185 w 191"/>
                <a:gd name="T61" fmla="*/ 360 h 374"/>
                <a:gd name="T62" fmla="*/ 185 w 191"/>
                <a:gd name="T63" fmla="*/ 360 h 374"/>
                <a:gd name="T64" fmla="*/ 185 w 191"/>
                <a:gd name="T65" fmla="*/ 360 h 374"/>
                <a:gd name="T66" fmla="*/ 185 w 191"/>
                <a:gd name="T67" fmla="*/ 360 h 374"/>
                <a:gd name="T68" fmla="*/ 185 w 191"/>
                <a:gd name="T69" fmla="*/ 360 h 374"/>
                <a:gd name="T70" fmla="*/ 185 w 191"/>
                <a:gd name="T71" fmla="*/ 360 h 374"/>
                <a:gd name="T72" fmla="*/ 185 w 191"/>
                <a:gd name="T73" fmla="*/ 360 h 374"/>
                <a:gd name="T74" fmla="*/ 185 w 191"/>
                <a:gd name="T75" fmla="*/ 360 h 374"/>
                <a:gd name="T76" fmla="*/ 185 w 191"/>
                <a:gd name="T77" fmla="*/ 360 h 374"/>
                <a:gd name="T78" fmla="*/ 185 w 191"/>
                <a:gd name="T79" fmla="*/ 360 h 374"/>
                <a:gd name="T80" fmla="*/ 185 w 191"/>
                <a:gd name="T81" fmla="*/ 360 h 374"/>
                <a:gd name="T82" fmla="*/ 185 w 191"/>
                <a:gd name="T83" fmla="*/ 360 h 374"/>
                <a:gd name="T84" fmla="*/ 191 w 191"/>
                <a:gd name="T85" fmla="*/ 349 h 374"/>
                <a:gd name="T86" fmla="*/ 168 w 191"/>
                <a:gd name="T87" fmla="*/ 360 h 374"/>
                <a:gd name="T88" fmla="*/ 163 w 191"/>
                <a:gd name="T89" fmla="*/ 361 h 374"/>
                <a:gd name="T90" fmla="*/ 153 w 191"/>
                <a:gd name="T91" fmla="*/ 354 h 374"/>
                <a:gd name="T92" fmla="*/ 108 w 191"/>
                <a:gd name="T93" fmla="*/ 242 h 374"/>
                <a:gd name="T94" fmla="*/ 88 w 191"/>
                <a:gd name="T95" fmla="*/ 208 h 374"/>
                <a:gd name="T96" fmla="*/ 76 w 191"/>
                <a:gd name="T97" fmla="*/ 162 h 374"/>
                <a:gd name="T98" fmla="*/ 11 w 191"/>
                <a:gd name="T99" fmla="*/ 3 h 374"/>
                <a:gd name="T100" fmla="*/ 11 w 191"/>
                <a:gd name="T101" fmla="*/ 0 h 374"/>
                <a:gd name="T102" fmla="*/ 11 w 191"/>
                <a:gd name="T10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7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23" name="Freeform 13">
              <a:extLst>
                <a:ext uri="{FF2B5EF4-FFF2-40B4-BE49-F238E27FC236}">
                  <a16:creationId xmlns:a16="http://schemas.microsoft.com/office/drawing/2014/main" id="{31FD3A8B-C375-4370-9625-FE4FA064C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56"/>
              <a:ext cx="81" cy="191"/>
            </a:xfrm>
            <a:custGeom>
              <a:avLst/>
              <a:gdLst>
                <a:gd name="T0" fmla="*/ 2 w 34"/>
                <a:gd name="T1" fmla="*/ 0 h 80"/>
                <a:gd name="T2" fmla="*/ 14 w 34"/>
                <a:gd name="T3" fmla="*/ 46 h 80"/>
                <a:gd name="T4" fmla="*/ 34 w 34"/>
                <a:gd name="T5" fmla="*/ 80 h 80"/>
                <a:gd name="T6" fmla="*/ 2 w 3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024" name="Graphic 11709">
            <a:extLst>
              <a:ext uri="{FF2B5EF4-FFF2-40B4-BE49-F238E27FC236}">
                <a16:creationId xmlns:a16="http://schemas.microsoft.com/office/drawing/2014/main" id="{CA4D5C12-095E-4B13-BA74-E267D823155E}"/>
              </a:ext>
            </a:extLst>
          </p:cNvPr>
          <p:cNvGrpSpPr/>
          <p:nvPr/>
        </p:nvGrpSpPr>
        <p:grpSpPr>
          <a:xfrm rot="20400997">
            <a:off x="11107543" y="842563"/>
            <a:ext cx="2168913" cy="789557"/>
            <a:chOff x="5634037" y="3243322"/>
            <a:chExt cx="924539" cy="371700"/>
          </a:xfrm>
        </p:grpSpPr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C33CDB12-B78C-48F4-AE0A-EB4967E1DAFD}"/>
                </a:ext>
              </a:extLst>
            </p:cNvPr>
            <p:cNvSpPr/>
            <p:nvPr/>
          </p:nvSpPr>
          <p:spPr>
            <a:xfrm>
              <a:off x="5634037" y="3243322"/>
              <a:ext cx="924444" cy="371700"/>
            </a:xfrm>
            <a:custGeom>
              <a:avLst/>
              <a:gdLst>
                <a:gd name="connsiteX0" fmla="*/ 125159 w 924444"/>
                <a:gd name="connsiteY0" fmla="*/ 244923 h 371700"/>
                <a:gd name="connsiteX1" fmla="*/ 853726 w 924444"/>
                <a:gd name="connsiteY1" fmla="*/ 2131 h 371700"/>
                <a:gd name="connsiteX2" fmla="*/ 906399 w 924444"/>
                <a:gd name="connsiteY2" fmla="*/ 28420 h 371700"/>
                <a:gd name="connsiteX3" fmla="*/ 922306 w 924444"/>
                <a:gd name="connsiteY3" fmla="*/ 76235 h 371700"/>
                <a:gd name="connsiteX4" fmla="*/ 895922 w 924444"/>
                <a:gd name="connsiteY4" fmla="*/ 128813 h 371700"/>
                <a:gd name="connsiteX5" fmla="*/ 167450 w 924444"/>
                <a:gd name="connsiteY5" fmla="*/ 371701 h 371700"/>
                <a:gd name="connsiteX6" fmla="*/ 81058 w 924444"/>
                <a:gd name="connsiteY6" fmla="*/ 364176 h 371700"/>
                <a:gd name="connsiteX7" fmla="*/ 0 w 924444"/>
                <a:gd name="connsiteY7" fmla="*/ 357127 h 371700"/>
                <a:gd name="connsiteX8" fmla="*/ 60579 w 924444"/>
                <a:gd name="connsiteY8" fmla="*/ 302835 h 371700"/>
                <a:gd name="connsiteX9" fmla="*/ 125159 w 924444"/>
                <a:gd name="connsiteY9" fmla="*/ 244923 h 3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4444" h="371700">
                  <a:moveTo>
                    <a:pt x="125159" y="244923"/>
                  </a:moveTo>
                  <a:lnTo>
                    <a:pt x="853726" y="2131"/>
                  </a:lnTo>
                  <a:cubicBezTo>
                    <a:pt x="875538" y="-5108"/>
                    <a:pt x="899160" y="6703"/>
                    <a:pt x="906399" y="28420"/>
                  </a:cubicBezTo>
                  <a:lnTo>
                    <a:pt x="922306" y="76235"/>
                  </a:lnTo>
                  <a:cubicBezTo>
                    <a:pt x="929545" y="98047"/>
                    <a:pt x="917829" y="121574"/>
                    <a:pt x="895922" y="128813"/>
                  </a:cubicBezTo>
                  <a:lnTo>
                    <a:pt x="167450" y="371701"/>
                  </a:lnTo>
                  <a:lnTo>
                    <a:pt x="81058" y="364176"/>
                  </a:lnTo>
                  <a:lnTo>
                    <a:pt x="0" y="357127"/>
                  </a:lnTo>
                  <a:lnTo>
                    <a:pt x="60579" y="302835"/>
                  </a:lnTo>
                  <a:lnTo>
                    <a:pt x="125159" y="244923"/>
                  </a:lnTo>
                  <a:close/>
                </a:path>
              </a:pathLst>
            </a:custGeom>
            <a:solidFill>
              <a:srgbClr val="009F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D956BE52-95C2-4A97-917D-11A0DDC73EFA}"/>
                </a:ext>
              </a:extLst>
            </p:cNvPr>
            <p:cNvSpPr/>
            <p:nvPr/>
          </p:nvSpPr>
          <p:spPr>
            <a:xfrm>
              <a:off x="5780340" y="3295649"/>
              <a:ext cx="778140" cy="319373"/>
            </a:xfrm>
            <a:custGeom>
              <a:avLst/>
              <a:gdLst>
                <a:gd name="connsiteX0" fmla="*/ 0 w 778140"/>
                <a:gd name="connsiteY0" fmla="*/ 255937 h 319373"/>
                <a:gd name="connsiteX1" fmla="*/ 768001 w 778140"/>
                <a:gd name="connsiteY1" fmla="*/ 0 h 319373"/>
                <a:gd name="connsiteX2" fmla="*/ 776002 w 778140"/>
                <a:gd name="connsiteY2" fmla="*/ 23908 h 319373"/>
                <a:gd name="connsiteX3" fmla="*/ 749618 w 778140"/>
                <a:gd name="connsiteY3" fmla="*/ 76486 h 319373"/>
                <a:gd name="connsiteX4" fmla="*/ 21146 w 778140"/>
                <a:gd name="connsiteY4" fmla="*/ 319373 h 319373"/>
                <a:gd name="connsiteX5" fmla="*/ 0 w 778140"/>
                <a:gd name="connsiteY5" fmla="*/ 255937 h 31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140" h="319373">
                  <a:moveTo>
                    <a:pt x="0" y="255937"/>
                  </a:moveTo>
                  <a:lnTo>
                    <a:pt x="768001" y="0"/>
                  </a:lnTo>
                  <a:lnTo>
                    <a:pt x="776002" y="23908"/>
                  </a:lnTo>
                  <a:cubicBezTo>
                    <a:pt x="783241" y="45720"/>
                    <a:pt x="771525" y="69247"/>
                    <a:pt x="749618" y="76486"/>
                  </a:cubicBezTo>
                  <a:lnTo>
                    <a:pt x="21146" y="319373"/>
                  </a:lnTo>
                  <a:lnTo>
                    <a:pt x="0" y="255937"/>
                  </a:lnTo>
                  <a:close/>
                </a:path>
              </a:pathLst>
            </a:custGeom>
            <a:solidFill>
              <a:srgbClr val="0071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3251BB57-33D4-4554-A01B-C50E8275DCEF}"/>
                </a:ext>
              </a:extLst>
            </p:cNvPr>
            <p:cNvSpPr/>
            <p:nvPr/>
          </p:nvSpPr>
          <p:spPr>
            <a:xfrm>
              <a:off x="5634037" y="3488244"/>
              <a:ext cx="167449" cy="126777"/>
            </a:xfrm>
            <a:custGeom>
              <a:avLst/>
              <a:gdLst>
                <a:gd name="connsiteX0" fmla="*/ 125159 w 167449"/>
                <a:gd name="connsiteY0" fmla="*/ 0 h 126777"/>
                <a:gd name="connsiteX1" fmla="*/ 167450 w 167449"/>
                <a:gd name="connsiteY1" fmla="*/ 126778 h 126777"/>
                <a:gd name="connsiteX2" fmla="*/ 81058 w 167449"/>
                <a:gd name="connsiteY2" fmla="*/ 119253 h 126777"/>
                <a:gd name="connsiteX3" fmla="*/ 0 w 167449"/>
                <a:gd name="connsiteY3" fmla="*/ 112205 h 126777"/>
                <a:gd name="connsiteX4" fmla="*/ 60579 w 167449"/>
                <a:gd name="connsiteY4" fmla="*/ 57912 h 12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49" h="126777">
                  <a:moveTo>
                    <a:pt x="125159" y="0"/>
                  </a:moveTo>
                  <a:lnTo>
                    <a:pt x="167450" y="126778"/>
                  </a:lnTo>
                  <a:lnTo>
                    <a:pt x="81058" y="119253"/>
                  </a:lnTo>
                  <a:lnTo>
                    <a:pt x="0" y="112205"/>
                  </a:lnTo>
                  <a:lnTo>
                    <a:pt x="60579" y="57912"/>
                  </a:lnTo>
                  <a:close/>
                </a:path>
              </a:pathLst>
            </a:custGeom>
            <a:solidFill>
              <a:srgbClr val="FFE2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4310B990-2495-4602-A62B-41DD5431A2FB}"/>
                </a:ext>
              </a:extLst>
            </p:cNvPr>
            <p:cNvSpPr/>
            <p:nvPr/>
          </p:nvSpPr>
          <p:spPr>
            <a:xfrm>
              <a:off x="5634037" y="3546156"/>
              <a:ext cx="81057" cy="61341"/>
            </a:xfrm>
            <a:custGeom>
              <a:avLst/>
              <a:gdLst>
                <a:gd name="connsiteX0" fmla="*/ 60579 w 81057"/>
                <a:gd name="connsiteY0" fmla="*/ 0 h 61341"/>
                <a:gd name="connsiteX1" fmla="*/ 81058 w 81057"/>
                <a:gd name="connsiteY1" fmla="*/ 61341 h 61341"/>
                <a:gd name="connsiteX2" fmla="*/ 0 w 81057"/>
                <a:gd name="connsiteY2" fmla="*/ 54293 h 6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57" h="61341">
                  <a:moveTo>
                    <a:pt x="60579" y="0"/>
                  </a:moveTo>
                  <a:lnTo>
                    <a:pt x="81058" y="61341"/>
                  </a:lnTo>
                  <a:lnTo>
                    <a:pt x="0" y="54293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61003A45-AF3D-4674-A84D-7A816332CCC0}"/>
                </a:ext>
              </a:extLst>
            </p:cNvPr>
            <p:cNvSpPr/>
            <p:nvPr/>
          </p:nvSpPr>
          <p:spPr>
            <a:xfrm>
              <a:off x="6413086" y="3243322"/>
              <a:ext cx="145394" cy="153673"/>
            </a:xfrm>
            <a:custGeom>
              <a:avLst/>
              <a:gdLst>
                <a:gd name="connsiteX0" fmla="*/ 0 w 145394"/>
                <a:gd name="connsiteY0" fmla="*/ 26991 h 153673"/>
                <a:gd name="connsiteX1" fmla="*/ 74676 w 145394"/>
                <a:gd name="connsiteY1" fmla="*/ 2131 h 153673"/>
                <a:gd name="connsiteX2" fmla="*/ 127349 w 145394"/>
                <a:gd name="connsiteY2" fmla="*/ 28420 h 153673"/>
                <a:gd name="connsiteX3" fmla="*/ 143256 w 145394"/>
                <a:gd name="connsiteY3" fmla="*/ 76235 h 153673"/>
                <a:gd name="connsiteX4" fmla="*/ 116872 w 145394"/>
                <a:gd name="connsiteY4" fmla="*/ 128813 h 153673"/>
                <a:gd name="connsiteX5" fmla="*/ 42196 w 145394"/>
                <a:gd name="connsiteY5" fmla="*/ 153673 h 153673"/>
                <a:gd name="connsiteX6" fmla="*/ 0 w 145394"/>
                <a:gd name="connsiteY6" fmla="*/ 26991 h 15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394" h="153673">
                  <a:moveTo>
                    <a:pt x="0" y="26991"/>
                  </a:moveTo>
                  <a:lnTo>
                    <a:pt x="74676" y="2131"/>
                  </a:lnTo>
                  <a:cubicBezTo>
                    <a:pt x="96488" y="-5108"/>
                    <a:pt x="120110" y="6703"/>
                    <a:pt x="127349" y="28420"/>
                  </a:cubicBezTo>
                  <a:lnTo>
                    <a:pt x="143256" y="76235"/>
                  </a:lnTo>
                  <a:cubicBezTo>
                    <a:pt x="150495" y="98047"/>
                    <a:pt x="138779" y="121574"/>
                    <a:pt x="116872" y="128813"/>
                  </a:cubicBezTo>
                  <a:lnTo>
                    <a:pt x="42196" y="153673"/>
                  </a:lnTo>
                  <a:lnTo>
                    <a:pt x="0" y="26991"/>
                  </a:lnTo>
                  <a:close/>
                </a:path>
              </a:pathLst>
            </a:custGeom>
            <a:solidFill>
              <a:srgbClr val="FFD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57661532-41B4-4BFE-B696-0ED0DC4ED850}"/>
                </a:ext>
              </a:extLst>
            </p:cNvPr>
            <p:cNvSpPr/>
            <p:nvPr/>
          </p:nvSpPr>
          <p:spPr>
            <a:xfrm rot="-6505988">
              <a:off x="6345258" y="3317754"/>
              <a:ext cx="133636" cy="46577"/>
            </a:xfrm>
            <a:custGeom>
              <a:avLst/>
              <a:gdLst>
                <a:gd name="connsiteX0" fmla="*/ 0 w 133636"/>
                <a:gd name="connsiteY0" fmla="*/ 0 h 46577"/>
                <a:gd name="connsiteX1" fmla="*/ 133637 w 133636"/>
                <a:gd name="connsiteY1" fmla="*/ 0 h 46577"/>
                <a:gd name="connsiteX2" fmla="*/ 133637 w 133636"/>
                <a:gd name="connsiteY2" fmla="*/ 46578 h 46577"/>
                <a:gd name="connsiteX3" fmla="*/ 0 w 133636"/>
                <a:gd name="connsiteY3" fmla="*/ 46578 h 4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636" h="46577">
                  <a:moveTo>
                    <a:pt x="0" y="0"/>
                  </a:moveTo>
                  <a:lnTo>
                    <a:pt x="133637" y="0"/>
                  </a:lnTo>
                  <a:lnTo>
                    <a:pt x="133637" y="46578"/>
                  </a:lnTo>
                  <a:lnTo>
                    <a:pt x="0" y="46578"/>
                  </a:lnTo>
                  <a:close/>
                </a:path>
              </a:pathLst>
            </a:custGeom>
            <a:solidFill>
              <a:srgbClr val="3D4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F5BEB00D-6A70-4671-85DE-3A36BE0839AA}"/>
                </a:ext>
              </a:extLst>
            </p:cNvPr>
            <p:cNvSpPr/>
            <p:nvPr/>
          </p:nvSpPr>
          <p:spPr>
            <a:xfrm>
              <a:off x="6434232" y="3295554"/>
              <a:ext cx="124344" cy="101345"/>
            </a:xfrm>
            <a:custGeom>
              <a:avLst/>
              <a:gdLst>
                <a:gd name="connsiteX0" fmla="*/ 0 w 124344"/>
                <a:gd name="connsiteY0" fmla="*/ 38100 h 101345"/>
                <a:gd name="connsiteX1" fmla="*/ 114205 w 124344"/>
                <a:gd name="connsiteY1" fmla="*/ 0 h 101345"/>
                <a:gd name="connsiteX2" fmla="*/ 122206 w 124344"/>
                <a:gd name="connsiteY2" fmla="*/ 23908 h 101345"/>
                <a:gd name="connsiteX3" fmla="*/ 95821 w 124344"/>
                <a:gd name="connsiteY3" fmla="*/ 76486 h 101345"/>
                <a:gd name="connsiteX4" fmla="*/ 21146 w 124344"/>
                <a:gd name="connsiteY4" fmla="*/ 101346 h 101345"/>
                <a:gd name="connsiteX5" fmla="*/ 0 w 124344"/>
                <a:gd name="connsiteY5" fmla="*/ 38100 h 10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344" h="101345">
                  <a:moveTo>
                    <a:pt x="0" y="38100"/>
                  </a:moveTo>
                  <a:lnTo>
                    <a:pt x="114205" y="0"/>
                  </a:lnTo>
                  <a:lnTo>
                    <a:pt x="122206" y="23908"/>
                  </a:lnTo>
                  <a:cubicBezTo>
                    <a:pt x="129445" y="45720"/>
                    <a:pt x="117729" y="69247"/>
                    <a:pt x="95821" y="76486"/>
                  </a:cubicBezTo>
                  <a:lnTo>
                    <a:pt x="21146" y="101346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C3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032" name="Graphic 2">
            <a:extLst>
              <a:ext uri="{FF2B5EF4-FFF2-40B4-BE49-F238E27FC236}">
                <a16:creationId xmlns:a16="http://schemas.microsoft.com/office/drawing/2014/main" id="{78087135-6573-4D73-B991-EC1493B6B0A8}"/>
              </a:ext>
            </a:extLst>
          </p:cNvPr>
          <p:cNvGrpSpPr/>
          <p:nvPr/>
        </p:nvGrpSpPr>
        <p:grpSpPr>
          <a:xfrm rot="10316914">
            <a:off x="9275368" y="-153008"/>
            <a:ext cx="1131858" cy="1386344"/>
            <a:chOff x="5881684" y="3147949"/>
            <a:chExt cx="428090" cy="557286"/>
          </a:xfrm>
        </p:grpSpPr>
        <p:grpSp>
          <p:nvGrpSpPr>
            <p:cNvPr id="1033" name="Graphic 2">
              <a:extLst>
                <a:ext uri="{FF2B5EF4-FFF2-40B4-BE49-F238E27FC236}">
                  <a16:creationId xmlns:a16="http://schemas.microsoft.com/office/drawing/2014/main" id="{6B26F6E9-B31A-45C3-899B-E98AD9FB4531}"/>
                </a:ext>
              </a:extLst>
            </p:cNvPr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1035" name="Freeform: Shape 1034">
                <a:extLst>
                  <a:ext uri="{FF2B5EF4-FFF2-40B4-BE49-F238E27FC236}">
                    <a16:creationId xmlns:a16="http://schemas.microsoft.com/office/drawing/2014/main" id="{01DA5079-33AB-4A97-BEFD-04E63C10D296}"/>
                  </a:ext>
                </a:extLst>
              </p:cNvPr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>
                  <a:gd name="connsiteX0" fmla="*/ 0 w 14097"/>
                  <a:gd name="connsiteY0" fmla="*/ 0 h 66867"/>
                  <a:gd name="connsiteX1" fmla="*/ 14098 w 14097"/>
                  <a:gd name="connsiteY1" fmla="*/ 0 h 66867"/>
                  <a:gd name="connsiteX2" fmla="*/ 14098 w 14097"/>
                  <a:gd name="connsiteY2" fmla="*/ 66868 h 66867"/>
                  <a:gd name="connsiteX3" fmla="*/ 0 w 14097"/>
                  <a:gd name="connsiteY3" fmla="*/ 66868 h 6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867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6" name="Freeform: Shape 1035">
                <a:extLst>
                  <a:ext uri="{FF2B5EF4-FFF2-40B4-BE49-F238E27FC236}">
                    <a16:creationId xmlns:a16="http://schemas.microsoft.com/office/drawing/2014/main" id="{68A736E7-F88B-45AC-A0BA-26092EFC40FC}"/>
                  </a:ext>
                </a:extLst>
              </p:cNvPr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>
                  <a:gd name="connsiteX0" fmla="*/ 0 w 14097"/>
                  <a:gd name="connsiteY0" fmla="*/ 0 h 66963"/>
                  <a:gd name="connsiteX1" fmla="*/ 14097 w 14097"/>
                  <a:gd name="connsiteY1" fmla="*/ 0 h 66963"/>
                  <a:gd name="connsiteX2" fmla="*/ 14097 w 14097"/>
                  <a:gd name="connsiteY2" fmla="*/ 66963 h 66963"/>
                  <a:gd name="connsiteX3" fmla="*/ 0 w 14097"/>
                  <a:gd name="connsiteY3" fmla="*/ 66963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963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7" name="Freeform: Shape 1036">
                <a:extLst>
                  <a:ext uri="{FF2B5EF4-FFF2-40B4-BE49-F238E27FC236}">
                    <a16:creationId xmlns:a16="http://schemas.microsoft.com/office/drawing/2014/main" id="{8C676B84-1334-4615-AF48-1C1E6D1894BC}"/>
                  </a:ext>
                </a:extLst>
              </p:cNvPr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>
                  <a:gd name="connsiteX0" fmla="*/ 1580 w 67243"/>
                  <a:gd name="connsiteY0" fmla="*/ 8087 h 60487"/>
                  <a:gd name="connsiteX1" fmla="*/ 6056 w 67243"/>
                  <a:gd name="connsiteY1" fmla="*/ 2562 h 60487"/>
                  <a:gd name="connsiteX2" fmla="*/ 16153 w 67243"/>
                  <a:gd name="connsiteY2" fmla="*/ 1896 h 60487"/>
                  <a:gd name="connsiteX3" fmla="*/ 65111 w 67243"/>
                  <a:gd name="connsiteY3" fmla="*/ 48568 h 60487"/>
                  <a:gd name="connsiteX4" fmla="*/ 62349 w 67243"/>
                  <a:gd name="connsiteY4" fmla="*/ 60189 h 60487"/>
                  <a:gd name="connsiteX5" fmla="*/ 62349 w 67243"/>
                  <a:gd name="connsiteY5" fmla="*/ 60189 h 60487"/>
                  <a:gd name="connsiteX6" fmla="*/ 56158 w 67243"/>
                  <a:gd name="connsiteY6" fmla="*/ 59046 h 60487"/>
                  <a:gd name="connsiteX7" fmla="*/ 2723 w 67243"/>
                  <a:gd name="connsiteY7" fmla="*/ 17802 h 60487"/>
                  <a:gd name="connsiteX8" fmla="*/ 1580 w 67243"/>
                  <a:gd name="connsiteY8" fmla="*/ 8087 h 6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43" h="60487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8" name="Freeform: Shape 1037">
                <a:extLst>
                  <a:ext uri="{FF2B5EF4-FFF2-40B4-BE49-F238E27FC236}">
                    <a16:creationId xmlns:a16="http://schemas.microsoft.com/office/drawing/2014/main" id="{CCA88DE5-5784-41D8-9A0C-B7B3C0973244}"/>
                  </a:ext>
                </a:extLst>
              </p:cNvPr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>
                  <a:gd name="connsiteX0" fmla="*/ 30747 w 35589"/>
                  <a:gd name="connsiteY0" fmla="*/ 2425 h 79779"/>
                  <a:gd name="connsiteX1" fmla="*/ 23984 w 35589"/>
                  <a:gd name="connsiteY1" fmla="*/ 329 h 79779"/>
                  <a:gd name="connsiteX2" fmla="*/ 15221 w 35589"/>
                  <a:gd name="connsiteY2" fmla="*/ 5377 h 79779"/>
                  <a:gd name="connsiteX3" fmla="*/ 171 w 35589"/>
                  <a:gd name="connsiteY3" fmla="*/ 71290 h 79779"/>
                  <a:gd name="connsiteX4" fmla="*/ 8839 w 35589"/>
                  <a:gd name="connsiteY4" fmla="*/ 79482 h 79779"/>
                  <a:gd name="connsiteX5" fmla="*/ 8839 w 35589"/>
                  <a:gd name="connsiteY5" fmla="*/ 79482 h 79779"/>
                  <a:gd name="connsiteX6" fmla="*/ 13411 w 35589"/>
                  <a:gd name="connsiteY6" fmla="*/ 75100 h 79779"/>
                  <a:gd name="connsiteX7" fmla="*/ 35223 w 35589"/>
                  <a:gd name="connsiteY7" fmla="*/ 11283 h 79779"/>
                  <a:gd name="connsiteX8" fmla="*/ 30747 w 35589"/>
                  <a:gd name="connsiteY8" fmla="*/ 2425 h 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89" h="79779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039" name="Freeform: Shape 1038">
                <a:extLst>
                  <a:ext uri="{FF2B5EF4-FFF2-40B4-BE49-F238E27FC236}">
                    <a16:creationId xmlns:a16="http://schemas.microsoft.com/office/drawing/2014/main" id="{108A8D3E-05E0-4584-B822-C3A0BF5F073E}"/>
                  </a:ext>
                </a:extLst>
              </p:cNvPr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>
                  <a:gd name="connsiteX0" fmla="*/ 8791 w 250053"/>
                  <a:gd name="connsiteY0" fmla="*/ 157034 h 157312"/>
                  <a:gd name="connsiteX1" fmla="*/ 28 w 250053"/>
                  <a:gd name="connsiteY1" fmla="*/ 152462 h 157312"/>
                  <a:gd name="connsiteX2" fmla="*/ 15458 w 250053"/>
                  <a:gd name="connsiteY2" fmla="*/ 57403 h 157312"/>
                  <a:gd name="connsiteX3" fmla="*/ 26888 w 250053"/>
                  <a:gd name="connsiteY3" fmla="*/ 44449 h 157312"/>
                  <a:gd name="connsiteX4" fmla="*/ 172335 w 250053"/>
                  <a:gd name="connsiteY4" fmla="*/ 729 h 157312"/>
                  <a:gd name="connsiteX5" fmla="*/ 188718 w 250053"/>
                  <a:gd name="connsiteY5" fmla="*/ 4920 h 157312"/>
                  <a:gd name="connsiteX6" fmla="*/ 247964 w 250053"/>
                  <a:gd name="connsiteY6" fmla="*/ 64928 h 157312"/>
                  <a:gd name="connsiteX7" fmla="*/ 247106 w 250053"/>
                  <a:gd name="connsiteY7" fmla="*/ 75691 h 157312"/>
                  <a:gd name="connsiteX8" fmla="*/ 237391 w 250053"/>
                  <a:gd name="connsiteY8" fmla="*/ 74548 h 157312"/>
                  <a:gd name="connsiteX9" fmla="*/ 188242 w 250053"/>
                  <a:gd name="connsiteY9" fmla="*/ 24827 h 157312"/>
                  <a:gd name="connsiteX10" fmla="*/ 163191 w 250053"/>
                  <a:gd name="connsiteY10" fmla="*/ 18446 h 157312"/>
                  <a:gd name="connsiteX11" fmla="*/ 44319 w 250053"/>
                  <a:gd name="connsiteY11" fmla="*/ 54164 h 157312"/>
                  <a:gd name="connsiteX12" fmla="*/ 26888 w 250053"/>
                  <a:gd name="connsiteY12" fmla="*/ 73691 h 157312"/>
                  <a:gd name="connsiteX13" fmla="*/ 13934 w 250053"/>
                  <a:gd name="connsiteY13" fmla="*/ 149605 h 157312"/>
                  <a:gd name="connsiteX14" fmla="*/ 9172 w 250053"/>
                  <a:gd name="connsiteY14" fmla="*/ 156844 h 157312"/>
                  <a:gd name="connsiteX15" fmla="*/ 8791 w 250053"/>
                  <a:gd name="connsiteY15" fmla="*/ 157034 h 157312"/>
                  <a:gd name="connsiteX16" fmla="*/ 13553 w 250053"/>
                  <a:gd name="connsiteY16" fmla="*/ 147795 h 157312"/>
                  <a:gd name="connsiteX17" fmla="*/ 13553 w 250053"/>
                  <a:gd name="connsiteY17" fmla="*/ 147795 h 157312"/>
                  <a:gd name="connsiteX18" fmla="*/ 13553 w 250053"/>
                  <a:gd name="connsiteY18" fmla="*/ 147795 h 157312"/>
                  <a:gd name="connsiteX19" fmla="*/ 13553 w 250053"/>
                  <a:gd name="connsiteY19" fmla="*/ 147795 h 157312"/>
                  <a:gd name="connsiteX20" fmla="*/ 13553 w 250053"/>
                  <a:gd name="connsiteY20" fmla="*/ 147795 h 157312"/>
                  <a:gd name="connsiteX21" fmla="*/ 13553 w 250053"/>
                  <a:gd name="connsiteY21" fmla="*/ 147795 h 1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053" h="157312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040" name="Freeform: Shape 1039">
                <a:extLst>
                  <a:ext uri="{FF2B5EF4-FFF2-40B4-BE49-F238E27FC236}">
                    <a16:creationId xmlns:a16="http://schemas.microsoft.com/office/drawing/2014/main" id="{5077FBAA-8EF4-49AC-A0B5-811DD7D93F70}"/>
                  </a:ext>
                </a:extLst>
              </p:cNvPr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>
                  <a:gd name="connsiteX0" fmla="*/ 22294 w 24428"/>
                  <a:gd name="connsiteY0" fmla="*/ 21566 h 24033"/>
                  <a:gd name="connsiteX1" fmla="*/ 22294 w 24428"/>
                  <a:gd name="connsiteY1" fmla="*/ 21566 h 24033"/>
                  <a:gd name="connsiteX2" fmla="*/ 11054 w 24428"/>
                  <a:gd name="connsiteY2" fmla="*/ 21851 h 24033"/>
                  <a:gd name="connsiteX3" fmla="*/ 2482 w 24428"/>
                  <a:gd name="connsiteY3" fmla="*/ 13755 h 24033"/>
                  <a:gd name="connsiteX4" fmla="*/ 2101 w 24428"/>
                  <a:gd name="connsiteY4" fmla="*/ 2516 h 24033"/>
                  <a:gd name="connsiteX5" fmla="*/ 2101 w 24428"/>
                  <a:gd name="connsiteY5" fmla="*/ 2516 h 24033"/>
                  <a:gd name="connsiteX6" fmla="*/ 13340 w 24428"/>
                  <a:gd name="connsiteY6" fmla="*/ 2135 h 24033"/>
                  <a:gd name="connsiteX7" fmla="*/ 21913 w 24428"/>
                  <a:gd name="connsiteY7" fmla="*/ 10231 h 24033"/>
                  <a:gd name="connsiteX8" fmla="*/ 22294 w 24428"/>
                  <a:gd name="connsiteY8" fmla="*/ 21566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28" h="24033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1" name="Freeform: Shape 1040">
                <a:extLst>
                  <a:ext uri="{FF2B5EF4-FFF2-40B4-BE49-F238E27FC236}">
                    <a16:creationId xmlns:a16="http://schemas.microsoft.com/office/drawing/2014/main" id="{6C6CB5E5-35C1-41C6-86B9-9B4117FA1418}"/>
                  </a:ext>
                </a:extLst>
              </p:cNvPr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>
                  <a:gd name="connsiteX0" fmla="*/ 264864 w 411297"/>
                  <a:gd name="connsiteY0" fmla="*/ 402595 h 411331"/>
                  <a:gd name="connsiteX1" fmla="*/ 8737 w 411297"/>
                  <a:gd name="connsiteY1" fmla="*/ 264864 h 411331"/>
                  <a:gd name="connsiteX2" fmla="*/ 146468 w 411297"/>
                  <a:gd name="connsiteY2" fmla="*/ 8737 h 411331"/>
                  <a:gd name="connsiteX3" fmla="*/ 402595 w 411297"/>
                  <a:gd name="connsiteY3" fmla="*/ 146468 h 411331"/>
                  <a:gd name="connsiteX4" fmla="*/ 264864 w 411297"/>
                  <a:gd name="connsiteY4" fmla="*/ 402595 h 41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97" h="411331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2" name="Freeform: Shape 1041">
                <a:extLst>
                  <a:ext uri="{FF2B5EF4-FFF2-40B4-BE49-F238E27FC236}">
                    <a16:creationId xmlns:a16="http://schemas.microsoft.com/office/drawing/2014/main" id="{5784E9F6-00B4-4E2D-8CB0-1F3F5DC13878}"/>
                  </a:ext>
                </a:extLst>
              </p:cNvPr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>
                  <a:gd name="connsiteX0" fmla="*/ 246160 w 382263"/>
                  <a:gd name="connsiteY0" fmla="*/ 374141 h 382271"/>
                  <a:gd name="connsiteX1" fmla="*/ 8130 w 382263"/>
                  <a:gd name="connsiteY1" fmla="*/ 246125 h 382271"/>
                  <a:gd name="connsiteX2" fmla="*/ 136146 w 382263"/>
                  <a:gd name="connsiteY2" fmla="*/ 8096 h 382271"/>
                  <a:gd name="connsiteX3" fmla="*/ 374176 w 382263"/>
                  <a:gd name="connsiteY3" fmla="*/ 136112 h 382271"/>
                  <a:gd name="connsiteX4" fmla="*/ 246160 w 382263"/>
                  <a:gd name="connsiteY4" fmla="*/ 374141 h 3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263" h="382271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3" name="Freeform: Shape 1042">
                <a:extLst>
                  <a:ext uri="{FF2B5EF4-FFF2-40B4-BE49-F238E27FC236}">
                    <a16:creationId xmlns:a16="http://schemas.microsoft.com/office/drawing/2014/main" id="{29805CE8-DEAB-4AD1-B8DD-6B11DC2380F6}"/>
                  </a:ext>
                </a:extLst>
              </p:cNvPr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>
                  <a:gd name="connsiteX0" fmla="*/ 196809 w 305572"/>
                  <a:gd name="connsiteY0" fmla="*/ 299012 h 305511"/>
                  <a:gd name="connsiteX1" fmla="*/ 6500 w 305572"/>
                  <a:gd name="connsiteY1" fmla="*/ 196714 h 305511"/>
                  <a:gd name="connsiteX2" fmla="*/ 108798 w 305572"/>
                  <a:gd name="connsiteY2" fmla="*/ 6500 h 305511"/>
                  <a:gd name="connsiteX3" fmla="*/ 299108 w 305572"/>
                  <a:gd name="connsiteY3" fmla="*/ 108798 h 305511"/>
                  <a:gd name="connsiteX4" fmla="*/ 196809 w 305572"/>
                  <a:gd name="connsiteY4" fmla="*/ 299012 h 30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72" h="305511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4" name="Freeform: Shape 1043">
                <a:extLst>
                  <a:ext uri="{FF2B5EF4-FFF2-40B4-BE49-F238E27FC236}">
                    <a16:creationId xmlns:a16="http://schemas.microsoft.com/office/drawing/2014/main" id="{92171995-2DB4-4420-8FB1-B0AF03472A01}"/>
                  </a:ext>
                </a:extLst>
              </p:cNvPr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>
                  <a:gd name="connsiteX0" fmla="*/ 175355 w 181824"/>
                  <a:gd name="connsiteY0" fmla="*/ 108740 h 287048"/>
                  <a:gd name="connsiteX1" fmla="*/ 0 w 181824"/>
                  <a:gd name="connsiteY1" fmla="*/ 2822 h 287048"/>
                  <a:gd name="connsiteX2" fmla="*/ 140875 w 181824"/>
                  <a:gd name="connsiteY2" fmla="*/ 175034 h 287048"/>
                  <a:gd name="connsiteX3" fmla="*/ 101822 w 181824"/>
                  <a:gd name="connsiteY3" fmla="*/ 287048 h 287048"/>
                  <a:gd name="connsiteX4" fmla="*/ 175355 w 181824"/>
                  <a:gd name="connsiteY4" fmla="*/ 108740 h 28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24" h="287048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045" name="Graphic 2">
                <a:extLst>
                  <a:ext uri="{FF2B5EF4-FFF2-40B4-BE49-F238E27FC236}">
                    <a16:creationId xmlns:a16="http://schemas.microsoft.com/office/drawing/2014/main" id="{B83961E4-AE84-4084-9B67-13A2E9E92C37}"/>
                  </a:ext>
                </a:extLst>
              </p:cNvPr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1063" name="Freeform: Shape 1062">
                  <a:extLst>
                    <a:ext uri="{FF2B5EF4-FFF2-40B4-BE49-F238E27FC236}">
                      <a16:creationId xmlns:a16="http://schemas.microsoft.com/office/drawing/2014/main" id="{0636E0CA-305E-4ADB-BC01-7B9B75C50AE2}"/>
                    </a:ext>
                  </a:extLst>
                </p:cNvPr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>
                    <a:gd name="connsiteX0" fmla="*/ 96300 w 96300"/>
                    <a:gd name="connsiteY0" fmla="*/ 15991 h 100097"/>
                    <a:gd name="connsiteX1" fmla="*/ 49437 w 96300"/>
                    <a:gd name="connsiteY1" fmla="*/ 3990 h 100097"/>
                    <a:gd name="connsiteX2" fmla="*/ 860 w 96300"/>
                    <a:gd name="connsiteY2" fmla="*/ 60283 h 100097"/>
                    <a:gd name="connsiteX3" fmla="*/ 21053 w 96300"/>
                    <a:gd name="connsiteY3" fmla="*/ 100097 h 100097"/>
                    <a:gd name="connsiteX4" fmla="*/ 96300 w 96300"/>
                    <a:gd name="connsiteY4" fmla="*/ 15991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0" h="100097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64" name="Freeform: Shape 1063">
                  <a:extLst>
                    <a:ext uri="{FF2B5EF4-FFF2-40B4-BE49-F238E27FC236}">
                      <a16:creationId xmlns:a16="http://schemas.microsoft.com/office/drawing/2014/main" id="{9A60CA04-0D3F-4DFB-B5A3-783B427144BB}"/>
                    </a:ext>
                  </a:extLst>
                </p:cNvPr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>
                    <a:gd name="connsiteX0" fmla="*/ 14002 w 53610"/>
                    <a:gd name="connsiteY0" fmla="*/ 3434 h 26580"/>
                    <a:gd name="connsiteX1" fmla="*/ 0 w 53610"/>
                    <a:gd name="connsiteY1" fmla="*/ 14483 h 26580"/>
                    <a:gd name="connsiteX2" fmla="*/ 42863 w 53610"/>
                    <a:gd name="connsiteY2" fmla="*/ 26580 h 26580"/>
                    <a:gd name="connsiteX3" fmla="*/ 53245 w 53610"/>
                    <a:gd name="connsiteY3" fmla="*/ 13626 h 26580"/>
                    <a:gd name="connsiteX4" fmla="*/ 14002 w 53610"/>
                    <a:gd name="connsiteY4" fmla="*/ 3434 h 2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0" h="2658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046" name="Freeform: Shape 1045">
                <a:extLst>
                  <a:ext uri="{FF2B5EF4-FFF2-40B4-BE49-F238E27FC236}">
                    <a16:creationId xmlns:a16="http://schemas.microsoft.com/office/drawing/2014/main" id="{B5C284A8-1756-4296-B2BB-16514A54401A}"/>
                  </a:ext>
                </a:extLst>
              </p:cNvPr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>
                  <a:gd name="connsiteX0" fmla="*/ 6880 w 18930"/>
                  <a:gd name="connsiteY0" fmla="*/ 28719 h 28863"/>
                  <a:gd name="connsiteX1" fmla="*/ 6880 w 18930"/>
                  <a:gd name="connsiteY1" fmla="*/ 28719 h 28863"/>
                  <a:gd name="connsiteX2" fmla="*/ 16595 w 18930"/>
                  <a:gd name="connsiteY2" fmla="*/ 21957 h 28863"/>
                  <a:gd name="connsiteX3" fmla="*/ 18786 w 18930"/>
                  <a:gd name="connsiteY3" fmla="*/ 9860 h 28863"/>
                  <a:gd name="connsiteX4" fmla="*/ 12023 w 18930"/>
                  <a:gd name="connsiteY4" fmla="*/ 144 h 28863"/>
                  <a:gd name="connsiteX5" fmla="*/ 12023 w 18930"/>
                  <a:gd name="connsiteY5" fmla="*/ 144 h 28863"/>
                  <a:gd name="connsiteX6" fmla="*/ 2308 w 18930"/>
                  <a:gd name="connsiteY6" fmla="*/ 6907 h 28863"/>
                  <a:gd name="connsiteX7" fmla="*/ 117 w 18930"/>
                  <a:gd name="connsiteY7" fmla="*/ 19004 h 28863"/>
                  <a:gd name="connsiteX8" fmla="*/ 6880 w 18930"/>
                  <a:gd name="connsiteY8" fmla="*/ 28719 h 2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28863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7" name="Freeform: Shape 1046">
                <a:extLst>
                  <a:ext uri="{FF2B5EF4-FFF2-40B4-BE49-F238E27FC236}">
                    <a16:creationId xmlns:a16="http://schemas.microsoft.com/office/drawing/2014/main" id="{C2CA63CC-BEED-45A2-ACDE-112483B98FE3}"/>
                  </a:ext>
                </a:extLst>
              </p:cNvPr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>
                  <a:gd name="connsiteX0" fmla="*/ 0 w 6096"/>
                  <a:gd name="connsiteY0" fmla="*/ 0 h 21146"/>
                  <a:gd name="connsiteX1" fmla="*/ 6096 w 6096"/>
                  <a:gd name="connsiteY1" fmla="*/ 0 h 21146"/>
                  <a:gd name="connsiteX2" fmla="*/ 6096 w 6096"/>
                  <a:gd name="connsiteY2" fmla="*/ 21146 h 21146"/>
                  <a:gd name="connsiteX3" fmla="*/ 0 w 6096"/>
                  <a:gd name="connsiteY3" fmla="*/ 21146 h 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21146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8" name="Freeform: Shape 1047">
                <a:extLst>
                  <a:ext uri="{FF2B5EF4-FFF2-40B4-BE49-F238E27FC236}">
                    <a16:creationId xmlns:a16="http://schemas.microsoft.com/office/drawing/2014/main" id="{45CF43A7-1846-4AED-AAE9-9820CB5D2FD9}"/>
                  </a:ext>
                </a:extLst>
              </p:cNvPr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>
                  <a:gd name="connsiteX0" fmla="*/ 0 w 6095"/>
                  <a:gd name="connsiteY0" fmla="*/ 0 h 51720"/>
                  <a:gd name="connsiteX1" fmla="*/ 6096 w 6095"/>
                  <a:gd name="connsiteY1" fmla="*/ 0 h 51720"/>
                  <a:gd name="connsiteX2" fmla="*/ 6096 w 6095"/>
                  <a:gd name="connsiteY2" fmla="*/ 51721 h 51720"/>
                  <a:gd name="connsiteX3" fmla="*/ 0 w 6095"/>
                  <a:gd name="connsiteY3" fmla="*/ 51721 h 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5172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9" name="Freeform: Shape 1048">
                <a:extLst>
                  <a:ext uri="{FF2B5EF4-FFF2-40B4-BE49-F238E27FC236}">
                    <a16:creationId xmlns:a16="http://schemas.microsoft.com/office/drawing/2014/main" id="{5A05501A-FE8E-49BE-8ACC-3175C7D53F76}"/>
                  </a:ext>
                </a:extLst>
              </p:cNvPr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>
                  <a:gd name="connsiteX0" fmla="*/ 46577 w 48386"/>
                  <a:gd name="connsiteY0" fmla="*/ 0 h 19811"/>
                  <a:gd name="connsiteX1" fmla="*/ 48387 w 48386"/>
                  <a:gd name="connsiteY1" fmla="*/ 5810 h 19811"/>
                  <a:gd name="connsiteX2" fmla="*/ 1714 w 48386"/>
                  <a:gd name="connsiteY2" fmla="*/ 19812 h 19811"/>
                  <a:gd name="connsiteX3" fmla="*/ 0 w 48386"/>
                  <a:gd name="connsiteY3" fmla="*/ 14002 h 1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6" h="19811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0" name="Freeform: Shape 1049">
                <a:extLst>
                  <a:ext uri="{FF2B5EF4-FFF2-40B4-BE49-F238E27FC236}">
                    <a16:creationId xmlns:a16="http://schemas.microsoft.com/office/drawing/2014/main" id="{22173367-C7C5-4CF2-8B3B-601F34E08B24}"/>
                  </a:ext>
                </a:extLst>
              </p:cNvPr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>
                  <a:gd name="connsiteX0" fmla="*/ 0 w 6096"/>
                  <a:gd name="connsiteY0" fmla="*/ 0 h 54771"/>
                  <a:gd name="connsiteX1" fmla="*/ 6096 w 6096"/>
                  <a:gd name="connsiteY1" fmla="*/ 0 h 54771"/>
                  <a:gd name="connsiteX2" fmla="*/ 6096 w 6096"/>
                  <a:gd name="connsiteY2" fmla="*/ 54771 h 54771"/>
                  <a:gd name="connsiteX3" fmla="*/ 0 w 6096"/>
                  <a:gd name="connsiteY3" fmla="*/ 54771 h 5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5477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1" name="Freeform: Shape 1050">
                <a:extLst>
                  <a:ext uri="{FF2B5EF4-FFF2-40B4-BE49-F238E27FC236}">
                    <a16:creationId xmlns:a16="http://schemas.microsoft.com/office/drawing/2014/main" id="{2F49E87F-D6B0-4122-865F-570D022EC140}"/>
                  </a:ext>
                </a:extLst>
              </p:cNvPr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>
                  <a:gd name="connsiteX0" fmla="*/ 0 w 6095"/>
                  <a:gd name="connsiteY0" fmla="*/ 0 h 37051"/>
                  <a:gd name="connsiteX1" fmla="*/ 6096 w 6095"/>
                  <a:gd name="connsiteY1" fmla="*/ 0 h 37051"/>
                  <a:gd name="connsiteX2" fmla="*/ 6096 w 6095"/>
                  <a:gd name="connsiteY2" fmla="*/ 37051 h 37051"/>
                  <a:gd name="connsiteX3" fmla="*/ 0 w 6095"/>
                  <a:gd name="connsiteY3" fmla="*/ 37051 h 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3705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2" name="Freeform: Shape 1051">
                <a:extLst>
                  <a:ext uri="{FF2B5EF4-FFF2-40B4-BE49-F238E27FC236}">
                    <a16:creationId xmlns:a16="http://schemas.microsoft.com/office/drawing/2014/main" id="{CE86329A-4672-4E94-9C07-36D237A45900}"/>
                  </a:ext>
                </a:extLst>
              </p:cNvPr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>
                  <a:gd name="connsiteX0" fmla="*/ 0 w 6096"/>
                  <a:gd name="connsiteY0" fmla="*/ 0 h 35528"/>
                  <a:gd name="connsiteX1" fmla="*/ 6096 w 6096"/>
                  <a:gd name="connsiteY1" fmla="*/ 0 h 35528"/>
                  <a:gd name="connsiteX2" fmla="*/ 6096 w 6096"/>
                  <a:gd name="connsiteY2" fmla="*/ 35529 h 35528"/>
                  <a:gd name="connsiteX3" fmla="*/ 0 w 6096"/>
                  <a:gd name="connsiteY3" fmla="*/ 35529 h 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528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3" name="Freeform: Shape 1052">
                <a:extLst>
                  <a:ext uri="{FF2B5EF4-FFF2-40B4-BE49-F238E27FC236}">
                    <a16:creationId xmlns:a16="http://schemas.microsoft.com/office/drawing/2014/main" id="{CABD836E-FD45-47FA-BA8E-9C5ACFC69A14}"/>
                  </a:ext>
                </a:extLst>
              </p:cNvPr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>
                  <a:gd name="connsiteX0" fmla="*/ 18193 w 23526"/>
                  <a:gd name="connsiteY0" fmla="*/ 0 h 36766"/>
                  <a:gd name="connsiteX1" fmla="*/ 23527 w 23526"/>
                  <a:gd name="connsiteY1" fmla="*/ 2857 h 36766"/>
                  <a:gd name="connsiteX2" fmla="*/ 5334 w 23526"/>
                  <a:gd name="connsiteY2" fmla="*/ 36767 h 36766"/>
                  <a:gd name="connsiteX3" fmla="*/ 0 w 23526"/>
                  <a:gd name="connsiteY3" fmla="*/ 33909 h 3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36766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4" name="Freeform: Shape 1053">
                <a:extLst>
                  <a:ext uri="{FF2B5EF4-FFF2-40B4-BE49-F238E27FC236}">
                    <a16:creationId xmlns:a16="http://schemas.microsoft.com/office/drawing/2014/main" id="{A4CB7BBE-6A6B-4FCF-9154-996016704356}"/>
                  </a:ext>
                </a:extLst>
              </p:cNvPr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>
                  <a:gd name="connsiteX0" fmla="*/ 0 w 6096"/>
                  <a:gd name="connsiteY0" fmla="*/ 0 h 35242"/>
                  <a:gd name="connsiteX1" fmla="*/ 6096 w 6096"/>
                  <a:gd name="connsiteY1" fmla="*/ 0 h 35242"/>
                  <a:gd name="connsiteX2" fmla="*/ 6096 w 6096"/>
                  <a:gd name="connsiteY2" fmla="*/ 35243 h 35242"/>
                  <a:gd name="connsiteX3" fmla="*/ 0 w 6096"/>
                  <a:gd name="connsiteY3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242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5" name="Freeform: Shape 1054">
                <a:extLst>
                  <a:ext uri="{FF2B5EF4-FFF2-40B4-BE49-F238E27FC236}">
                    <a16:creationId xmlns:a16="http://schemas.microsoft.com/office/drawing/2014/main" id="{987031AF-23E9-4E55-A8FC-5A01804ED7A7}"/>
                  </a:ext>
                </a:extLst>
              </p:cNvPr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>
                  <a:gd name="connsiteX0" fmla="*/ 2857 w 33813"/>
                  <a:gd name="connsiteY0" fmla="*/ 0 h 100107"/>
                  <a:gd name="connsiteX1" fmla="*/ 0 w 33813"/>
                  <a:gd name="connsiteY1" fmla="*/ 47625 h 100107"/>
                  <a:gd name="connsiteX2" fmla="*/ 33814 w 33813"/>
                  <a:gd name="connsiteY2" fmla="*/ 100108 h 100107"/>
                  <a:gd name="connsiteX3" fmla="*/ 30956 w 33813"/>
                  <a:gd name="connsiteY3" fmla="*/ 36481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3" h="100107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6" name="Freeform: Shape 1055">
                <a:extLst>
                  <a:ext uri="{FF2B5EF4-FFF2-40B4-BE49-F238E27FC236}">
                    <a16:creationId xmlns:a16="http://schemas.microsoft.com/office/drawing/2014/main" id="{2F84BA04-A2E9-4E16-A13B-778F49D12D0B}"/>
                  </a:ext>
                </a:extLst>
              </p:cNvPr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>
                  <a:gd name="connsiteX0" fmla="*/ 127063 w 127063"/>
                  <a:gd name="connsiteY0" fmla="*/ 0 h 38957"/>
                  <a:gd name="connsiteX1" fmla="*/ 51530 w 127063"/>
                  <a:gd name="connsiteY1" fmla="*/ 12192 h 38957"/>
                  <a:gd name="connsiteX2" fmla="*/ 0 w 127063"/>
                  <a:gd name="connsiteY2" fmla="*/ 38957 h 38957"/>
                  <a:gd name="connsiteX3" fmla="*/ 59150 w 127063"/>
                  <a:gd name="connsiteY3" fmla="*/ 32576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3" h="38957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057" name="Graphic 2">
                <a:extLst>
                  <a:ext uri="{FF2B5EF4-FFF2-40B4-BE49-F238E27FC236}">
                    <a16:creationId xmlns:a16="http://schemas.microsoft.com/office/drawing/2014/main" id="{39CCC08E-03E5-4EE0-8CB4-4BD8A36D1A46}"/>
                  </a:ext>
                </a:extLst>
              </p:cNvPr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1061" name="Freeform: Shape 1060">
                  <a:extLst>
                    <a:ext uri="{FF2B5EF4-FFF2-40B4-BE49-F238E27FC236}">
                      <a16:creationId xmlns:a16="http://schemas.microsoft.com/office/drawing/2014/main" id="{0E571695-7FDD-447A-BA55-E07CB4D2B7C3}"/>
                    </a:ext>
                  </a:extLst>
                </p:cNvPr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>
                    <a:gd name="connsiteX0" fmla="*/ 28427 w 29041"/>
                    <a:gd name="connsiteY0" fmla="*/ 10364 h 29075"/>
                    <a:gd name="connsiteX1" fmla="*/ 18712 w 29041"/>
                    <a:gd name="connsiteY1" fmla="*/ 28462 h 29075"/>
                    <a:gd name="connsiteX2" fmla="*/ 614 w 29041"/>
                    <a:gd name="connsiteY2" fmla="*/ 18746 h 29075"/>
                    <a:gd name="connsiteX3" fmla="*/ 10330 w 29041"/>
                    <a:gd name="connsiteY3" fmla="*/ 649 h 29075"/>
                    <a:gd name="connsiteX4" fmla="*/ 28427 w 29041"/>
                    <a:gd name="connsiteY4" fmla="*/ 10364 h 2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1" h="29075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62" name="Freeform: Shape 1061">
                  <a:extLst>
                    <a:ext uri="{FF2B5EF4-FFF2-40B4-BE49-F238E27FC236}">
                      <a16:creationId xmlns:a16="http://schemas.microsoft.com/office/drawing/2014/main" id="{FE91B28E-7B69-4164-B933-E6C1B691D5BF}"/>
                    </a:ext>
                  </a:extLst>
                </p:cNvPr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>
                    <a:gd name="connsiteX0" fmla="*/ 2617 w 6808"/>
                    <a:gd name="connsiteY0" fmla="*/ 0 h 19145"/>
                    <a:gd name="connsiteX1" fmla="*/ 6808 w 6808"/>
                    <a:gd name="connsiteY1" fmla="*/ 19145 h 19145"/>
                    <a:gd name="connsiteX2" fmla="*/ 2617 w 6808"/>
                    <a:gd name="connsiteY2" fmla="*/ 0 h 19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8" h="19145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058" name="Graphic 2">
                <a:extLst>
                  <a:ext uri="{FF2B5EF4-FFF2-40B4-BE49-F238E27FC236}">
                    <a16:creationId xmlns:a16="http://schemas.microsoft.com/office/drawing/2014/main" id="{9B20A595-C2B0-4F2F-8762-42BA584D4DC5}"/>
                  </a:ext>
                </a:extLst>
              </p:cNvPr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1059" name="Freeform: Shape 1058">
                  <a:extLst>
                    <a:ext uri="{FF2B5EF4-FFF2-40B4-BE49-F238E27FC236}">
                      <a16:creationId xmlns:a16="http://schemas.microsoft.com/office/drawing/2014/main" id="{F4B099C7-E033-4EA8-B794-CADDAD541F3E}"/>
                    </a:ext>
                  </a:extLst>
                </p:cNvPr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>
                    <a:gd name="connsiteX0" fmla="*/ 109823 w 112446"/>
                    <a:gd name="connsiteY0" fmla="*/ 63243 h 63243"/>
                    <a:gd name="connsiteX1" fmla="*/ 97917 w 112446"/>
                    <a:gd name="connsiteY1" fmla="*/ 16285 h 63243"/>
                    <a:gd name="connsiteX2" fmla="*/ 25241 w 112446"/>
                    <a:gd name="connsiteY2" fmla="*/ 569 h 63243"/>
                    <a:gd name="connsiteX3" fmla="*/ 0 w 112446"/>
                    <a:gd name="connsiteY3" fmla="*/ 37335 h 63243"/>
                    <a:gd name="connsiteX4" fmla="*/ 109823 w 112446"/>
                    <a:gd name="connsiteY4" fmla="*/ 63243 h 6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446" h="63243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60" name="Freeform: Shape 1059">
                  <a:extLst>
                    <a:ext uri="{FF2B5EF4-FFF2-40B4-BE49-F238E27FC236}">
                      <a16:creationId xmlns:a16="http://schemas.microsoft.com/office/drawing/2014/main" id="{12B3C9CE-3597-4B67-A858-A729A4C8DD12}"/>
                    </a:ext>
                  </a:extLst>
                </p:cNvPr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>
                    <a:gd name="connsiteX0" fmla="*/ 16383 w 28905"/>
                    <a:gd name="connsiteY0" fmla="*/ 6953 h 47556"/>
                    <a:gd name="connsiteX1" fmla="*/ 0 w 28905"/>
                    <a:gd name="connsiteY1" fmla="*/ 0 h 47556"/>
                    <a:gd name="connsiteX2" fmla="*/ 9906 w 28905"/>
                    <a:gd name="connsiteY2" fmla="*/ 43339 h 47556"/>
                    <a:gd name="connsiteX3" fmla="*/ 26194 w 28905"/>
                    <a:gd name="connsiteY3" fmla="*/ 46292 h 47556"/>
                    <a:gd name="connsiteX4" fmla="*/ 16383 w 28905"/>
                    <a:gd name="connsiteY4" fmla="*/ 6953 h 4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5" h="47556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BAE76ABE-B0D7-4266-A45D-7C46DC9CE40B}"/>
                </a:ext>
              </a:extLst>
            </p:cNvPr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>
                <a:gd name="connsiteX0" fmla="*/ 55684 w 87497"/>
                <a:gd name="connsiteY0" fmla="*/ 0 h 232124"/>
                <a:gd name="connsiteX1" fmla="*/ 1106 w 87497"/>
                <a:gd name="connsiteY1" fmla="*/ 125063 h 232124"/>
                <a:gd name="connsiteX2" fmla="*/ 87498 w 87497"/>
                <a:gd name="connsiteY2" fmla="*/ 232124 h 232124"/>
                <a:gd name="connsiteX3" fmla="*/ 31872 w 87497"/>
                <a:gd name="connsiteY3" fmla="*/ 120491 h 232124"/>
                <a:gd name="connsiteX4" fmla="*/ 55684 w 87497"/>
                <a:gd name="connsiteY4" fmla="*/ 0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7" h="232124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065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286067" y="346730"/>
            <a:ext cx="969490" cy="1048470"/>
            <a:chOff x="5681545" y="3195637"/>
            <a:chExt cx="2191520" cy="2054559"/>
          </a:xfrm>
        </p:grpSpPr>
        <p:grpSp>
          <p:nvGrpSpPr>
            <p:cNvPr id="1066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1070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71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</p:grpSp>
        <p:grpSp>
          <p:nvGrpSpPr>
            <p:cNvPr id="1067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1068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69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19717" name="Graphic 19325">
            <a:extLst>
              <a:ext uri="{FF2B5EF4-FFF2-40B4-BE49-F238E27FC236}">
                <a16:creationId xmlns:a16="http://schemas.microsoft.com/office/drawing/2014/main" id="{741BD1A1-6A66-4530-B554-CE6ED96CFAF1}"/>
              </a:ext>
            </a:extLst>
          </p:cNvPr>
          <p:cNvSpPr/>
          <p:nvPr/>
        </p:nvSpPr>
        <p:spPr>
          <a:xfrm>
            <a:off x="11891259" y="5196611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9718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7524628" y="-221178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9719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172030" y="150059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9720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50" name="Graphic 828">
            <a:extLst>
              <a:ext uri="{FF2B5EF4-FFF2-40B4-BE49-F238E27FC236}">
                <a16:creationId xmlns:a16="http://schemas.microsoft.com/office/drawing/2014/main" id="{4D7972AE-D117-48A2-B0ED-804782112763}"/>
              </a:ext>
            </a:extLst>
          </p:cNvPr>
          <p:cNvGrpSpPr/>
          <p:nvPr/>
        </p:nvGrpSpPr>
        <p:grpSpPr>
          <a:xfrm>
            <a:off x="4887099" y="4884111"/>
            <a:ext cx="841681" cy="701090"/>
            <a:chOff x="6029366" y="3371852"/>
            <a:chExt cx="130719" cy="112577"/>
          </a:xfrm>
          <a:solidFill>
            <a:srgbClr val="FFC000"/>
          </a:solidFill>
        </p:grpSpPr>
        <p:sp>
          <p:nvSpPr>
            <p:cNvPr id="251" name="Freeform: Shape 147">
              <a:extLst>
                <a:ext uri="{FF2B5EF4-FFF2-40B4-BE49-F238E27FC236}">
                  <a16:creationId xmlns:a16="http://schemas.microsoft.com/office/drawing/2014/main" id="{9A618C58-4EAD-4455-9A98-80432A282722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2" name="Freeform: Shape 148">
              <a:extLst>
                <a:ext uri="{FF2B5EF4-FFF2-40B4-BE49-F238E27FC236}">
                  <a16:creationId xmlns:a16="http://schemas.microsoft.com/office/drawing/2014/main" id="{28FC892C-C248-4AAE-9B78-A3A93B3AAE54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3" name="Freeform: Shape 149">
              <a:extLst>
                <a:ext uri="{FF2B5EF4-FFF2-40B4-BE49-F238E27FC236}">
                  <a16:creationId xmlns:a16="http://schemas.microsoft.com/office/drawing/2014/main" id="{F3E4D7F2-0040-4AE5-980F-3CF5788A0EA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54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9923595" y="575778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55" name="Group 60">
            <a:extLst>
              <a:ext uri="{FF2B5EF4-FFF2-40B4-BE49-F238E27FC236}">
                <a16:creationId xmlns:a16="http://schemas.microsoft.com/office/drawing/2014/main" id="{C3B58993-7D40-42D2-829D-1155BA0F19C2}"/>
              </a:ext>
            </a:extLst>
          </p:cNvPr>
          <p:cNvGrpSpPr/>
          <p:nvPr/>
        </p:nvGrpSpPr>
        <p:grpSpPr>
          <a:xfrm rot="5093161">
            <a:off x="2625842" y="-3453546"/>
            <a:ext cx="4716331" cy="4705227"/>
            <a:chOff x="7323229" y="1398492"/>
            <a:chExt cx="7721749" cy="7428451"/>
          </a:xfrm>
        </p:grpSpPr>
        <p:grpSp>
          <p:nvGrpSpPr>
            <p:cNvPr id="256" name="Graphic 15">
              <a:extLst>
                <a:ext uri="{FF2B5EF4-FFF2-40B4-BE49-F238E27FC236}">
                  <a16:creationId xmlns:a16="http://schemas.microsoft.com/office/drawing/2014/main" id="{FB20C0A4-4DD3-4E94-BB4B-CADC5C053C5E}"/>
                </a:ext>
              </a:extLst>
            </p:cNvPr>
            <p:cNvGrpSpPr/>
            <p:nvPr/>
          </p:nvGrpSpPr>
          <p:grpSpPr>
            <a:xfrm rot="20537283">
              <a:off x="7323229" y="1564521"/>
              <a:ext cx="7591292" cy="7262422"/>
              <a:chOff x="6779513" y="2922174"/>
              <a:chExt cx="547687" cy="547687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74" name="Freeform: Shape 27">
                <a:extLst>
                  <a:ext uri="{FF2B5EF4-FFF2-40B4-BE49-F238E27FC236}">
                    <a16:creationId xmlns:a16="http://schemas.microsoft.com/office/drawing/2014/main" id="{E6D4B9E3-3726-4D37-A117-9C406595E3F4}"/>
                  </a:ext>
                </a:extLst>
              </p:cNvPr>
              <p:cNvSpPr/>
              <p:nvPr/>
            </p:nvSpPr>
            <p:spPr>
              <a:xfrm>
                <a:off x="6779513" y="2922174"/>
                <a:ext cx="547687" cy="547687"/>
              </a:xfrm>
              <a:custGeom>
                <a:avLst/>
                <a:gdLst>
                  <a:gd name="connsiteX0" fmla="*/ 547688 w 547687"/>
                  <a:gd name="connsiteY0" fmla="*/ 273844 h 547687"/>
                  <a:gd name="connsiteX1" fmla="*/ 273844 w 547687"/>
                  <a:gd name="connsiteY1" fmla="*/ 547687 h 547687"/>
                  <a:gd name="connsiteX2" fmla="*/ 0 w 547687"/>
                  <a:gd name="connsiteY2" fmla="*/ 273844 h 547687"/>
                  <a:gd name="connsiteX3" fmla="*/ 273844 w 547687"/>
                  <a:gd name="connsiteY3" fmla="*/ 0 h 547687"/>
                  <a:gd name="connsiteX4" fmla="*/ 547688 w 547687"/>
                  <a:gd name="connsiteY4" fmla="*/ 273844 h 547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687" h="547687">
                    <a:moveTo>
                      <a:pt x="547688" y="273844"/>
                    </a:moveTo>
                    <a:cubicBezTo>
                      <a:pt x="547688" y="425083"/>
                      <a:pt x="425083" y="547687"/>
                      <a:pt x="273844" y="547687"/>
                    </a:cubicBezTo>
                    <a:cubicBezTo>
                      <a:pt x="122604" y="547687"/>
                      <a:pt x="0" y="425083"/>
                      <a:pt x="0" y="273844"/>
                    </a:cubicBezTo>
                    <a:cubicBezTo>
                      <a:pt x="0" y="122604"/>
                      <a:pt x="122604" y="0"/>
                      <a:pt x="273844" y="0"/>
                    </a:cubicBezTo>
                    <a:cubicBezTo>
                      <a:pt x="425083" y="0"/>
                      <a:pt x="547688" y="122604"/>
                      <a:pt x="547688" y="2738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5" name="Freeform: Shape 28">
                <a:extLst>
                  <a:ext uri="{FF2B5EF4-FFF2-40B4-BE49-F238E27FC236}">
                    <a16:creationId xmlns:a16="http://schemas.microsoft.com/office/drawing/2014/main" id="{3DB07990-892F-4BF0-9686-4F186B4C14DA}"/>
                  </a:ext>
                </a:extLst>
              </p:cNvPr>
              <p:cNvSpPr/>
              <p:nvPr/>
            </p:nvSpPr>
            <p:spPr>
              <a:xfrm>
                <a:off x="7009065" y="3110388"/>
                <a:ext cx="107823" cy="107823"/>
              </a:xfrm>
              <a:custGeom>
                <a:avLst/>
                <a:gdLst>
                  <a:gd name="connsiteX0" fmla="*/ 107823 w 107823"/>
                  <a:gd name="connsiteY0" fmla="*/ 53912 h 107823"/>
                  <a:gd name="connsiteX1" fmla="*/ 53912 w 107823"/>
                  <a:gd name="connsiteY1" fmla="*/ 107823 h 107823"/>
                  <a:gd name="connsiteX2" fmla="*/ 0 w 107823"/>
                  <a:gd name="connsiteY2" fmla="*/ 53912 h 107823"/>
                  <a:gd name="connsiteX3" fmla="*/ 53912 w 107823"/>
                  <a:gd name="connsiteY3" fmla="*/ 0 h 107823"/>
                  <a:gd name="connsiteX4" fmla="*/ 107823 w 107823"/>
                  <a:gd name="connsiteY4" fmla="*/ 53912 h 10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823" h="107823">
                    <a:moveTo>
                      <a:pt x="107823" y="53912"/>
                    </a:moveTo>
                    <a:cubicBezTo>
                      <a:pt x="107823" y="83725"/>
                      <a:pt x="83630" y="107823"/>
                      <a:pt x="53912" y="107823"/>
                    </a:cubicBezTo>
                    <a:cubicBezTo>
                      <a:pt x="24099" y="107823"/>
                      <a:pt x="0" y="83630"/>
                      <a:pt x="0" y="53912"/>
                    </a:cubicBezTo>
                    <a:cubicBezTo>
                      <a:pt x="0" y="24099"/>
                      <a:pt x="24194" y="0"/>
                      <a:pt x="53912" y="0"/>
                    </a:cubicBezTo>
                    <a:cubicBezTo>
                      <a:pt x="83630" y="-95"/>
                      <a:pt x="107823" y="24099"/>
                      <a:pt x="107823" y="539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6" name="Freeform: Shape 29">
                <a:extLst>
                  <a:ext uri="{FF2B5EF4-FFF2-40B4-BE49-F238E27FC236}">
                    <a16:creationId xmlns:a16="http://schemas.microsoft.com/office/drawing/2014/main" id="{3FE75EF9-C4B7-4FAC-8FCC-BAC972747A79}"/>
                  </a:ext>
                </a:extLst>
              </p:cNvPr>
              <p:cNvSpPr/>
              <p:nvPr/>
            </p:nvSpPr>
            <p:spPr>
              <a:xfrm>
                <a:off x="6996302" y="3050762"/>
                <a:ext cx="24955" cy="24955"/>
              </a:xfrm>
              <a:custGeom>
                <a:avLst/>
                <a:gdLst>
                  <a:gd name="connsiteX0" fmla="*/ 24956 w 24955"/>
                  <a:gd name="connsiteY0" fmla="*/ 12478 h 24955"/>
                  <a:gd name="connsiteX1" fmla="*/ 12478 w 24955"/>
                  <a:gd name="connsiteY1" fmla="*/ 24956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6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6" y="12478"/>
                    </a:moveTo>
                    <a:cubicBezTo>
                      <a:pt x="24956" y="19369"/>
                      <a:pt x="19369" y="24956"/>
                      <a:pt x="12478" y="24956"/>
                    </a:cubicBezTo>
                    <a:cubicBezTo>
                      <a:pt x="5587" y="24956"/>
                      <a:pt x="0" y="19369"/>
                      <a:pt x="0" y="12478"/>
                    </a:cubicBezTo>
                    <a:cubicBezTo>
                      <a:pt x="0" y="5587"/>
                      <a:pt x="5587" y="0"/>
                      <a:pt x="12478" y="0"/>
                    </a:cubicBezTo>
                    <a:cubicBezTo>
                      <a:pt x="19369" y="0"/>
                      <a:pt x="24956" y="5587"/>
                      <a:pt x="24956" y="124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7" name="Freeform: Shape 30">
                <a:extLst>
                  <a:ext uri="{FF2B5EF4-FFF2-40B4-BE49-F238E27FC236}">
                    <a16:creationId xmlns:a16="http://schemas.microsoft.com/office/drawing/2014/main" id="{9677A42C-7727-4CB5-A5E5-9EA6B2616903}"/>
                  </a:ext>
                </a:extLst>
              </p:cNvPr>
              <p:cNvSpPr/>
              <p:nvPr/>
            </p:nvSpPr>
            <p:spPr>
              <a:xfrm>
                <a:off x="7280623" y="3196018"/>
                <a:ext cx="24955" cy="24955"/>
              </a:xfrm>
              <a:custGeom>
                <a:avLst/>
                <a:gdLst>
                  <a:gd name="connsiteX0" fmla="*/ 24955 w 24955"/>
                  <a:gd name="connsiteY0" fmla="*/ 12478 h 24955"/>
                  <a:gd name="connsiteX1" fmla="*/ 12478 w 24955"/>
                  <a:gd name="connsiteY1" fmla="*/ 24956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5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5" y="12478"/>
                    </a:moveTo>
                    <a:cubicBezTo>
                      <a:pt x="24955" y="19336"/>
                      <a:pt x="19336" y="24956"/>
                      <a:pt x="12478" y="24956"/>
                    </a:cubicBezTo>
                    <a:cubicBezTo>
                      <a:pt x="5620" y="24956"/>
                      <a:pt x="0" y="19336"/>
                      <a:pt x="0" y="12478"/>
                    </a:cubicBezTo>
                    <a:cubicBezTo>
                      <a:pt x="0" y="5620"/>
                      <a:pt x="5620" y="0"/>
                      <a:pt x="12478" y="0"/>
                    </a:cubicBezTo>
                    <a:cubicBezTo>
                      <a:pt x="19336" y="0"/>
                      <a:pt x="24955" y="5620"/>
                      <a:pt x="24955" y="124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8" name="Freeform: Shape 31">
                <a:extLst>
                  <a:ext uri="{FF2B5EF4-FFF2-40B4-BE49-F238E27FC236}">
                    <a16:creationId xmlns:a16="http://schemas.microsoft.com/office/drawing/2014/main" id="{D1153B96-B811-4F27-B3A3-6953A466EF48}"/>
                  </a:ext>
                </a:extLst>
              </p:cNvPr>
              <p:cNvSpPr/>
              <p:nvPr/>
            </p:nvSpPr>
            <p:spPr>
              <a:xfrm>
                <a:off x="7224902" y="3075813"/>
                <a:ext cx="24955" cy="24955"/>
              </a:xfrm>
              <a:custGeom>
                <a:avLst/>
                <a:gdLst>
                  <a:gd name="connsiteX0" fmla="*/ 24956 w 24955"/>
                  <a:gd name="connsiteY0" fmla="*/ 12478 h 24955"/>
                  <a:gd name="connsiteX1" fmla="*/ 12478 w 24955"/>
                  <a:gd name="connsiteY1" fmla="*/ 24955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6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6" y="12478"/>
                    </a:moveTo>
                    <a:cubicBezTo>
                      <a:pt x="24956" y="19369"/>
                      <a:pt x="19369" y="24955"/>
                      <a:pt x="12478" y="24955"/>
                    </a:cubicBezTo>
                    <a:cubicBezTo>
                      <a:pt x="5587" y="24955"/>
                      <a:pt x="0" y="19369"/>
                      <a:pt x="0" y="12478"/>
                    </a:cubicBezTo>
                    <a:cubicBezTo>
                      <a:pt x="0" y="5586"/>
                      <a:pt x="5587" y="0"/>
                      <a:pt x="12478" y="0"/>
                    </a:cubicBezTo>
                    <a:cubicBezTo>
                      <a:pt x="19369" y="0"/>
                      <a:pt x="24956" y="5586"/>
                      <a:pt x="24956" y="124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9" name="Freeform: Shape 32">
                <a:extLst>
                  <a:ext uri="{FF2B5EF4-FFF2-40B4-BE49-F238E27FC236}">
                    <a16:creationId xmlns:a16="http://schemas.microsoft.com/office/drawing/2014/main" id="{C5899BE0-43E8-4DC3-856F-D6EEBE04DB59}"/>
                  </a:ext>
                </a:extLst>
              </p:cNvPr>
              <p:cNvSpPr/>
              <p:nvPr/>
            </p:nvSpPr>
            <p:spPr>
              <a:xfrm>
                <a:off x="7062977" y="3258312"/>
                <a:ext cx="24955" cy="24955"/>
              </a:xfrm>
              <a:custGeom>
                <a:avLst/>
                <a:gdLst>
                  <a:gd name="connsiteX0" fmla="*/ 24956 w 24955"/>
                  <a:gd name="connsiteY0" fmla="*/ 12478 h 24955"/>
                  <a:gd name="connsiteX1" fmla="*/ 12478 w 24955"/>
                  <a:gd name="connsiteY1" fmla="*/ 24955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6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6" y="12478"/>
                    </a:moveTo>
                    <a:cubicBezTo>
                      <a:pt x="24956" y="19369"/>
                      <a:pt x="19369" y="24955"/>
                      <a:pt x="12478" y="24955"/>
                    </a:cubicBezTo>
                    <a:cubicBezTo>
                      <a:pt x="5587" y="24955"/>
                      <a:pt x="0" y="19369"/>
                      <a:pt x="0" y="12478"/>
                    </a:cubicBezTo>
                    <a:cubicBezTo>
                      <a:pt x="0" y="5586"/>
                      <a:pt x="5587" y="0"/>
                      <a:pt x="12478" y="0"/>
                    </a:cubicBezTo>
                    <a:cubicBezTo>
                      <a:pt x="19369" y="0"/>
                      <a:pt x="24956" y="5586"/>
                      <a:pt x="24956" y="124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0" name="Freeform: Shape 33">
                <a:extLst>
                  <a:ext uri="{FF2B5EF4-FFF2-40B4-BE49-F238E27FC236}">
                    <a16:creationId xmlns:a16="http://schemas.microsoft.com/office/drawing/2014/main" id="{D80AE9FD-1CA5-4FB9-A82C-9FE7D3401334}"/>
                  </a:ext>
                </a:extLst>
              </p:cNvPr>
              <p:cNvSpPr/>
              <p:nvPr/>
            </p:nvSpPr>
            <p:spPr>
              <a:xfrm>
                <a:off x="7224902" y="3283362"/>
                <a:ext cx="24955" cy="24955"/>
              </a:xfrm>
              <a:custGeom>
                <a:avLst/>
                <a:gdLst>
                  <a:gd name="connsiteX0" fmla="*/ 24956 w 24955"/>
                  <a:gd name="connsiteY0" fmla="*/ 12478 h 24955"/>
                  <a:gd name="connsiteX1" fmla="*/ 12478 w 24955"/>
                  <a:gd name="connsiteY1" fmla="*/ 24956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6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6" y="12478"/>
                    </a:moveTo>
                    <a:cubicBezTo>
                      <a:pt x="24956" y="19369"/>
                      <a:pt x="19369" y="24956"/>
                      <a:pt x="12478" y="24956"/>
                    </a:cubicBezTo>
                    <a:cubicBezTo>
                      <a:pt x="5587" y="24956"/>
                      <a:pt x="0" y="19369"/>
                      <a:pt x="0" y="12478"/>
                    </a:cubicBezTo>
                    <a:cubicBezTo>
                      <a:pt x="0" y="5586"/>
                      <a:pt x="5587" y="0"/>
                      <a:pt x="12478" y="0"/>
                    </a:cubicBezTo>
                    <a:cubicBezTo>
                      <a:pt x="19369" y="0"/>
                      <a:pt x="24956" y="5586"/>
                      <a:pt x="24956" y="124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1" name="Freeform: Shape 34">
                <a:extLst>
                  <a:ext uri="{FF2B5EF4-FFF2-40B4-BE49-F238E27FC236}">
                    <a16:creationId xmlns:a16="http://schemas.microsoft.com/office/drawing/2014/main" id="{6B355B79-C48C-4E47-B479-8BE7200EFD37}"/>
                  </a:ext>
                </a:extLst>
              </p:cNvPr>
              <p:cNvSpPr/>
              <p:nvPr/>
            </p:nvSpPr>
            <p:spPr>
              <a:xfrm>
                <a:off x="6916864" y="3212306"/>
                <a:ext cx="24955" cy="24955"/>
              </a:xfrm>
              <a:custGeom>
                <a:avLst/>
                <a:gdLst>
                  <a:gd name="connsiteX0" fmla="*/ 24955 w 24955"/>
                  <a:gd name="connsiteY0" fmla="*/ 12478 h 24955"/>
                  <a:gd name="connsiteX1" fmla="*/ 12478 w 24955"/>
                  <a:gd name="connsiteY1" fmla="*/ 24955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5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5" y="12478"/>
                    </a:moveTo>
                    <a:cubicBezTo>
                      <a:pt x="24955" y="19369"/>
                      <a:pt x="19369" y="24955"/>
                      <a:pt x="12478" y="24955"/>
                    </a:cubicBezTo>
                    <a:cubicBezTo>
                      <a:pt x="5587" y="24955"/>
                      <a:pt x="0" y="19369"/>
                      <a:pt x="0" y="12478"/>
                    </a:cubicBezTo>
                    <a:cubicBezTo>
                      <a:pt x="0" y="5586"/>
                      <a:pt x="5587" y="0"/>
                      <a:pt x="12478" y="0"/>
                    </a:cubicBezTo>
                    <a:cubicBezTo>
                      <a:pt x="19369" y="0"/>
                      <a:pt x="24955" y="5586"/>
                      <a:pt x="24955" y="124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2" name="Freeform: Shape 35">
                <a:extLst>
                  <a:ext uri="{FF2B5EF4-FFF2-40B4-BE49-F238E27FC236}">
                    <a16:creationId xmlns:a16="http://schemas.microsoft.com/office/drawing/2014/main" id="{190273B6-13FC-45D8-AA27-363CE01654E6}"/>
                  </a:ext>
                </a:extLst>
              </p:cNvPr>
              <p:cNvSpPr/>
              <p:nvPr/>
            </p:nvSpPr>
            <p:spPr>
              <a:xfrm>
                <a:off x="7148607" y="3142011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3" name="Freeform: Shape 36">
                <a:extLst>
                  <a:ext uri="{FF2B5EF4-FFF2-40B4-BE49-F238E27FC236}">
                    <a16:creationId xmlns:a16="http://schemas.microsoft.com/office/drawing/2014/main" id="{2C61E4C3-7580-4D5D-B4F3-ED48A799FB29}"/>
                  </a:ext>
                </a:extLst>
              </p:cNvPr>
              <p:cNvSpPr/>
              <p:nvPr/>
            </p:nvSpPr>
            <p:spPr>
              <a:xfrm>
                <a:off x="7053357" y="3347656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4" name="Freeform: Shape 37">
                <a:extLst>
                  <a:ext uri="{FF2B5EF4-FFF2-40B4-BE49-F238E27FC236}">
                    <a16:creationId xmlns:a16="http://schemas.microsoft.com/office/drawing/2014/main" id="{B5F036D3-1FE4-4CDF-84BA-B83912C70BBF}"/>
                  </a:ext>
                </a:extLst>
              </p:cNvPr>
              <p:cNvSpPr/>
              <p:nvPr/>
            </p:nvSpPr>
            <p:spPr>
              <a:xfrm>
                <a:off x="6853141" y="3100768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5" name="Freeform: Shape 38">
                <a:extLst>
                  <a:ext uri="{FF2B5EF4-FFF2-40B4-BE49-F238E27FC236}">
                    <a16:creationId xmlns:a16="http://schemas.microsoft.com/office/drawing/2014/main" id="{746A7994-851E-498A-9F59-EF7BA56D53D9}"/>
                  </a:ext>
                </a:extLst>
              </p:cNvPr>
              <p:cNvSpPr/>
              <p:nvPr/>
            </p:nvSpPr>
            <p:spPr>
              <a:xfrm>
                <a:off x="6948582" y="3261836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6" name="Freeform: Shape 39">
                <a:extLst>
                  <a:ext uri="{FF2B5EF4-FFF2-40B4-BE49-F238E27FC236}">
                    <a16:creationId xmlns:a16="http://schemas.microsoft.com/office/drawing/2014/main" id="{412A6666-64BB-4594-98AF-BD0902E4E8E3}"/>
                  </a:ext>
                </a:extLst>
              </p:cNvPr>
              <p:cNvSpPr/>
              <p:nvPr/>
            </p:nvSpPr>
            <p:spPr>
              <a:xfrm>
                <a:off x="7143844" y="3244595"/>
                <a:ext cx="52387" cy="52387"/>
              </a:xfrm>
              <a:custGeom>
                <a:avLst/>
                <a:gdLst>
                  <a:gd name="connsiteX0" fmla="*/ 52388 w 52387"/>
                  <a:gd name="connsiteY0" fmla="*/ 26194 h 52387"/>
                  <a:gd name="connsiteX1" fmla="*/ 26194 w 52387"/>
                  <a:gd name="connsiteY1" fmla="*/ 52388 h 52387"/>
                  <a:gd name="connsiteX2" fmla="*/ 0 w 52387"/>
                  <a:gd name="connsiteY2" fmla="*/ 26194 h 52387"/>
                  <a:gd name="connsiteX3" fmla="*/ 26194 w 52387"/>
                  <a:gd name="connsiteY3" fmla="*/ 0 h 52387"/>
                  <a:gd name="connsiteX4" fmla="*/ 52388 w 52387"/>
                  <a:gd name="connsiteY4" fmla="*/ 26194 h 5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87" h="52387">
                    <a:moveTo>
                      <a:pt x="52388" y="26194"/>
                    </a:moveTo>
                    <a:cubicBezTo>
                      <a:pt x="52388" y="40672"/>
                      <a:pt x="40672" y="52388"/>
                      <a:pt x="26194" y="52388"/>
                    </a:cubicBezTo>
                    <a:cubicBezTo>
                      <a:pt x="11716" y="52388"/>
                      <a:pt x="0" y="40672"/>
                      <a:pt x="0" y="26194"/>
                    </a:cubicBezTo>
                    <a:cubicBezTo>
                      <a:pt x="0" y="11716"/>
                      <a:pt x="11716" y="0"/>
                      <a:pt x="26194" y="0"/>
                    </a:cubicBezTo>
                    <a:cubicBezTo>
                      <a:pt x="40672" y="0"/>
                      <a:pt x="52388" y="11811"/>
                      <a:pt x="52388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7" name="Freeform: Shape 40">
                <a:extLst>
                  <a:ext uri="{FF2B5EF4-FFF2-40B4-BE49-F238E27FC236}">
                    <a16:creationId xmlns:a16="http://schemas.microsoft.com/office/drawing/2014/main" id="{E1D4533A-3CE0-478D-A99C-D640C0AB3982}"/>
                  </a:ext>
                </a:extLst>
              </p:cNvPr>
              <p:cNvSpPr/>
              <p:nvPr/>
            </p:nvSpPr>
            <p:spPr>
              <a:xfrm>
                <a:off x="6865048" y="3273742"/>
                <a:ext cx="52387" cy="52387"/>
              </a:xfrm>
              <a:custGeom>
                <a:avLst/>
                <a:gdLst>
                  <a:gd name="connsiteX0" fmla="*/ 52387 w 52387"/>
                  <a:gd name="connsiteY0" fmla="*/ 26194 h 52387"/>
                  <a:gd name="connsiteX1" fmla="*/ 26194 w 52387"/>
                  <a:gd name="connsiteY1" fmla="*/ 52387 h 52387"/>
                  <a:gd name="connsiteX2" fmla="*/ 0 w 52387"/>
                  <a:gd name="connsiteY2" fmla="*/ 26194 h 52387"/>
                  <a:gd name="connsiteX3" fmla="*/ 26194 w 52387"/>
                  <a:gd name="connsiteY3" fmla="*/ 0 h 52387"/>
                  <a:gd name="connsiteX4" fmla="*/ 52387 w 52387"/>
                  <a:gd name="connsiteY4" fmla="*/ 26194 h 5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87" h="52387">
                    <a:moveTo>
                      <a:pt x="52387" y="26194"/>
                    </a:moveTo>
                    <a:cubicBezTo>
                      <a:pt x="52387" y="40660"/>
                      <a:pt x="40660" y="52387"/>
                      <a:pt x="26194" y="52387"/>
                    </a:cubicBezTo>
                    <a:cubicBezTo>
                      <a:pt x="11727" y="52387"/>
                      <a:pt x="0" y="40660"/>
                      <a:pt x="0" y="26194"/>
                    </a:cubicBezTo>
                    <a:cubicBezTo>
                      <a:pt x="0" y="11727"/>
                      <a:pt x="11727" y="0"/>
                      <a:pt x="26194" y="0"/>
                    </a:cubicBezTo>
                    <a:cubicBezTo>
                      <a:pt x="40660" y="0"/>
                      <a:pt x="52387" y="11727"/>
                      <a:pt x="52387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8" name="Freeform: Shape 41">
                <a:extLst>
                  <a:ext uri="{FF2B5EF4-FFF2-40B4-BE49-F238E27FC236}">
                    <a16:creationId xmlns:a16="http://schemas.microsoft.com/office/drawing/2014/main" id="{984C8791-B3D6-40A8-B1B3-0AA6F22BA8BA}"/>
                  </a:ext>
                </a:extLst>
              </p:cNvPr>
              <p:cNvSpPr/>
              <p:nvPr/>
            </p:nvSpPr>
            <p:spPr>
              <a:xfrm>
                <a:off x="7100982" y="3007804"/>
                <a:ext cx="69151" cy="69151"/>
              </a:xfrm>
              <a:custGeom>
                <a:avLst/>
                <a:gdLst>
                  <a:gd name="connsiteX0" fmla="*/ 69151 w 69151"/>
                  <a:gd name="connsiteY0" fmla="*/ 34576 h 69151"/>
                  <a:gd name="connsiteX1" fmla="*/ 34576 w 69151"/>
                  <a:gd name="connsiteY1" fmla="*/ 69152 h 69151"/>
                  <a:gd name="connsiteX2" fmla="*/ 0 w 69151"/>
                  <a:gd name="connsiteY2" fmla="*/ 34576 h 69151"/>
                  <a:gd name="connsiteX3" fmla="*/ 34576 w 69151"/>
                  <a:gd name="connsiteY3" fmla="*/ 0 h 69151"/>
                  <a:gd name="connsiteX4" fmla="*/ 69151 w 69151"/>
                  <a:gd name="connsiteY4" fmla="*/ 34576 h 69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151" h="69151">
                    <a:moveTo>
                      <a:pt x="69151" y="34576"/>
                    </a:moveTo>
                    <a:cubicBezTo>
                      <a:pt x="69151" y="53671"/>
                      <a:pt x="53671" y="69152"/>
                      <a:pt x="34576" y="69152"/>
                    </a:cubicBezTo>
                    <a:cubicBezTo>
                      <a:pt x="15480" y="69152"/>
                      <a:pt x="0" y="53671"/>
                      <a:pt x="0" y="34576"/>
                    </a:cubicBezTo>
                    <a:cubicBezTo>
                      <a:pt x="0" y="15480"/>
                      <a:pt x="15480" y="0"/>
                      <a:pt x="34576" y="0"/>
                    </a:cubicBezTo>
                    <a:cubicBezTo>
                      <a:pt x="53671" y="0"/>
                      <a:pt x="69151" y="15480"/>
                      <a:pt x="69151" y="345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9" name="Freeform: Shape 42">
                <a:extLst>
                  <a:ext uri="{FF2B5EF4-FFF2-40B4-BE49-F238E27FC236}">
                    <a16:creationId xmlns:a16="http://schemas.microsoft.com/office/drawing/2014/main" id="{CB58BC66-E513-4B36-A836-243125FA8E2D}"/>
                  </a:ext>
                </a:extLst>
              </p:cNvPr>
              <p:cNvSpPr/>
              <p:nvPr/>
            </p:nvSpPr>
            <p:spPr>
              <a:xfrm>
                <a:off x="6952106" y="2957036"/>
                <a:ext cx="69151" cy="69151"/>
              </a:xfrm>
              <a:custGeom>
                <a:avLst/>
                <a:gdLst>
                  <a:gd name="connsiteX0" fmla="*/ 69152 w 69151"/>
                  <a:gd name="connsiteY0" fmla="*/ 34576 h 69151"/>
                  <a:gd name="connsiteX1" fmla="*/ 34576 w 69151"/>
                  <a:gd name="connsiteY1" fmla="*/ 69152 h 69151"/>
                  <a:gd name="connsiteX2" fmla="*/ 0 w 69151"/>
                  <a:gd name="connsiteY2" fmla="*/ 34576 h 69151"/>
                  <a:gd name="connsiteX3" fmla="*/ 34576 w 69151"/>
                  <a:gd name="connsiteY3" fmla="*/ 0 h 69151"/>
                  <a:gd name="connsiteX4" fmla="*/ 69152 w 69151"/>
                  <a:gd name="connsiteY4" fmla="*/ 34576 h 69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151" h="69151">
                    <a:moveTo>
                      <a:pt x="69152" y="34576"/>
                    </a:moveTo>
                    <a:cubicBezTo>
                      <a:pt x="69152" y="53671"/>
                      <a:pt x="53671" y="69152"/>
                      <a:pt x="34576" y="69152"/>
                    </a:cubicBezTo>
                    <a:cubicBezTo>
                      <a:pt x="15480" y="69152"/>
                      <a:pt x="0" y="53671"/>
                      <a:pt x="0" y="34576"/>
                    </a:cubicBezTo>
                    <a:cubicBezTo>
                      <a:pt x="0" y="15480"/>
                      <a:pt x="15480" y="0"/>
                      <a:pt x="34576" y="0"/>
                    </a:cubicBezTo>
                    <a:cubicBezTo>
                      <a:pt x="53671" y="0"/>
                      <a:pt x="69152" y="15480"/>
                      <a:pt x="69152" y="345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57" name="Graphic 15">
              <a:extLst>
                <a:ext uri="{FF2B5EF4-FFF2-40B4-BE49-F238E27FC236}">
                  <a16:creationId xmlns:a16="http://schemas.microsoft.com/office/drawing/2014/main" id="{FC2E765F-45BE-4334-8ADB-7CC88A4AD41E}"/>
                </a:ext>
              </a:extLst>
            </p:cNvPr>
            <p:cNvGrpSpPr/>
            <p:nvPr/>
          </p:nvGrpSpPr>
          <p:grpSpPr>
            <a:xfrm rot="20537283">
              <a:off x="7453686" y="1398492"/>
              <a:ext cx="7591292" cy="7262422"/>
              <a:chOff x="6779513" y="2922174"/>
              <a:chExt cx="547687" cy="547687"/>
            </a:xfrm>
          </p:grpSpPr>
          <p:sp>
            <p:nvSpPr>
              <p:cNvPr id="258" name="Freeform: Shape 44">
                <a:extLst>
                  <a:ext uri="{FF2B5EF4-FFF2-40B4-BE49-F238E27FC236}">
                    <a16:creationId xmlns:a16="http://schemas.microsoft.com/office/drawing/2014/main" id="{51629CFE-C73A-4BE2-9459-B02E46DB9036}"/>
                  </a:ext>
                </a:extLst>
              </p:cNvPr>
              <p:cNvSpPr/>
              <p:nvPr/>
            </p:nvSpPr>
            <p:spPr>
              <a:xfrm>
                <a:off x="6779513" y="2922174"/>
                <a:ext cx="547687" cy="547687"/>
              </a:xfrm>
              <a:custGeom>
                <a:avLst/>
                <a:gdLst>
                  <a:gd name="connsiteX0" fmla="*/ 547688 w 547687"/>
                  <a:gd name="connsiteY0" fmla="*/ 273844 h 547687"/>
                  <a:gd name="connsiteX1" fmla="*/ 273844 w 547687"/>
                  <a:gd name="connsiteY1" fmla="*/ 547687 h 547687"/>
                  <a:gd name="connsiteX2" fmla="*/ 0 w 547687"/>
                  <a:gd name="connsiteY2" fmla="*/ 273844 h 547687"/>
                  <a:gd name="connsiteX3" fmla="*/ 273844 w 547687"/>
                  <a:gd name="connsiteY3" fmla="*/ 0 h 547687"/>
                  <a:gd name="connsiteX4" fmla="*/ 547688 w 547687"/>
                  <a:gd name="connsiteY4" fmla="*/ 273844 h 547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687" h="547687">
                    <a:moveTo>
                      <a:pt x="547688" y="273844"/>
                    </a:moveTo>
                    <a:cubicBezTo>
                      <a:pt x="547688" y="425083"/>
                      <a:pt x="425083" y="547687"/>
                      <a:pt x="273844" y="547687"/>
                    </a:cubicBezTo>
                    <a:cubicBezTo>
                      <a:pt x="122604" y="547687"/>
                      <a:pt x="0" y="425083"/>
                      <a:pt x="0" y="273844"/>
                    </a:cubicBezTo>
                    <a:cubicBezTo>
                      <a:pt x="0" y="122604"/>
                      <a:pt x="122604" y="0"/>
                      <a:pt x="273844" y="0"/>
                    </a:cubicBezTo>
                    <a:cubicBezTo>
                      <a:pt x="425083" y="0"/>
                      <a:pt x="547688" y="122604"/>
                      <a:pt x="547688" y="273844"/>
                    </a:cubicBezTo>
                    <a:close/>
                  </a:path>
                </a:pathLst>
              </a:custGeom>
              <a:solidFill>
                <a:srgbClr val="D3EF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9" name="Freeform: Shape 45">
                <a:extLst>
                  <a:ext uri="{FF2B5EF4-FFF2-40B4-BE49-F238E27FC236}">
                    <a16:creationId xmlns:a16="http://schemas.microsoft.com/office/drawing/2014/main" id="{3F8B9992-7677-4994-9550-1DE0A4A2960E}"/>
                  </a:ext>
                </a:extLst>
              </p:cNvPr>
              <p:cNvSpPr/>
              <p:nvPr/>
            </p:nvSpPr>
            <p:spPr>
              <a:xfrm>
                <a:off x="7009065" y="3110388"/>
                <a:ext cx="107823" cy="107823"/>
              </a:xfrm>
              <a:custGeom>
                <a:avLst/>
                <a:gdLst>
                  <a:gd name="connsiteX0" fmla="*/ 107823 w 107823"/>
                  <a:gd name="connsiteY0" fmla="*/ 53912 h 107823"/>
                  <a:gd name="connsiteX1" fmla="*/ 53912 w 107823"/>
                  <a:gd name="connsiteY1" fmla="*/ 107823 h 107823"/>
                  <a:gd name="connsiteX2" fmla="*/ 0 w 107823"/>
                  <a:gd name="connsiteY2" fmla="*/ 53912 h 107823"/>
                  <a:gd name="connsiteX3" fmla="*/ 53912 w 107823"/>
                  <a:gd name="connsiteY3" fmla="*/ 0 h 107823"/>
                  <a:gd name="connsiteX4" fmla="*/ 107823 w 107823"/>
                  <a:gd name="connsiteY4" fmla="*/ 53912 h 10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823" h="107823">
                    <a:moveTo>
                      <a:pt x="107823" y="53912"/>
                    </a:moveTo>
                    <a:cubicBezTo>
                      <a:pt x="107823" y="83725"/>
                      <a:pt x="83630" y="107823"/>
                      <a:pt x="53912" y="107823"/>
                    </a:cubicBezTo>
                    <a:cubicBezTo>
                      <a:pt x="24099" y="107823"/>
                      <a:pt x="0" y="83630"/>
                      <a:pt x="0" y="53912"/>
                    </a:cubicBezTo>
                    <a:cubicBezTo>
                      <a:pt x="0" y="24099"/>
                      <a:pt x="24194" y="0"/>
                      <a:pt x="53912" y="0"/>
                    </a:cubicBezTo>
                    <a:cubicBezTo>
                      <a:pt x="83630" y="-95"/>
                      <a:pt x="107823" y="24099"/>
                      <a:pt x="107823" y="53912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0" name="Freeform: Shape 46">
                <a:extLst>
                  <a:ext uri="{FF2B5EF4-FFF2-40B4-BE49-F238E27FC236}">
                    <a16:creationId xmlns:a16="http://schemas.microsoft.com/office/drawing/2014/main" id="{0618B635-7C94-4429-B4DF-DEFE9AA2FB37}"/>
                  </a:ext>
                </a:extLst>
              </p:cNvPr>
              <p:cNvSpPr/>
              <p:nvPr/>
            </p:nvSpPr>
            <p:spPr>
              <a:xfrm>
                <a:off x="6996302" y="3050762"/>
                <a:ext cx="24955" cy="24955"/>
              </a:xfrm>
              <a:custGeom>
                <a:avLst/>
                <a:gdLst>
                  <a:gd name="connsiteX0" fmla="*/ 24956 w 24955"/>
                  <a:gd name="connsiteY0" fmla="*/ 12478 h 24955"/>
                  <a:gd name="connsiteX1" fmla="*/ 12478 w 24955"/>
                  <a:gd name="connsiteY1" fmla="*/ 24956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6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6" y="12478"/>
                    </a:moveTo>
                    <a:cubicBezTo>
                      <a:pt x="24956" y="19369"/>
                      <a:pt x="19369" y="24956"/>
                      <a:pt x="12478" y="24956"/>
                    </a:cubicBezTo>
                    <a:cubicBezTo>
                      <a:pt x="5587" y="24956"/>
                      <a:pt x="0" y="19369"/>
                      <a:pt x="0" y="12478"/>
                    </a:cubicBezTo>
                    <a:cubicBezTo>
                      <a:pt x="0" y="5587"/>
                      <a:pt x="5587" y="0"/>
                      <a:pt x="12478" y="0"/>
                    </a:cubicBezTo>
                    <a:cubicBezTo>
                      <a:pt x="19369" y="0"/>
                      <a:pt x="24956" y="5587"/>
                      <a:pt x="24956" y="12478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1" name="Freeform: Shape 47">
                <a:extLst>
                  <a:ext uri="{FF2B5EF4-FFF2-40B4-BE49-F238E27FC236}">
                    <a16:creationId xmlns:a16="http://schemas.microsoft.com/office/drawing/2014/main" id="{A753ED26-45D5-45F4-AFC7-12CEF36D06B6}"/>
                  </a:ext>
                </a:extLst>
              </p:cNvPr>
              <p:cNvSpPr/>
              <p:nvPr/>
            </p:nvSpPr>
            <p:spPr>
              <a:xfrm>
                <a:off x="7280623" y="3196018"/>
                <a:ext cx="24955" cy="24955"/>
              </a:xfrm>
              <a:custGeom>
                <a:avLst/>
                <a:gdLst>
                  <a:gd name="connsiteX0" fmla="*/ 24955 w 24955"/>
                  <a:gd name="connsiteY0" fmla="*/ 12478 h 24955"/>
                  <a:gd name="connsiteX1" fmla="*/ 12478 w 24955"/>
                  <a:gd name="connsiteY1" fmla="*/ 24956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5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5" y="12478"/>
                    </a:moveTo>
                    <a:cubicBezTo>
                      <a:pt x="24955" y="19336"/>
                      <a:pt x="19336" y="24956"/>
                      <a:pt x="12478" y="24956"/>
                    </a:cubicBezTo>
                    <a:cubicBezTo>
                      <a:pt x="5620" y="24956"/>
                      <a:pt x="0" y="19336"/>
                      <a:pt x="0" y="12478"/>
                    </a:cubicBezTo>
                    <a:cubicBezTo>
                      <a:pt x="0" y="5620"/>
                      <a:pt x="5620" y="0"/>
                      <a:pt x="12478" y="0"/>
                    </a:cubicBezTo>
                    <a:cubicBezTo>
                      <a:pt x="19336" y="0"/>
                      <a:pt x="24955" y="5620"/>
                      <a:pt x="24955" y="12478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2" name="Freeform: Shape 48">
                <a:extLst>
                  <a:ext uri="{FF2B5EF4-FFF2-40B4-BE49-F238E27FC236}">
                    <a16:creationId xmlns:a16="http://schemas.microsoft.com/office/drawing/2014/main" id="{1B34053D-BE53-46E1-8824-CB1CC61D94EF}"/>
                  </a:ext>
                </a:extLst>
              </p:cNvPr>
              <p:cNvSpPr/>
              <p:nvPr/>
            </p:nvSpPr>
            <p:spPr>
              <a:xfrm>
                <a:off x="7224902" y="3075813"/>
                <a:ext cx="24955" cy="24955"/>
              </a:xfrm>
              <a:custGeom>
                <a:avLst/>
                <a:gdLst>
                  <a:gd name="connsiteX0" fmla="*/ 24956 w 24955"/>
                  <a:gd name="connsiteY0" fmla="*/ 12478 h 24955"/>
                  <a:gd name="connsiteX1" fmla="*/ 12478 w 24955"/>
                  <a:gd name="connsiteY1" fmla="*/ 24955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6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6" y="12478"/>
                    </a:moveTo>
                    <a:cubicBezTo>
                      <a:pt x="24956" y="19369"/>
                      <a:pt x="19369" y="24955"/>
                      <a:pt x="12478" y="24955"/>
                    </a:cubicBezTo>
                    <a:cubicBezTo>
                      <a:pt x="5587" y="24955"/>
                      <a:pt x="0" y="19369"/>
                      <a:pt x="0" y="12478"/>
                    </a:cubicBezTo>
                    <a:cubicBezTo>
                      <a:pt x="0" y="5586"/>
                      <a:pt x="5587" y="0"/>
                      <a:pt x="12478" y="0"/>
                    </a:cubicBezTo>
                    <a:cubicBezTo>
                      <a:pt x="19369" y="0"/>
                      <a:pt x="24956" y="5586"/>
                      <a:pt x="24956" y="12478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3" name="Freeform: Shape 49">
                <a:extLst>
                  <a:ext uri="{FF2B5EF4-FFF2-40B4-BE49-F238E27FC236}">
                    <a16:creationId xmlns:a16="http://schemas.microsoft.com/office/drawing/2014/main" id="{F809A250-E53E-4591-A460-1224B2138732}"/>
                  </a:ext>
                </a:extLst>
              </p:cNvPr>
              <p:cNvSpPr/>
              <p:nvPr/>
            </p:nvSpPr>
            <p:spPr>
              <a:xfrm>
                <a:off x="7062977" y="3258312"/>
                <a:ext cx="24955" cy="24955"/>
              </a:xfrm>
              <a:custGeom>
                <a:avLst/>
                <a:gdLst>
                  <a:gd name="connsiteX0" fmla="*/ 24956 w 24955"/>
                  <a:gd name="connsiteY0" fmla="*/ 12478 h 24955"/>
                  <a:gd name="connsiteX1" fmla="*/ 12478 w 24955"/>
                  <a:gd name="connsiteY1" fmla="*/ 24955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6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6" y="12478"/>
                    </a:moveTo>
                    <a:cubicBezTo>
                      <a:pt x="24956" y="19369"/>
                      <a:pt x="19369" y="24955"/>
                      <a:pt x="12478" y="24955"/>
                    </a:cubicBezTo>
                    <a:cubicBezTo>
                      <a:pt x="5587" y="24955"/>
                      <a:pt x="0" y="19369"/>
                      <a:pt x="0" y="12478"/>
                    </a:cubicBezTo>
                    <a:cubicBezTo>
                      <a:pt x="0" y="5586"/>
                      <a:pt x="5587" y="0"/>
                      <a:pt x="12478" y="0"/>
                    </a:cubicBezTo>
                    <a:cubicBezTo>
                      <a:pt x="19369" y="0"/>
                      <a:pt x="24956" y="5586"/>
                      <a:pt x="24956" y="12478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4" name="Freeform: Shape 50">
                <a:extLst>
                  <a:ext uri="{FF2B5EF4-FFF2-40B4-BE49-F238E27FC236}">
                    <a16:creationId xmlns:a16="http://schemas.microsoft.com/office/drawing/2014/main" id="{0DF64575-F9F1-4A03-A64E-22138E8FB425}"/>
                  </a:ext>
                </a:extLst>
              </p:cNvPr>
              <p:cNvSpPr/>
              <p:nvPr/>
            </p:nvSpPr>
            <p:spPr>
              <a:xfrm>
                <a:off x="7224902" y="3283362"/>
                <a:ext cx="24955" cy="24955"/>
              </a:xfrm>
              <a:custGeom>
                <a:avLst/>
                <a:gdLst>
                  <a:gd name="connsiteX0" fmla="*/ 24956 w 24955"/>
                  <a:gd name="connsiteY0" fmla="*/ 12478 h 24955"/>
                  <a:gd name="connsiteX1" fmla="*/ 12478 w 24955"/>
                  <a:gd name="connsiteY1" fmla="*/ 24956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6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6" y="12478"/>
                    </a:moveTo>
                    <a:cubicBezTo>
                      <a:pt x="24956" y="19369"/>
                      <a:pt x="19369" y="24956"/>
                      <a:pt x="12478" y="24956"/>
                    </a:cubicBezTo>
                    <a:cubicBezTo>
                      <a:pt x="5587" y="24956"/>
                      <a:pt x="0" y="19369"/>
                      <a:pt x="0" y="12478"/>
                    </a:cubicBezTo>
                    <a:cubicBezTo>
                      <a:pt x="0" y="5586"/>
                      <a:pt x="5587" y="0"/>
                      <a:pt x="12478" y="0"/>
                    </a:cubicBezTo>
                    <a:cubicBezTo>
                      <a:pt x="19369" y="0"/>
                      <a:pt x="24956" y="5586"/>
                      <a:pt x="24956" y="12478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5" name="Freeform: Shape 51">
                <a:extLst>
                  <a:ext uri="{FF2B5EF4-FFF2-40B4-BE49-F238E27FC236}">
                    <a16:creationId xmlns:a16="http://schemas.microsoft.com/office/drawing/2014/main" id="{DA6CBF12-1CA9-4B59-A117-9065E8A266FA}"/>
                  </a:ext>
                </a:extLst>
              </p:cNvPr>
              <p:cNvSpPr/>
              <p:nvPr/>
            </p:nvSpPr>
            <p:spPr>
              <a:xfrm>
                <a:off x="6916864" y="3212306"/>
                <a:ext cx="24955" cy="24955"/>
              </a:xfrm>
              <a:custGeom>
                <a:avLst/>
                <a:gdLst>
                  <a:gd name="connsiteX0" fmla="*/ 24955 w 24955"/>
                  <a:gd name="connsiteY0" fmla="*/ 12478 h 24955"/>
                  <a:gd name="connsiteX1" fmla="*/ 12478 w 24955"/>
                  <a:gd name="connsiteY1" fmla="*/ 24955 h 24955"/>
                  <a:gd name="connsiteX2" fmla="*/ 0 w 24955"/>
                  <a:gd name="connsiteY2" fmla="*/ 12478 h 24955"/>
                  <a:gd name="connsiteX3" fmla="*/ 12478 w 24955"/>
                  <a:gd name="connsiteY3" fmla="*/ 0 h 24955"/>
                  <a:gd name="connsiteX4" fmla="*/ 24955 w 24955"/>
                  <a:gd name="connsiteY4" fmla="*/ 12478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" h="24955">
                    <a:moveTo>
                      <a:pt x="24955" y="12478"/>
                    </a:moveTo>
                    <a:cubicBezTo>
                      <a:pt x="24955" y="19369"/>
                      <a:pt x="19369" y="24955"/>
                      <a:pt x="12478" y="24955"/>
                    </a:cubicBezTo>
                    <a:cubicBezTo>
                      <a:pt x="5587" y="24955"/>
                      <a:pt x="0" y="19369"/>
                      <a:pt x="0" y="12478"/>
                    </a:cubicBezTo>
                    <a:cubicBezTo>
                      <a:pt x="0" y="5586"/>
                      <a:pt x="5587" y="0"/>
                      <a:pt x="12478" y="0"/>
                    </a:cubicBezTo>
                    <a:cubicBezTo>
                      <a:pt x="19369" y="0"/>
                      <a:pt x="24955" y="5586"/>
                      <a:pt x="24955" y="12478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6" name="Freeform: Shape 52">
                <a:extLst>
                  <a:ext uri="{FF2B5EF4-FFF2-40B4-BE49-F238E27FC236}">
                    <a16:creationId xmlns:a16="http://schemas.microsoft.com/office/drawing/2014/main" id="{23EC60BA-C18B-4F84-934C-36CACA909EFC}"/>
                  </a:ext>
                </a:extLst>
              </p:cNvPr>
              <p:cNvSpPr/>
              <p:nvPr/>
            </p:nvSpPr>
            <p:spPr>
              <a:xfrm>
                <a:off x="7148607" y="3142011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7" name="Freeform: Shape 53">
                <a:extLst>
                  <a:ext uri="{FF2B5EF4-FFF2-40B4-BE49-F238E27FC236}">
                    <a16:creationId xmlns:a16="http://schemas.microsoft.com/office/drawing/2014/main" id="{F392B7E1-D572-4B42-975B-B7F76768E587}"/>
                  </a:ext>
                </a:extLst>
              </p:cNvPr>
              <p:cNvSpPr/>
              <p:nvPr/>
            </p:nvSpPr>
            <p:spPr>
              <a:xfrm>
                <a:off x="7053357" y="3347656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8" name="Freeform: Shape 54">
                <a:extLst>
                  <a:ext uri="{FF2B5EF4-FFF2-40B4-BE49-F238E27FC236}">
                    <a16:creationId xmlns:a16="http://schemas.microsoft.com/office/drawing/2014/main" id="{CDEC237E-2803-4CA4-83FA-DB5177ABC7A9}"/>
                  </a:ext>
                </a:extLst>
              </p:cNvPr>
              <p:cNvSpPr/>
              <p:nvPr/>
            </p:nvSpPr>
            <p:spPr>
              <a:xfrm>
                <a:off x="6853141" y="3100768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69" name="Freeform: Shape 55">
                <a:extLst>
                  <a:ext uri="{FF2B5EF4-FFF2-40B4-BE49-F238E27FC236}">
                    <a16:creationId xmlns:a16="http://schemas.microsoft.com/office/drawing/2014/main" id="{95BDE029-C80D-4B33-8498-354B8F279B77}"/>
                  </a:ext>
                </a:extLst>
              </p:cNvPr>
              <p:cNvSpPr/>
              <p:nvPr/>
            </p:nvSpPr>
            <p:spPr>
              <a:xfrm>
                <a:off x="6948582" y="3261836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0" name="Freeform: Shape 56">
                <a:extLst>
                  <a:ext uri="{FF2B5EF4-FFF2-40B4-BE49-F238E27FC236}">
                    <a16:creationId xmlns:a16="http://schemas.microsoft.com/office/drawing/2014/main" id="{8F4DDAE7-D465-4583-8872-063DD67BE308}"/>
                  </a:ext>
                </a:extLst>
              </p:cNvPr>
              <p:cNvSpPr/>
              <p:nvPr/>
            </p:nvSpPr>
            <p:spPr>
              <a:xfrm>
                <a:off x="7143844" y="3244595"/>
                <a:ext cx="52387" cy="52387"/>
              </a:xfrm>
              <a:custGeom>
                <a:avLst/>
                <a:gdLst>
                  <a:gd name="connsiteX0" fmla="*/ 52388 w 52387"/>
                  <a:gd name="connsiteY0" fmla="*/ 26194 h 52387"/>
                  <a:gd name="connsiteX1" fmla="*/ 26194 w 52387"/>
                  <a:gd name="connsiteY1" fmla="*/ 52388 h 52387"/>
                  <a:gd name="connsiteX2" fmla="*/ 0 w 52387"/>
                  <a:gd name="connsiteY2" fmla="*/ 26194 h 52387"/>
                  <a:gd name="connsiteX3" fmla="*/ 26194 w 52387"/>
                  <a:gd name="connsiteY3" fmla="*/ 0 h 52387"/>
                  <a:gd name="connsiteX4" fmla="*/ 52388 w 52387"/>
                  <a:gd name="connsiteY4" fmla="*/ 26194 h 5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87" h="52387">
                    <a:moveTo>
                      <a:pt x="52388" y="26194"/>
                    </a:moveTo>
                    <a:cubicBezTo>
                      <a:pt x="52388" y="40672"/>
                      <a:pt x="40672" y="52388"/>
                      <a:pt x="26194" y="52388"/>
                    </a:cubicBezTo>
                    <a:cubicBezTo>
                      <a:pt x="11716" y="52388"/>
                      <a:pt x="0" y="40672"/>
                      <a:pt x="0" y="26194"/>
                    </a:cubicBezTo>
                    <a:cubicBezTo>
                      <a:pt x="0" y="11716"/>
                      <a:pt x="11716" y="0"/>
                      <a:pt x="26194" y="0"/>
                    </a:cubicBezTo>
                    <a:cubicBezTo>
                      <a:pt x="40672" y="0"/>
                      <a:pt x="52388" y="11811"/>
                      <a:pt x="52388" y="26194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1" name="Freeform: Shape 57">
                <a:extLst>
                  <a:ext uri="{FF2B5EF4-FFF2-40B4-BE49-F238E27FC236}">
                    <a16:creationId xmlns:a16="http://schemas.microsoft.com/office/drawing/2014/main" id="{E8627FB0-75FB-4F1D-A5E6-D192007CBEE1}"/>
                  </a:ext>
                </a:extLst>
              </p:cNvPr>
              <p:cNvSpPr/>
              <p:nvPr/>
            </p:nvSpPr>
            <p:spPr>
              <a:xfrm>
                <a:off x="6865048" y="3273742"/>
                <a:ext cx="52387" cy="52387"/>
              </a:xfrm>
              <a:custGeom>
                <a:avLst/>
                <a:gdLst>
                  <a:gd name="connsiteX0" fmla="*/ 52387 w 52387"/>
                  <a:gd name="connsiteY0" fmla="*/ 26194 h 52387"/>
                  <a:gd name="connsiteX1" fmla="*/ 26194 w 52387"/>
                  <a:gd name="connsiteY1" fmla="*/ 52387 h 52387"/>
                  <a:gd name="connsiteX2" fmla="*/ 0 w 52387"/>
                  <a:gd name="connsiteY2" fmla="*/ 26194 h 52387"/>
                  <a:gd name="connsiteX3" fmla="*/ 26194 w 52387"/>
                  <a:gd name="connsiteY3" fmla="*/ 0 h 52387"/>
                  <a:gd name="connsiteX4" fmla="*/ 52387 w 52387"/>
                  <a:gd name="connsiteY4" fmla="*/ 26194 h 5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87" h="52387">
                    <a:moveTo>
                      <a:pt x="52387" y="26194"/>
                    </a:moveTo>
                    <a:cubicBezTo>
                      <a:pt x="52387" y="40660"/>
                      <a:pt x="40660" y="52387"/>
                      <a:pt x="26194" y="52387"/>
                    </a:cubicBezTo>
                    <a:cubicBezTo>
                      <a:pt x="11727" y="52387"/>
                      <a:pt x="0" y="40660"/>
                      <a:pt x="0" y="26194"/>
                    </a:cubicBezTo>
                    <a:cubicBezTo>
                      <a:pt x="0" y="11727"/>
                      <a:pt x="11727" y="0"/>
                      <a:pt x="26194" y="0"/>
                    </a:cubicBezTo>
                    <a:cubicBezTo>
                      <a:pt x="40660" y="0"/>
                      <a:pt x="52387" y="11727"/>
                      <a:pt x="52387" y="26194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2" name="Freeform: Shape 58">
                <a:extLst>
                  <a:ext uri="{FF2B5EF4-FFF2-40B4-BE49-F238E27FC236}">
                    <a16:creationId xmlns:a16="http://schemas.microsoft.com/office/drawing/2014/main" id="{89A83781-C75A-4785-BC36-6BDCA5C218F6}"/>
                  </a:ext>
                </a:extLst>
              </p:cNvPr>
              <p:cNvSpPr/>
              <p:nvPr/>
            </p:nvSpPr>
            <p:spPr>
              <a:xfrm>
                <a:off x="7100982" y="3007804"/>
                <a:ext cx="69151" cy="69151"/>
              </a:xfrm>
              <a:custGeom>
                <a:avLst/>
                <a:gdLst>
                  <a:gd name="connsiteX0" fmla="*/ 69151 w 69151"/>
                  <a:gd name="connsiteY0" fmla="*/ 34576 h 69151"/>
                  <a:gd name="connsiteX1" fmla="*/ 34576 w 69151"/>
                  <a:gd name="connsiteY1" fmla="*/ 69152 h 69151"/>
                  <a:gd name="connsiteX2" fmla="*/ 0 w 69151"/>
                  <a:gd name="connsiteY2" fmla="*/ 34576 h 69151"/>
                  <a:gd name="connsiteX3" fmla="*/ 34576 w 69151"/>
                  <a:gd name="connsiteY3" fmla="*/ 0 h 69151"/>
                  <a:gd name="connsiteX4" fmla="*/ 69151 w 69151"/>
                  <a:gd name="connsiteY4" fmla="*/ 34576 h 69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151" h="69151">
                    <a:moveTo>
                      <a:pt x="69151" y="34576"/>
                    </a:moveTo>
                    <a:cubicBezTo>
                      <a:pt x="69151" y="53671"/>
                      <a:pt x="53671" y="69152"/>
                      <a:pt x="34576" y="69152"/>
                    </a:cubicBezTo>
                    <a:cubicBezTo>
                      <a:pt x="15480" y="69152"/>
                      <a:pt x="0" y="53671"/>
                      <a:pt x="0" y="34576"/>
                    </a:cubicBezTo>
                    <a:cubicBezTo>
                      <a:pt x="0" y="15480"/>
                      <a:pt x="15480" y="0"/>
                      <a:pt x="34576" y="0"/>
                    </a:cubicBezTo>
                    <a:cubicBezTo>
                      <a:pt x="53671" y="0"/>
                      <a:pt x="69151" y="15480"/>
                      <a:pt x="69151" y="34576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3" name="Freeform: Shape 59">
                <a:extLst>
                  <a:ext uri="{FF2B5EF4-FFF2-40B4-BE49-F238E27FC236}">
                    <a16:creationId xmlns:a16="http://schemas.microsoft.com/office/drawing/2014/main" id="{69EC7699-F4EB-449F-868B-081360A9EB31}"/>
                  </a:ext>
                </a:extLst>
              </p:cNvPr>
              <p:cNvSpPr/>
              <p:nvPr/>
            </p:nvSpPr>
            <p:spPr>
              <a:xfrm>
                <a:off x="6952106" y="2957036"/>
                <a:ext cx="69151" cy="69151"/>
              </a:xfrm>
              <a:custGeom>
                <a:avLst/>
                <a:gdLst>
                  <a:gd name="connsiteX0" fmla="*/ 69152 w 69151"/>
                  <a:gd name="connsiteY0" fmla="*/ 34576 h 69151"/>
                  <a:gd name="connsiteX1" fmla="*/ 34576 w 69151"/>
                  <a:gd name="connsiteY1" fmla="*/ 69152 h 69151"/>
                  <a:gd name="connsiteX2" fmla="*/ 0 w 69151"/>
                  <a:gd name="connsiteY2" fmla="*/ 34576 h 69151"/>
                  <a:gd name="connsiteX3" fmla="*/ 34576 w 69151"/>
                  <a:gd name="connsiteY3" fmla="*/ 0 h 69151"/>
                  <a:gd name="connsiteX4" fmla="*/ 69152 w 69151"/>
                  <a:gd name="connsiteY4" fmla="*/ 34576 h 69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151" h="69151">
                    <a:moveTo>
                      <a:pt x="69152" y="34576"/>
                    </a:moveTo>
                    <a:cubicBezTo>
                      <a:pt x="69152" y="53671"/>
                      <a:pt x="53671" y="69152"/>
                      <a:pt x="34576" y="69152"/>
                    </a:cubicBezTo>
                    <a:cubicBezTo>
                      <a:pt x="15480" y="69152"/>
                      <a:pt x="0" y="53671"/>
                      <a:pt x="0" y="34576"/>
                    </a:cubicBezTo>
                    <a:cubicBezTo>
                      <a:pt x="0" y="15480"/>
                      <a:pt x="15480" y="0"/>
                      <a:pt x="34576" y="0"/>
                    </a:cubicBezTo>
                    <a:cubicBezTo>
                      <a:pt x="53671" y="0"/>
                      <a:pt x="69152" y="15480"/>
                      <a:pt x="69152" y="34576"/>
                    </a:cubicBezTo>
                    <a:close/>
                  </a:path>
                </a:pathLst>
              </a:custGeom>
              <a:solidFill>
                <a:srgbClr val="ABC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92" name="Graphic 876">
            <a:extLst>
              <a:ext uri="{FF2B5EF4-FFF2-40B4-BE49-F238E27FC236}">
                <a16:creationId xmlns:a16="http://schemas.microsoft.com/office/drawing/2014/main" id="{7A2089B7-881F-4BB2-9150-0E870759F876}"/>
              </a:ext>
            </a:extLst>
          </p:cNvPr>
          <p:cNvGrpSpPr/>
          <p:nvPr/>
        </p:nvGrpSpPr>
        <p:grpSpPr>
          <a:xfrm rot="219574">
            <a:off x="10984112" y="2727183"/>
            <a:ext cx="1858814" cy="1520697"/>
            <a:chOff x="-380835" y="371217"/>
            <a:chExt cx="1182052" cy="823912"/>
          </a:xfrm>
        </p:grpSpPr>
        <p:grpSp>
          <p:nvGrpSpPr>
            <p:cNvPr id="293" name="Graphic 876">
              <a:extLst>
                <a:ext uri="{FF2B5EF4-FFF2-40B4-BE49-F238E27FC236}">
                  <a16:creationId xmlns:a16="http://schemas.microsoft.com/office/drawing/2014/main" id="{007F61F4-9845-4B4E-AB2C-52F810DA1526}"/>
                </a:ext>
              </a:extLst>
            </p:cNvPr>
            <p:cNvGrpSpPr/>
            <p:nvPr/>
          </p:nvGrpSpPr>
          <p:grpSpPr>
            <a:xfrm>
              <a:off x="-276917" y="371217"/>
              <a:ext cx="1078134" cy="565413"/>
              <a:chOff x="-276917" y="371217"/>
              <a:chExt cx="1078134" cy="565413"/>
            </a:xfrm>
          </p:grpSpPr>
          <p:sp>
            <p:nvSpPr>
              <p:cNvPr id="297" name="Freeform: Shape 380">
                <a:extLst>
                  <a:ext uri="{FF2B5EF4-FFF2-40B4-BE49-F238E27FC236}">
                    <a16:creationId xmlns:a16="http://schemas.microsoft.com/office/drawing/2014/main" id="{D36DF30A-C074-4395-9280-20BD0D399D31}"/>
                  </a:ext>
                </a:extLst>
              </p:cNvPr>
              <p:cNvSpPr/>
              <p:nvPr/>
            </p:nvSpPr>
            <p:spPr>
              <a:xfrm>
                <a:off x="-3264" y="496851"/>
                <a:ext cx="599598" cy="439778"/>
              </a:xfrm>
              <a:custGeom>
                <a:avLst/>
                <a:gdLst>
                  <a:gd name="connsiteX0" fmla="*/ 510254 w 599598"/>
                  <a:gd name="connsiteY0" fmla="*/ 0 h 439778"/>
                  <a:gd name="connsiteX1" fmla="*/ 0 w 599598"/>
                  <a:gd name="connsiteY1" fmla="*/ 174403 h 439778"/>
                  <a:gd name="connsiteX2" fmla="*/ 90106 w 599598"/>
                  <a:gd name="connsiteY2" fmla="*/ 434054 h 439778"/>
                  <a:gd name="connsiteX3" fmla="*/ 599599 w 599598"/>
                  <a:gd name="connsiteY3" fmla="*/ 257270 h 439778"/>
                  <a:gd name="connsiteX4" fmla="*/ 510254 w 599598"/>
                  <a:gd name="connsiteY4" fmla="*/ 0 h 4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9598" h="439778">
                    <a:moveTo>
                      <a:pt x="510254" y="0"/>
                    </a:moveTo>
                    <a:lnTo>
                      <a:pt x="0" y="174403"/>
                    </a:lnTo>
                    <a:lnTo>
                      <a:pt x="90106" y="434054"/>
                    </a:lnTo>
                    <a:cubicBezTo>
                      <a:pt x="278511" y="460439"/>
                      <a:pt x="468059" y="394621"/>
                      <a:pt x="599599" y="257270"/>
                    </a:cubicBezTo>
                    <a:lnTo>
                      <a:pt x="510254" y="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8" name="Freeform: Shape 381">
                <a:extLst>
                  <a:ext uri="{FF2B5EF4-FFF2-40B4-BE49-F238E27FC236}">
                    <a16:creationId xmlns:a16="http://schemas.microsoft.com/office/drawing/2014/main" id="{DF34787E-2C2F-44C6-B5F6-2BEA5AA79251}"/>
                  </a:ext>
                </a:extLst>
              </p:cNvPr>
              <p:cNvSpPr/>
              <p:nvPr/>
            </p:nvSpPr>
            <p:spPr>
              <a:xfrm>
                <a:off x="-276917" y="371217"/>
                <a:ext cx="1078134" cy="458057"/>
              </a:xfrm>
              <a:custGeom>
                <a:avLst/>
                <a:gdLst>
                  <a:gd name="connsiteX0" fmla="*/ 1078135 w 1078134"/>
                  <a:gd name="connsiteY0" fmla="*/ 41910 h 458057"/>
                  <a:gd name="connsiteX1" fmla="*/ 618554 w 1078134"/>
                  <a:gd name="connsiteY1" fmla="*/ 458057 h 458057"/>
                  <a:gd name="connsiteX2" fmla="*/ 0 w 1078134"/>
                  <a:gd name="connsiteY2" fmla="*/ 416147 h 458057"/>
                  <a:gd name="connsiteX3" fmla="*/ 64294 w 1078134"/>
                  <a:gd name="connsiteY3" fmla="*/ 357950 h 458057"/>
                  <a:gd name="connsiteX4" fmla="*/ 98965 w 1078134"/>
                  <a:gd name="connsiteY4" fmla="*/ 326517 h 458057"/>
                  <a:gd name="connsiteX5" fmla="*/ 459581 w 1078134"/>
                  <a:gd name="connsiteY5" fmla="*/ 0 h 458057"/>
                  <a:gd name="connsiteX6" fmla="*/ 944975 w 1078134"/>
                  <a:gd name="connsiteY6" fmla="*/ 32957 h 458057"/>
                  <a:gd name="connsiteX7" fmla="*/ 991553 w 1078134"/>
                  <a:gd name="connsiteY7" fmla="*/ 36100 h 4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8134" h="458057">
                    <a:moveTo>
                      <a:pt x="1078135" y="41910"/>
                    </a:moveTo>
                    <a:lnTo>
                      <a:pt x="618554" y="458057"/>
                    </a:lnTo>
                    <a:lnTo>
                      <a:pt x="0" y="416147"/>
                    </a:lnTo>
                    <a:lnTo>
                      <a:pt x="64294" y="357950"/>
                    </a:lnTo>
                    <a:lnTo>
                      <a:pt x="98965" y="326517"/>
                    </a:lnTo>
                    <a:lnTo>
                      <a:pt x="459581" y="0"/>
                    </a:lnTo>
                    <a:lnTo>
                      <a:pt x="944975" y="32957"/>
                    </a:lnTo>
                    <a:lnTo>
                      <a:pt x="991553" y="36100"/>
                    </a:lnTo>
                    <a:close/>
                  </a:path>
                </a:pathLst>
              </a:custGeom>
              <a:solidFill>
                <a:srgbClr val="3D40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9" name="Freeform: Shape 382">
                <a:extLst>
                  <a:ext uri="{FF2B5EF4-FFF2-40B4-BE49-F238E27FC236}">
                    <a16:creationId xmlns:a16="http://schemas.microsoft.com/office/drawing/2014/main" id="{BD41349B-9382-4562-A2EB-0B030B473C21}"/>
                  </a:ext>
                </a:extLst>
              </p:cNvPr>
              <p:cNvSpPr/>
              <p:nvPr/>
            </p:nvSpPr>
            <p:spPr>
              <a:xfrm>
                <a:off x="-212623" y="371217"/>
                <a:ext cx="927258" cy="393954"/>
              </a:xfrm>
              <a:custGeom>
                <a:avLst/>
                <a:gdLst>
                  <a:gd name="connsiteX0" fmla="*/ 927259 w 927258"/>
                  <a:gd name="connsiteY0" fmla="*/ 36100 h 393954"/>
                  <a:gd name="connsiteX1" fmla="*/ 531971 w 927258"/>
                  <a:gd name="connsiteY1" fmla="*/ 393954 h 393954"/>
                  <a:gd name="connsiteX2" fmla="*/ 0 w 927258"/>
                  <a:gd name="connsiteY2" fmla="*/ 357950 h 393954"/>
                  <a:gd name="connsiteX3" fmla="*/ 34671 w 927258"/>
                  <a:gd name="connsiteY3" fmla="*/ 326517 h 393954"/>
                  <a:gd name="connsiteX4" fmla="*/ 395288 w 927258"/>
                  <a:gd name="connsiteY4" fmla="*/ 0 h 393954"/>
                  <a:gd name="connsiteX5" fmla="*/ 880682 w 927258"/>
                  <a:gd name="connsiteY5" fmla="*/ 32957 h 393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258" h="393954">
                    <a:moveTo>
                      <a:pt x="927259" y="36100"/>
                    </a:moveTo>
                    <a:lnTo>
                      <a:pt x="531971" y="393954"/>
                    </a:lnTo>
                    <a:lnTo>
                      <a:pt x="0" y="357950"/>
                    </a:lnTo>
                    <a:lnTo>
                      <a:pt x="34671" y="326517"/>
                    </a:lnTo>
                    <a:lnTo>
                      <a:pt x="395288" y="0"/>
                    </a:lnTo>
                    <a:lnTo>
                      <a:pt x="880682" y="32957"/>
                    </a:lnTo>
                    <a:close/>
                  </a:path>
                </a:pathLst>
              </a:custGeom>
              <a:solidFill>
                <a:srgbClr val="484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94" name="Graphic 876">
              <a:extLst>
                <a:ext uri="{FF2B5EF4-FFF2-40B4-BE49-F238E27FC236}">
                  <a16:creationId xmlns:a16="http://schemas.microsoft.com/office/drawing/2014/main" id="{0651C3C4-664C-436D-A1A7-06A32D979200}"/>
                </a:ext>
              </a:extLst>
            </p:cNvPr>
            <p:cNvGrpSpPr/>
            <p:nvPr/>
          </p:nvGrpSpPr>
          <p:grpSpPr>
            <a:xfrm>
              <a:off x="-380835" y="555811"/>
              <a:ext cx="644461" cy="639318"/>
              <a:chOff x="-380835" y="555811"/>
              <a:chExt cx="644461" cy="639318"/>
            </a:xfrm>
            <a:solidFill>
              <a:srgbClr val="FFD524"/>
            </a:solidFill>
          </p:grpSpPr>
          <p:sp>
            <p:nvSpPr>
              <p:cNvPr id="295" name="Freeform: Shape 378">
                <a:extLst>
                  <a:ext uri="{FF2B5EF4-FFF2-40B4-BE49-F238E27FC236}">
                    <a16:creationId xmlns:a16="http://schemas.microsoft.com/office/drawing/2014/main" id="{AD5EABB7-B2A6-4BF4-B019-6B0F21500B96}"/>
                  </a:ext>
                </a:extLst>
              </p:cNvPr>
              <p:cNvSpPr/>
              <p:nvPr/>
            </p:nvSpPr>
            <p:spPr>
              <a:xfrm>
                <a:off x="-321494" y="555811"/>
                <a:ext cx="585120" cy="588168"/>
              </a:xfrm>
              <a:custGeom>
                <a:avLst/>
                <a:gdLst>
                  <a:gd name="connsiteX0" fmla="*/ 24956 w 585120"/>
                  <a:gd name="connsiteY0" fmla="*/ 588169 h 588168"/>
                  <a:gd name="connsiteX1" fmla="*/ 0 w 585120"/>
                  <a:gd name="connsiteY1" fmla="*/ 585883 h 588168"/>
                  <a:gd name="connsiteX2" fmla="*/ 32766 w 585120"/>
                  <a:gd name="connsiteY2" fmla="*/ 222790 h 588168"/>
                  <a:gd name="connsiteX3" fmla="*/ 575596 w 585120"/>
                  <a:gd name="connsiteY3" fmla="*/ 0 h 588168"/>
                  <a:gd name="connsiteX4" fmla="*/ 585121 w 585120"/>
                  <a:gd name="connsiteY4" fmla="*/ 23241 h 588168"/>
                  <a:gd name="connsiteX5" fmla="*/ 56388 w 585120"/>
                  <a:gd name="connsiteY5" fmla="*/ 240221 h 58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5120" h="588168">
                    <a:moveTo>
                      <a:pt x="24956" y="588169"/>
                    </a:moveTo>
                    <a:lnTo>
                      <a:pt x="0" y="585883"/>
                    </a:lnTo>
                    <a:lnTo>
                      <a:pt x="32766" y="222790"/>
                    </a:lnTo>
                    <a:lnTo>
                      <a:pt x="575596" y="0"/>
                    </a:lnTo>
                    <a:lnTo>
                      <a:pt x="585121" y="23241"/>
                    </a:lnTo>
                    <a:lnTo>
                      <a:pt x="56388" y="240221"/>
                    </a:ln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6" name="Freeform: Shape 379">
                <a:extLst>
                  <a:ext uri="{FF2B5EF4-FFF2-40B4-BE49-F238E27FC236}">
                    <a16:creationId xmlns:a16="http://schemas.microsoft.com/office/drawing/2014/main" id="{218B0A24-83E5-4CE7-BED0-853DA2EE3382}"/>
                  </a:ext>
                </a:extLst>
              </p:cNvPr>
              <p:cNvSpPr/>
              <p:nvPr/>
            </p:nvSpPr>
            <p:spPr>
              <a:xfrm>
                <a:off x="-380835" y="1007010"/>
                <a:ext cx="121695" cy="188118"/>
              </a:xfrm>
              <a:custGeom>
                <a:avLst/>
                <a:gdLst>
                  <a:gd name="connsiteX0" fmla="*/ 85058 w 121695"/>
                  <a:gd name="connsiteY0" fmla="*/ 1619 h 188118"/>
                  <a:gd name="connsiteX1" fmla="*/ 79915 w 121695"/>
                  <a:gd name="connsiteY1" fmla="*/ 0 h 188118"/>
                  <a:gd name="connsiteX2" fmla="*/ 0 w 121695"/>
                  <a:gd name="connsiteY2" fmla="*/ 170783 h 188118"/>
                  <a:gd name="connsiteX3" fmla="*/ 111824 w 121695"/>
                  <a:gd name="connsiteY3" fmla="*/ 188119 h 188118"/>
                  <a:gd name="connsiteX4" fmla="*/ 85058 w 121695"/>
                  <a:gd name="connsiteY4" fmla="*/ 1619 h 18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695" h="188118">
                    <a:moveTo>
                      <a:pt x="85058" y="1619"/>
                    </a:moveTo>
                    <a:lnTo>
                      <a:pt x="79915" y="0"/>
                    </a:lnTo>
                    <a:cubicBezTo>
                      <a:pt x="64484" y="5810"/>
                      <a:pt x="10573" y="35814"/>
                      <a:pt x="0" y="170783"/>
                    </a:cubicBezTo>
                    <a:lnTo>
                      <a:pt x="111824" y="188119"/>
                    </a:lnTo>
                    <a:cubicBezTo>
                      <a:pt x="140684" y="56483"/>
                      <a:pt x="98393" y="12002"/>
                      <a:pt x="85058" y="1619"/>
                    </a:cubicBezTo>
                    <a:close/>
                  </a:path>
                </a:pathLst>
              </a:custGeom>
              <a:solidFill>
                <a:srgbClr val="FFD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6373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519</Words>
  <Application>Microsoft Office PowerPoint</Application>
  <PresentationFormat>Widescreen</PresentationFormat>
  <Paragraphs>56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Berlin Sans FB Demi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อัญฌิรา ผลนิมิตรสกุล</dc:creator>
  <cp:lastModifiedBy>Phakawan Wongpetanan</cp:lastModifiedBy>
  <cp:revision>135</cp:revision>
  <dcterms:created xsi:type="dcterms:W3CDTF">2020-09-11T06:51:53Z</dcterms:created>
  <dcterms:modified xsi:type="dcterms:W3CDTF">2020-09-19T14:26:36Z</dcterms:modified>
</cp:coreProperties>
</file>