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1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57B442-EA6D-4EFC-9E18-B0753C9FF5B5}">
          <p14:sldIdLst>
            <p14:sldId id="256"/>
            <p14:sldId id="257"/>
            <p14:sldId id="258"/>
            <p14:sldId id="259"/>
            <p14:sldId id="260"/>
            <p14:sldId id="263"/>
            <p14:sldId id="262"/>
            <p14:sldId id="264"/>
            <p14:sldId id="261"/>
            <p14:sldId id="265"/>
            <p14:sldId id="266"/>
          </p14:sldIdLst>
        </p14:section>
        <p14:section name="IF YOU DON'T WANT TO SHOW THE ANSWER AFTER QS." id="{12E3622D-4182-4262-BE1E-89BA9B9D9561}">
          <p14:sldIdLst>
            <p14:sldId id="268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C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EA301-B95A-4E8E-886C-ED01278B4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AF48F-3388-43AB-AE6E-05875E341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2AE95-F695-43F7-A469-1895F4E3C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E70EC-C1A2-41D0-814A-E7DE4E952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FB117-FA84-45E0-9582-8D27020F9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6CE25-4ABB-44EA-80E6-40F34E714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78E8A-36F7-4680-96AB-7E3BD9E25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A56EA-F58F-43F3-865D-A78CB0EC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3FC6F-C3B6-459D-A25F-0F7E7D5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E0A92-B27F-40D5-BAC9-C7CA901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4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D70F91-4793-4FAA-BF30-8EE686D651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D2FB84-9DEA-43C9-A201-F56739D1D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23129-C985-4CD0-825F-3D664CA9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4066B-0288-45E3-B35B-45BCF9E6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C899B-B19D-43F6-A334-7B76FE2B6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6B292-A55C-4054-B845-FB304AC25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ED71B-1169-4ECF-A48C-4D4CD926E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E2C99-FC14-44C1-A3F4-3AF832EBD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8A3DB-CCE7-4044-B13E-D1EEF15EB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C9092-4A60-4822-87C9-30ADEAD38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7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540D0-1060-469B-9E32-60214E2BA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7402F-2D5B-43BE-89A0-BA8B9A579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9380D-0551-4BD7-92A7-44B0945B8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00FD8-D2EE-4F4F-873F-6E9119029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2D384-8F2E-4DC6-A311-88EC9821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1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2FA54-FEF2-42CB-8191-21D488F1D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7555B-166C-4632-B37B-939B7BF3E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A6E7C-95DD-45FA-836D-5663ED0E3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FD8F1-BC95-441D-8A98-36DD661AD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29EDA-40AE-402D-8D7E-51E342B5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7CC64-2DD3-41C2-9BE3-B9A294522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8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E5AEB-11DB-460D-85D2-DCBBDAD76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E121D-4620-454B-A856-080DAAE5A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074C6-EC2D-4A79-B03F-DB5F264C3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EE61AB-1008-4042-B60F-0A78979D00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A3CA90-CAE6-46B0-9297-3241C16053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6E679A-88B7-414E-B6BB-90A4CAEC4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9C1ED1-3405-474B-92BA-B4F29C6B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72258E-445D-41E7-AC18-1E056F3E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5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EAD9A-8F54-4410-B7D0-6D69D2CFE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018BD-00AE-46BE-B802-6DEB173BD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AD9FC-AF12-4AF5-B21D-EC90BDB9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1FB111-F897-4ECB-AC22-41E59BA26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05C3AD-1049-48D8-828C-38412A09C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AA64D-EA9E-466F-B042-712CBE16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9EA90-FDE1-44C4-A56F-5E27C4292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7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C4937-4FE3-46CB-BE96-2E4BDEEA9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E8B0B-5EFE-481D-8FDE-379E591C0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D1EEB-9A7E-4FFB-B5D7-8B347EFDE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9EB05-D54C-4173-9481-C0F564AE6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50E9C-6E0A-4ECF-88A7-9A68AEBD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85BEA-0203-486F-B888-766AA7715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A900-09B0-49F3-BF9E-A04022B43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DE95D4-5F84-4E9E-8BEE-3DB8643E00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D8D51-3C46-4273-8301-199204D36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72648-0290-4E3A-83A0-4A9A8F51A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6D4C9-94CA-4463-AAFB-8430AE75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D1742-FED1-4CE4-B62A-2472C3D9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0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BC1DA8-B68B-40BE-BFA3-2190A13F2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4B323-A4BC-4275-AC76-45977AE7E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A6B29-8872-455F-ACF4-C758830F0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8540F-1072-4916-869A-8C0095D7658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1D237-B684-474B-8880-B8B3EE145B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A851C-8484-4C38-AA67-3734CCDA0C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225D5-8B06-4EC1-92E3-4CE868D5C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6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11C99C-1F06-4992-B0E6-28213C3013E2}"/>
              </a:ext>
            </a:extLst>
          </p:cNvPr>
          <p:cNvSpPr/>
          <p:nvPr/>
        </p:nvSpPr>
        <p:spPr>
          <a:xfrm>
            <a:off x="0" y="-1"/>
            <a:ext cx="12192000" cy="3153103"/>
          </a:xfrm>
          <a:prstGeom prst="rect">
            <a:avLst/>
          </a:prstGeom>
          <a:solidFill>
            <a:srgbClr val="0BC4D7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eparation 4">
            <a:extLst>
              <a:ext uri="{FF2B5EF4-FFF2-40B4-BE49-F238E27FC236}">
                <a16:creationId xmlns:a16="http://schemas.microsoft.com/office/drawing/2014/main" id="{828D4FA4-1BB7-4819-879C-F164F3F657A5}"/>
              </a:ext>
            </a:extLst>
          </p:cNvPr>
          <p:cNvSpPr/>
          <p:nvPr/>
        </p:nvSpPr>
        <p:spPr>
          <a:xfrm>
            <a:off x="3965019" y="2568832"/>
            <a:ext cx="3725930" cy="1323439"/>
          </a:xfrm>
          <a:prstGeom prst="flowChartPreparation">
            <a:avLst/>
          </a:prstGeom>
          <a:solidFill>
            <a:srgbClr val="0BC4D7"/>
          </a:solidFill>
          <a:ln w="762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80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80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8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C0F43AC0-19FE-4479-B4D6-CC009C740860}"/>
              </a:ext>
            </a:extLst>
          </p:cNvPr>
          <p:cNvSpPr/>
          <p:nvPr/>
        </p:nvSpPr>
        <p:spPr>
          <a:xfrm>
            <a:off x="4645570" y="4712942"/>
            <a:ext cx="2364828" cy="663099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0BC4D7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START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DB563A9-AE95-4E10-90AE-301C588562ED}"/>
              </a:ext>
            </a:extLst>
          </p:cNvPr>
          <p:cNvSpPr/>
          <p:nvPr/>
        </p:nvSpPr>
        <p:spPr>
          <a:xfrm>
            <a:off x="11561377" y="515965"/>
            <a:ext cx="362607" cy="3445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BDA2042-67DB-4040-BFFE-1A3617D36ADD}"/>
              </a:ext>
            </a:extLst>
          </p:cNvPr>
          <p:cNvSpPr/>
          <p:nvPr/>
        </p:nvSpPr>
        <p:spPr>
          <a:xfrm>
            <a:off x="8500174" y="515965"/>
            <a:ext cx="2793187" cy="216219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YOU CAN ADD MORE SLIDE LIKE THIS OR SLIDES WITH QUESTION,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JUST COPY THE SLIDE AND PASTE IT RIGHT WHERE YOU COPY THE SLIDE.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B407BCF-2079-4CCE-9461-B577B7990F5C}"/>
              </a:ext>
            </a:extLst>
          </p:cNvPr>
          <p:cNvSpPr/>
          <p:nvPr/>
        </p:nvSpPr>
        <p:spPr>
          <a:xfrm>
            <a:off x="8500174" y="2995448"/>
            <a:ext cx="2793187" cy="334658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YOU CAN CHOOSE :</a:t>
            </a:r>
          </a:p>
          <a:p>
            <a:pPr marL="342900" indent="-342900" algn="ctr"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SHOW ANSWER AFTER QUESTION </a:t>
            </a:r>
            <a:r>
              <a:rPr lang="en-US" b="1" dirty="0">
                <a:solidFill>
                  <a:srgbClr val="00B050"/>
                </a:solidFill>
              </a:rPr>
              <a:t>( BY CKILICKING SHOW ANSWER BUTTON)</a:t>
            </a:r>
          </a:p>
          <a:p>
            <a:pPr marL="342900" indent="-342900" algn="ctr"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SHOW THE ANSWERS AFTER ALL THE QUESTIONS , JUST </a:t>
            </a:r>
            <a:r>
              <a:rPr lang="en-US" b="1" dirty="0">
                <a:solidFill>
                  <a:srgbClr val="00B050"/>
                </a:solidFill>
              </a:rPr>
              <a:t>CLICK NEXT Q. </a:t>
            </a:r>
            <a:r>
              <a:rPr lang="en-US" b="1" dirty="0">
                <a:solidFill>
                  <a:schemeClr val="tx1"/>
                </a:solidFill>
              </a:rPr>
              <a:t>EDITING PAGE FOR ANSWER (</a:t>
            </a:r>
            <a:r>
              <a:rPr lang="en-US" b="1" dirty="0">
                <a:solidFill>
                  <a:srgbClr val="FF0000"/>
                </a:solidFill>
              </a:rPr>
              <a:t>SLIDE 12)</a:t>
            </a:r>
          </a:p>
        </p:txBody>
      </p:sp>
    </p:spTree>
    <p:extLst>
      <p:ext uri="{BB962C8B-B14F-4D97-AF65-F5344CB8AC3E}">
        <p14:creationId xmlns:p14="http://schemas.microsoft.com/office/powerpoint/2010/main" val="111144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9" grpId="1" animBg="1"/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9.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59" y="584506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59" y="375781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75459" y="445356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0" y="514931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8" name="SHOW ANSWER BUTTON">
            <a:extLst>
              <a:ext uri="{FF2B5EF4-FFF2-40B4-BE49-F238E27FC236}">
                <a16:creationId xmlns:a16="http://schemas.microsoft.com/office/drawing/2014/main" id="{FBAA602E-BF33-463F-9A2F-CA07E88831CF}"/>
              </a:ext>
            </a:extLst>
          </p:cNvPr>
          <p:cNvSpPr/>
          <p:nvPr/>
        </p:nvSpPr>
        <p:spPr>
          <a:xfrm>
            <a:off x="5181597" y="3092323"/>
            <a:ext cx="1828800" cy="472965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SHOW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8F44D5-4CC1-4BDF-A261-33E2994AFFC0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2115F1-2149-4E01-A1D8-00CE9A29D626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FE9AADB-92D1-4CF1-8C27-8C1A8BA6FC29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66DB2B9-722D-412B-B4D7-B497D7E82E98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5" name="TextBox 1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D07A6AA-A9A0-49B8-9C7D-B866C9EC954B}"/>
              </a:ext>
            </a:extLst>
          </p:cNvPr>
          <p:cNvSpPr txBox="1"/>
          <p:nvPr/>
        </p:nvSpPr>
        <p:spPr>
          <a:xfrm>
            <a:off x="353672" y="6171808"/>
            <a:ext cx="280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&lt;&lt; PREVIOUS QUSTION</a:t>
            </a:r>
          </a:p>
        </p:txBody>
      </p:sp>
    </p:spTree>
    <p:extLst>
      <p:ext uri="{BB962C8B-B14F-4D97-AF65-F5344CB8AC3E}">
        <p14:creationId xmlns:p14="http://schemas.microsoft.com/office/powerpoint/2010/main" val="404060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10.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58" y="587472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62" y="446726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75459" y="376353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0" y="517099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8" name="SHOW ANSWER BUTTON">
            <a:extLst>
              <a:ext uri="{FF2B5EF4-FFF2-40B4-BE49-F238E27FC236}">
                <a16:creationId xmlns:a16="http://schemas.microsoft.com/office/drawing/2014/main" id="{FBAA602E-BF33-463F-9A2F-CA07E88831CF}"/>
              </a:ext>
            </a:extLst>
          </p:cNvPr>
          <p:cNvSpPr/>
          <p:nvPr/>
        </p:nvSpPr>
        <p:spPr>
          <a:xfrm>
            <a:off x="5181597" y="3092323"/>
            <a:ext cx="1828800" cy="472965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SHOW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0381A1-3030-4A50-8F10-344BA1E1EA0F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98C303-2FF7-48D3-9541-F1DDA60E6D03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A278EFE-4FDD-4B41-960E-20E53A76B2C0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1978801-49FF-414F-87F1-356D32748F4D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5" name="TextBox 1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26CE66C-D60D-4317-A99C-03E889CCD6C7}"/>
              </a:ext>
            </a:extLst>
          </p:cNvPr>
          <p:cNvSpPr txBox="1"/>
          <p:nvPr/>
        </p:nvSpPr>
        <p:spPr>
          <a:xfrm>
            <a:off x="353672" y="6171808"/>
            <a:ext cx="280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&lt;&lt; PREVIOUS QUSTION</a:t>
            </a:r>
          </a:p>
        </p:txBody>
      </p:sp>
    </p:spTree>
    <p:extLst>
      <p:ext uri="{BB962C8B-B14F-4D97-AF65-F5344CB8AC3E}">
        <p14:creationId xmlns:p14="http://schemas.microsoft.com/office/powerpoint/2010/main" val="359192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245A990-5505-4D4B-B42A-8F2542ABC1FA}"/>
              </a:ext>
            </a:extLst>
          </p:cNvPr>
          <p:cNvSpPr/>
          <p:nvPr/>
        </p:nvSpPr>
        <p:spPr>
          <a:xfrm>
            <a:off x="1719676" y="1834646"/>
            <a:ext cx="4121374" cy="67791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 IN NO.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F7D6AB4-AA75-46E2-8B97-C25A19FDA639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F7FBD3E8-48C7-4739-91A2-FC8BE67E544A}"/>
              </a:ext>
            </a:extLst>
          </p:cNvPr>
          <p:cNvSpPr/>
          <p:nvPr/>
        </p:nvSpPr>
        <p:spPr>
          <a:xfrm>
            <a:off x="1647496" y="1828800"/>
            <a:ext cx="654269" cy="677917"/>
          </a:xfrm>
          <a:prstGeom prst="roundRect">
            <a:avLst/>
          </a:prstGeom>
          <a:solidFill>
            <a:srgbClr val="0BC4D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495496-CFBE-4F13-8E33-66CED977E7EA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E67146C-DA88-45C0-9641-B39399851DA7}"/>
              </a:ext>
            </a:extLst>
          </p:cNvPr>
          <p:cNvSpPr/>
          <p:nvPr/>
        </p:nvSpPr>
        <p:spPr>
          <a:xfrm>
            <a:off x="1719676" y="2631570"/>
            <a:ext cx="4121374" cy="67791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 IN NO. 2</a:t>
            </a:r>
          </a:p>
        </p:txBody>
      </p:sp>
      <p:sp>
        <p:nvSpPr>
          <p:cNvPr id="5" name="2">
            <a:extLst>
              <a:ext uri="{FF2B5EF4-FFF2-40B4-BE49-F238E27FC236}">
                <a16:creationId xmlns:a16="http://schemas.microsoft.com/office/drawing/2014/main" id="{FC77C37A-0C7D-4403-8F8D-63B61303722E}"/>
              </a:ext>
            </a:extLst>
          </p:cNvPr>
          <p:cNvSpPr/>
          <p:nvPr/>
        </p:nvSpPr>
        <p:spPr>
          <a:xfrm>
            <a:off x="1647495" y="2637416"/>
            <a:ext cx="654269" cy="677917"/>
          </a:xfrm>
          <a:prstGeom prst="roundRect">
            <a:avLst/>
          </a:prstGeom>
          <a:solidFill>
            <a:srgbClr val="0BC4D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D8E13DF-0BE6-4DB0-8976-86C7A0BADFCF}"/>
              </a:ext>
            </a:extLst>
          </p:cNvPr>
          <p:cNvSpPr/>
          <p:nvPr/>
        </p:nvSpPr>
        <p:spPr>
          <a:xfrm>
            <a:off x="1719676" y="3428494"/>
            <a:ext cx="4121374" cy="67791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 IN NO. 3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5060FCC-BBBC-4405-A0A4-E3588CB71F6A}"/>
              </a:ext>
            </a:extLst>
          </p:cNvPr>
          <p:cNvSpPr/>
          <p:nvPr/>
        </p:nvSpPr>
        <p:spPr>
          <a:xfrm>
            <a:off x="1719676" y="4225418"/>
            <a:ext cx="4121374" cy="67791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 IN NO. 4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6EEC3D0-2C8B-4F99-B245-159918D14344}"/>
              </a:ext>
            </a:extLst>
          </p:cNvPr>
          <p:cNvSpPr/>
          <p:nvPr/>
        </p:nvSpPr>
        <p:spPr>
          <a:xfrm>
            <a:off x="1719676" y="5022342"/>
            <a:ext cx="4121374" cy="67791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 IN NO. 5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163DC11-FFC6-4DC2-9126-DCD05689BB5B}"/>
              </a:ext>
            </a:extLst>
          </p:cNvPr>
          <p:cNvSpPr/>
          <p:nvPr/>
        </p:nvSpPr>
        <p:spPr>
          <a:xfrm>
            <a:off x="6826535" y="1829059"/>
            <a:ext cx="4121374" cy="67791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 IN NO. 6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6BCA240-BD2B-47EF-B87A-EABC184BDA9A}"/>
              </a:ext>
            </a:extLst>
          </p:cNvPr>
          <p:cNvSpPr/>
          <p:nvPr/>
        </p:nvSpPr>
        <p:spPr>
          <a:xfrm>
            <a:off x="6826535" y="2625983"/>
            <a:ext cx="4121374" cy="67791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 IN NO. 7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540157B-69A2-47F8-97A0-DC92E20B035E}"/>
              </a:ext>
            </a:extLst>
          </p:cNvPr>
          <p:cNvSpPr/>
          <p:nvPr/>
        </p:nvSpPr>
        <p:spPr>
          <a:xfrm>
            <a:off x="6826535" y="3422907"/>
            <a:ext cx="4121374" cy="67791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 IN NO. 8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C8BD1FE-238C-44B7-AC53-00805BE6CFE2}"/>
              </a:ext>
            </a:extLst>
          </p:cNvPr>
          <p:cNvSpPr/>
          <p:nvPr/>
        </p:nvSpPr>
        <p:spPr>
          <a:xfrm>
            <a:off x="6826535" y="4271461"/>
            <a:ext cx="4121374" cy="67791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 IN NO. 9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508492E-8B72-420C-9B5B-565CB59C113C}"/>
              </a:ext>
            </a:extLst>
          </p:cNvPr>
          <p:cNvSpPr/>
          <p:nvPr/>
        </p:nvSpPr>
        <p:spPr>
          <a:xfrm>
            <a:off x="6826535" y="5068385"/>
            <a:ext cx="4121374" cy="67791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 IN NO. 10</a:t>
            </a:r>
          </a:p>
        </p:txBody>
      </p:sp>
      <p:sp>
        <p:nvSpPr>
          <p:cNvPr id="6" name="3">
            <a:extLst>
              <a:ext uri="{FF2B5EF4-FFF2-40B4-BE49-F238E27FC236}">
                <a16:creationId xmlns:a16="http://schemas.microsoft.com/office/drawing/2014/main" id="{BAE7BE15-8779-4129-8440-35B1497C2D53}"/>
              </a:ext>
            </a:extLst>
          </p:cNvPr>
          <p:cNvSpPr/>
          <p:nvPr/>
        </p:nvSpPr>
        <p:spPr>
          <a:xfrm>
            <a:off x="1647494" y="3446032"/>
            <a:ext cx="654269" cy="677917"/>
          </a:xfrm>
          <a:prstGeom prst="roundRect">
            <a:avLst/>
          </a:prstGeom>
          <a:solidFill>
            <a:srgbClr val="0BC4D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3</a:t>
            </a:r>
          </a:p>
        </p:txBody>
      </p:sp>
      <p:sp>
        <p:nvSpPr>
          <p:cNvPr id="7" name="4">
            <a:extLst>
              <a:ext uri="{FF2B5EF4-FFF2-40B4-BE49-F238E27FC236}">
                <a16:creationId xmlns:a16="http://schemas.microsoft.com/office/drawing/2014/main" id="{CD4D9F0F-8E5A-4786-8DB2-CF29A87A742F}"/>
              </a:ext>
            </a:extLst>
          </p:cNvPr>
          <p:cNvSpPr/>
          <p:nvPr/>
        </p:nvSpPr>
        <p:spPr>
          <a:xfrm>
            <a:off x="1647492" y="4254648"/>
            <a:ext cx="654269" cy="677917"/>
          </a:xfrm>
          <a:prstGeom prst="roundRect">
            <a:avLst/>
          </a:prstGeom>
          <a:solidFill>
            <a:srgbClr val="0BC4D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4</a:t>
            </a:r>
          </a:p>
        </p:txBody>
      </p:sp>
      <p:sp>
        <p:nvSpPr>
          <p:cNvPr id="8" name="5">
            <a:extLst>
              <a:ext uri="{FF2B5EF4-FFF2-40B4-BE49-F238E27FC236}">
                <a16:creationId xmlns:a16="http://schemas.microsoft.com/office/drawing/2014/main" id="{52C0506D-39EB-418B-974B-C29062C6E460}"/>
              </a:ext>
            </a:extLst>
          </p:cNvPr>
          <p:cNvSpPr/>
          <p:nvPr/>
        </p:nvSpPr>
        <p:spPr>
          <a:xfrm>
            <a:off x="1647492" y="5063264"/>
            <a:ext cx="654269" cy="677917"/>
          </a:xfrm>
          <a:prstGeom prst="roundRect">
            <a:avLst/>
          </a:prstGeom>
          <a:solidFill>
            <a:srgbClr val="0BC4D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5</a:t>
            </a:r>
          </a:p>
        </p:txBody>
      </p:sp>
      <p:sp>
        <p:nvSpPr>
          <p:cNvPr id="9" name="6">
            <a:extLst>
              <a:ext uri="{FF2B5EF4-FFF2-40B4-BE49-F238E27FC236}">
                <a16:creationId xmlns:a16="http://schemas.microsoft.com/office/drawing/2014/main" id="{E5186BEB-6C77-42F9-972F-DEFB327C0DD4}"/>
              </a:ext>
            </a:extLst>
          </p:cNvPr>
          <p:cNvSpPr/>
          <p:nvPr/>
        </p:nvSpPr>
        <p:spPr>
          <a:xfrm>
            <a:off x="6826538" y="1828800"/>
            <a:ext cx="654269" cy="677917"/>
          </a:xfrm>
          <a:prstGeom prst="roundRect">
            <a:avLst/>
          </a:prstGeom>
          <a:solidFill>
            <a:srgbClr val="0BC4D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6</a:t>
            </a:r>
          </a:p>
        </p:txBody>
      </p:sp>
      <p:sp>
        <p:nvSpPr>
          <p:cNvPr id="10" name="7">
            <a:extLst>
              <a:ext uri="{FF2B5EF4-FFF2-40B4-BE49-F238E27FC236}">
                <a16:creationId xmlns:a16="http://schemas.microsoft.com/office/drawing/2014/main" id="{941B72FE-64DD-4BBB-8110-A98890B2E68A}"/>
              </a:ext>
            </a:extLst>
          </p:cNvPr>
          <p:cNvSpPr/>
          <p:nvPr/>
        </p:nvSpPr>
        <p:spPr>
          <a:xfrm>
            <a:off x="6826538" y="2637415"/>
            <a:ext cx="654269" cy="677917"/>
          </a:xfrm>
          <a:prstGeom prst="roundRect">
            <a:avLst/>
          </a:prstGeom>
          <a:solidFill>
            <a:srgbClr val="0BC4D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7</a:t>
            </a:r>
          </a:p>
        </p:txBody>
      </p:sp>
      <p:sp>
        <p:nvSpPr>
          <p:cNvPr id="11" name="8">
            <a:extLst>
              <a:ext uri="{FF2B5EF4-FFF2-40B4-BE49-F238E27FC236}">
                <a16:creationId xmlns:a16="http://schemas.microsoft.com/office/drawing/2014/main" id="{42057186-666A-4879-86C1-270A160BBDF1}"/>
              </a:ext>
            </a:extLst>
          </p:cNvPr>
          <p:cNvSpPr/>
          <p:nvPr/>
        </p:nvSpPr>
        <p:spPr>
          <a:xfrm>
            <a:off x="6826537" y="3446032"/>
            <a:ext cx="654269" cy="677917"/>
          </a:xfrm>
          <a:prstGeom prst="roundRect">
            <a:avLst/>
          </a:prstGeom>
          <a:solidFill>
            <a:srgbClr val="0BC4D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8</a:t>
            </a:r>
          </a:p>
        </p:txBody>
      </p:sp>
      <p:sp>
        <p:nvSpPr>
          <p:cNvPr id="12" name="9">
            <a:extLst>
              <a:ext uri="{FF2B5EF4-FFF2-40B4-BE49-F238E27FC236}">
                <a16:creationId xmlns:a16="http://schemas.microsoft.com/office/drawing/2014/main" id="{5DFE02AD-5EEB-4C5E-B89E-05EC71A6B915}"/>
              </a:ext>
            </a:extLst>
          </p:cNvPr>
          <p:cNvSpPr/>
          <p:nvPr/>
        </p:nvSpPr>
        <p:spPr>
          <a:xfrm>
            <a:off x="6826536" y="4254649"/>
            <a:ext cx="654269" cy="677917"/>
          </a:xfrm>
          <a:prstGeom prst="roundRect">
            <a:avLst/>
          </a:prstGeom>
          <a:solidFill>
            <a:srgbClr val="0BC4D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9</a:t>
            </a:r>
          </a:p>
        </p:txBody>
      </p:sp>
      <p:sp>
        <p:nvSpPr>
          <p:cNvPr id="13" name="10">
            <a:extLst>
              <a:ext uri="{FF2B5EF4-FFF2-40B4-BE49-F238E27FC236}">
                <a16:creationId xmlns:a16="http://schemas.microsoft.com/office/drawing/2014/main" id="{384AE8CD-BC63-4C06-A20D-FDFBB2A5E450}"/>
              </a:ext>
            </a:extLst>
          </p:cNvPr>
          <p:cNvSpPr/>
          <p:nvPr/>
        </p:nvSpPr>
        <p:spPr>
          <a:xfrm>
            <a:off x="6826535" y="5063266"/>
            <a:ext cx="654269" cy="677917"/>
          </a:xfrm>
          <a:prstGeom prst="roundRect">
            <a:avLst/>
          </a:prstGeom>
          <a:solidFill>
            <a:srgbClr val="0BC4D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DAC59E-7C90-4DA9-8597-7B3822227D7D}"/>
              </a:ext>
            </a:extLst>
          </p:cNvPr>
          <p:cNvSpPr txBox="1"/>
          <p:nvPr/>
        </p:nvSpPr>
        <p:spPr>
          <a:xfrm>
            <a:off x="4303986" y="1087821"/>
            <a:ext cx="3799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BC4D7"/>
                </a:solidFill>
              </a:rPr>
              <a:t>CORRECT ANSWERS</a:t>
            </a:r>
          </a:p>
        </p:txBody>
      </p:sp>
      <p:pic>
        <p:nvPicPr>
          <p:cNvPr id="27" name="Picture 2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4F551C1-0E14-4ED1-9699-7923B2BED34C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19" y="230364"/>
            <a:ext cx="487722" cy="4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26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20AF63-0EF8-4EBB-B8EE-FBEAFC3CFE51}"/>
              </a:ext>
            </a:extLst>
          </p:cNvPr>
          <p:cNvSpPr txBox="1"/>
          <p:nvPr/>
        </p:nvSpPr>
        <p:spPr>
          <a:xfrm>
            <a:off x="2286000" y="2767280"/>
            <a:ext cx="7835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BC4D7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THANK YOU FOR YOUR </a:t>
            </a:r>
          </a:p>
          <a:p>
            <a:pPr algn="ctr"/>
            <a:r>
              <a:rPr lang="en-US" sz="4800" b="1" dirty="0">
                <a:solidFill>
                  <a:srgbClr val="0BC4D7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PARTICIPATION!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CB406B-E84B-40E0-940F-737E46039539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2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61" y="3765677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62" y="446869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90333" y="5164235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3" y="5860794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8" name="SHOW ANSWER BUTTON">
            <a:extLst>
              <a:ext uri="{FF2B5EF4-FFF2-40B4-BE49-F238E27FC236}">
                <a16:creationId xmlns:a16="http://schemas.microsoft.com/office/drawing/2014/main" id="{FBAA602E-BF33-463F-9A2F-CA07E88831CF}"/>
              </a:ext>
            </a:extLst>
          </p:cNvPr>
          <p:cNvSpPr/>
          <p:nvPr/>
        </p:nvSpPr>
        <p:spPr>
          <a:xfrm>
            <a:off x="5181597" y="3092323"/>
            <a:ext cx="1828800" cy="472965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SHOW ANSWER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397329-D898-4F31-BFB5-755E49A29608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7BEFBE-CA8A-4A2E-9F01-E01DD2DFECF2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87F8B26-6C12-491A-9A23-923D7DBC692B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DC67CCD-44DC-4500-AF87-6A667B5C2F8C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6" name="TextBox 1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3777AC7-D3D4-4953-99B3-8309499BBFDC}"/>
              </a:ext>
            </a:extLst>
          </p:cNvPr>
          <p:cNvSpPr txBox="1"/>
          <p:nvPr/>
        </p:nvSpPr>
        <p:spPr>
          <a:xfrm>
            <a:off x="353672" y="6171808"/>
            <a:ext cx="280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&lt;&lt; PREVIOUS QUSTION</a:t>
            </a:r>
          </a:p>
        </p:txBody>
      </p:sp>
    </p:spTree>
    <p:extLst>
      <p:ext uri="{BB962C8B-B14F-4D97-AF65-F5344CB8AC3E}">
        <p14:creationId xmlns:p14="http://schemas.microsoft.com/office/powerpoint/2010/main" val="143761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61" y="3765677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62" y="446869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75460" y="587472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0" y="5171707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8" name="SHOW ANSWER BUTTON">
            <a:extLst>
              <a:ext uri="{FF2B5EF4-FFF2-40B4-BE49-F238E27FC236}">
                <a16:creationId xmlns:a16="http://schemas.microsoft.com/office/drawing/2014/main" id="{FBAA602E-BF33-463F-9A2F-CA07E88831CF}"/>
              </a:ext>
            </a:extLst>
          </p:cNvPr>
          <p:cNvSpPr/>
          <p:nvPr/>
        </p:nvSpPr>
        <p:spPr>
          <a:xfrm>
            <a:off x="5181597" y="3092323"/>
            <a:ext cx="1828800" cy="472965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SHOW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840B5-B49B-4C94-B2CC-70F6D7B8E20A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79715A-04E5-41BE-85C8-8DA2962EF232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C5E7348-7A48-46C2-9A9A-701F0E9939AD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4" name="TextBox 1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68E9977-3AFE-4023-8AB4-2F1337EAE7A8}"/>
              </a:ext>
            </a:extLst>
          </p:cNvPr>
          <p:cNvSpPr txBox="1"/>
          <p:nvPr/>
        </p:nvSpPr>
        <p:spPr>
          <a:xfrm>
            <a:off x="353672" y="6171808"/>
            <a:ext cx="280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&lt;&lt; PREVIOUS QUSTION</a:t>
            </a:r>
          </a:p>
        </p:txBody>
      </p:sp>
    </p:spTree>
    <p:extLst>
      <p:ext uri="{BB962C8B-B14F-4D97-AF65-F5344CB8AC3E}">
        <p14:creationId xmlns:p14="http://schemas.microsoft.com/office/powerpoint/2010/main" val="172779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3.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58" y="587472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62" y="446726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75459" y="376353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0" y="517099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8" name="SHOW ANSWER BUTTON">
            <a:extLst>
              <a:ext uri="{FF2B5EF4-FFF2-40B4-BE49-F238E27FC236}">
                <a16:creationId xmlns:a16="http://schemas.microsoft.com/office/drawing/2014/main" id="{FBAA602E-BF33-463F-9A2F-CA07E88831CF}"/>
              </a:ext>
            </a:extLst>
          </p:cNvPr>
          <p:cNvSpPr/>
          <p:nvPr/>
        </p:nvSpPr>
        <p:spPr>
          <a:xfrm>
            <a:off x="5181597" y="3092323"/>
            <a:ext cx="1828800" cy="472965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SHOW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0381A1-3030-4A50-8F10-344BA1E1EA0F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5EB32C-F0A7-4254-ADD2-22F44C217310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1E986A4-A00B-48A0-97EB-4980DD1D41EF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6A404F3-2537-4420-8C54-B8A57F435833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5" name="TextBox 1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F58E3C5-BB30-408D-A430-6AF7C2CFD201}"/>
              </a:ext>
            </a:extLst>
          </p:cNvPr>
          <p:cNvSpPr txBox="1"/>
          <p:nvPr/>
        </p:nvSpPr>
        <p:spPr>
          <a:xfrm>
            <a:off x="353672" y="6171808"/>
            <a:ext cx="280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&lt;&lt; PREVIOUS QUSTION</a:t>
            </a:r>
          </a:p>
        </p:txBody>
      </p:sp>
    </p:spTree>
    <p:extLst>
      <p:ext uri="{BB962C8B-B14F-4D97-AF65-F5344CB8AC3E}">
        <p14:creationId xmlns:p14="http://schemas.microsoft.com/office/powerpoint/2010/main" val="14126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4.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59" y="584506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59" y="375781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75459" y="445356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0" y="514931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8" name="SHOW ANSWER BUTTON">
            <a:extLst>
              <a:ext uri="{FF2B5EF4-FFF2-40B4-BE49-F238E27FC236}">
                <a16:creationId xmlns:a16="http://schemas.microsoft.com/office/drawing/2014/main" id="{FBAA602E-BF33-463F-9A2F-CA07E88831CF}"/>
              </a:ext>
            </a:extLst>
          </p:cNvPr>
          <p:cNvSpPr/>
          <p:nvPr/>
        </p:nvSpPr>
        <p:spPr>
          <a:xfrm>
            <a:off x="5181597" y="3092323"/>
            <a:ext cx="1828800" cy="472965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SHOW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8F44D5-4CC1-4BDF-A261-33E2994AFFC0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66465D-BAF8-4CC9-8DEB-D591333113B3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0C2D875-0EFA-4668-9C59-2AB7B086AF3E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1666656-B528-492E-8CE8-7340CFDE384F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5" name="TextBox 1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D0E672B-4856-45CF-97CE-6AB6FD19B449}"/>
              </a:ext>
            </a:extLst>
          </p:cNvPr>
          <p:cNvSpPr txBox="1"/>
          <p:nvPr/>
        </p:nvSpPr>
        <p:spPr>
          <a:xfrm>
            <a:off x="353672" y="6171808"/>
            <a:ext cx="280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&lt;&lt; PREVIOUS QUSTION</a:t>
            </a:r>
          </a:p>
        </p:txBody>
      </p:sp>
    </p:spTree>
    <p:extLst>
      <p:ext uri="{BB962C8B-B14F-4D97-AF65-F5344CB8AC3E}">
        <p14:creationId xmlns:p14="http://schemas.microsoft.com/office/powerpoint/2010/main" val="332979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5.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58" y="587472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62" y="446726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75459" y="376353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0" y="517099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8" name="SHOW ANSWER BUTTON">
            <a:extLst>
              <a:ext uri="{FF2B5EF4-FFF2-40B4-BE49-F238E27FC236}">
                <a16:creationId xmlns:a16="http://schemas.microsoft.com/office/drawing/2014/main" id="{FBAA602E-BF33-463F-9A2F-CA07E88831CF}"/>
              </a:ext>
            </a:extLst>
          </p:cNvPr>
          <p:cNvSpPr/>
          <p:nvPr/>
        </p:nvSpPr>
        <p:spPr>
          <a:xfrm>
            <a:off x="5181597" y="3092323"/>
            <a:ext cx="1828800" cy="472965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SHOW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0381A1-3030-4A50-8F10-344BA1E1EA0F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162EF4-CD4A-47D7-88F9-4EF309C400F6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8F3E3A0-F1DD-402C-8BE4-1215DAE73FF1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6FF386B-E427-4072-A46F-067C5FC3942C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5" name="TextBox 1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A9C99A7-DE45-4D42-B262-9FF4E76AD584}"/>
              </a:ext>
            </a:extLst>
          </p:cNvPr>
          <p:cNvSpPr txBox="1"/>
          <p:nvPr/>
        </p:nvSpPr>
        <p:spPr>
          <a:xfrm>
            <a:off x="353672" y="6171808"/>
            <a:ext cx="280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&lt;&lt; PREVIOUS QUSTION</a:t>
            </a:r>
          </a:p>
        </p:txBody>
      </p:sp>
    </p:spTree>
    <p:extLst>
      <p:ext uri="{BB962C8B-B14F-4D97-AF65-F5344CB8AC3E}">
        <p14:creationId xmlns:p14="http://schemas.microsoft.com/office/powerpoint/2010/main" val="260104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6.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61" y="3765677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62" y="446869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75460" y="587472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0" y="5171707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8" name="SHOW ANSWER BUTTON">
            <a:extLst>
              <a:ext uri="{FF2B5EF4-FFF2-40B4-BE49-F238E27FC236}">
                <a16:creationId xmlns:a16="http://schemas.microsoft.com/office/drawing/2014/main" id="{FBAA602E-BF33-463F-9A2F-CA07E88831CF}"/>
              </a:ext>
            </a:extLst>
          </p:cNvPr>
          <p:cNvSpPr/>
          <p:nvPr/>
        </p:nvSpPr>
        <p:spPr>
          <a:xfrm>
            <a:off x="5181597" y="3092323"/>
            <a:ext cx="1828800" cy="472965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SHOW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A840B5-B49B-4C94-B2CC-70F6D7B8E20A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5E5D5C-2929-4294-9DE6-50909E6F556E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181F53F-A715-4D4D-BB29-7CE634DE0DE4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BA1A109-F39C-4ECE-8B23-5B6D149CC266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5" name="TextBox 1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5662387-DE14-4AB6-AF34-0E7FD226E68D}"/>
              </a:ext>
            </a:extLst>
          </p:cNvPr>
          <p:cNvSpPr txBox="1"/>
          <p:nvPr/>
        </p:nvSpPr>
        <p:spPr>
          <a:xfrm>
            <a:off x="353672" y="6171808"/>
            <a:ext cx="280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&lt;&lt; PREVIOUS QUSTION</a:t>
            </a:r>
          </a:p>
        </p:txBody>
      </p:sp>
    </p:spTree>
    <p:extLst>
      <p:ext uri="{BB962C8B-B14F-4D97-AF65-F5344CB8AC3E}">
        <p14:creationId xmlns:p14="http://schemas.microsoft.com/office/powerpoint/2010/main" val="223792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7.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59" y="584506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59" y="375781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75459" y="445356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0" y="5149310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8" name="SHOW ANSWER BUTTON">
            <a:extLst>
              <a:ext uri="{FF2B5EF4-FFF2-40B4-BE49-F238E27FC236}">
                <a16:creationId xmlns:a16="http://schemas.microsoft.com/office/drawing/2014/main" id="{FBAA602E-BF33-463F-9A2F-CA07E88831CF}"/>
              </a:ext>
            </a:extLst>
          </p:cNvPr>
          <p:cNvSpPr/>
          <p:nvPr/>
        </p:nvSpPr>
        <p:spPr>
          <a:xfrm>
            <a:off x="5181597" y="3092323"/>
            <a:ext cx="1828800" cy="472965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SHOW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8F44D5-4CC1-4BDF-A261-33E2994AFFC0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2076C0-B9CE-486F-BD36-D1169DA0F162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FBEE3E-5E15-4B88-9147-6624422189F0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B8F1EF1-1560-494E-9837-AC275C1EFE93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5" name="TextBox 1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38A8A89-C7BB-4E63-BB9B-C68D0388B9B4}"/>
              </a:ext>
            </a:extLst>
          </p:cNvPr>
          <p:cNvSpPr txBox="1"/>
          <p:nvPr/>
        </p:nvSpPr>
        <p:spPr>
          <a:xfrm>
            <a:off x="353672" y="6171808"/>
            <a:ext cx="280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&lt;&lt; PREVIOUS QUSTION</a:t>
            </a:r>
          </a:p>
        </p:txBody>
      </p:sp>
    </p:spTree>
    <p:extLst>
      <p:ext uri="{BB962C8B-B14F-4D97-AF65-F5344CB8AC3E}">
        <p14:creationId xmlns:p14="http://schemas.microsoft.com/office/powerpoint/2010/main" val="239433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8A24D-A221-43F4-95AA-9584B9EF3F56}"/>
              </a:ext>
            </a:extLst>
          </p:cNvPr>
          <p:cNvSpPr txBox="1"/>
          <p:nvPr/>
        </p:nvSpPr>
        <p:spPr>
          <a:xfrm>
            <a:off x="1389289" y="1461591"/>
            <a:ext cx="9701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8. </a:t>
            </a:r>
            <a:r>
              <a:rPr lang="en-US" sz="2400" i="0" dirty="0">
                <a:effectLst/>
                <a:latin typeface="Mercury SSm A"/>
              </a:rPr>
              <a:t>Lorem ipsum dolor sit amet, consectetur adipiscing elit, sed do eiusmod tempor incididunt ut labore et dolore magna aliqua.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730EFC-C6B3-445C-9FBB-BA7D22269AE1}"/>
              </a:ext>
            </a:extLst>
          </p:cNvPr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5D5722-C110-4069-AE00-0FF7B31584E1}"/>
              </a:ext>
            </a:extLst>
          </p:cNvPr>
          <p:cNvSpPr/>
          <p:nvPr/>
        </p:nvSpPr>
        <p:spPr>
          <a:xfrm>
            <a:off x="3475461" y="3765677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9047D5-3EBC-41F1-A2B5-7F0D8BA0BDCC}"/>
              </a:ext>
            </a:extLst>
          </p:cNvPr>
          <p:cNvSpPr/>
          <p:nvPr/>
        </p:nvSpPr>
        <p:spPr>
          <a:xfrm>
            <a:off x="3475462" y="4468692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E5469F-FA56-4288-9636-9974B245D3E0}"/>
              </a:ext>
            </a:extLst>
          </p:cNvPr>
          <p:cNvSpPr/>
          <p:nvPr/>
        </p:nvSpPr>
        <p:spPr>
          <a:xfrm>
            <a:off x="3490333" y="5164235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RIGHT ANSWER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C65A5A-8C32-4AFF-A9FD-E919A44472D2}"/>
              </a:ext>
            </a:extLst>
          </p:cNvPr>
          <p:cNvSpPr/>
          <p:nvPr/>
        </p:nvSpPr>
        <p:spPr>
          <a:xfrm>
            <a:off x="3475463" y="5860794"/>
            <a:ext cx="5241073" cy="62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ENTER WRONG ANSWER</a:t>
            </a:r>
          </a:p>
        </p:txBody>
      </p:sp>
      <p:sp>
        <p:nvSpPr>
          <p:cNvPr id="8" name="SHOW ANSWER BUTTON">
            <a:extLst>
              <a:ext uri="{FF2B5EF4-FFF2-40B4-BE49-F238E27FC236}">
                <a16:creationId xmlns:a16="http://schemas.microsoft.com/office/drawing/2014/main" id="{FBAA602E-BF33-463F-9A2F-CA07E88831CF}"/>
              </a:ext>
            </a:extLst>
          </p:cNvPr>
          <p:cNvSpPr/>
          <p:nvPr/>
        </p:nvSpPr>
        <p:spPr>
          <a:xfrm>
            <a:off x="5181597" y="3092323"/>
            <a:ext cx="1828800" cy="472965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SHOW ANSWER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0F8598-EC94-4AF5-961C-F7FFBBCD2525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397329-D898-4F31-BFB5-755E49A29608}"/>
              </a:ext>
            </a:extLst>
          </p:cNvPr>
          <p:cNvSpPr txBox="1"/>
          <p:nvPr/>
        </p:nvSpPr>
        <p:spPr>
          <a:xfrm>
            <a:off x="9664262" y="6171808"/>
            <a:ext cx="2222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QUESTION &gt;&gt;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4C024B-9E6A-4282-96EF-A6DB5617D634}"/>
              </a:ext>
            </a:extLst>
          </p:cNvPr>
          <p:cNvSpPr/>
          <p:nvPr/>
        </p:nvSpPr>
        <p:spPr>
          <a:xfrm>
            <a:off x="5181597" y="-86487"/>
            <a:ext cx="1593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Q</a:t>
            </a:r>
            <a:r>
              <a:rPr lang="en-US" sz="5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U</a:t>
            </a:r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I</a:t>
            </a:r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zObitaemOstrovFine" pitchFamily="2" charset="0"/>
              </a:rPr>
              <a:t>Z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0549AC5-A70B-4497-9C2B-B1FEBB981252}"/>
              </a:ext>
            </a:extLst>
          </p:cNvPr>
          <p:cNvSpPr/>
          <p:nvPr/>
        </p:nvSpPr>
        <p:spPr>
          <a:xfrm>
            <a:off x="11524593" y="1117031"/>
            <a:ext cx="362607" cy="344560"/>
          </a:xfrm>
          <a:prstGeom prst="ellipse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!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951DB22-247F-464C-89D7-6BD810067AD6}"/>
              </a:ext>
            </a:extLst>
          </p:cNvPr>
          <p:cNvSpPr/>
          <p:nvPr/>
        </p:nvSpPr>
        <p:spPr>
          <a:xfrm>
            <a:off x="8662124" y="1117031"/>
            <a:ext cx="2862469" cy="2311969"/>
          </a:xfrm>
          <a:prstGeom prst="roundRect">
            <a:avLst/>
          </a:prstGeom>
          <a:solidFill>
            <a:srgbClr val="0BC4D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CAN PUT HERE WHY IS IT THE RIGHT ANSWER SO YOUR STUDENT/CLASSMATE WILL REMEMBER THE TOPIC IF THEY WERE WRONG</a:t>
            </a:r>
          </a:p>
        </p:txBody>
      </p:sp>
      <p:sp>
        <p:nvSpPr>
          <p:cNvPr id="16" name="TextBox 1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F8D86BD-F262-4898-9871-25D23AA4CF41}"/>
              </a:ext>
            </a:extLst>
          </p:cNvPr>
          <p:cNvSpPr txBox="1"/>
          <p:nvPr/>
        </p:nvSpPr>
        <p:spPr>
          <a:xfrm>
            <a:off x="353672" y="6171808"/>
            <a:ext cx="280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&lt;&lt; PREVIOUS QUSTION</a:t>
            </a:r>
          </a:p>
        </p:txBody>
      </p:sp>
    </p:spTree>
    <p:extLst>
      <p:ext uri="{BB962C8B-B14F-4D97-AF65-F5344CB8AC3E}">
        <p14:creationId xmlns:p14="http://schemas.microsoft.com/office/powerpoint/2010/main" val="100716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BC4D7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832</Words>
  <Application>Microsoft Office PowerPoint</Application>
  <PresentationFormat>Widescreen</PresentationFormat>
  <Paragraphs>150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Aharoni</vt:lpstr>
      <vt:lpstr>AmazObitaemOstrovFine</vt:lpstr>
      <vt:lpstr>Arial</vt:lpstr>
      <vt:lpstr>Calibri</vt:lpstr>
      <vt:lpstr>Calibri Light</vt:lpstr>
      <vt:lpstr>Mercury SSm 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Paul Tabanao</dc:creator>
  <cp:lastModifiedBy>Jean Paul Tabanao</cp:lastModifiedBy>
  <cp:revision>12</cp:revision>
  <dcterms:created xsi:type="dcterms:W3CDTF">2021-04-25T03:30:53Z</dcterms:created>
  <dcterms:modified xsi:type="dcterms:W3CDTF">2021-04-25T05:18:36Z</dcterms:modified>
</cp:coreProperties>
</file>