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1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AF79BD-81E3-43B8-B2D5-8FB291B58977}">
          <p14:sldIdLst>
            <p14:sldId id="256"/>
          </p14:sldIdLst>
        </p14:section>
        <p14:section name="10 SECONDS PER Q" id="{80C10CF0-F12C-45A2-918C-171C3A45F70F}">
          <p14:sldIdLst>
            <p14:sldId id="257"/>
            <p14:sldId id="258"/>
            <p14:sldId id="259"/>
            <p14:sldId id="260"/>
            <p14:sldId id="263"/>
            <p14:sldId id="262"/>
            <p14:sldId id="264"/>
            <p14:sldId id="261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C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A301-B95A-4E8E-886C-ED01278B4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AF48F-3388-43AB-AE6E-05875E341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2AE95-F695-43F7-A469-1895F4E3C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E70EC-C1A2-41D0-814A-E7DE4E952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FB117-FA84-45E0-9582-8D27020F9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6CE25-4ABB-44EA-80E6-40F34E714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78E8A-36F7-4680-96AB-7E3BD9E25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56EA-F58F-43F3-865D-A78CB0EC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3FC6F-C3B6-459D-A25F-0F7E7D5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E0A92-B27F-40D5-BAC9-C7CA901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4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D70F91-4793-4FAA-BF30-8EE686D65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2FB84-9DEA-43C9-A201-F56739D1D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23129-C985-4CD0-825F-3D664CA9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4066B-0288-45E3-B35B-45BCF9E6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C899B-B19D-43F6-A334-7B76FE2B6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6B292-A55C-4054-B845-FB304AC2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ED71B-1169-4ECF-A48C-4D4CD926E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E2C99-FC14-44C1-A3F4-3AF832EBD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8A3DB-CCE7-4044-B13E-D1EEF15EB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C9092-4A60-4822-87C9-30ADEAD38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7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40D0-1060-469B-9E32-60214E2BA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7402F-2D5B-43BE-89A0-BA8B9A579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9380D-0551-4BD7-92A7-44B0945B8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00FD8-D2EE-4F4F-873F-6E9119029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2D384-8F2E-4DC6-A311-88EC9821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1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2FA54-FEF2-42CB-8191-21D488F1D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7555B-166C-4632-B37B-939B7BF3E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A6E7C-95DD-45FA-836D-5663ED0E3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FD8F1-BC95-441D-8A98-36DD661AD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29EDA-40AE-402D-8D7E-51E342B5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7CC64-2DD3-41C2-9BE3-B9A294522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8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E5AEB-11DB-460D-85D2-DCBBDAD76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E121D-4620-454B-A856-080DAAE5A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074C6-EC2D-4A79-B03F-DB5F264C3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EE61AB-1008-4042-B60F-0A78979D0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A3CA90-CAE6-46B0-9297-3241C1605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6E679A-88B7-414E-B6BB-90A4CAEC4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9C1ED1-3405-474B-92BA-B4F29C6B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72258E-445D-41E7-AC18-1E056F3E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5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EAD9A-8F54-4410-B7D0-6D69D2CFE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018BD-00AE-46BE-B802-6DEB173BD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AD9FC-AF12-4AF5-B21D-EC90BDB9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1FB111-F897-4ECB-AC22-41E59BA2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05C3AD-1049-48D8-828C-38412A09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AA64D-EA9E-466F-B042-712CBE16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9EA90-FDE1-44C4-A56F-5E27C4292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7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4937-4FE3-46CB-BE96-2E4BDEEA9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E8B0B-5EFE-481D-8FDE-379E591C0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D1EEB-9A7E-4FFB-B5D7-8B347EFDE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9EB05-D54C-4173-9481-C0F564AE6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50E9C-6E0A-4ECF-88A7-9A68AEBD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85BEA-0203-486F-B888-766AA7715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A900-09B0-49F3-BF9E-A04022B43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DE95D4-5F84-4E9E-8BEE-3DB8643E00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D8D51-3C46-4273-8301-199204D36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72648-0290-4E3A-83A0-4A9A8F51A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6D4C9-94CA-4463-AAFB-8430AE75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D1742-FED1-4CE4-B62A-2472C3D9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BC1DA8-B68B-40BE-BFA3-2190A13F2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4B323-A4BC-4275-AC76-45977AE7E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A6B29-8872-455F-ACF4-C758830F0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1D237-B684-474B-8880-B8B3EE145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A851C-8484-4C38-AA67-3734CCDA0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6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11C99C-1F06-4992-B0E6-28213C3013E2}"/>
              </a:ext>
            </a:extLst>
          </p:cNvPr>
          <p:cNvSpPr/>
          <p:nvPr/>
        </p:nvSpPr>
        <p:spPr>
          <a:xfrm>
            <a:off x="0" y="-1"/>
            <a:ext cx="12192000" cy="3153103"/>
          </a:xfrm>
          <a:prstGeom prst="rect">
            <a:avLst/>
          </a:prstGeom>
          <a:solidFill>
            <a:srgbClr val="0BC4D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eparation 4">
            <a:extLst>
              <a:ext uri="{FF2B5EF4-FFF2-40B4-BE49-F238E27FC236}">
                <a16:creationId xmlns:a16="http://schemas.microsoft.com/office/drawing/2014/main" id="{828D4FA4-1BB7-4819-879C-F164F3F657A5}"/>
              </a:ext>
            </a:extLst>
          </p:cNvPr>
          <p:cNvSpPr/>
          <p:nvPr/>
        </p:nvSpPr>
        <p:spPr>
          <a:xfrm>
            <a:off x="3965019" y="2568832"/>
            <a:ext cx="3725930" cy="1323439"/>
          </a:xfrm>
          <a:prstGeom prst="flowChartPreparation">
            <a:avLst/>
          </a:prstGeom>
          <a:solidFill>
            <a:srgbClr val="0BC4D7"/>
          </a:solidFill>
          <a:ln w="762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80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80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8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C0F43AC0-19FE-4479-B4D6-CC009C740860}"/>
              </a:ext>
            </a:extLst>
          </p:cNvPr>
          <p:cNvSpPr/>
          <p:nvPr/>
        </p:nvSpPr>
        <p:spPr>
          <a:xfrm>
            <a:off x="4645570" y="4602584"/>
            <a:ext cx="2364828" cy="663099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BC4D7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START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DB563A9-AE95-4E10-90AE-301C588562ED}"/>
              </a:ext>
            </a:extLst>
          </p:cNvPr>
          <p:cNvSpPr/>
          <p:nvPr/>
        </p:nvSpPr>
        <p:spPr>
          <a:xfrm>
            <a:off x="11561377" y="515965"/>
            <a:ext cx="362607" cy="3445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BDA2042-67DB-4040-BFFE-1A3617D36ADD}"/>
              </a:ext>
            </a:extLst>
          </p:cNvPr>
          <p:cNvSpPr/>
          <p:nvPr/>
        </p:nvSpPr>
        <p:spPr>
          <a:xfrm>
            <a:off x="8500174" y="515965"/>
            <a:ext cx="2793187" cy="21621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YOU CAN ADD MORE SLIDE LIKE THIS OR SLIDES WITH QUESTION,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JUST COPY THE SLIDE AND PASTE IT RIGHT WHERE YOU COPY THE SLIDE.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D3A3F9D1-9D78-4EA0-A32E-35A830C293DE}"/>
              </a:ext>
            </a:extLst>
          </p:cNvPr>
          <p:cNvSpPr/>
          <p:nvPr/>
        </p:nvSpPr>
        <p:spPr>
          <a:xfrm>
            <a:off x="11561376" y="1057829"/>
            <a:ext cx="362607" cy="3445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E57F03D4-183A-436D-B053-6D6CB28EB07C}"/>
              </a:ext>
            </a:extLst>
          </p:cNvPr>
          <p:cNvSpPr txBox="1"/>
          <p:nvPr/>
        </p:nvSpPr>
        <p:spPr>
          <a:xfrm>
            <a:off x="268012" y="283779"/>
            <a:ext cx="2793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GO TO GUIDE &gt;&gt;</a:t>
            </a:r>
          </a:p>
        </p:txBody>
      </p:sp>
    </p:spTree>
    <p:extLst>
      <p:ext uri="{BB962C8B-B14F-4D97-AF65-F5344CB8AC3E}">
        <p14:creationId xmlns:p14="http://schemas.microsoft.com/office/powerpoint/2010/main" val="111144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9.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59" y="584506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59" y="375781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59" y="445356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4931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8F44D5-4CC1-4BDF-A261-33E2994AFFC0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2115F1-2149-4E01-A1D8-00CE9A29D626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FE9AADB-92D1-4CF1-8C27-8C1A8BA6FC29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66DB2B9-722D-412B-B4D7-B497D7E82E98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B721CB-64C8-4F8D-8F1B-411758078669}"/>
              </a:ext>
            </a:extLst>
          </p:cNvPr>
          <p:cNvSpPr/>
          <p:nvPr/>
        </p:nvSpPr>
        <p:spPr>
          <a:xfrm>
            <a:off x="5828138" y="2698660"/>
            <a:ext cx="105244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B708E9F-8E3F-4765-A6E2-82BC0DE84F4B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3A0B01-6AD7-40BE-84B7-D5D165BC119D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0F3BB8-F15A-4F1C-9ED2-73A024F4C83B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4A8BBE-3CE7-4F98-9036-AF18104CEFBF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DC6807D-6C12-46AC-8F72-08F3584DFC7B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F65854-63FE-4439-9288-7D9EB5AFB2CF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2CE03C-7AE4-478D-8BE9-A24B90F220F6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D0789D8-8A8A-475B-9693-D6711DA6E99A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FE06F5-2634-4A87-B2BE-CE5E59CBE490}"/>
              </a:ext>
            </a:extLst>
          </p:cNvPr>
          <p:cNvSpPr/>
          <p:nvPr/>
        </p:nvSpPr>
        <p:spPr>
          <a:xfrm>
            <a:off x="5652609" y="2698660"/>
            <a:ext cx="1742104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060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10.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58" y="587472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726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59" y="376353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709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0381A1-3030-4A50-8F10-344BA1E1EA0F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98C303-2FF7-48D3-9541-F1DDA60E6D03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A278EFE-4FDD-4B41-960E-20E53A76B2C0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1978801-49FF-414F-87F1-356D32748F4D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340077-7127-4541-887F-66D6E6E9339D}"/>
              </a:ext>
            </a:extLst>
          </p:cNvPr>
          <p:cNvSpPr/>
          <p:nvPr/>
        </p:nvSpPr>
        <p:spPr>
          <a:xfrm>
            <a:off x="5828138" y="2698660"/>
            <a:ext cx="105244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89217A-C463-4553-9233-C045262BDF1C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5752EB-F070-45D7-8230-F8AB055BDCDC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568937-BC07-42D9-A374-DC3BF9B95DB5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B87647-BA7A-45E7-AE17-029BA66E2F47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9FC355-C258-4288-B78D-700E2DC7018E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0AD84A-5F3F-425A-995F-DCE976010F52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805FF3-06ED-44E2-B7EC-03B805A35C1A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8E7356C-6460-4CF8-8FA0-E31890CFA583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5F6BFD-2041-4E41-955C-2FC492B00A29}"/>
              </a:ext>
            </a:extLst>
          </p:cNvPr>
          <p:cNvSpPr/>
          <p:nvPr/>
        </p:nvSpPr>
        <p:spPr>
          <a:xfrm>
            <a:off x="5652609" y="2698660"/>
            <a:ext cx="1742104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192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20AF63-0EF8-4EBB-B8EE-FBEAFC3CFE51}"/>
              </a:ext>
            </a:extLst>
          </p:cNvPr>
          <p:cNvSpPr txBox="1"/>
          <p:nvPr/>
        </p:nvSpPr>
        <p:spPr>
          <a:xfrm>
            <a:off x="2286000" y="2767280"/>
            <a:ext cx="7835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BC4D7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 FOR YOUR </a:t>
            </a:r>
          </a:p>
          <a:p>
            <a:pPr algn="ctr"/>
            <a:r>
              <a:rPr lang="en-US" sz="4800" b="1" dirty="0">
                <a:solidFill>
                  <a:srgbClr val="0BC4D7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PARTICIPATION!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CB406B-E84B-40E0-940F-737E46039539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26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575A362B-2578-4523-B28D-3A9B059A6FE9}"/>
              </a:ext>
            </a:extLst>
          </p:cNvPr>
          <p:cNvSpPr txBox="1"/>
          <p:nvPr/>
        </p:nvSpPr>
        <p:spPr>
          <a:xfrm>
            <a:off x="1409700" y="548640"/>
            <a:ext cx="53492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 NUMBERS ARE FIXED TO 10 BUT YOU CAN CHANGE THE DURATION OF EACH NUMBER. SO HERE ARE THE STEPS TO CHANGE IT. </a:t>
            </a:r>
          </a:p>
          <a:p>
            <a:r>
              <a:rPr lang="en-US" sz="2000" b="1" dirty="0">
                <a:solidFill>
                  <a:srgbClr val="7030A0"/>
                </a:solidFill>
              </a:rPr>
              <a:t>FOR EXAMPLE :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1 = 1.5 SEC, 2 = 1.5 SECS ……. 10= 1.5 SECS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UP TO 10,, A TOTAL OF 15 SECS BEFORE SHOWING THE ANSWER.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A85F605E-F2B4-4F94-86F8-EEA980AFB6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4" t="26599" r="25528" b="10290"/>
          <a:stretch/>
        </p:blipFill>
        <p:spPr>
          <a:xfrm>
            <a:off x="5882403" y="3276317"/>
            <a:ext cx="2282824" cy="133111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A210C15-6999-47F3-8D46-AC19AA5EBA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2" t="30856" r="32078" b="21140"/>
          <a:stretch/>
        </p:blipFill>
        <p:spPr>
          <a:xfrm>
            <a:off x="3403681" y="3276318"/>
            <a:ext cx="2282824" cy="133111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C1328567-2519-4411-BAC0-EAB408E82A41}"/>
              </a:ext>
            </a:extLst>
          </p:cNvPr>
          <p:cNvSpPr txBox="1"/>
          <p:nvPr/>
        </p:nvSpPr>
        <p:spPr>
          <a:xfrm>
            <a:off x="3403681" y="4761339"/>
            <a:ext cx="2453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YOU NEED TO SELECT THE NUMBER 10. YOU SHOULD BE ABLE TO SELECT NUMBERS 1 – 10.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C078F8-079A-4980-8FB7-9BB27F762D57}"/>
              </a:ext>
            </a:extLst>
          </p:cNvPr>
          <p:cNvSpPr txBox="1"/>
          <p:nvPr/>
        </p:nvSpPr>
        <p:spPr>
          <a:xfrm>
            <a:off x="5978287" y="4761339"/>
            <a:ext cx="2453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HERE ARE THE SELECTED AREAS. COUNT THE SELECTED ITEM BY LOOKING AT THE ANIMATION PANE ON THE RIGHT SIDE OF YOUR SCREEN. IT SHOULD BE 10.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A451FB6-2021-4D5F-8BCA-45FF70853E05}"/>
              </a:ext>
            </a:extLst>
          </p:cNvPr>
          <p:cNvSpPr txBox="1"/>
          <p:nvPr/>
        </p:nvSpPr>
        <p:spPr>
          <a:xfrm>
            <a:off x="1409699" y="3422512"/>
            <a:ext cx="17980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FIRST, GO TO </a:t>
            </a:r>
            <a:r>
              <a:rPr lang="en-US" sz="1400" dirty="0">
                <a:solidFill>
                  <a:srgbClr val="00B050"/>
                </a:solidFill>
              </a:rPr>
              <a:t>ANIMATION</a:t>
            </a:r>
            <a:r>
              <a:rPr lang="en-US" sz="1400" b="1" dirty="0"/>
              <a:t> – </a:t>
            </a:r>
            <a:r>
              <a:rPr lang="en-US" sz="1400" dirty="0">
                <a:solidFill>
                  <a:schemeClr val="accent2"/>
                </a:solidFill>
              </a:rPr>
              <a:t>ANIMATION PANE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r>
              <a:rPr lang="en-US" sz="1400" dirty="0"/>
              <a:t>PROCEED TO THE NEXT STEP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7C89CEB5-AE67-4E72-8F07-18D6F4CB3D3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43" t="7000" b="66522"/>
          <a:stretch/>
        </p:blipFill>
        <p:spPr>
          <a:xfrm>
            <a:off x="8431927" y="3276317"/>
            <a:ext cx="2453640" cy="1331112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75F89A4D-CFCC-4E56-8E73-85CC460D0036}"/>
              </a:ext>
            </a:extLst>
          </p:cNvPr>
          <p:cNvSpPr txBox="1"/>
          <p:nvPr/>
        </p:nvSpPr>
        <p:spPr>
          <a:xfrm>
            <a:off x="8552893" y="4807507"/>
            <a:ext cx="2453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NOW, ADJUST THE DURATION.</a:t>
            </a:r>
            <a:r>
              <a:rPr lang="en-US" sz="1600" b="1" dirty="0"/>
              <a:t>( SELECTING ALL THE NUMBER WILL HAVE THE SAME TIME DURATION.)</a:t>
            </a:r>
          </a:p>
        </p:txBody>
      </p:sp>
      <p:sp>
        <p:nvSpPr>
          <p:cNvPr id="10" name="Oval 9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41FC172-EF1D-4F92-B951-633EE32197FC}"/>
              </a:ext>
            </a:extLst>
          </p:cNvPr>
          <p:cNvSpPr/>
          <p:nvPr/>
        </p:nvSpPr>
        <p:spPr>
          <a:xfrm>
            <a:off x="11387956" y="548640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70975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AC894E-BF6E-4869-9439-337B60408D19}"/>
              </a:ext>
            </a:extLst>
          </p:cNvPr>
          <p:cNvSpPr/>
          <p:nvPr/>
        </p:nvSpPr>
        <p:spPr>
          <a:xfrm>
            <a:off x="2502568" y="3503784"/>
            <a:ext cx="4908884" cy="481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TIPS A HACKS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0FACE4-602B-4040-9ED7-80FAF5CC2400}"/>
              </a:ext>
            </a:extLst>
          </p:cNvPr>
          <p:cNvSpPr/>
          <p:nvPr/>
        </p:nvSpPr>
        <p:spPr>
          <a:xfrm>
            <a:off x="2502568" y="4364464"/>
            <a:ext cx="4908884" cy="48189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TIPSAHACKS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687729-820D-408F-AEB4-8E838A0BCB1D}"/>
              </a:ext>
            </a:extLst>
          </p:cNvPr>
          <p:cNvSpPr/>
          <p:nvPr/>
        </p:nvSpPr>
        <p:spPr>
          <a:xfrm>
            <a:off x="-1" y="-76646"/>
            <a:ext cx="12191999" cy="1754326"/>
          </a:xfrm>
          <a:prstGeom prst="rect">
            <a:avLst/>
          </a:prstGeom>
          <a:solidFill>
            <a:srgbClr val="0BC4D7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elix Titling" panose="04060505060202020A04" pitchFamily="82" charset="0"/>
              </a:rPr>
              <a:t>FROM TIPSAHACKS FREE </a:t>
            </a:r>
          </a:p>
          <a:p>
            <a:pPr algn="ctr"/>
            <a:r>
              <a:rPr lang="en-US" sz="5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elix Titling" panose="04060505060202020A04" pitchFamily="82" charset="0"/>
              </a:rPr>
              <a:t>TEMPLATES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BD8349-C0C6-4E05-B29B-08EF0F16D0FF}"/>
              </a:ext>
            </a:extLst>
          </p:cNvPr>
          <p:cNvSpPr/>
          <p:nvPr/>
        </p:nvSpPr>
        <p:spPr>
          <a:xfrm>
            <a:off x="2502568" y="5270662"/>
            <a:ext cx="4908884" cy="4818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ARALWITHCLASS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DAEA15-CDA9-4288-A66F-077959BE6191}"/>
              </a:ext>
            </a:extLst>
          </p:cNvPr>
          <p:cNvSpPr txBox="1"/>
          <p:nvPr/>
        </p:nvSpPr>
        <p:spPr>
          <a:xfrm>
            <a:off x="1010653" y="2374741"/>
            <a:ext cx="789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HAVE MORE FREE TEMPLATES FROM US, FOLLOW US ON FACEBOOK, INSTAGRAM AND TIKTOK!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F93DEF-3964-474A-9CC4-EF1061F50F9E}"/>
              </a:ext>
            </a:extLst>
          </p:cNvPr>
          <p:cNvSpPr/>
          <p:nvPr/>
        </p:nvSpPr>
        <p:spPr>
          <a:xfrm>
            <a:off x="1235242" y="3429000"/>
            <a:ext cx="1668379" cy="64633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FACEBOOK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EEF1596-76FE-4327-9782-3A79F35C72E4}"/>
              </a:ext>
            </a:extLst>
          </p:cNvPr>
          <p:cNvSpPr/>
          <p:nvPr/>
        </p:nvSpPr>
        <p:spPr>
          <a:xfrm>
            <a:off x="1235241" y="4312493"/>
            <a:ext cx="1668379" cy="64633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INSTAGRAM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FDFE585-5B28-4055-9F56-0BCA2BDEBED2}"/>
              </a:ext>
            </a:extLst>
          </p:cNvPr>
          <p:cNvSpPr/>
          <p:nvPr/>
        </p:nvSpPr>
        <p:spPr>
          <a:xfrm>
            <a:off x="1235241" y="5195986"/>
            <a:ext cx="1668379" cy="64633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TIKTOK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67FABD-6E34-4715-B782-5D2DF3E79F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561" y="2896098"/>
            <a:ext cx="1756410" cy="16071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7EE8956-6DE7-4D8B-801F-1775E4423F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261" y="4605413"/>
            <a:ext cx="1743710" cy="15938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554691F-8733-4916-B90E-D6A4C7911F31}"/>
              </a:ext>
            </a:extLst>
          </p:cNvPr>
          <p:cNvSpPr txBox="1"/>
          <p:nvPr/>
        </p:nvSpPr>
        <p:spPr>
          <a:xfrm>
            <a:off x="7658261" y="4364464"/>
            <a:ext cx="1880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FACEBOOOK PAGE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172873-955C-451C-85E7-9D79D31385B2}"/>
              </a:ext>
            </a:extLst>
          </p:cNvPr>
          <p:cNvSpPr txBox="1"/>
          <p:nvPr/>
        </p:nvSpPr>
        <p:spPr>
          <a:xfrm>
            <a:off x="7583632" y="6077188"/>
            <a:ext cx="213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FACEBOOOK GROUP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E3013A-027A-458B-96DD-153F505780E5}"/>
              </a:ext>
            </a:extLst>
          </p:cNvPr>
          <p:cNvSpPr txBox="1"/>
          <p:nvPr/>
        </p:nvSpPr>
        <p:spPr>
          <a:xfrm>
            <a:off x="1235240" y="3021072"/>
            <a:ext cx="4860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THESE ↓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(CLICK AGAIN TO RETURN)</a:t>
            </a:r>
          </a:p>
        </p:txBody>
      </p:sp>
      <p:sp>
        <p:nvSpPr>
          <p:cNvPr id="16" name="Oval 15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3847FA1-30DB-4961-8A70-02C6661A61E1}"/>
              </a:ext>
            </a:extLst>
          </p:cNvPr>
          <p:cNvSpPr/>
          <p:nvPr/>
        </p:nvSpPr>
        <p:spPr>
          <a:xfrm>
            <a:off x="11561376" y="1057829"/>
            <a:ext cx="362607" cy="3445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1964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61" y="3765677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86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90333" y="5164235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3" y="5860794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397329-D898-4F31-BFB5-755E49A29608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7BEFBE-CA8A-4A2E-9F01-E01DD2DFECF2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87F8B26-6C12-491A-9A23-923D7DBC692B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DC67CCD-44DC-4500-AF87-6A667B5C2F8C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3C8A3E-0F34-45FD-AACC-0897AC5AA588}"/>
              </a:ext>
            </a:extLst>
          </p:cNvPr>
          <p:cNvSpPr/>
          <p:nvPr/>
        </p:nvSpPr>
        <p:spPr>
          <a:xfrm>
            <a:off x="5828138" y="2698660"/>
            <a:ext cx="105244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50FB4B-A656-42C6-8730-CAE123BC7B3D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45B4C76-95A0-4C5D-9FD3-A52F26C3665C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43C7E31-FF14-486C-9EFD-B5D49E49E1D4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46C1A2-6BE9-4366-8683-409CA2C22D1F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3385EC-2A88-4575-8114-79AA4CBFC6C1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798643-E4D7-4CBB-BAAB-DA01EBA7560C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8F2F26-B51E-495A-80E8-C9733FD288A9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5B6779-76B4-4D2D-8FA2-B4F4B0B1A095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B09BF98-EE4D-42FE-99B2-A6C51221ED36}"/>
              </a:ext>
            </a:extLst>
          </p:cNvPr>
          <p:cNvSpPr/>
          <p:nvPr/>
        </p:nvSpPr>
        <p:spPr>
          <a:xfrm>
            <a:off x="5652609" y="2698660"/>
            <a:ext cx="1742104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761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9" grpId="0" animBg="1"/>
      <p:bldP spid="16" grpId="0" animBg="1"/>
      <p:bldP spid="19" grpId="0" animBg="1"/>
      <p:bldP spid="22" grpId="0" animBg="1"/>
      <p:bldP spid="18" grpId="0" animBg="1"/>
      <p:bldP spid="17" grpId="0" animBg="1"/>
      <p:bldP spid="20" grpId="0" animBg="1"/>
      <p:bldP spid="21" grpId="0" animBg="1"/>
      <p:bldP spid="24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61" y="3765677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86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60" y="587472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71707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840B5-B49B-4C94-B2CC-70F6D7B8E20A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79715A-04E5-41BE-85C8-8DA2962EF232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C5E7348-7A48-46C2-9A9A-701F0E9939AD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D0AE8D-3BA8-4230-99E6-4385E825CE17}"/>
              </a:ext>
            </a:extLst>
          </p:cNvPr>
          <p:cNvSpPr/>
          <p:nvPr/>
        </p:nvSpPr>
        <p:spPr>
          <a:xfrm>
            <a:off x="5828138" y="2698660"/>
            <a:ext cx="105244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0688DA-12EB-48EF-BCAA-CB01DFF80B5E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BAB943-71F6-4821-AD61-13BB6F2576DC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C73C47D-35E9-4CD7-BD86-73D2CAE85EC3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336510-6F4F-4D5D-974F-03CCA5AE06B6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A9C4BB-96FA-45F5-8043-8CA41CE0D0E7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D0ACE5-FCAA-407E-887F-694F3B895CE1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40ACAD-98E2-43A0-973D-8F4681138C6C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EF33934-05CB-4E8F-9AAB-CF2433F6C930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E5630E-D7F0-4381-9B3C-D4A23B5B5688}"/>
              </a:ext>
            </a:extLst>
          </p:cNvPr>
          <p:cNvSpPr/>
          <p:nvPr/>
        </p:nvSpPr>
        <p:spPr>
          <a:xfrm>
            <a:off x="5652609" y="2698660"/>
            <a:ext cx="1742104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779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58" y="587472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726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59" y="376353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709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0381A1-3030-4A50-8F10-344BA1E1EA0F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5EB32C-F0A7-4254-ADD2-22F44C217310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E986A4-A00B-48A0-97EB-4980DD1D41EF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6A404F3-2537-4420-8C54-B8A57F435833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65A889-0275-413F-BE33-EBD14941BAAF}"/>
              </a:ext>
            </a:extLst>
          </p:cNvPr>
          <p:cNvSpPr/>
          <p:nvPr/>
        </p:nvSpPr>
        <p:spPr>
          <a:xfrm>
            <a:off x="5828138" y="2698660"/>
            <a:ext cx="105244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AD5CFC-AF16-4214-B1DF-ACC3EAF1D054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95D949-39FC-421C-AAB6-11430018B115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5ABE01-89D0-42D1-9FE8-C1B450D3CF33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51B5F4-4FDE-4D50-8688-BD9FE2CE6DC5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339A8A9-0DB6-4C09-A5EF-F3C3847B7F9D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0FE076-C456-4D79-992A-3E492F919E4E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86A4A10-C328-41E9-8179-A7E1B974A75A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C550065-8F5B-4218-8D8A-523471BA5F76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6980C6-B359-4CD9-9328-3349E40A6F63}"/>
              </a:ext>
            </a:extLst>
          </p:cNvPr>
          <p:cNvSpPr/>
          <p:nvPr/>
        </p:nvSpPr>
        <p:spPr>
          <a:xfrm>
            <a:off x="5652609" y="2698660"/>
            <a:ext cx="1742104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26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59" y="584506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59" y="375781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59" y="445356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4931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8F44D5-4CC1-4BDF-A261-33E2994AFFC0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66465D-BAF8-4CC9-8DEB-D591333113B3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0C2D875-0EFA-4668-9C59-2AB7B086AF3E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1666656-B528-492E-8CE8-7340CFDE384F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1670EC-D451-4A4A-B103-37B87C857CCD}"/>
              </a:ext>
            </a:extLst>
          </p:cNvPr>
          <p:cNvSpPr/>
          <p:nvPr/>
        </p:nvSpPr>
        <p:spPr>
          <a:xfrm>
            <a:off x="5828138" y="2698660"/>
            <a:ext cx="105244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9AFDE7-E1B4-48B8-AA34-7CF3EF5BEEBA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4FDAB-CC83-4629-B6B1-676C1F429DD7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F9C5B2-6496-4FF1-8C74-E22F5B453450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0AD22C-84A0-4943-9295-3098EC212D38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8ED166-05D5-42B2-A737-6DD58974D0B1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34AF70-D116-4579-BFAB-48DF1BF85CA5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A5B5507-E05B-470B-AB33-A3C9204FE5B9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4FEC52-9A36-4BCA-A8DF-8844B1160DFE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A6CC9E-0DEA-4965-98DA-9DE437467F03}"/>
              </a:ext>
            </a:extLst>
          </p:cNvPr>
          <p:cNvSpPr/>
          <p:nvPr/>
        </p:nvSpPr>
        <p:spPr>
          <a:xfrm>
            <a:off x="5652609" y="2698660"/>
            <a:ext cx="1742104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979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5.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58" y="587472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726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59" y="376353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709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0381A1-3030-4A50-8F10-344BA1E1EA0F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162EF4-CD4A-47D7-88F9-4EF309C400F6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8F3E3A0-F1DD-402C-8BE4-1215DAE73FF1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6FF386B-E427-4072-A46F-067C5FC3942C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90FF3C-FD56-44DD-B6AA-C47B5ED90DC2}"/>
              </a:ext>
            </a:extLst>
          </p:cNvPr>
          <p:cNvSpPr/>
          <p:nvPr/>
        </p:nvSpPr>
        <p:spPr>
          <a:xfrm>
            <a:off x="5828138" y="2698660"/>
            <a:ext cx="105244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2B41E4-0F95-49C5-A52D-5D48FB90E27F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F26E2E-5D22-44B8-8B30-FC22DF39752D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0A3E08-1459-4B71-A1FE-A2EAF6814215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49DB4D-1F6F-44D1-835C-D1D11DE81C9E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293F7F-F558-4B0A-8A4F-CC0829438FB7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BA8058-1232-4C57-8B71-BC1E44BD725C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BA8893F-0377-47D0-A62B-F16F46DA7495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5CC343-4E69-4E1F-9310-FB38BA44BB23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734D8B0-E671-4827-A437-6C28B6EFCFB5}"/>
              </a:ext>
            </a:extLst>
          </p:cNvPr>
          <p:cNvSpPr/>
          <p:nvPr/>
        </p:nvSpPr>
        <p:spPr>
          <a:xfrm>
            <a:off x="5652609" y="2698660"/>
            <a:ext cx="1742104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04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6.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61" y="3765677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86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60" y="587472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71707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840B5-B49B-4C94-B2CC-70F6D7B8E20A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5E5D5C-2929-4294-9DE6-50909E6F556E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181F53F-A715-4D4D-BB29-7CE634DE0DE4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BA1A109-F39C-4ECE-8B23-5B6D149CC266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ACDB42-6CC6-4177-97B1-C600701BE031}"/>
              </a:ext>
            </a:extLst>
          </p:cNvPr>
          <p:cNvSpPr/>
          <p:nvPr/>
        </p:nvSpPr>
        <p:spPr>
          <a:xfrm>
            <a:off x="5828138" y="2698660"/>
            <a:ext cx="105244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40228CB-B3ED-4ABA-92A1-DC1E1ECC4BF7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6AA587-162D-47AC-87B6-1185100A3E29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CD02AD-B705-4B28-B128-9B28FFA82D39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829976-A421-4096-B938-1B30B3C7D1FC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E3A043-5FD4-4AA7-9936-A87EFB2B6AE9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4C46AD-FCD0-4CB9-8467-4A9412B20555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EEC543-AEAE-433F-B78F-D402AB375CFB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E3DD88-FA7D-4447-872C-656373A6DF0C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0746B8-ABE7-4D8A-B724-F0A87A74D13E}"/>
              </a:ext>
            </a:extLst>
          </p:cNvPr>
          <p:cNvSpPr/>
          <p:nvPr/>
        </p:nvSpPr>
        <p:spPr>
          <a:xfrm>
            <a:off x="5652609" y="2698660"/>
            <a:ext cx="1742104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92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7.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59" y="584506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59" y="375781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59" y="445356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4931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8F44D5-4CC1-4BDF-A261-33E2994AFFC0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2076C0-B9CE-486F-BD36-D1169DA0F162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FBEE3E-5E15-4B88-9147-6624422189F0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B8F1EF1-1560-494E-9837-AC275C1EFE93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922F3C-018D-471D-AC8E-AF99BAB80D06}"/>
              </a:ext>
            </a:extLst>
          </p:cNvPr>
          <p:cNvSpPr/>
          <p:nvPr/>
        </p:nvSpPr>
        <p:spPr>
          <a:xfrm>
            <a:off x="5828138" y="2698660"/>
            <a:ext cx="105244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05F72A4-373C-4015-A8BA-A00595C2BB46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60A7411-13C0-4F97-8DA3-11070FFF80C1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7AA46F1-4793-4C7C-948D-5BBF53FD369B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C97B1EF-6D79-474C-850C-E7BCE672F0ED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FD666A5-2BFA-481C-BA89-9210467EE1CA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EC9D355-58C0-4518-B5EC-87464E51D21C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397C5AB-7740-4E62-91F4-3348B4E49B11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21C4AF6-0E71-464B-84DE-E5DA1841E6B9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5C57CC3-A938-457C-B4CA-F3B3E4A1BFAE}"/>
              </a:ext>
            </a:extLst>
          </p:cNvPr>
          <p:cNvSpPr/>
          <p:nvPr/>
        </p:nvSpPr>
        <p:spPr>
          <a:xfrm>
            <a:off x="5652609" y="2698660"/>
            <a:ext cx="1742104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433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8.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61" y="3765677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86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90333" y="5164235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3" y="5860794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397329-D898-4F31-BFB5-755E49A29608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4C024B-9E6A-4282-96EF-A6DB5617D634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0549AC5-A70B-4497-9C2B-B1FEBB981252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951DB22-247F-464C-89D7-6BD810067AD6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42AB6E-29DC-48FD-9F62-38E8BFAB6CB3}"/>
              </a:ext>
            </a:extLst>
          </p:cNvPr>
          <p:cNvSpPr/>
          <p:nvPr/>
        </p:nvSpPr>
        <p:spPr>
          <a:xfrm>
            <a:off x="5828138" y="2698660"/>
            <a:ext cx="105244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3A50AC-526D-493E-AF57-2884006C7ED0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D0C7CE-1CE4-4F92-BF87-E87AF4DF2EDB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5FE12E-D2AA-4210-9B1E-F8969ED7EBB3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EE7E07B-D95E-46D0-8B49-9FA8A76468ED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3781B4-C054-48C1-859D-3094907DCD51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65D9AB-2ABA-40A8-9C03-FA920C46FA94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9B4BE1-1999-4873-9F36-8AED0F19CB05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67EAA5B-6BA3-496E-B38F-4015B652DEB7}"/>
              </a:ext>
            </a:extLst>
          </p:cNvPr>
          <p:cNvSpPr/>
          <p:nvPr/>
        </p:nvSpPr>
        <p:spPr>
          <a:xfrm>
            <a:off x="5828136" y="2698660"/>
            <a:ext cx="105244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36D70D-DAD9-4F36-AD56-16F0AD3287A7}"/>
              </a:ext>
            </a:extLst>
          </p:cNvPr>
          <p:cNvSpPr/>
          <p:nvPr/>
        </p:nvSpPr>
        <p:spPr>
          <a:xfrm>
            <a:off x="5652609" y="2698660"/>
            <a:ext cx="1742104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716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967</Words>
  <Application>Microsoft Office PowerPoint</Application>
  <PresentationFormat>Widescreen</PresentationFormat>
  <Paragraphs>231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Aharoni</vt:lpstr>
      <vt:lpstr>AmazObitaemOstrovFine</vt:lpstr>
      <vt:lpstr>Arial</vt:lpstr>
      <vt:lpstr>Calibri</vt:lpstr>
      <vt:lpstr>Calibri Light</vt:lpstr>
      <vt:lpstr>Felix Titling</vt:lpstr>
      <vt:lpstr>Mercury SSm 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Paul Tabanao</dc:creator>
  <cp:lastModifiedBy>Jean Paul Tabanao</cp:lastModifiedBy>
  <cp:revision>20</cp:revision>
  <dcterms:created xsi:type="dcterms:W3CDTF">2021-04-25T03:30:53Z</dcterms:created>
  <dcterms:modified xsi:type="dcterms:W3CDTF">2021-04-25T05:25:36Z</dcterms:modified>
</cp:coreProperties>
</file>