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Candara"/>
      <p:regular r:id="rId25"/>
      <p:bold r:id="rId26"/>
      <p:italic r:id="rId27"/>
      <p:boldItalic r:id="rId28"/>
    </p:embeddedFont>
    <p:embeddedFont>
      <p:font typeface="Arial Black"/>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gdpa2M/8t+1+xfeI/mll7ZbypC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andara-bold.fntdata"/><Relationship Id="rId25" Type="http://schemas.openxmlformats.org/officeDocument/2006/relationships/font" Target="fonts/Candara-regular.fntdata"/><Relationship Id="rId28" Type="http://schemas.openxmlformats.org/officeDocument/2006/relationships/font" Target="fonts/Candara-boldItalic.fntdata"/><Relationship Id="rId27" Type="http://schemas.openxmlformats.org/officeDocument/2006/relationships/font" Target="fonts/Candara-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ArialBlack-regular.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0.png"/><Relationship Id="rId13" Type="http://schemas.openxmlformats.org/officeDocument/2006/relationships/slide" Target="/ppt/slides/slide7.xml"/><Relationship Id="rId12" Type="http://schemas.openxmlformats.org/officeDocument/2006/relationships/slide" Target="/ppt/slides/slide6.xml"/><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1.png"/><Relationship Id="rId15" Type="http://schemas.openxmlformats.org/officeDocument/2006/relationships/slide" Target="/ppt/slides/slide9.xml"/><Relationship Id="rId14" Type="http://schemas.openxmlformats.org/officeDocument/2006/relationships/slide" Target="/ppt/slides/slide8.xml"/><Relationship Id="rId17" Type="http://schemas.openxmlformats.org/officeDocument/2006/relationships/slide" Target="/ppt/slides/slide12.xml"/><Relationship Id="rId16" Type="http://schemas.openxmlformats.org/officeDocument/2006/relationships/slide" Target="/ppt/slides/slide11.xml"/><Relationship Id="rId5" Type="http://schemas.openxmlformats.org/officeDocument/2006/relationships/image" Target="../media/image23.jpg"/><Relationship Id="rId6" Type="http://schemas.openxmlformats.org/officeDocument/2006/relationships/image" Target="../media/image28.jpg"/><Relationship Id="rId18" Type="http://schemas.openxmlformats.org/officeDocument/2006/relationships/slide" Target="/ppt/slides/slide10.xml"/><Relationship Id="rId7" Type="http://schemas.openxmlformats.org/officeDocument/2006/relationships/image" Target="../media/image18.jpg"/><Relationship Id="rId8" Type="http://schemas.openxmlformats.org/officeDocument/2006/relationships/image" Target="../media/image13.jpg"/></Relationships>
</file>

<file path=ppt/slides/_rels/slide11.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0.png"/><Relationship Id="rId13" Type="http://schemas.openxmlformats.org/officeDocument/2006/relationships/slide" Target="/ppt/slides/slide7.xml"/><Relationship Id="rId12" Type="http://schemas.openxmlformats.org/officeDocument/2006/relationships/slide" Target="/ppt/slides/slide6.xml"/><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1.png"/><Relationship Id="rId15" Type="http://schemas.openxmlformats.org/officeDocument/2006/relationships/slide" Target="/ppt/slides/slide9.xml"/><Relationship Id="rId14" Type="http://schemas.openxmlformats.org/officeDocument/2006/relationships/slide" Target="/ppt/slides/slide8.xml"/><Relationship Id="rId17" Type="http://schemas.openxmlformats.org/officeDocument/2006/relationships/slide" Target="/ppt/slides/slide12.xml"/><Relationship Id="rId16" Type="http://schemas.openxmlformats.org/officeDocument/2006/relationships/slide" Target="/ppt/slides/slide11.xml"/><Relationship Id="rId5" Type="http://schemas.openxmlformats.org/officeDocument/2006/relationships/image" Target="../media/image30.jpg"/><Relationship Id="rId6" Type="http://schemas.openxmlformats.org/officeDocument/2006/relationships/image" Target="../media/image27.jpg"/><Relationship Id="rId18" Type="http://schemas.openxmlformats.org/officeDocument/2006/relationships/slide" Target="/ppt/slides/slide10.xml"/><Relationship Id="rId7" Type="http://schemas.openxmlformats.org/officeDocument/2006/relationships/image" Target="../media/image23.jpg"/><Relationship Id="rId8" Type="http://schemas.openxmlformats.org/officeDocument/2006/relationships/image" Target="../media/image29.jpg"/></Relationships>
</file>

<file path=ppt/slides/_rels/slide12.xml.rels><?xml version="1.0" encoding="UTF-8" standalone="yes"?><Relationships xmlns="http://schemas.openxmlformats.org/package/2006/relationships"><Relationship Id="rId20" Type="http://schemas.openxmlformats.org/officeDocument/2006/relationships/slide" Target="/ppt/slides/slide10.xml"/><Relationship Id="rId11" Type="http://schemas.openxmlformats.org/officeDocument/2006/relationships/image" Target="../media/image11.png"/><Relationship Id="rId10" Type="http://schemas.openxmlformats.org/officeDocument/2006/relationships/image" Target="../media/image27.jpg"/><Relationship Id="rId21" Type="http://schemas.openxmlformats.org/officeDocument/2006/relationships/slide" Target="/ppt/slides/slide13.xml"/><Relationship Id="rId13" Type="http://schemas.openxmlformats.org/officeDocument/2006/relationships/image" Target="../media/image15.png"/><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slide" Target="/ppt/slides/slide14.xml"/><Relationship Id="rId9" Type="http://schemas.openxmlformats.org/officeDocument/2006/relationships/image" Target="../media/image12.jpg"/><Relationship Id="rId15" Type="http://schemas.openxmlformats.org/officeDocument/2006/relationships/slide" Target="/ppt/slides/slide7.xml"/><Relationship Id="rId14" Type="http://schemas.openxmlformats.org/officeDocument/2006/relationships/slide" Target="/ppt/slides/slide6.xml"/><Relationship Id="rId17" Type="http://schemas.openxmlformats.org/officeDocument/2006/relationships/slide" Target="/ppt/slides/slide9.xml"/><Relationship Id="rId16" Type="http://schemas.openxmlformats.org/officeDocument/2006/relationships/slide" Target="/ppt/slides/slide8.xml"/><Relationship Id="rId5" Type="http://schemas.openxmlformats.org/officeDocument/2006/relationships/image" Target="../media/image7.png"/><Relationship Id="rId19" Type="http://schemas.openxmlformats.org/officeDocument/2006/relationships/slide" Target="/ppt/slides/slide12.xml"/><Relationship Id="rId6" Type="http://schemas.openxmlformats.org/officeDocument/2006/relationships/slide" Target="/ppt/slides/slide14.xml"/><Relationship Id="rId18" Type="http://schemas.openxmlformats.org/officeDocument/2006/relationships/slide" Target="/ppt/slides/slide11.xml"/><Relationship Id="rId7" Type="http://schemas.openxmlformats.org/officeDocument/2006/relationships/image" Target="../media/image13.jpg"/><Relationship Id="rId8" Type="http://schemas.openxmlformats.org/officeDocument/2006/relationships/image" Target="../media/image23.jpg"/></Relationships>
</file>

<file path=ppt/slides/_rels/slide13.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33.jpg"/><Relationship Id="rId13" Type="http://schemas.openxmlformats.org/officeDocument/2006/relationships/image" Target="../media/image32.jpg"/><Relationship Id="rId12" Type="http://schemas.openxmlformats.org/officeDocument/2006/relationships/slide" Target="/ppt/slides/slide14.xml"/><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slide" Target="/ppt/slides/slide14.xml"/><Relationship Id="rId9" Type="http://schemas.openxmlformats.org/officeDocument/2006/relationships/image" Target="../media/image12.jpg"/><Relationship Id="rId14" Type="http://schemas.openxmlformats.org/officeDocument/2006/relationships/slide" Target="/ppt/slides/slide14.xml"/><Relationship Id="rId5" Type="http://schemas.openxmlformats.org/officeDocument/2006/relationships/image" Target="../media/image7.png"/><Relationship Id="rId6" Type="http://schemas.openxmlformats.org/officeDocument/2006/relationships/slide" Target="/ppt/slides/slide14.xml"/><Relationship Id="rId7" Type="http://schemas.openxmlformats.org/officeDocument/2006/relationships/image" Target="../media/image13.jpg"/><Relationship Id="rId8"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jpg"/><Relationship Id="rId4" Type="http://schemas.openxmlformats.org/officeDocument/2006/relationships/image" Target="../media/image12.jpg"/><Relationship Id="rId5" Type="http://schemas.openxmlformats.org/officeDocument/2006/relationships/slide" Target="/ppt/slides/slide15.xml"/></Relationships>
</file>

<file path=ppt/slides/_rels/slide15.xml.rels><?xml version="1.0" encoding="UTF-8" standalone="yes"?><Relationships xmlns="http://schemas.openxmlformats.org/package/2006/relationships"><Relationship Id="rId11" Type="http://schemas.openxmlformats.org/officeDocument/2006/relationships/slide" Target="/ppt/slides/slide16.xml"/><Relationship Id="rId10" Type="http://schemas.openxmlformats.org/officeDocument/2006/relationships/slide" Target="/ppt/slides/slide17.xml"/><Relationship Id="rId13" Type="http://schemas.openxmlformats.org/officeDocument/2006/relationships/image" Target="../media/image25.jpg"/><Relationship Id="rId12"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3.jpg"/><Relationship Id="rId9" Type="http://schemas.openxmlformats.org/officeDocument/2006/relationships/slide" Target="/ppt/slides/slide18.xml"/><Relationship Id="rId15" Type="http://schemas.openxmlformats.org/officeDocument/2006/relationships/image" Target="../media/image9.png"/><Relationship Id="rId14" Type="http://schemas.openxmlformats.org/officeDocument/2006/relationships/image" Target="../media/image18.jpg"/><Relationship Id="rId17" Type="http://schemas.openxmlformats.org/officeDocument/2006/relationships/image" Target="../media/image7.png"/><Relationship Id="rId16" Type="http://schemas.openxmlformats.org/officeDocument/2006/relationships/slide" Target="/ppt/slides/slide14.xml"/><Relationship Id="rId5" Type="http://schemas.openxmlformats.org/officeDocument/2006/relationships/image" Target="../media/image34.png"/><Relationship Id="rId6" Type="http://schemas.openxmlformats.org/officeDocument/2006/relationships/image" Target="../media/image4.jpg"/><Relationship Id="rId18" Type="http://schemas.openxmlformats.org/officeDocument/2006/relationships/slide" Target="/ppt/slides/slide14.xml"/><Relationship Id="rId7" Type="http://schemas.openxmlformats.org/officeDocument/2006/relationships/slide" Target="/ppt/slides/slide5.xml"/><Relationship Id="rId8" Type="http://schemas.openxmlformats.org/officeDocument/2006/relationships/slide" Target="/ppt/slides/slide15.xml"/></Relationships>
</file>

<file path=ppt/slides/_rels/slide16.xml.rels><?xml version="1.0" encoding="UTF-8" standalone="yes"?><Relationships xmlns="http://schemas.openxmlformats.org/package/2006/relationships"><Relationship Id="rId11" Type="http://schemas.openxmlformats.org/officeDocument/2006/relationships/slide" Target="/ppt/slides/slide16.xml"/><Relationship Id="rId10" Type="http://schemas.openxmlformats.org/officeDocument/2006/relationships/slide" Target="/ppt/slides/slide17.xml"/><Relationship Id="rId13" Type="http://schemas.openxmlformats.org/officeDocument/2006/relationships/image" Target="../media/image17.jpg"/><Relationship Id="rId12"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3.jpg"/><Relationship Id="rId9" Type="http://schemas.openxmlformats.org/officeDocument/2006/relationships/slide" Target="/ppt/slides/slide18.xml"/><Relationship Id="rId15" Type="http://schemas.openxmlformats.org/officeDocument/2006/relationships/slide" Target="/ppt/slides/slide14.xml"/><Relationship Id="rId14" Type="http://schemas.openxmlformats.org/officeDocument/2006/relationships/image" Target="../media/image9.png"/><Relationship Id="rId17" Type="http://schemas.openxmlformats.org/officeDocument/2006/relationships/slide" Target="/ppt/slides/slide14.xml"/><Relationship Id="rId16" Type="http://schemas.openxmlformats.org/officeDocument/2006/relationships/image" Target="../media/image7.png"/><Relationship Id="rId5" Type="http://schemas.openxmlformats.org/officeDocument/2006/relationships/image" Target="../media/image34.png"/><Relationship Id="rId6" Type="http://schemas.openxmlformats.org/officeDocument/2006/relationships/image" Target="../media/image4.jpg"/><Relationship Id="rId7" Type="http://schemas.openxmlformats.org/officeDocument/2006/relationships/slide" Target="/ppt/slides/slide5.xml"/><Relationship Id="rId8" Type="http://schemas.openxmlformats.org/officeDocument/2006/relationships/slide" Target="/ppt/slides/slide15.xml"/></Relationships>
</file>

<file path=ppt/slides/_rels/slide17.xml.rels><?xml version="1.0" encoding="UTF-8" standalone="yes"?><Relationships xmlns="http://schemas.openxmlformats.org/package/2006/relationships"><Relationship Id="rId11" Type="http://schemas.openxmlformats.org/officeDocument/2006/relationships/slide" Target="/ppt/slides/slide16.xml"/><Relationship Id="rId10" Type="http://schemas.openxmlformats.org/officeDocument/2006/relationships/slide" Target="/ppt/slides/slide17.xml"/><Relationship Id="rId13" Type="http://schemas.openxmlformats.org/officeDocument/2006/relationships/image" Target="../media/image29.jpg"/><Relationship Id="rId12"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image" Target="../media/image3.jpg"/><Relationship Id="rId9" Type="http://schemas.openxmlformats.org/officeDocument/2006/relationships/slide" Target="/ppt/slides/slide18.xml"/><Relationship Id="rId15" Type="http://schemas.openxmlformats.org/officeDocument/2006/relationships/image" Target="../media/image9.png"/><Relationship Id="rId14" Type="http://schemas.openxmlformats.org/officeDocument/2006/relationships/image" Target="../media/image31.jpg"/><Relationship Id="rId17" Type="http://schemas.openxmlformats.org/officeDocument/2006/relationships/image" Target="../media/image7.png"/><Relationship Id="rId16" Type="http://schemas.openxmlformats.org/officeDocument/2006/relationships/slide" Target="/ppt/slides/slide14.xml"/><Relationship Id="rId5" Type="http://schemas.openxmlformats.org/officeDocument/2006/relationships/image" Target="../media/image34.png"/><Relationship Id="rId6" Type="http://schemas.openxmlformats.org/officeDocument/2006/relationships/image" Target="../media/image4.jpg"/><Relationship Id="rId18" Type="http://schemas.openxmlformats.org/officeDocument/2006/relationships/slide" Target="/ppt/slides/slide14.xml"/><Relationship Id="rId7" Type="http://schemas.openxmlformats.org/officeDocument/2006/relationships/slide" Target="/ppt/slides/slide5.xml"/><Relationship Id="rId8" Type="http://schemas.openxmlformats.org/officeDocument/2006/relationships/slide" Target="/ppt/slides/slide15.xml"/></Relationships>
</file>

<file path=ppt/slides/_rels/slide18.xml.rels><?xml version="1.0" encoding="UTF-8" standalone="yes"?><Relationships xmlns="http://schemas.openxmlformats.org/package/2006/relationships"><Relationship Id="rId20" Type="http://schemas.openxmlformats.org/officeDocument/2006/relationships/image" Target="../media/image7.png"/><Relationship Id="rId11" Type="http://schemas.openxmlformats.org/officeDocument/2006/relationships/slide" Target="/ppt/slides/slide16.xml"/><Relationship Id="rId10" Type="http://schemas.openxmlformats.org/officeDocument/2006/relationships/slide" Target="/ppt/slides/slide17.xml"/><Relationship Id="rId21" Type="http://schemas.openxmlformats.org/officeDocument/2006/relationships/slide" Target="/ppt/slides/slide14.xml"/><Relationship Id="rId13" Type="http://schemas.openxmlformats.org/officeDocument/2006/relationships/image" Target="../media/image30.jpg"/><Relationship Id="rId12"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3.jpg"/><Relationship Id="rId9" Type="http://schemas.openxmlformats.org/officeDocument/2006/relationships/slide" Target="/ppt/slides/slide18.xml"/><Relationship Id="rId15" Type="http://schemas.openxmlformats.org/officeDocument/2006/relationships/slide" Target="/ppt/slides/slide19.xml"/><Relationship Id="rId14" Type="http://schemas.openxmlformats.org/officeDocument/2006/relationships/image" Target="../media/image31.jpg"/><Relationship Id="rId17" Type="http://schemas.openxmlformats.org/officeDocument/2006/relationships/slide" Target="/ppt/slides/slide19.xml"/><Relationship Id="rId16" Type="http://schemas.openxmlformats.org/officeDocument/2006/relationships/slide" Target="/ppt/slides/slide19.xml"/><Relationship Id="rId5" Type="http://schemas.openxmlformats.org/officeDocument/2006/relationships/image" Target="../media/image34.png"/><Relationship Id="rId19" Type="http://schemas.openxmlformats.org/officeDocument/2006/relationships/slide" Target="/ppt/slides/slide14.xml"/><Relationship Id="rId6" Type="http://schemas.openxmlformats.org/officeDocument/2006/relationships/image" Target="../media/image4.jpg"/><Relationship Id="rId18" Type="http://schemas.openxmlformats.org/officeDocument/2006/relationships/image" Target="../media/image9.png"/><Relationship Id="rId7" Type="http://schemas.openxmlformats.org/officeDocument/2006/relationships/slide" Target="/ppt/slides/slide5.xml"/><Relationship Id="rId8" Type="http://schemas.openxmlformats.org/officeDocument/2006/relationships/slide" Target="/ppt/slides/slide15.xml"/></Relationships>
</file>

<file path=ppt/slides/_rels/slide19.xml.rels><?xml version="1.0" encoding="UTF-8" standalone="yes"?><Relationships xmlns="http://schemas.openxmlformats.org/package/2006/relationships"><Relationship Id="rId10"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slide" Target="/ppt/slides/slide14.xml"/><Relationship Id="rId9" Type="http://schemas.openxmlformats.org/officeDocument/2006/relationships/image" Target="../media/image32.jpg"/><Relationship Id="rId5" Type="http://schemas.openxmlformats.org/officeDocument/2006/relationships/image" Target="../media/image7.png"/><Relationship Id="rId6" Type="http://schemas.openxmlformats.org/officeDocument/2006/relationships/slide" Target="/ppt/slides/slide14.xml"/><Relationship Id="rId7" Type="http://schemas.openxmlformats.org/officeDocument/2006/relationships/slide" Target="/ppt/slides/slide20.xml"/><Relationship Id="rId8"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m.facebook.com/StudFi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7.png"/><Relationship Id="rId11" Type="http://schemas.openxmlformats.org/officeDocument/2006/relationships/image" Target="../media/image8.png"/><Relationship Id="rId10" Type="http://schemas.openxmlformats.org/officeDocument/2006/relationships/image" Target="../media/image14.png"/><Relationship Id="rId12" Type="http://schemas.openxmlformats.org/officeDocument/2006/relationships/image" Target="../media/image19.png"/><Relationship Id="rId9" Type="http://schemas.openxmlformats.org/officeDocument/2006/relationships/image" Target="../media/image35.png"/><Relationship Id="rId5" Type="http://schemas.openxmlformats.org/officeDocument/2006/relationships/image" Target="../media/image5.jpg"/><Relationship Id="rId6" Type="http://schemas.openxmlformats.org/officeDocument/2006/relationships/image" Target="../media/image3.jpg"/><Relationship Id="rId7" Type="http://schemas.openxmlformats.org/officeDocument/2006/relationships/image" Target="../media/image1.jpg"/><Relationship Id="rId8"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7.png"/><Relationship Id="rId11" Type="http://schemas.openxmlformats.org/officeDocument/2006/relationships/image" Target="../media/image16.png"/><Relationship Id="rId10" Type="http://schemas.openxmlformats.org/officeDocument/2006/relationships/image" Target="../media/image2.png"/><Relationship Id="rId12" Type="http://schemas.openxmlformats.org/officeDocument/2006/relationships/image" Target="../media/image6.png"/><Relationship Id="rId9" Type="http://schemas.openxmlformats.org/officeDocument/2006/relationships/image" Target="../media/image10.png"/><Relationship Id="rId5" Type="http://schemas.openxmlformats.org/officeDocument/2006/relationships/image" Target="../media/image5.jpg"/><Relationship Id="rId6" Type="http://schemas.openxmlformats.org/officeDocument/2006/relationships/image" Target="../media/image3.jpg"/><Relationship Id="rId7" Type="http://schemas.openxmlformats.org/officeDocument/2006/relationships/image" Target="../media/image1.jpg"/><Relationship Id="rId8"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slide" Target="/ppt/slides/slide14.xml"/><Relationship Id="rId11" Type="http://schemas.openxmlformats.org/officeDocument/2006/relationships/image" Target="../media/image4.jpg"/><Relationship Id="rId10" Type="http://schemas.openxmlformats.org/officeDocument/2006/relationships/image" Target="../media/image1.jpg"/><Relationship Id="rId12" Type="http://schemas.openxmlformats.org/officeDocument/2006/relationships/slide" Target="/ppt/slides/slide14.xml"/><Relationship Id="rId9" Type="http://schemas.openxmlformats.org/officeDocument/2006/relationships/slide" Target="/ppt/slides/slide15.xml"/><Relationship Id="rId5" Type="http://schemas.openxmlformats.org/officeDocument/2006/relationships/image" Target="../media/image7.png"/><Relationship Id="rId6" Type="http://schemas.openxmlformats.org/officeDocument/2006/relationships/slide" Target="/ppt/slides/slide15.xml"/><Relationship Id="rId7" Type="http://schemas.openxmlformats.org/officeDocument/2006/relationships/image" Target="../media/image5.jpg"/><Relationship Id="rId8" Type="http://schemas.openxmlformats.org/officeDocument/2006/relationships/image" Target="../media/image3.jpg"/></Relationships>
</file>

<file path=ppt/slides/_rels/slide6.xml.rels><?xml version="1.0" encoding="UTF-8" standalone="yes"?><Relationships xmlns="http://schemas.openxmlformats.org/package/2006/relationships"><Relationship Id="rId11" Type="http://schemas.openxmlformats.org/officeDocument/2006/relationships/slide" Target="/ppt/slides/slide11.xml"/><Relationship Id="rId10" Type="http://schemas.openxmlformats.org/officeDocument/2006/relationships/slide" Target="/ppt/slides/slide9.xml"/><Relationship Id="rId13" Type="http://schemas.openxmlformats.org/officeDocument/2006/relationships/image" Target="../media/image11.png"/><Relationship Id="rId12" Type="http://schemas.openxmlformats.org/officeDocument/2006/relationships/slide" Target="/ppt/slides/slide7.xml"/><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slide" Target="/ppt/slides/slide6.xml"/><Relationship Id="rId15" Type="http://schemas.openxmlformats.org/officeDocument/2006/relationships/slide" Target="/ppt/slides/slide12.xml"/><Relationship Id="rId14" Type="http://schemas.openxmlformats.org/officeDocument/2006/relationships/image" Target="../media/image20.png"/><Relationship Id="rId17" Type="http://schemas.openxmlformats.org/officeDocument/2006/relationships/slide" Target="/ppt/slides/slide8.xml"/><Relationship Id="rId16" Type="http://schemas.openxmlformats.org/officeDocument/2006/relationships/image" Target="../media/image15.png"/><Relationship Id="rId5" Type="http://schemas.openxmlformats.org/officeDocument/2006/relationships/image" Target="../media/image13.jpg"/><Relationship Id="rId6" Type="http://schemas.openxmlformats.org/officeDocument/2006/relationships/image" Target="../media/image12.jpg"/><Relationship Id="rId18" Type="http://schemas.openxmlformats.org/officeDocument/2006/relationships/slide" Target="/ppt/slides/slide10.xml"/><Relationship Id="rId7" Type="http://schemas.openxmlformats.org/officeDocument/2006/relationships/image" Target="../media/image17.jpg"/><Relationship Id="rId8" Type="http://schemas.openxmlformats.org/officeDocument/2006/relationships/image" Target="../media/image21.jpg"/></Relationships>
</file>

<file path=ppt/slides/_rels/slide7.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11.png"/><Relationship Id="rId13" Type="http://schemas.openxmlformats.org/officeDocument/2006/relationships/slide" Target="/ppt/slides/slide6.xml"/><Relationship Id="rId12"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slide" Target="/ppt/slides/slide7.xml"/><Relationship Id="rId15" Type="http://schemas.openxmlformats.org/officeDocument/2006/relationships/slide" Target="/ppt/slides/slide9.xml"/><Relationship Id="rId14" Type="http://schemas.openxmlformats.org/officeDocument/2006/relationships/slide" Target="/ppt/slides/slide8.xml"/><Relationship Id="rId17" Type="http://schemas.openxmlformats.org/officeDocument/2006/relationships/slide" Target="/ppt/slides/slide12.xml"/><Relationship Id="rId16" Type="http://schemas.openxmlformats.org/officeDocument/2006/relationships/slide" Target="/ppt/slides/slide11.xml"/><Relationship Id="rId5" Type="http://schemas.openxmlformats.org/officeDocument/2006/relationships/image" Target="../media/image18.jpg"/><Relationship Id="rId6" Type="http://schemas.openxmlformats.org/officeDocument/2006/relationships/image" Target="../media/image21.jpg"/><Relationship Id="rId18" Type="http://schemas.openxmlformats.org/officeDocument/2006/relationships/slide" Target="/ppt/slides/slide10.xml"/><Relationship Id="rId7" Type="http://schemas.openxmlformats.org/officeDocument/2006/relationships/image" Target="../media/image26.jpg"/><Relationship Id="rId8" Type="http://schemas.openxmlformats.org/officeDocument/2006/relationships/image" Target="../media/image23.jpg"/></Relationships>
</file>

<file path=ppt/slides/_rels/slide8.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slide" Target="/ppt/slides/slide8.xml"/><Relationship Id="rId13" Type="http://schemas.openxmlformats.org/officeDocument/2006/relationships/slide" Target="/ppt/slides/slide6.xml"/><Relationship Id="rId12"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1.png"/><Relationship Id="rId15" Type="http://schemas.openxmlformats.org/officeDocument/2006/relationships/slide" Target="/ppt/slides/slide9.xml"/><Relationship Id="rId14" Type="http://schemas.openxmlformats.org/officeDocument/2006/relationships/slide" Target="/ppt/slides/slide7.xml"/><Relationship Id="rId17" Type="http://schemas.openxmlformats.org/officeDocument/2006/relationships/slide" Target="/ppt/slides/slide12.xml"/><Relationship Id="rId16" Type="http://schemas.openxmlformats.org/officeDocument/2006/relationships/slide" Target="/ppt/slides/slide11.xml"/><Relationship Id="rId5" Type="http://schemas.openxmlformats.org/officeDocument/2006/relationships/image" Target="../media/image22.jpg"/><Relationship Id="rId6" Type="http://schemas.openxmlformats.org/officeDocument/2006/relationships/image" Target="../media/image25.jpg"/><Relationship Id="rId18" Type="http://schemas.openxmlformats.org/officeDocument/2006/relationships/slide" Target="/ppt/slides/slide10.xml"/><Relationship Id="rId7" Type="http://schemas.openxmlformats.org/officeDocument/2006/relationships/image" Target="../media/image24.jpg"/><Relationship Id="rId8" Type="http://schemas.openxmlformats.org/officeDocument/2006/relationships/image" Target="../media/image18.jpg"/></Relationships>
</file>

<file path=ppt/slides/_rels/slide9.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0.png"/><Relationship Id="rId13" Type="http://schemas.openxmlformats.org/officeDocument/2006/relationships/slide" Target="/ppt/slides/slide7.xml"/><Relationship Id="rId12" Type="http://schemas.openxmlformats.org/officeDocument/2006/relationships/slide" Target="/ppt/slides/slide6.xm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1.png"/><Relationship Id="rId15" Type="http://schemas.openxmlformats.org/officeDocument/2006/relationships/slide" Target="/ppt/slides/slide11.xml"/><Relationship Id="rId14" Type="http://schemas.openxmlformats.org/officeDocument/2006/relationships/slide" Target="/ppt/slides/slide8.xml"/><Relationship Id="rId17" Type="http://schemas.openxmlformats.org/officeDocument/2006/relationships/slide" Target="/ppt/slides/slide10.xml"/><Relationship Id="rId16" Type="http://schemas.openxmlformats.org/officeDocument/2006/relationships/slide" Target="/ppt/slides/slide12.xml"/><Relationship Id="rId5" Type="http://schemas.openxmlformats.org/officeDocument/2006/relationships/image" Target="../media/image13.jpg"/><Relationship Id="rId6" Type="http://schemas.openxmlformats.org/officeDocument/2006/relationships/image" Target="../media/image12.jpg"/><Relationship Id="rId7" Type="http://schemas.openxmlformats.org/officeDocument/2006/relationships/image" Target="../media/image18.jpg"/><Relationship Id="rId8" Type="http://schemas.openxmlformats.org/officeDocument/2006/relationships/slide" Target="/ppt/slid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4A2A"/>
        </a:solidFill>
      </p:bgPr>
    </p:bg>
    <p:spTree>
      <p:nvGrpSpPr>
        <p:cNvPr id="83" name="Shape 83"/>
        <p:cNvGrpSpPr/>
        <p:nvPr/>
      </p:nvGrpSpPr>
      <p:grpSpPr>
        <a:xfrm>
          <a:off x="0" y="0"/>
          <a:ext cx="0" cy="0"/>
          <a:chOff x="0" y="0"/>
          <a:chExt cx="0" cy="0"/>
        </a:xfrm>
      </p:grpSpPr>
      <p:grpSp>
        <p:nvGrpSpPr>
          <p:cNvPr id="84" name="Google Shape;84;p1"/>
          <p:cNvGrpSpPr/>
          <p:nvPr/>
        </p:nvGrpSpPr>
        <p:grpSpPr>
          <a:xfrm>
            <a:off x="4815076" y="2314329"/>
            <a:ext cx="2561847" cy="2347384"/>
            <a:chOff x="4751509" y="2731873"/>
            <a:chExt cx="1665961" cy="1605631"/>
          </a:xfrm>
        </p:grpSpPr>
        <p:sp>
          <p:nvSpPr>
            <p:cNvPr id="85" name="Google Shape;85;p1"/>
            <p:cNvSpPr/>
            <p:nvPr/>
          </p:nvSpPr>
          <p:spPr>
            <a:xfrm>
              <a:off x="4751509" y="3758454"/>
              <a:ext cx="1665961" cy="426438"/>
            </a:xfrm>
            <a:custGeom>
              <a:rect b="b" l="l" r="r" t="t"/>
              <a:pathLst>
                <a:path extrusionOk="0" h="426438" w="1665961">
                  <a:moveTo>
                    <a:pt x="871386" y="0"/>
                  </a:moveTo>
                  <a:cubicBezTo>
                    <a:pt x="1122614" y="0"/>
                    <a:pt x="1358978" y="28472"/>
                    <a:pt x="1565232" y="78597"/>
                  </a:cubicBezTo>
                  <a:lnTo>
                    <a:pt x="1665961" y="105973"/>
                  </a:lnTo>
                  <a:lnTo>
                    <a:pt x="1665961" y="184263"/>
                  </a:lnTo>
                  <a:cubicBezTo>
                    <a:pt x="1665961" y="318013"/>
                    <a:pt x="1557536" y="426438"/>
                    <a:pt x="1423786" y="426438"/>
                  </a:cubicBezTo>
                  <a:lnTo>
                    <a:pt x="242175" y="426438"/>
                  </a:lnTo>
                  <a:cubicBezTo>
                    <a:pt x="108425" y="426438"/>
                    <a:pt x="0" y="318013"/>
                    <a:pt x="0" y="184263"/>
                  </a:cubicBezTo>
                  <a:lnTo>
                    <a:pt x="0" y="130458"/>
                  </a:lnTo>
                  <a:lnTo>
                    <a:pt x="57522" y="111215"/>
                  </a:lnTo>
                  <a:cubicBezTo>
                    <a:pt x="289844" y="41000"/>
                    <a:pt x="569912" y="0"/>
                    <a:pt x="871386" y="0"/>
                  </a:cubicBezTo>
                  <a:close/>
                </a:path>
              </a:pathLst>
            </a:custGeom>
            <a:solidFill>
              <a:srgbClr val="6C0000"/>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 name="Google Shape;86;p1"/>
            <p:cNvSpPr/>
            <p:nvPr/>
          </p:nvSpPr>
          <p:spPr>
            <a:xfrm>
              <a:off x="4751510" y="2731873"/>
              <a:ext cx="485713" cy="358896"/>
            </a:xfrm>
            <a:custGeom>
              <a:rect b="b" l="l" r="r" t="t"/>
              <a:pathLst>
                <a:path extrusionOk="0" h="358896" w="485713">
                  <a:moveTo>
                    <a:pt x="387791" y="0"/>
                  </a:moveTo>
                  <a:lnTo>
                    <a:pt x="485713" y="0"/>
                  </a:lnTo>
                  <a:lnTo>
                    <a:pt x="479276" y="44959"/>
                  </a:lnTo>
                  <a:cubicBezTo>
                    <a:pt x="433868" y="201213"/>
                    <a:pt x="259087" y="324283"/>
                    <a:pt x="37181" y="356257"/>
                  </a:cubicBezTo>
                  <a:lnTo>
                    <a:pt x="0" y="358896"/>
                  </a:lnTo>
                  <a:lnTo>
                    <a:pt x="0" y="261938"/>
                  </a:lnTo>
                  <a:lnTo>
                    <a:pt x="17544" y="260801"/>
                  </a:lnTo>
                  <a:cubicBezTo>
                    <a:pt x="201394" y="236615"/>
                    <a:pt x="346199" y="143519"/>
                    <a:pt x="383820" y="25322"/>
                  </a:cubicBezTo>
                  <a:lnTo>
                    <a:pt x="387791" y="0"/>
                  </a:lnTo>
                  <a:close/>
                </a:path>
              </a:pathLst>
            </a:custGeom>
            <a:solidFill>
              <a:srgbClr val="01894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7" name="Google Shape;87;p1"/>
            <p:cNvSpPr/>
            <p:nvPr/>
          </p:nvSpPr>
          <p:spPr>
            <a:xfrm>
              <a:off x="4751510" y="2731873"/>
              <a:ext cx="387791" cy="261938"/>
            </a:xfrm>
            <a:custGeom>
              <a:rect b="b" l="l" r="r" t="t"/>
              <a:pathLst>
                <a:path extrusionOk="0" h="261938" w="387791">
                  <a:moveTo>
                    <a:pt x="242175" y="0"/>
                  </a:moveTo>
                  <a:lnTo>
                    <a:pt x="387791" y="0"/>
                  </a:lnTo>
                  <a:lnTo>
                    <a:pt x="383820" y="25322"/>
                  </a:lnTo>
                  <a:cubicBezTo>
                    <a:pt x="346199" y="143519"/>
                    <a:pt x="201394" y="236615"/>
                    <a:pt x="17544" y="260801"/>
                  </a:cubicBezTo>
                  <a:lnTo>
                    <a:pt x="0" y="261938"/>
                  </a:lnTo>
                  <a:lnTo>
                    <a:pt x="0" y="242175"/>
                  </a:lnTo>
                  <a:cubicBezTo>
                    <a:pt x="0" y="108425"/>
                    <a:pt x="108425" y="0"/>
                    <a:pt x="242175" y="0"/>
                  </a:cubicBezTo>
                  <a:close/>
                </a:path>
              </a:pathLst>
            </a:cu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8" name="Google Shape;88;p1"/>
            <p:cNvSpPr/>
            <p:nvPr/>
          </p:nvSpPr>
          <p:spPr>
            <a:xfrm>
              <a:off x="4751509" y="2731873"/>
              <a:ext cx="1665961" cy="1157039"/>
            </a:xfrm>
            <a:custGeom>
              <a:rect b="b" l="l" r="r" t="t"/>
              <a:pathLst>
                <a:path extrusionOk="0" h="1157039" w="1665961">
                  <a:moveTo>
                    <a:pt x="485713" y="0"/>
                  </a:moveTo>
                  <a:lnTo>
                    <a:pt x="1423786" y="0"/>
                  </a:lnTo>
                  <a:cubicBezTo>
                    <a:pt x="1557536" y="0"/>
                    <a:pt x="1665961" y="108425"/>
                    <a:pt x="1665961" y="242175"/>
                  </a:cubicBezTo>
                  <a:lnTo>
                    <a:pt x="1665961" y="1132554"/>
                  </a:lnTo>
                  <a:lnTo>
                    <a:pt x="1565232" y="1105178"/>
                  </a:lnTo>
                  <a:cubicBezTo>
                    <a:pt x="1358978" y="1055053"/>
                    <a:pt x="1122614" y="1026581"/>
                    <a:pt x="871386" y="1026581"/>
                  </a:cubicBezTo>
                  <a:cubicBezTo>
                    <a:pt x="569912" y="1026581"/>
                    <a:pt x="289844" y="1067581"/>
                    <a:pt x="57522" y="1137796"/>
                  </a:cubicBezTo>
                  <a:lnTo>
                    <a:pt x="0" y="1157039"/>
                  </a:lnTo>
                  <a:lnTo>
                    <a:pt x="0" y="358896"/>
                  </a:lnTo>
                  <a:lnTo>
                    <a:pt x="37181" y="356257"/>
                  </a:lnTo>
                  <a:cubicBezTo>
                    <a:pt x="259087" y="324283"/>
                    <a:pt x="433868" y="201213"/>
                    <a:pt x="479276" y="44959"/>
                  </a:cubicBezTo>
                  <a:lnTo>
                    <a:pt x="485713" y="0"/>
                  </a:lnTo>
                  <a:close/>
                </a:path>
              </a:pathLst>
            </a:cu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9" name="Google Shape;89;p1"/>
            <p:cNvSpPr/>
            <p:nvPr/>
          </p:nvSpPr>
          <p:spPr>
            <a:xfrm>
              <a:off x="5480460" y="2911233"/>
              <a:ext cx="298748" cy="196476"/>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0" name="Google Shape;90;p1"/>
            <p:cNvSpPr/>
            <p:nvPr/>
          </p:nvSpPr>
          <p:spPr>
            <a:xfrm>
              <a:off x="5163670" y="3107709"/>
              <a:ext cx="932329" cy="659523"/>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1"/>
            <p:cNvSpPr/>
            <p:nvPr/>
          </p:nvSpPr>
          <p:spPr>
            <a:xfrm>
              <a:off x="5163675" y="3107703"/>
              <a:ext cx="834600" cy="923400"/>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rgbClr val="EA4A2A"/>
                  </a:solidFill>
                  <a:latin typeface="Calibri"/>
                  <a:ea typeface="Calibri"/>
                  <a:cs typeface="Calibri"/>
                  <a:sym typeface="Calibri"/>
                </a:rPr>
                <a:t> 9</a:t>
              </a:r>
              <a:r>
                <a:rPr b="0" i="0" lang="en-US" sz="5400" u="none" cap="none" strike="noStrike">
                  <a:solidFill>
                    <a:srgbClr val="EA4A2A"/>
                  </a:solidFill>
                  <a:latin typeface="Calibri"/>
                  <a:ea typeface="Calibri"/>
                  <a:cs typeface="Calibri"/>
                  <a:sym typeface="Calibri"/>
                </a:rPr>
                <a:t>.</a:t>
              </a:r>
              <a:r>
                <a:rPr lang="en-US" sz="5400">
                  <a:solidFill>
                    <a:srgbClr val="EA4A2A"/>
                  </a:solidFill>
                  <a:latin typeface="Calibri"/>
                  <a:ea typeface="Calibri"/>
                  <a:cs typeface="Calibri"/>
                  <a:sym typeface="Calibri"/>
                </a:rPr>
                <a:t>9</a:t>
              </a:r>
              <a:endParaRPr/>
            </a:p>
          </p:txBody>
        </p:sp>
        <p:sp>
          <p:nvSpPr>
            <p:cNvPr id="92" name="Google Shape;92;p1"/>
            <p:cNvSpPr/>
            <p:nvPr/>
          </p:nvSpPr>
          <p:spPr>
            <a:xfrm>
              <a:off x="6095999" y="3733542"/>
              <a:ext cx="172249" cy="155370"/>
            </a:xfrm>
            <a:prstGeom prst="ellipse">
              <a:avLst/>
            </a:prstGeom>
            <a:solidFill>
              <a:srgbClr val="002060"/>
            </a:solidFill>
            <a:ln cap="flat" cmpd="sng" w="12700">
              <a:solidFill>
                <a:srgbClr val="00206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1"/>
            <p:cNvSpPr/>
            <p:nvPr/>
          </p:nvSpPr>
          <p:spPr>
            <a:xfrm>
              <a:off x="5163546" y="3814304"/>
              <a:ext cx="932400" cy="523200"/>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Arial Black"/>
                  <a:ea typeface="Arial Black"/>
                  <a:cs typeface="Arial Black"/>
                  <a:sym typeface="Arial Black"/>
                </a:rPr>
                <a:t>R.M.G</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0"/>
          <p:cNvSpPr/>
          <p:nvPr/>
        </p:nvSpPr>
        <p:spPr>
          <a:xfrm>
            <a:off x="0" y="466522"/>
            <a:ext cx="12192000" cy="6384397"/>
          </a:xfrm>
          <a:prstGeom prst="rect">
            <a:avLst/>
          </a:prstGeom>
          <a:solidFill>
            <a:srgbClr val="D8D8D8"/>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2" name="Google Shape;642;p10"/>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43" name="Google Shape;643;p10"/>
          <p:cNvGrpSpPr/>
          <p:nvPr/>
        </p:nvGrpSpPr>
        <p:grpSpPr>
          <a:xfrm>
            <a:off x="11460935" y="154438"/>
            <a:ext cx="494676" cy="269824"/>
            <a:chOff x="11182662" y="269822"/>
            <a:chExt cx="494676" cy="269824"/>
          </a:xfrm>
        </p:grpSpPr>
        <p:sp>
          <p:nvSpPr>
            <p:cNvPr id="644" name="Google Shape;644;p10"/>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10"/>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646" name="Google Shape;646;p10"/>
          <p:cNvGrpSpPr/>
          <p:nvPr/>
        </p:nvGrpSpPr>
        <p:grpSpPr>
          <a:xfrm>
            <a:off x="514662" y="154438"/>
            <a:ext cx="2183568" cy="426296"/>
            <a:chOff x="5670554" y="2674553"/>
            <a:chExt cx="1432110" cy="426296"/>
          </a:xfrm>
        </p:grpSpPr>
        <p:sp>
          <p:nvSpPr>
            <p:cNvPr id="647" name="Google Shape;647;p10"/>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648" name="Google Shape;648;p10"/>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649" name="Google Shape;649;p10"/>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50" name="Google Shape;650;p10"/>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651" name="Google Shape;651;p10"/>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652" name="Google Shape;652;p10"/>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653" name="Google Shape;653;p10"/>
          <p:cNvPicPr preferRelativeResize="0"/>
          <p:nvPr/>
        </p:nvPicPr>
        <p:blipFill rotWithShape="1">
          <a:blip r:embed="rId4">
            <a:alphaModFix/>
          </a:blip>
          <a:srcRect b="0" l="0" r="0" t="0"/>
          <a:stretch/>
        </p:blipFill>
        <p:spPr>
          <a:xfrm>
            <a:off x="10500122" y="171429"/>
            <a:ext cx="705500" cy="281866"/>
          </a:xfrm>
          <a:prstGeom prst="rect">
            <a:avLst/>
          </a:prstGeom>
          <a:noFill/>
          <a:ln>
            <a:noFill/>
          </a:ln>
        </p:spPr>
      </p:pic>
      <p:sp>
        <p:nvSpPr>
          <p:cNvPr id="654" name="Google Shape;654;p10"/>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655" name="Google Shape;655;p10"/>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656" name="Google Shape;656;p10"/>
          <p:cNvSpPr txBox="1"/>
          <p:nvPr/>
        </p:nvSpPr>
        <p:spPr>
          <a:xfrm>
            <a:off x="518084" y="1069265"/>
            <a:ext cx="3967397" cy="369332"/>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A4A2A"/>
                </a:solidFill>
                <a:latin typeface="Calibri"/>
                <a:ea typeface="Calibri"/>
                <a:cs typeface="Calibri"/>
                <a:sym typeface="Calibri"/>
              </a:rPr>
              <a:t> F    ASH DEALS</a:t>
            </a:r>
            <a:endParaRPr/>
          </a:p>
        </p:txBody>
      </p:sp>
      <p:sp>
        <p:nvSpPr>
          <p:cNvPr id="657" name="Google Shape;657;p10"/>
          <p:cNvSpPr/>
          <p:nvPr/>
        </p:nvSpPr>
        <p:spPr>
          <a:xfrm flipH="1" rot="-1986298">
            <a:off x="773642" y="1133930"/>
            <a:ext cx="162892" cy="240004"/>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8" name="Google Shape;658;p10"/>
          <p:cNvSpPr/>
          <p:nvPr/>
        </p:nvSpPr>
        <p:spPr>
          <a:xfrm>
            <a:off x="236208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00</a:t>
            </a:r>
            <a:endParaRPr/>
          </a:p>
        </p:txBody>
      </p:sp>
      <p:sp>
        <p:nvSpPr>
          <p:cNvPr id="659" name="Google Shape;659;p10"/>
          <p:cNvSpPr/>
          <p:nvPr/>
        </p:nvSpPr>
        <p:spPr>
          <a:xfrm>
            <a:off x="3039144"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58</a:t>
            </a:r>
            <a:endParaRPr/>
          </a:p>
        </p:txBody>
      </p:sp>
      <p:sp>
        <p:nvSpPr>
          <p:cNvPr id="660" name="Google Shape;660;p10"/>
          <p:cNvSpPr/>
          <p:nvPr/>
        </p:nvSpPr>
        <p:spPr>
          <a:xfrm>
            <a:off x="373531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59</a:t>
            </a:r>
            <a:endParaRPr/>
          </a:p>
        </p:txBody>
      </p:sp>
      <p:sp>
        <p:nvSpPr>
          <p:cNvPr id="661" name="Google Shape;661;p10"/>
          <p:cNvSpPr/>
          <p:nvPr/>
        </p:nvSpPr>
        <p:spPr>
          <a:xfrm>
            <a:off x="48844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2" name="Google Shape;662;p10"/>
          <p:cNvSpPr/>
          <p:nvPr/>
        </p:nvSpPr>
        <p:spPr>
          <a:xfrm>
            <a:off x="339154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3" name="Google Shape;663;p10"/>
          <p:cNvSpPr/>
          <p:nvPr/>
        </p:nvSpPr>
        <p:spPr>
          <a:xfrm>
            <a:off x="629463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4" name="Google Shape;664;p10"/>
          <p:cNvSpPr/>
          <p:nvPr/>
        </p:nvSpPr>
        <p:spPr>
          <a:xfrm>
            <a:off x="916121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5" name="Google Shape;665;p10"/>
          <p:cNvSpPr/>
          <p:nvPr/>
        </p:nvSpPr>
        <p:spPr>
          <a:xfrm>
            <a:off x="601807" y="3090931"/>
            <a:ext cx="2407699" cy="1454046"/>
          </a:xfrm>
          <a:prstGeom prst="rect">
            <a:avLst/>
          </a:prstGeom>
          <a:blipFill rotWithShape="1">
            <a:blip r:embed="rId5">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10"/>
          <p:cNvSpPr/>
          <p:nvPr/>
        </p:nvSpPr>
        <p:spPr>
          <a:xfrm>
            <a:off x="3534161" y="3090931"/>
            <a:ext cx="2407699" cy="1454046"/>
          </a:xfrm>
          <a:prstGeom prst="rect">
            <a:avLst/>
          </a:prstGeom>
          <a:blipFill rotWithShape="1">
            <a:blip r:embed="rId6">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7" name="Google Shape;667;p10"/>
          <p:cNvSpPr/>
          <p:nvPr/>
        </p:nvSpPr>
        <p:spPr>
          <a:xfrm>
            <a:off x="6416778" y="3090931"/>
            <a:ext cx="2407699" cy="1454046"/>
          </a:xfrm>
          <a:prstGeom prst="rect">
            <a:avLst/>
          </a:prstGeom>
          <a:blipFill rotWithShape="1">
            <a:blip r:embed="rId7">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8" name="Google Shape;668;p10"/>
          <p:cNvSpPr/>
          <p:nvPr/>
        </p:nvSpPr>
        <p:spPr>
          <a:xfrm>
            <a:off x="9296482" y="3090931"/>
            <a:ext cx="2407699" cy="1454046"/>
          </a:xfrm>
          <a:prstGeom prst="rect">
            <a:avLst/>
          </a:prstGeom>
          <a:blipFill rotWithShape="1">
            <a:blip r:embed="rId8">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9" name="Google Shape;669;p10"/>
          <p:cNvSpPr/>
          <p:nvPr/>
        </p:nvSpPr>
        <p:spPr>
          <a:xfrm>
            <a:off x="586645" y="4271509"/>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670" name="Google Shape;670;p10"/>
          <p:cNvSpPr txBox="1"/>
          <p:nvPr/>
        </p:nvSpPr>
        <p:spPr>
          <a:xfrm>
            <a:off x="601807" y="4709869"/>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671" name="Google Shape;671;p10"/>
          <p:cNvSpPr txBox="1"/>
          <p:nvPr/>
        </p:nvSpPr>
        <p:spPr>
          <a:xfrm>
            <a:off x="6450606" y="4669206"/>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672" name="Google Shape;672;p10"/>
          <p:cNvSpPr txBox="1"/>
          <p:nvPr/>
        </p:nvSpPr>
        <p:spPr>
          <a:xfrm>
            <a:off x="3662085" y="4717220"/>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673" name="Google Shape;673;p10"/>
          <p:cNvSpPr txBox="1"/>
          <p:nvPr/>
        </p:nvSpPr>
        <p:spPr>
          <a:xfrm>
            <a:off x="9331670" y="4652638"/>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674" name="Google Shape;674;p10"/>
          <p:cNvSpPr/>
          <p:nvPr/>
        </p:nvSpPr>
        <p:spPr>
          <a:xfrm>
            <a:off x="611880" y="6302220"/>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675" name="Google Shape;675;p10"/>
          <p:cNvSpPr/>
          <p:nvPr/>
        </p:nvSpPr>
        <p:spPr>
          <a:xfrm>
            <a:off x="1382859"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10"/>
          <p:cNvSpPr/>
          <p:nvPr/>
        </p:nvSpPr>
        <p:spPr>
          <a:xfrm>
            <a:off x="1649823" y="639141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7" name="Google Shape;677;p10"/>
          <p:cNvSpPr/>
          <p:nvPr/>
        </p:nvSpPr>
        <p:spPr>
          <a:xfrm>
            <a:off x="2511824" y="639151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10"/>
          <p:cNvSpPr/>
          <p:nvPr/>
        </p:nvSpPr>
        <p:spPr>
          <a:xfrm>
            <a:off x="1935475" y="64047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9" name="Google Shape;679;p10"/>
          <p:cNvSpPr/>
          <p:nvPr/>
        </p:nvSpPr>
        <p:spPr>
          <a:xfrm>
            <a:off x="2236233"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0" name="Google Shape;680;p10"/>
          <p:cNvSpPr txBox="1"/>
          <p:nvPr/>
        </p:nvSpPr>
        <p:spPr>
          <a:xfrm>
            <a:off x="2710001" y="6348342"/>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681" name="Google Shape;681;p10"/>
          <p:cNvSpPr/>
          <p:nvPr/>
        </p:nvSpPr>
        <p:spPr>
          <a:xfrm>
            <a:off x="3440172" y="6276645"/>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682" name="Google Shape;682;p10"/>
          <p:cNvSpPr/>
          <p:nvPr/>
        </p:nvSpPr>
        <p:spPr>
          <a:xfrm>
            <a:off x="4211151"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3" name="Google Shape;683;p10"/>
          <p:cNvSpPr/>
          <p:nvPr/>
        </p:nvSpPr>
        <p:spPr>
          <a:xfrm>
            <a:off x="4478115" y="63658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4" name="Google Shape;684;p10"/>
          <p:cNvSpPr/>
          <p:nvPr/>
        </p:nvSpPr>
        <p:spPr>
          <a:xfrm>
            <a:off x="5340116" y="636593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5" name="Google Shape;685;p10"/>
          <p:cNvSpPr/>
          <p:nvPr/>
        </p:nvSpPr>
        <p:spPr>
          <a:xfrm>
            <a:off x="4763767" y="637916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6" name="Google Shape;686;p10"/>
          <p:cNvSpPr/>
          <p:nvPr/>
        </p:nvSpPr>
        <p:spPr>
          <a:xfrm>
            <a:off x="5064525"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7" name="Google Shape;687;p10"/>
          <p:cNvSpPr txBox="1"/>
          <p:nvPr/>
        </p:nvSpPr>
        <p:spPr>
          <a:xfrm>
            <a:off x="5538293" y="6322767"/>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688" name="Google Shape;688;p10"/>
          <p:cNvSpPr/>
          <p:nvPr/>
        </p:nvSpPr>
        <p:spPr>
          <a:xfrm>
            <a:off x="6330171" y="6265547"/>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689" name="Google Shape;689;p10"/>
          <p:cNvSpPr/>
          <p:nvPr/>
        </p:nvSpPr>
        <p:spPr>
          <a:xfrm>
            <a:off x="7101150"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0" name="Google Shape;690;p10"/>
          <p:cNvSpPr/>
          <p:nvPr/>
        </p:nvSpPr>
        <p:spPr>
          <a:xfrm>
            <a:off x="7368114" y="635474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1" name="Google Shape;691;p10"/>
          <p:cNvSpPr/>
          <p:nvPr/>
        </p:nvSpPr>
        <p:spPr>
          <a:xfrm>
            <a:off x="8230115" y="6354841"/>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2" name="Google Shape;692;p10"/>
          <p:cNvSpPr/>
          <p:nvPr/>
        </p:nvSpPr>
        <p:spPr>
          <a:xfrm>
            <a:off x="7653766" y="6368067"/>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3" name="Google Shape;693;p10"/>
          <p:cNvSpPr/>
          <p:nvPr/>
        </p:nvSpPr>
        <p:spPr>
          <a:xfrm>
            <a:off x="7954524"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4" name="Google Shape;694;p10"/>
          <p:cNvSpPr txBox="1"/>
          <p:nvPr/>
        </p:nvSpPr>
        <p:spPr>
          <a:xfrm>
            <a:off x="8428292" y="6311669"/>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695" name="Google Shape;695;p10"/>
          <p:cNvSpPr/>
          <p:nvPr/>
        </p:nvSpPr>
        <p:spPr>
          <a:xfrm>
            <a:off x="9220170" y="6254449"/>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696" name="Google Shape;696;p10"/>
          <p:cNvSpPr/>
          <p:nvPr/>
        </p:nvSpPr>
        <p:spPr>
          <a:xfrm>
            <a:off x="9991149"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7" name="Google Shape;697;p10"/>
          <p:cNvSpPr/>
          <p:nvPr/>
        </p:nvSpPr>
        <p:spPr>
          <a:xfrm>
            <a:off x="10258113" y="634364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8" name="Google Shape;698;p10"/>
          <p:cNvSpPr/>
          <p:nvPr/>
        </p:nvSpPr>
        <p:spPr>
          <a:xfrm>
            <a:off x="11120114" y="6343743"/>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9" name="Google Shape;699;p10"/>
          <p:cNvSpPr/>
          <p:nvPr/>
        </p:nvSpPr>
        <p:spPr>
          <a:xfrm>
            <a:off x="10543765" y="635696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0" name="Google Shape;700;p10"/>
          <p:cNvSpPr/>
          <p:nvPr/>
        </p:nvSpPr>
        <p:spPr>
          <a:xfrm>
            <a:off x="10844523"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1" name="Google Shape;701;p10"/>
          <p:cNvSpPr txBox="1"/>
          <p:nvPr/>
        </p:nvSpPr>
        <p:spPr>
          <a:xfrm>
            <a:off x="11318291" y="6300571"/>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702" name="Google Shape;702;p10"/>
          <p:cNvSpPr/>
          <p:nvPr/>
        </p:nvSpPr>
        <p:spPr>
          <a:xfrm>
            <a:off x="1367697" y="4265923"/>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703" name="Google Shape;703;p10"/>
          <p:cNvSpPr/>
          <p:nvPr/>
        </p:nvSpPr>
        <p:spPr>
          <a:xfrm>
            <a:off x="3525225"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704" name="Google Shape;704;p10"/>
          <p:cNvSpPr/>
          <p:nvPr/>
        </p:nvSpPr>
        <p:spPr>
          <a:xfrm>
            <a:off x="4306277"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705" name="Google Shape;705;p10"/>
          <p:cNvSpPr/>
          <p:nvPr/>
        </p:nvSpPr>
        <p:spPr>
          <a:xfrm>
            <a:off x="6415996"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706" name="Google Shape;706;p10"/>
          <p:cNvSpPr/>
          <p:nvPr/>
        </p:nvSpPr>
        <p:spPr>
          <a:xfrm>
            <a:off x="7197048"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707" name="Google Shape;707;p10"/>
          <p:cNvSpPr/>
          <p:nvPr/>
        </p:nvSpPr>
        <p:spPr>
          <a:xfrm>
            <a:off x="9302452" y="4287868"/>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708" name="Google Shape;708;p10"/>
          <p:cNvSpPr/>
          <p:nvPr/>
        </p:nvSpPr>
        <p:spPr>
          <a:xfrm>
            <a:off x="10083504" y="4282282"/>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709" name="Google Shape;709;p10"/>
          <p:cNvSpPr/>
          <p:nvPr/>
        </p:nvSpPr>
        <p:spPr>
          <a:xfrm>
            <a:off x="7368114" y="1664031"/>
            <a:ext cx="428760" cy="378181"/>
          </a:xfrm>
          <a:prstGeom prst="donut">
            <a:avLst>
              <a:gd fmla="val 2658" name="adj"/>
            </a:avLst>
          </a:prstGeom>
          <a:solidFill>
            <a:schemeClr val="accent2"/>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10"/>
          <p:cNvSpPr/>
          <p:nvPr/>
        </p:nvSpPr>
        <p:spPr>
          <a:xfrm flipH="1" rot="-1986298">
            <a:off x="583832" y="1663277"/>
            <a:ext cx="339268" cy="349860"/>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1" name="Google Shape;711;p10">
            <a:hlinkClick action="ppaction://hlinkshowjump?jump=previousslide"/>
          </p:cNvPr>
          <p:cNvSpPr txBox="1"/>
          <p:nvPr/>
        </p:nvSpPr>
        <p:spPr>
          <a:xfrm>
            <a:off x="222827" y="1066792"/>
            <a:ext cx="17422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&lt;&lt;</a:t>
            </a:r>
            <a:endParaRPr/>
          </a:p>
        </p:txBody>
      </p:sp>
      <p:sp>
        <p:nvSpPr>
          <p:cNvPr id="712" name="Google Shape;712;p10"/>
          <p:cNvSpPr/>
          <p:nvPr/>
        </p:nvSpPr>
        <p:spPr>
          <a:xfrm>
            <a:off x="-26216" y="2238720"/>
            <a:ext cx="12218216" cy="566717"/>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Black"/>
                <a:ea typeface="Arial Black"/>
                <a:cs typeface="Arial Black"/>
                <a:sym typeface="Arial Black"/>
              </a:rPr>
              <a:t>F</a:t>
            </a:r>
            <a:r>
              <a:rPr lang="en-US" sz="1800">
                <a:solidFill>
                  <a:srgbClr val="FFC000"/>
                </a:solidFill>
                <a:latin typeface="Arial Black"/>
                <a:ea typeface="Arial Black"/>
                <a:cs typeface="Arial Black"/>
                <a:sym typeface="Arial Black"/>
              </a:rPr>
              <a:t>L</a:t>
            </a:r>
            <a:r>
              <a:rPr lang="en-US" sz="1800">
                <a:solidFill>
                  <a:schemeClr val="lt1"/>
                </a:solidFill>
                <a:latin typeface="Arial Black"/>
                <a:ea typeface="Arial Black"/>
                <a:cs typeface="Arial Black"/>
                <a:sym typeface="Arial Black"/>
              </a:rPr>
              <a:t>ASH DEALS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x14 Flash Timing Today!</a:t>
            </a:r>
            <a:endParaRPr/>
          </a:p>
        </p:txBody>
      </p:sp>
      <p:pic>
        <p:nvPicPr>
          <p:cNvPr descr="Image result for time fast icon" id="713" name="Google Shape;713;p10"/>
          <p:cNvPicPr preferRelativeResize="0"/>
          <p:nvPr/>
        </p:nvPicPr>
        <p:blipFill rotWithShape="1">
          <a:blip r:embed="rId9">
            <a:alphaModFix/>
          </a:blip>
          <a:srcRect b="0" l="0" r="0" t="0"/>
          <a:stretch/>
        </p:blipFill>
        <p:spPr>
          <a:xfrm>
            <a:off x="2642138" y="1604265"/>
            <a:ext cx="497876" cy="279759"/>
          </a:xfrm>
          <a:prstGeom prst="rect">
            <a:avLst/>
          </a:prstGeom>
          <a:noFill/>
          <a:ln>
            <a:noFill/>
          </a:ln>
        </p:spPr>
      </p:pic>
      <p:pic>
        <p:nvPicPr>
          <p:cNvPr descr="Image result for 20% discount icon" id="714" name="Google Shape;714;p10"/>
          <p:cNvPicPr preferRelativeResize="0"/>
          <p:nvPr/>
        </p:nvPicPr>
        <p:blipFill rotWithShape="1">
          <a:blip r:embed="rId10">
            <a:alphaModFix/>
          </a:blip>
          <a:srcRect b="0" l="0" r="0" t="0"/>
          <a:stretch/>
        </p:blipFill>
        <p:spPr>
          <a:xfrm>
            <a:off x="3818173" y="1473546"/>
            <a:ext cx="722492" cy="722492"/>
          </a:xfrm>
          <a:prstGeom prst="rect">
            <a:avLst/>
          </a:prstGeom>
          <a:noFill/>
          <a:ln>
            <a:noFill/>
          </a:ln>
        </p:spPr>
      </p:pic>
      <p:pic>
        <p:nvPicPr>
          <p:cNvPr descr="Image result for near me icon" id="715" name="Google Shape;715;p10"/>
          <p:cNvPicPr preferRelativeResize="0"/>
          <p:nvPr/>
        </p:nvPicPr>
        <p:blipFill rotWithShape="1">
          <a:blip r:embed="rId11">
            <a:alphaModFix/>
          </a:blip>
          <a:srcRect b="0" l="0" r="0" t="0"/>
          <a:stretch/>
        </p:blipFill>
        <p:spPr>
          <a:xfrm>
            <a:off x="10589968" y="1650108"/>
            <a:ext cx="467644" cy="378181"/>
          </a:xfrm>
          <a:prstGeom prst="rect">
            <a:avLst/>
          </a:prstGeom>
          <a:noFill/>
          <a:ln>
            <a:noFill/>
          </a:ln>
        </p:spPr>
      </p:pic>
      <p:sp>
        <p:nvSpPr>
          <p:cNvPr id="716" name="Google Shape;716;p10">
            <a:hlinkClick action="ppaction://hlinksldjump" r:id="rId12"/>
          </p:cNvPr>
          <p:cNvSpPr/>
          <p:nvPr/>
        </p:nvSpPr>
        <p:spPr>
          <a:xfrm>
            <a:off x="518084" y="154846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rgbClr val="EA4A2A"/>
                </a:solidFill>
                <a:latin typeface="Calibri"/>
                <a:ea typeface="Calibri"/>
                <a:cs typeface="Calibri"/>
                <a:sym typeface="Calibri"/>
              </a:rPr>
              <a:t>TOP PICKS</a:t>
            </a:r>
            <a:endParaRPr/>
          </a:p>
        </p:txBody>
      </p:sp>
      <p:sp>
        <p:nvSpPr>
          <p:cNvPr id="717" name="Google Shape;717;p10">
            <a:hlinkClick action="ppaction://hlinksldjump" r:id="rId13"/>
          </p:cNvPr>
          <p:cNvSpPr/>
          <p:nvPr/>
        </p:nvSpPr>
        <p:spPr>
          <a:xfrm>
            <a:off x="218996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rPr lang="en-US" sz="1100">
                <a:solidFill>
                  <a:srgbClr val="EA4A2A"/>
                </a:solidFill>
                <a:latin typeface="Calibri"/>
                <a:ea typeface="Calibri"/>
                <a:cs typeface="Calibri"/>
                <a:sym typeface="Calibri"/>
              </a:rPr>
              <a:t>SELLING OUT</a:t>
            </a:r>
            <a:endParaRPr/>
          </a:p>
        </p:txBody>
      </p:sp>
      <p:sp>
        <p:nvSpPr>
          <p:cNvPr id="718" name="Google Shape;718;p10">
            <a:hlinkClick action="ppaction://hlinksldjump" r:id="rId14"/>
          </p:cNvPr>
          <p:cNvSpPr/>
          <p:nvPr/>
        </p:nvSpPr>
        <p:spPr>
          <a:xfrm>
            <a:off x="3861846" y="1525765"/>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MEGA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DISCOUNT</a:t>
            </a:r>
            <a:endParaRPr/>
          </a:p>
        </p:txBody>
      </p:sp>
      <p:sp>
        <p:nvSpPr>
          <p:cNvPr id="719" name="Google Shape;719;p10">
            <a:hlinkClick action="ppaction://hlinksldjump" r:id="rId15"/>
          </p:cNvPr>
          <p:cNvSpPr/>
          <p:nvPr/>
        </p:nvSpPr>
        <p:spPr>
          <a:xfrm>
            <a:off x="5574544" y="1527927"/>
            <a:ext cx="1447029" cy="593040"/>
          </a:xfrm>
          <a:prstGeom prst="rect">
            <a:avLst/>
          </a:prstGeom>
          <a:solidFill>
            <a:srgbClr val="D8D8D8"/>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DAILY CASHBACK</a:t>
            </a:r>
            <a:endParaRPr/>
          </a:p>
        </p:txBody>
      </p:sp>
      <p:sp>
        <p:nvSpPr>
          <p:cNvPr id="720" name="Google Shape;720;p10">
            <a:hlinkClick action="ppaction://hlinksldjump" r:id="rId16"/>
          </p:cNvPr>
          <p:cNvSpPr/>
          <p:nvPr/>
        </p:nvSpPr>
        <p:spPr>
          <a:xfrm>
            <a:off x="885411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FREE SHIPPING</a:t>
            </a:r>
            <a:endParaRPr/>
          </a:p>
        </p:txBody>
      </p:sp>
      <p:sp>
        <p:nvSpPr>
          <p:cNvPr id="721" name="Google Shape;721;p10">
            <a:hlinkClick action="ppaction://hlinksldjump" r:id="rId17"/>
          </p:cNvPr>
          <p:cNvSpPr/>
          <p:nvPr/>
        </p:nvSpPr>
        <p:spPr>
          <a:xfrm>
            <a:off x="10426237" y="1541222"/>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DEALS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NEAR ME</a:t>
            </a:r>
            <a:endParaRPr/>
          </a:p>
        </p:txBody>
      </p:sp>
      <p:sp>
        <p:nvSpPr>
          <p:cNvPr id="722" name="Google Shape;722;p10">
            <a:hlinkClick action="ppaction://hlinksldjump" r:id="rId18"/>
          </p:cNvPr>
          <p:cNvSpPr/>
          <p:nvPr/>
        </p:nvSpPr>
        <p:spPr>
          <a:xfrm>
            <a:off x="7225907" y="1544473"/>
            <a:ext cx="1447029" cy="593040"/>
          </a:xfrm>
          <a:prstGeom prst="rect">
            <a:avLst/>
          </a:prstGeom>
          <a:noFill/>
          <a:ln cap="flat" cmpd="sng" w="38100">
            <a:solidFill>
              <a:srgbClr val="EA4A2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P9   DEALS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11"/>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28" name="Google Shape;728;p11"/>
          <p:cNvGrpSpPr/>
          <p:nvPr/>
        </p:nvGrpSpPr>
        <p:grpSpPr>
          <a:xfrm>
            <a:off x="11460935" y="154438"/>
            <a:ext cx="494676" cy="269824"/>
            <a:chOff x="11182662" y="269822"/>
            <a:chExt cx="494676" cy="269824"/>
          </a:xfrm>
        </p:grpSpPr>
        <p:sp>
          <p:nvSpPr>
            <p:cNvPr id="729" name="Google Shape;729;p11"/>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0" name="Google Shape;730;p11"/>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731" name="Google Shape;731;p11"/>
          <p:cNvGrpSpPr/>
          <p:nvPr/>
        </p:nvGrpSpPr>
        <p:grpSpPr>
          <a:xfrm>
            <a:off x="514662" y="154438"/>
            <a:ext cx="2183568" cy="426296"/>
            <a:chOff x="5670554" y="2674553"/>
            <a:chExt cx="1432110" cy="426296"/>
          </a:xfrm>
        </p:grpSpPr>
        <p:sp>
          <p:nvSpPr>
            <p:cNvPr id="732" name="Google Shape;732;p11"/>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733" name="Google Shape;733;p11"/>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734" name="Google Shape;734;p11"/>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35" name="Google Shape;735;p11"/>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736" name="Google Shape;736;p11"/>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737" name="Google Shape;737;p11"/>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738" name="Google Shape;738;p11"/>
          <p:cNvPicPr preferRelativeResize="0"/>
          <p:nvPr/>
        </p:nvPicPr>
        <p:blipFill rotWithShape="1">
          <a:blip r:embed="rId4">
            <a:alphaModFix/>
          </a:blip>
          <a:srcRect b="0" l="0" r="0" t="0"/>
          <a:stretch/>
        </p:blipFill>
        <p:spPr>
          <a:xfrm>
            <a:off x="10500122" y="171429"/>
            <a:ext cx="705500" cy="281866"/>
          </a:xfrm>
          <a:prstGeom prst="rect">
            <a:avLst/>
          </a:prstGeom>
          <a:noFill/>
          <a:ln>
            <a:noFill/>
          </a:ln>
        </p:spPr>
      </p:pic>
      <p:sp>
        <p:nvSpPr>
          <p:cNvPr id="739" name="Google Shape;739;p11"/>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740" name="Google Shape;740;p11"/>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741" name="Google Shape;741;p11"/>
          <p:cNvSpPr txBox="1"/>
          <p:nvPr/>
        </p:nvSpPr>
        <p:spPr>
          <a:xfrm>
            <a:off x="518084" y="1069265"/>
            <a:ext cx="3967397" cy="369332"/>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A4A2A"/>
                </a:solidFill>
                <a:latin typeface="Calibri"/>
                <a:ea typeface="Calibri"/>
                <a:cs typeface="Calibri"/>
                <a:sym typeface="Calibri"/>
              </a:rPr>
              <a:t> F    ASH DEALS</a:t>
            </a:r>
            <a:endParaRPr/>
          </a:p>
        </p:txBody>
      </p:sp>
      <p:sp>
        <p:nvSpPr>
          <p:cNvPr id="742" name="Google Shape;742;p11"/>
          <p:cNvSpPr/>
          <p:nvPr/>
        </p:nvSpPr>
        <p:spPr>
          <a:xfrm flipH="1" rot="-1986298">
            <a:off x="773642" y="1133930"/>
            <a:ext cx="162892" cy="240004"/>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3" name="Google Shape;743;p11"/>
          <p:cNvSpPr/>
          <p:nvPr/>
        </p:nvSpPr>
        <p:spPr>
          <a:xfrm>
            <a:off x="236208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00</a:t>
            </a:r>
            <a:endParaRPr/>
          </a:p>
        </p:txBody>
      </p:sp>
      <p:sp>
        <p:nvSpPr>
          <p:cNvPr id="744" name="Google Shape;744;p11"/>
          <p:cNvSpPr/>
          <p:nvPr/>
        </p:nvSpPr>
        <p:spPr>
          <a:xfrm>
            <a:off x="3039144"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58</a:t>
            </a:r>
            <a:endParaRPr/>
          </a:p>
        </p:txBody>
      </p:sp>
      <p:sp>
        <p:nvSpPr>
          <p:cNvPr id="745" name="Google Shape;745;p11"/>
          <p:cNvSpPr/>
          <p:nvPr/>
        </p:nvSpPr>
        <p:spPr>
          <a:xfrm>
            <a:off x="373531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59</a:t>
            </a:r>
            <a:endParaRPr/>
          </a:p>
        </p:txBody>
      </p:sp>
      <p:sp>
        <p:nvSpPr>
          <p:cNvPr id="746" name="Google Shape;746;p11"/>
          <p:cNvSpPr/>
          <p:nvPr/>
        </p:nvSpPr>
        <p:spPr>
          <a:xfrm>
            <a:off x="48844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7" name="Google Shape;747;p11"/>
          <p:cNvSpPr/>
          <p:nvPr/>
        </p:nvSpPr>
        <p:spPr>
          <a:xfrm>
            <a:off x="339154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8" name="Google Shape;748;p11"/>
          <p:cNvSpPr/>
          <p:nvPr/>
        </p:nvSpPr>
        <p:spPr>
          <a:xfrm>
            <a:off x="629463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9" name="Google Shape;749;p11"/>
          <p:cNvSpPr/>
          <p:nvPr/>
        </p:nvSpPr>
        <p:spPr>
          <a:xfrm>
            <a:off x="916121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0" name="Google Shape;750;p11"/>
          <p:cNvSpPr/>
          <p:nvPr/>
        </p:nvSpPr>
        <p:spPr>
          <a:xfrm>
            <a:off x="601807" y="3090931"/>
            <a:ext cx="2407699" cy="1454046"/>
          </a:xfrm>
          <a:prstGeom prst="rect">
            <a:avLst/>
          </a:prstGeom>
          <a:blipFill rotWithShape="1">
            <a:blip r:embed="rId5">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1" name="Google Shape;751;p11"/>
          <p:cNvSpPr/>
          <p:nvPr/>
        </p:nvSpPr>
        <p:spPr>
          <a:xfrm>
            <a:off x="3534161" y="3090931"/>
            <a:ext cx="2407699" cy="1454046"/>
          </a:xfrm>
          <a:prstGeom prst="rect">
            <a:avLst/>
          </a:prstGeom>
          <a:blipFill rotWithShape="1">
            <a:blip r:embed="rId6">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2" name="Google Shape;752;p11"/>
          <p:cNvSpPr/>
          <p:nvPr/>
        </p:nvSpPr>
        <p:spPr>
          <a:xfrm>
            <a:off x="6416778" y="3090931"/>
            <a:ext cx="2407699" cy="1454046"/>
          </a:xfrm>
          <a:prstGeom prst="rect">
            <a:avLst/>
          </a:prstGeom>
          <a:blipFill rotWithShape="1">
            <a:blip r:embed="rId7">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3" name="Google Shape;753;p11"/>
          <p:cNvSpPr/>
          <p:nvPr/>
        </p:nvSpPr>
        <p:spPr>
          <a:xfrm>
            <a:off x="9296482" y="3090931"/>
            <a:ext cx="2407699" cy="1454046"/>
          </a:xfrm>
          <a:prstGeom prst="rect">
            <a:avLst/>
          </a:prstGeom>
          <a:blipFill rotWithShape="1">
            <a:blip r:embed="rId8">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4" name="Google Shape;754;p11"/>
          <p:cNvSpPr/>
          <p:nvPr/>
        </p:nvSpPr>
        <p:spPr>
          <a:xfrm>
            <a:off x="586645" y="4271509"/>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755" name="Google Shape;755;p11"/>
          <p:cNvSpPr txBox="1"/>
          <p:nvPr/>
        </p:nvSpPr>
        <p:spPr>
          <a:xfrm>
            <a:off x="601807" y="4709869"/>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756" name="Google Shape;756;p11"/>
          <p:cNvSpPr txBox="1"/>
          <p:nvPr/>
        </p:nvSpPr>
        <p:spPr>
          <a:xfrm>
            <a:off x="6450606" y="4669206"/>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757" name="Google Shape;757;p11"/>
          <p:cNvSpPr txBox="1"/>
          <p:nvPr/>
        </p:nvSpPr>
        <p:spPr>
          <a:xfrm>
            <a:off x="3662085" y="4717220"/>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758" name="Google Shape;758;p11"/>
          <p:cNvSpPr txBox="1"/>
          <p:nvPr/>
        </p:nvSpPr>
        <p:spPr>
          <a:xfrm>
            <a:off x="9331670" y="4652638"/>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759" name="Google Shape;759;p11"/>
          <p:cNvSpPr/>
          <p:nvPr/>
        </p:nvSpPr>
        <p:spPr>
          <a:xfrm>
            <a:off x="611880" y="6302220"/>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760" name="Google Shape;760;p11"/>
          <p:cNvSpPr/>
          <p:nvPr/>
        </p:nvSpPr>
        <p:spPr>
          <a:xfrm>
            <a:off x="1382859"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1" name="Google Shape;761;p11"/>
          <p:cNvSpPr/>
          <p:nvPr/>
        </p:nvSpPr>
        <p:spPr>
          <a:xfrm>
            <a:off x="1649823" y="639141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2" name="Google Shape;762;p11"/>
          <p:cNvSpPr/>
          <p:nvPr/>
        </p:nvSpPr>
        <p:spPr>
          <a:xfrm>
            <a:off x="2511824" y="639151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3" name="Google Shape;763;p11"/>
          <p:cNvSpPr/>
          <p:nvPr/>
        </p:nvSpPr>
        <p:spPr>
          <a:xfrm>
            <a:off x="1935475" y="64047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4" name="Google Shape;764;p11"/>
          <p:cNvSpPr/>
          <p:nvPr/>
        </p:nvSpPr>
        <p:spPr>
          <a:xfrm>
            <a:off x="2236233"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5" name="Google Shape;765;p11"/>
          <p:cNvSpPr txBox="1"/>
          <p:nvPr/>
        </p:nvSpPr>
        <p:spPr>
          <a:xfrm>
            <a:off x="2710001" y="6348342"/>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766" name="Google Shape;766;p11"/>
          <p:cNvSpPr/>
          <p:nvPr/>
        </p:nvSpPr>
        <p:spPr>
          <a:xfrm>
            <a:off x="3440172" y="6276645"/>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767" name="Google Shape;767;p11"/>
          <p:cNvSpPr/>
          <p:nvPr/>
        </p:nvSpPr>
        <p:spPr>
          <a:xfrm>
            <a:off x="4211151"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8" name="Google Shape;768;p11"/>
          <p:cNvSpPr/>
          <p:nvPr/>
        </p:nvSpPr>
        <p:spPr>
          <a:xfrm>
            <a:off x="4478115" y="63658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9" name="Google Shape;769;p11"/>
          <p:cNvSpPr/>
          <p:nvPr/>
        </p:nvSpPr>
        <p:spPr>
          <a:xfrm>
            <a:off x="5340116" y="636593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0" name="Google Shape;770;p11"/>
          <p:cNvSpPr/>
          <p:nvPr/>
        </p:nvSpPr>
        <p:spPr>
          <a:xfrm>
            <a:off x="4763767" y="637916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1" name="Google Shape;771;p11"/>
          <p:cNvSpPr/>
          <p:nvPr/>
        </p:nvSpPr>
        <p:spPr>
          <a:xfrm>
            <a:off x="5064525"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2" name="Google Shape;772;p11"/>
          <p:cNvSpPr txBox="1"/>
          <p:nvPr/>
        </p:nvSpPr>
        <p:spPr>
          <a:xfrm>
            <a:off x="5538293" y="6322767"/>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773" name="Google Shape;773;p11"/>
          <p:cNvSpPr/>
          <p:nvPr/>
        </p:nvSpPr>
        <p:spPr>
          <a:xfrm>
            <a:off x="6330171" y="6265547"/>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774" name="Google Shape;774;p11"/>
          <p:cNvSpPr/>
          <p:nvPr/>
        </p:nvSpPr>
        <p:spPr>
          <a:xfrm>
            <a:off x="7101150"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5" name="Google Shape;775;p11"/>
          <p:cNvSpPr/>
          <p:nvPr/>
        </p:nvSpPr>
        <p:spPr>
          <a:xfrm>
            <a:off x="7368114" y="635474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6" name="Google Shape;776;p11"/>
          <p:cNvSpPr/>
          <p:nvPr/>
        </p:nvSpPr>
        <p:spPr>
          <a:xfrm>
            <a:off x="8230115" y="6354841"/>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7" name="Google Shape;777;p11"/>
          <p:cNvSpPr/>
          <p:nvPr/>
        </p:nvSpPr>
        <p:spPr>
          <a:xfrm>
            <a:off x="7653766" y="6368067"/>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8" name="Google Shape;778;p11"/>
          <p:cNvSpPr/>
          <p:nvPr/>
        </p:nvSpPr>
        <p:spPr>
          <a:xfrm>
            <a:off x="7954524"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9" name="Google Shape;779;p11"/>
          <p:cNvSpPr txBox="1"/>
          <p:nvPr/>
        </p:nvSpPr>
        <p:spPr>
          <a:xfrm>
            <a:off x="8428292" y="6311669"/>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780" name="Google Shape;780;p11"/>
          <p:cNvSpPr/>
          <p:nvPr/>
        </p:nvSpPr>
        <p:spPr>
          <a:xfrm>
            <a:off x="9220170" y="6254449"/>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781" name="Google Shape;781;p11"/>
          <p:cNvSpPr/>
          <p:nvPr/>
        </p:nvSpPr>
        <p:spPr>
          <a:xfrm>
            <a:off x="9991149"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2" name="Google Shape;782;p11"/>
          <p:cNvSpPr/>
          <p:nvPr/>
        </p:nvSpPr>
        <p:spPr>
          <a:xfrm>
            <a:off x="10258113" y="634364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3" name="Google Shape;783;p11"/>
          <p:cNvSpPr/>
          <p:nvPr/>
        </p:nvSpPr>
        <p:spPr>
          <a:xfrm>
            <a:off x="11120114" y="6343743"/>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4" name="Google Shape;784;p11"/>
          <p:cNvSpPr/>
          <p:nvPr/>
        </p:nvSpPr>
        <p:spPr>
          <a:xfrm>
            <a:off x="10543765" y="635696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5" name="Google Shape;785;p11"/>
          <p:cNvSpPr/>
          <p:nvPr/>
        </p:nvSpPr>
        <p:spPr>
          <a:xfrm>
            <a:off x="10844523"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6" name="Google Shape;786;p11"/>
          <p:cNvSpPr txBox="1"/>
          <p:nvPr/>
        </p:nvSpPr>
        <p:spPr>
          <a:xfrm>
            <a:off x="11318291" y="6300571"/>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787" name="Google Shape;787;p11"/>
          <p:cNvSpPr/>
          <p:nvPr/>
        </p:nvSpPr>
        <p:spPr>
          <a:xfrm>
            <a:off x="1367697" y="4265923"/>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788" name="Google Shape;788;p11"/>
          <p:cNvSpPr/>
          <p:nvPr/>
        </p:nvSpPr>
        <p:spPr>
          <a:xfrm>
            <a:off x="3525225"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789" name="Google Shape;789;p11"/>
          <p:cNvSpPr/>
          <p:nvPr/>
        </p:nvSpPr>
        <p:spPr>
          <a:xfrm>
            <a:off x="4306277"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790" name="Google Shape;790;p11"/>
          <p:cNvSpPr/>
          <p:nvPr/>
        </p:nvSpPr>
        <p:spPr>
          <a:xfrm>
            <a:off x="6415996"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791" name="Google Shape;791;p11"/>
          <p:cNvSpPr/>
          <p:nvPr/>
        </p:nvSpPr>
        <p:spPr>
          <a:xfrm>
            <a:off x="7197048"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792" name="Google Shape;792;p11"/>
          <p:cNvSpPr/>
          <p:nvPr/>
        </p:nvSpPr>
        <p:spPr>
          <a:xfrm>
            <a:off x="9302452" y="4287868"/>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793" name="Google Shape;793;p11"/>
          <p:cNvSpPr/>
          <p:nvPr/>
        </p:nvSpPr>
        <p:spPr>
          <a:xfrm>
            <a:off x="10083504" y="4282282"/>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794" name="Google Shape;794;p11"/>
          <p:cNvSpPr/>
          <p:nvPr/>
        </p:nvSpPr>
        <p:spPr>
          <a:xfrm flipH="1" rot="-1986298">
            <a:off x="583832" y="1663277"/>
            <a:ext cx="339268" cy="349860"/>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5" name="Google Shape;795;p11">
            <a:hlinkClick action="ppaction://hlinkshowjump?jump=previousslide"/>
          </p:cNvPr>
          <p:cNvSpPr txBox="1"/>
          <p:nvPr/>
        </p:nvSpPr>
        <p:spPr>
          <a:xfrm>
            <a:off x="222827" y="1066792"/>
            <a:ext cx="17422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&lt;&lt;</a:t>
            </a:r>
            <a:endParaRPr/>
          </a:p>
        </p:txBody>
      </p:sp>
      <p:sp>
        <p:nvSpPr>
          <p:cNvPr id="796" name="Google Shape;796;p11"/>
          <p:cNvSpPr/>
          <p:nvPr/>
        </p:nvSpPr>
        <p:spPr>
          <a:xfrm>
            <a:off x="-26216" y="2238720"/>
            <a:ext cx="12218216" cy="566717"/>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Black"/>
                <a:ea typeface="Arial Black"/>
                <a:cs typeface="Arial Black"/>
                <a:sym typeface="Arial Black"/>
              </a:rPr>
              <a:t>F</a:t>
            </a:r>
            <a:r>
              <a:rPr lang="en-US" sz="1800">
                <a:solidFill>
                  <a:srgbClr val="FFC000"/>
                </a:solidFill>
                <a:latin typeface="Arial Black"/>
                <a:ea typeface="Arial Black"/>
                <a:cs typeface="Arial Black"/>
                <a:sym typeface="Arial Black"/>
              </a:rPr>
              <a:t>L</a:t>
            </a:r>
            <a:r>
              <a:rPr lang="en-US" sz="1800">
                <a:solidFill>
                  <a:schemeClr val="lt1"/>
                </a:solidFill>
                <a:latin typeface="Arial Black"/>
                <a:ea typeface="Arial Black"/>
                <a:cs typeface="Arial Black"/>
                <a:sym typeface="Arial Black"/>
              </a:rPr>
              <a:t>ASH DEALS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x14 Flash Timing Today!</a:t>
            </a:r>
            <a:endParaRPr/>
          </a:p>
        </p:txBody>
      </p:sp>
      <p:pic>
        <p:nvPicPr>
          <p:cNvPr descr="Image result for time fast icon" id="797" name="Google Shape;797;p11"/>
          <p:cNvPicPr preferRelativeResize="0"/>
          <p:nvPr/>
        </p:nvPicPr>
        <p:blipFill rotWithShape="1">
          <a:blip r:embed="rId9">
            <a:alphaModFix/>
          </a:blip>
          <a:srcRect b="0" l="0" r="0" t="0"/>
          <a:stretch/>
        </p:blipFill>
        <p:spPr>
          <a:xfrm>
            <a:off x="2642138" y="1604265"/>
            <a:ext cx="497876" cy="279759"/>
          </a:xfrm>
          <a:prstGeom prst="rect">
            <a:avLst/>
          </a:prstGeom>
          <a:noFill/>
          <a:ln>
            <a:noFill/>
          </a:ln>
        </p:spPr>
      </p:pic>
      <p:pic>
        <p:nvPicPr>
          <p:cNvPr descr="Image result for 20% discount icon" id="798" name="Google Shape;798;p11"/>
          <p:cNvPicPr preferRelativeResize="0"/>
          <p:nvPr/>
        </p:nvPicPr>
        <p:blipFill rotWithShape="1">
          <a:blip r:embed="rId10">
            <a:alphaModFix/>
          </a:blip>
          <a:srcRect b="0" l="0" r="0" t="0"/>
          <a:stretch/>
        </p:blipFill>
        <p:spPr>
          <a:xfrm>
            <a:off x="3818173" y="1473546"/>
            <a:ext cx="722492" cy="722492"/>
          </a:xfrm>
          <a:prstGeom prst="rect">
            <a:avLst/>
          </a:prstGeom>
          <a:noFill/>
          <a:ln>
            <a:noFill/>
          </a:ln>
        </p:spPr>
      </p:pic>
      <p:pic>
        <p:nvPicPr>
          <p:cNvPr descr="Image result for near me icon" id="799" name="Google Shape;799;p11"/>
          <p:cNvPicPr preferRelativeResize="0"/>
          <p:nvPr/>
        </p:nvPicPr>
        <p:blipFill rotWithShape="1">
          <a:blip r:embed="rId11">
            <a:alphaModFix/>
          </a:blip>
          <a:srcRect b="0" l="0" r="0" t="0"/>
          <a:stretch/>
        </p:blipFill>
        <p:spPr>
          <a:xfrm>
            <a:off x="10589968" y="1650108"/>
            <a:ext cx="467644" cy="378181"/>
          </a:xfrm>
          <a:prstGeom prst="rect">
            <a:avLst/>
          </a:prstGeom>
          <a:noFill/>
          <a:ln>
            <a:noFill/>
          </a:ln>
        </p:spPr>
      </p:pic>
      <p:sp>
        <p:nvSpPr>
          <p:cNvPr id="800" name="Google Shape;800;p11"/>
          <p:cNvSpPr/>
          <p:nvPr/>
        </p:nvSpPr>
        <p:spPr>
          <a:xfrm>
            <a:off x="7368114" y="1664031"/>
            <a:ext cx="428760" cy="378181"/>
          </a:xfrm>
          <a:prstGeom prst="donut">
            <a:avLst>
              <a:gd fmla="val 2658" name="adj"/>
            </a:avLst>
          </a:prstGeom>
          <a:solidFill>
            <a:schemeClr val="accent2"/>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01" name="Google Shape;801;p11">
            <a:hlinkClick action="ppaction://hlinksldjump" r:id="rId12"/>
          </p:cNvPr>
          <p:cNvSpPr/>
          <p:nvPr/>
        </p:nvSpPr>
        <p:spPr>
          <a:xfrm>
            <a:off x="518084" y="154846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rgbClr val="EA4A2A"/>
                </a:solidFill>
                <a:latin typeface="Calibri"/>
                <a:ea typeface="Calibri"/>
                <a:cs typeface="Calibri"/>
                <a:sym typeface="Calibri"/>
              </a:rPr>
              <a:t>TOP PICKS</a:t>
            </a:r>
            <a:endParaRPr/>
          </a:p>
        </p:txBody>
      </p:sp>
      <p:sp>
        <p:nvSpPr>
          <p:cNvPr id="802" name="Google Shape;802;p11">
            <a:hlinkClick action="ppaction://hlinksldjump" r:id="rId13"/>
          </p:cNvPr>
          <p:cNvSpPr/>
          <p:nvPr/>
        </p:nvSpPr>
        <p:spPr>
          <a:xfrm>
            <a:off x="218996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rPr lang="en-US" sz="1100">
                <a:solidFill>
                  <a:srgbClr val="EA4A2A"/>
                </a:solidFill>
                <a:latin typeface="Calibri"/>
                <a:ea typeface="Calibri"/>
                <a:cs typeface="Calibri"/>
                <a:sym typeface="Calibri"/>
              </a:rPr>
              <a:t>SELLING OUT</a:t>
            </a:r>
            <a:endParaRPr/>
          </a:p>
        </p:txBody>
      </p:sp>
      <p:sp>
        <p:nvSpPr>
          <p:cNvPr id="803" name="Google Shape;803;p11">
            <a:hlinkClick action="ppaction://hlinksldjump" r:id="rId14"/>
          </p:cNvPr>
          <p:cNvSpPr/>
          <p:nvPr/>
        </p:nvSpPr>
        <p:spPr>
          <a:xfrm>
            <a:off x="3861846" y="1525765"/>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MEGA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DISCOUNT</a:t>
            </a:r>
            <a:endParaRPr/>
          </a:p>
        </p:txBody>
      </p:sp>
      <p:sp>
        <p:nvSpPr>
          <p:cNvPr id="804" name="Google Shape;804;p11">
            <a:hlinkClick action="ppaction://hlinksldjump" r:id="rId15"/>
          </p:cNvPr>
          <p:cNvSpPr/>
          <p:nvPr/>
        </p:nvSpPr>
        <p:spPr>
          <a:xfrm>
            <a:off x="5574544" y="1527927"/>
            <a:ext cx="1447029" cy="593040"/>
          </a:xfrm>
          <a:prstGeom prst="rect">
            <a:avLst/>
          </a:prstGeom>
          <a:solidFill>
            <a:srgbClr val="D8D8D8"/>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DAILY CASHBACK</a:t>
            </a:r>
            <a:endParaRPr/>
          </a:p>
        </p:txBody>
      </p:sp>
      <p:sp>
        <p:nvSpPr>
          <p:cNvPr id="805" name="Google Shape;805;p11">
            <a:hlinkClick action="ppaction://hlinksldjump" r:id="rId16"/>
          </p:cNvPr>
          <p:cNvSpPr/>
          <p:nvPr/>
        </p:nvSpPr>
        <p:spPr>
          <a:xfrm>
            <a:off x="8854115" y="1537114"/>
            <a:ext cx="1447029" cy="593040"/>
          </a:xfrm>
          <a:prstGeom prst="rect">
            <a:avLst/>
          </a:prstGeom>
          <a:noFill/>
          <a:ln cap="flat" cmpd="sng" w="38100">
            <a:solidFill>
              <a:srgbClr val="EA4A2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FREE SHIPPING</a:t>
            </a:r>
            <a:endParaRPr/>
          </a:p>
        </p:txBody>
      </p:sp>
      <p:sp>
        <p:nvSpPr>
          <p:cNvPr id="806" name="Google Shape;806;p11">
            <a:hlinkClick action="ppaction://hlinksldjump" r:id="rId17"/>
          </p:cNvPr>
          <p:cNvSpPr/>
          <p:nvPr/>
        </p:nvSpPr>
        <p:spPr>
          <a:xfrm>
            <a:off x="10426237" y="1541222"/>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DEALS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NEAR ME</a:t>
            </a:r>
            <a:endParaRPr/>
          </a:p>
        </p:txBody>
      </p:sp>
      <p:sp>
        <p:nvSpPr>
          <p:cNvPr id="807" name="Google Shape;807;p11">
            <a:hlinkClick action="ppaction://hlinksldjump" r:id="rId18"/>
          </p:cNvPr>
          <p:cNvSpPr/>
          <p:nvPr/>
        </p:nvSpPr>
        <p:spPr>
          <a:xfrm>
            <a:off x="7225907" y="154447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P9   DEALS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2"/>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13" name="Google Shape;813;p12"/>
          <p:cNvGrpSpPr/>
          <p:nvPr/>
        </p:nvGrpSpPr>
        <p:grpSpPr>
          <a:xfrm>
            <a:off x="11460935" y="154438"/>
            <a:ext cx="494676" cy="269824"/>
            <a:chOff x="11182662" y="269822"/>
            <a:chExt cx="494676" cy="269824"/>
          </a:xfrm>
        </p:grpSpPr>
        <p:sp>
          <p:nvSpPr>
            <p:cNvPr id="814" name="Google Shape;814;p12"/>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5" name="Google Shape;815;p12"/>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816" name="Google Shape;816;p12"/>
          <p:cNvGrpSpPr/>
          <p:nvPr/>
        </p:nvGrpSpPr>
        <p:grpSpPr>
          <a:xfrm>
            <a:off x="514662" y="154438"/>
            <a:ext cx="2183568" cy="426296"/>
            <a:chOff x="5670554" y="2674553"/>
            <a:chExt cx="1432110" cy="426296"/>
          </a:xfrm>
        </p:grpSpPr>
        <p:sp>
          <p:nvSpPr>
            <p:cNvPr id="817" name="Google Shape;817;p12"/>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818" name="Google Shape;818;p12"/>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819" name="Google Shape;819;p12"/>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20" name="Google Shape;820;p12"/>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821" name="Google Shape;821;p12"/>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822" name="Google Shape;822;p12"/>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823" name="Google Shape;823;p12">
            <a:hlinkClick action="ppaction://hlinksldjump" r:id="rId4"/>
          </p:cNvPr>
          <p:cNvPicPr preferRelativeResize="0"/>
          <p:nvPr/>
        </p:nvPicPr>
        <p:blipFill rotWithShape="1">
          <a:blip r:embed="rId5">
            <a:alphaModFix/>
          </a:blip>
          <a:srcRect b="0" l="0" r="0" t="0"/>
          <a:stretch/>
        </p:blipFill>
        <p:spPr>
          <a:xfrm>
            <a:off x="10500122" y="171429"/>
            <a:ext cx="705500" cy="281866"/>
          </a:xfrm>
          <a:prstGeom prst="rect">
            <a:avLst/>
          </a:prstGeom>
          <a:noFill/>
          <a:ln>
            <a:noFill/>
          </a:ln>
        </p:spPr>
      </p:pic>
      <p:sp>
        <p:nvSpPr>
          <p:cNvPr id="824" name="Google Shape;824;p12">
            <a:hlinkClick action="ppaction://hlinksldjump" r:id="rId6"/>
          </p:cNvPr>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825" name="Google Shape;825;p12"/>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826" name="Google Shape;826;p12"/>
          <p:cNvSpPr txBox="1"/>
          <p:nvPr/>
        </p:nvSpPr>
        <p:spPr>
          <a:xfrm>
            <a:off x="518084" y="1069265"/>
            <a:ext cx="3967397" cy="369332"/>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A4A2A"/>
                </a:solidFill>
                <a:latin typeface="Calibri"/>
                <a:ea typeface="Calibri"/>
                <a:cs typeface="Calibri"/>
                <a:sym typeface="Calibri"/>
              </a:rPr>
              <a:t> F    ASH DEALS</a:t>
            </a:r>
            <a:endParaRPr/>
          </a:p>
        </p:txBody>
      </p:sp>
      <p:sp>
        <p:nvSpPr>
          <p:cNvPr id="827" name="Google Shape;827;p12"/>
          <p:cNvSpPr/>
          <p:nvPr/>
        </p:nvSpPr>
        <p:spPr>
          <a:xfrm flipH="1" rot="-1986298">
            <a:off x="773642" y="1133930"/>
            <a:ext cx="162892" cy="240004"/>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8" name="Google Shape;828;p12"/>
          <p:cNvSpPr/>
          <p:nvPr/>
        </p:nvSpPr>
        <p:spPr>
          <a:xfrm>
            <a:off x="236208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00</a:t>
            </a:r>
            <a:endParaRPr/>
          </a:p>
        </p:txBody>
      </p:sp>
      <p:sp>
        <p:nvSpPr>
          <p:cNvPr id="829" name="Google Shape;829;p12"/>
          <p:cNvSpPr/>
          <p:nvPr/>
        </p:nvSpPr>
        <p:spPr>
          <a:xfrm>
            <a:off x="3039144"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58</a:t>
            </a:r>
            <a:endParaRPr/>
          </a:p>
        </p:txBody>
      </p:sp>
      <p:sp>
        <p:nvSpPr>
          <p:cNvPr id="830" name="Google Shape;830;p12"/>
          <p:cNvSpPr/>
          <p:nvPr/>
        </p:nvSpPr>
        <p:spPr>
          <a:xfrm>
            <a:off x="373531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59</a:t>
            </a:r>
            <a:endParaRPr/>
          </a:p>
        </p:txBody>
      </p:sp>
      <p:sp>
        <p:nvSpPr>
          <p:cNvPr id="831" name="Google Shape;831;p12"/>
          <p:cNvSpPr/>
          <p:nvPr/>
        </p:nvSpPr>
        <p:spPr>
          <a:xfrm>
            <a:off x="48844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2" name="Google Shape;832;p12"/>
          <p:cNvSpPr/>
          <p:nvPr/>
        </p:nvSpPr>
        <p:spPr>
          <a:xfrm>
            <a:off x="339154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3" name="Google Shape;833;p12"/>
          <p:cNvSpPr/>
          <p:nvPr/>
        </p:nvSpPr>
        <p:spPr>
          <a:xfrm>
            <a:off x="629463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4" name="Google Shape;834;p12"/>
          <p:cNvSpPr/>
          <p:nvPr/>
        </p:nvSpPr>
        <p:spPr>
          <a:xfrm>
            <a:off x="916121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5" name="Google Shape;835;p12"/>
          <p:cNvSpPr/>
          <p:nvPr/>
        </p:nvSpPr>
        <p:spPr>
          <a:xfrm>
            <a:off x="601807" y="3090931"/>
            <a:ext cx="2407699" cy="1454046"/>
          </a:xfrm>
          <a:prstGeom prst="rect">
            <a:avLst/>
          </a:prstGeom>
          <a:blipFill rotWithShape="1">
            <a:blip r:embed="rId7">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6" name="Google Shape;836;p12"/>
          <p:cNvSpPr/>
          <p:nvPr/>
        </p:nvSpPr>
        <p:spPr>
          <a:xfrm>
            <a:off x="3534161" y="3090931"/>
            <a:ext cx="2407699" cy="1454046"/>
          </a:xfrm>
          <a:prstGeom prst="rect">
            <a:avLst/>
          </a:prstGeom>
          <a:blipFill rotWithShape="1">
            <a:blip r:embed="rId8">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7" name="Google Shape;837;p12"/>
          <p:cNvSpPr/>
          <p:nvPr/>
        </p:nvSpPr>
        <p:spPr>
          <a:xfrm>
            <a:off x="6416778" y="3090931"/>
            <a:ext cx="2407699" cy="1454046"/>
          </a:xfrm>
          <a:prstGeom prst="rect">
            <a:avLst/>
          </a:prstGeom>
          <a:blipFill rotWithShape="1">
            <a:blip r:embed="rId9">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8" name="Google Shape;838;p12"/>
          <p:cNvSpPr/>
          <p:nvPr/>
        </p:nvSpPr>
        <p:spPr>
          <a:xfrm>
            <a:off x="9296482" y="3090931"/>
            <a:ext cx="2407699" cy="1454046"/>
          </a:xfrm>
          <a:prstGeom prst="rect">
            <a:avLst/>
          </a:prstGeom>
          <a:blipFill rotWithShape="1">
            <a:blip r:embed="rId10">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9" name="Google Shape;839;p12"/>
          <p:cNvSpPr/>
          <p:nvPr/>
        </p:nvSpPr>
        <p:spPr>
          <a:xfrm>
            <a:off x="586645" y="4271509"/>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840" name="Google Shape;840;p12"/>
          <p:cNvSpPr txBox="1"/>
          <p:nvPr/>
        </p:nvSpPr>
        <p:spPr>
          <a:xfrm>
            <a:off x="601807" y="4709869"/>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841" name="Google Shape;841;p12"/>
          <p:cNvSpPr txBox="1"/>
          <p:nvPr/>
        </p:nvSpPr>
        <p:spPr>
          <a:xfrm>
            <a:off x="6450606" y="4669206"/>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842" name="Google Shape;842;p12"/>
          <p:cNvSpPr txBox="1"/>
          <p:nvPr/>
        </p:nvSpPr>
        <p:spPr>
          <a:xfrm>
            <a:off x="3662085" y="4717220"/>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843" name="Google Shape;843;p12"/>
          <p:cNvSpPr txBox="1"/>
          <p:nvPr/>
        </p:nvSpPr>
        <p:spPr>
          <a:xfrm>
            <a:off x="9331670" y="4652638"/>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844" name="Google Shape;844;p12"/>
          <p:cNvSpPr/>
          <p:nvPr/>
        </p:nvSpPr>
        <p:spPr>
          <a:xfrm>
            <a:off x="611880" y="6302220"/>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845" name="Google Shape;845;p12"/>
          <p:cNvSpPr/>
          <p:nvPr/>
        </p:nvSpPr>
        <p:spPr>
          <a:xfrm>
            <a:off x="1382859"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6" name="Google Shape;846;p12"/>
          <p:cNvSpPr/>
          <p:nvPr/>
        </p:nvSpPr>
        <p:spPr>
          <a:xfrm>
            <a:off x="1649823" y="639141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7" name="Google Shape;847;p12"/>
          <p:cNvSpPr/>
          <p:nvPr/>
        </p:nvSpPr>
        <p:spPr>
          <a:xfrm>
            <a:off x="2511824" y="639151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8" name="Google Shape;848;p12"/>
          <p:cNvSpPr/>
          <p:nvPr/>
        </p:nvSpPr>
        <p:spPr>
          <a:xfrm>
            <a:off x="1935475" y="64047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9" name="Google Shape;849;p12"/>
          <p:cNvSpPr/>
          <p:nvPr/>
        </p:nvSpPr>
        <p:spPr>
          <a:xfrm>
            <a:off x="2236233"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0" name="Google Shape;850;p12"/>
          <p:cNvSpPr txBox="1"/>
          <p:nvPr/>
        </p:nvSpPr>
        <p:spPr>
          <a:xfrm>
            <a:off x="2710001" y="6348342"/>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851" name="Google Shape;851;p12"/>
          <p:cNvSpPr/>
          <p:nvPr/>
        </p:nvSpPr>
        <p:spPr>
          <a:xfrm>
            <a:off x="3440172" y="6276645"/>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852" name="Google Shape;852;p12"/>
          <p:cNvSpPr/>
          <p:nvPr/>
        </p:nvSpPr>
        <p:spPr>
          <a:xfrm>
            <a:off x="4211151"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3" name="Google Shape;853;p12"/>
          <p:cNvSpPr/>
          <p:nvPr/>
        </p:nvSpPr>
        <p:spPr>
          <a:xfrm>
            <a:off x="4478115" y="63658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4" name="Google Shape;854;p12"/>
          <p:cNvSpPr/>
          <p:nvPr/>
        </p:nvSpPr>
        <p:spPr>
          <a:xfrm>
            <a:off x="5340116" y="636593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5" name="Google Shape;855;p12"/>
          <p:cNvSpPr/>
          <p:nvPr/>
        </p:nvSpPr>
        <p:spPr>
          <a:xfrm>
            <a:off x="4763767" y="637916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6" name="Google Shape;856;p12"/>
          <p:cNvSpPr/>
          <p:nvPr/>
        </p:nvSpPr>
        <p:spPr>
          <a:xfrm>
            <a:off x="5064525"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7" name="Google Shape;857;p12"/>
          <p:cNvSpPr txBox="1"/>
          <p:nvPr/>
        </p:nvSpPr>
        <p:spPr>
          <a:xfrm>
            <a:off x="5538293" y="6322767"/>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858" name="Google Shape;858;p12"/>
          <p:cNvSpPr/>
          <p:nvPr/>
        </p:nvSpPr>
        <p:spPr>
          <a:xfrm>
            <a:off x="6330171" y="6265547"/>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859" name="Google Shape;859;p12"/>
          <p:cNvSpPr/>
          <p:nvPr/>
        </p:nvSpPr>
        <p:spPr>
          <a:xfrm>
            <a:off x="7101150"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0" name="Google Shape;860;p12"/>
          <p:cNvSpPr/>
          <p:nvPr/>
        </p:nvSpPr>
        <p:spPr>
          <a:xfrm>
            <a:off x="7368114" y="635474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1" name="Google Shape;861;p12"/>
          <p:cNvSpPr/>
          <p:nvPr/>
        </p:nvSpPr>
        <p:spPr>
          <a:xfrm>
            <a:off x="8230115" y="6354841"/>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2" name="Google Shape;862;p12"/>
          <p:cNvSpPr/>
          <p:nvPr/>
        </p:nvSpPr>
        <p:spPr>
          <a:xfrm>
            <a:off x="7653766" y="6368067"/>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3" name="Google Shape;863;p12"/>
          <p:cNvSpPr/>
          <p:nvPr/>
        </p:nvSpPr>
        <p:spPr>
          <a:xfrm>
            <a:off x="7954524"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4" name="Google Shape;864;p12"/>
          <p:cNvSpPr txBox="1"/>
          <p:nvPr/>
        </p:nvSpPr>
        <p:spPr>
          <a:xfrm>
            <a:off x="8428292" y="6311669"/>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865" name="Google Shape;865;p12"/>
          <p:cNvSpPr/>
          <p:nvPr/>
        </p:nvSpPr>
        <p:spPr>
          <a:xfrm>
            <a:off x="9220170" y="6254449"/>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866" name="Google Shape;866;p12"/>
          <p:cNvSpPr/>
          <p:nvPr/>
        </p:nvSpPr>
        <p:spPr>
          <a:xfrm>
            <a:off x="9991149"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7" name="Google Shape;867;p12"/>
          <p:cNvSpPr/>
          <p:nvPr/>
        </p:nvSpPr>
        <p:spPr>
          <a:xfrm>
            <a:off x="10258113" y="634364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8" name="Google Shape;868;p12"/>
          <p:cNvSpPr/>
          <p:nvPr/>
        </p:nvSpPr>
        <p:spPr>
          <a:xfrm>
            <a:off x="11120114" y="6343743"/>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9" name="Google Shape;869;p12"/>
          <p:cNvSpPr/>
          <p:nvPr/>
        </p:nvSpPr>
        <p:spPr>
          <a:xfrm>
            <a:off x="10543765" y="635696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0" name="Google Shape;870;p12"/>
          <p:cNvSpPr/>
          <p:nvPr/>
        </p:nvSpPr>
        <p:spPr>
          <a:xfrm>
            <a:off x="10844523"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1" name="Google Shape;871;p12"/>
          <p:cNvSpPr txBox="1"/>
          <p:nvPr/>
        </p:nvSpPr>
        <p:spPr>
          <a:xfrm>
            <a:off x="11318291" y="6300571"/>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872" name="Google Shape;872;p12"/>
          <p:cNvSpPr/>
          <p:nvPr/>
        </p:nvSpPr>
        <p:spPr>
          <a:xfrm>
            <a:off x="1367697" y="4265923"/>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873" name="Google Shape;873;p12"/>
          <p:cNvSpPr/>
          <p:nvPr/>
        </p:nvSpPr>
        <p:spPr>
          <a:xfrm>
            <a:off x="3525225"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874" name="Google Shape;874;p12"/>
          <p:cNvSpPr/>
          <p:nvPr/>
        </p:nvSpPr>
        <p:spPr>
          <a:xfrm>
            <a:off x="4306277"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875" name="Google Shape;875;p12"/>
          <p:cNvSpPr/>
          <p:nvPr/>
        </p:nvSpPr>
        <p:spPr>
          <a:xfrm>
            <a:off x="6415996"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876" name="Google Shape;876;p12"/>
          <p:cNvSpPr/>
          <p:nvPr/>
        </p:nvSpPr>
        <p:spPr>
          <a:xfrm>
            <a:off x="7197048"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877" name="Google Shape;877;p12"/>
          <p:cNvSpPr/>
          <p:nvPr/>
        </p:nvSpPr>
        <p:spPr>
          <a:xfrm>
            <a:off x="9302452" y="4287868"/>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878" name="Google Shape;878;p12"/>
          <p:cNvSpPr/>
          <p:nvPr/>
        </p:nvSpPr>
        <p:spPr>
          <a:xfrm>
            <a:off x="10083504" y="4282282"/>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879" name="Google Shape;879;p12"/>
          <p:cNvSpPr/>
          <p:nvPr/>
        </p:nvSpPr>
        <p:spPr>
          <a:xfrm flipH="1" rot="-1986298">
            <a:off x="583832" y="1663277"/>
            <a:ext cx="339268" cy="349860"/>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0" name="Google Shape;880;p12">
            <a:hlinkClick action="ppaction://hlinkshowjump?jump=previousslide"/>
          </p:cNvPr>
          <p:cNvSpPr txBox="1"/>
          <p:nvPr/>
        </p:nvSpPr>
        <p:spPr>
          <a:xfrm>
            <a:off x="222827" y="1066792"/>
            <a:ext cx="17422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&lt;&lt;</a:t>
            </a:r>
            <a:endParaRPr/>
          </a:p>
        </p:txBody>
      </p:sp>
      <p:sp>
        <p:nvSpPr>
          <p:cNvPr id="881" name="Google Shape;881;p12"/>
          <p:cNvSpPr/>
          <p:nvPr/>
        </p:nvSpPr>
        <p:spPr>
          <a:xfrm>
            <a:off x="-26216" y="2238720"/>
            <a:ext cx="12218216" cy="566717"/>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Black"/>
                <a:ea typeface="Arial Black"/>
                <a:cs typeface="Arial Black"/>
                <a:sym typeface="Arial Black"/>
              </a:rPr>
              <a:t>F</a:t>
            </a:r>
            <a:r>
              <a:rPr lang="en-US" sz="1800">
                <a:solidFill>
                  <a:srgbClr val="FFC000"/>
                </a:solidFill>
                <a:latin typeface="Arial Black"/>
                <a:ea typeface="Arial Black"/>
                <a:cs typeface="Arial Black"/>
                <a:sym typeface="Arial Black"/>
              </a:rPr>
              <a:t>L</a:t>
            </a:r>
            <a:r>
              <a:rPr lang="en-US" sz="1800">
                <a:solidFill>
                  <a:schemeClr val="lt1"/>
                </a:solidFill>
                <a:latin typeface="Arial Black"/>
                <a:ea typeface="Arial Black"/>
                <a:cs typeface="Arial Black"/>
                <a:sym typeface="Arial Black"/>
              </a:rPr>
              <a:t>ASH DEALS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x14 Flash Timing Today!</a:t>
            </a:r>
            <a:endParaRPr/>
          </a:p>
        </p:txBody>
      </p:sp>
      <p:pic>
        <p:nvPicPr>
          <p:cNvPr descr="Image result for time fast icon" id="882" name="Google Shape;882;p12"/>
          <p:cNvPicPr preferRelativeResize="0"/>
          <p:nvPr/>
        </p:nvPicPr>
        <p:blipFill rotWithShape="1">
          <a:blip r:embed="rId11">
            <a:alphaModFix/>
          </a:blip>
          <a:srcRect b="0" l="0" r="0" t="0"/>
          <a:stretch/>
        </p:blipFill>
        <p:spPr>
          <a:xfrm>
            <a:off x="2642138" y="1604265"/>
            <a:ext cx="497876" cy="279759"/>
          </a:xfrm>
          <a:prstGeom prst="rect">
            <a:avLst/>
          </a:prstGeom>
          <a:noFill/>
          <a:ln>
            <a:noFill/>
          </a:ln>
        </p:spPr>
      </p:pic>
      <p:pic>
        <p:nvPicPr>
          <p:cNvPr descr="Image result for 20% discount icon" id="883" name="Google Shape;883;p12"/>
          <p:cNvPicPr preferRelativeResize="0"/>
          <p:nvPr/>
        </p:nvPicPr>
        <p:blipFill rotWithShape="1">
          <a:blip r:embed="rId12">
            <a:alphaModFix/>
          </a:blip>
          <a:srcRect b="0" l="0" r="0" t="0"/>
          <a:stretch/>
        </p:blipFill>
        <p:spPr>
          <a:xfrm>
            <a:off x="3818173" y="1473546"/>
            <a:ext cx="722492" cy="722492"/>
          </a:xfrm>
          <a:prstGeom prst="rect">
            <a:avLst/>
          </a:prstGeom>
          <a:noFill/>
          <a:ln>
            <a:noFill/>
          </a:ln>
        </p:spPr>
      </p:pic>
      <p:pic>
        <p:nvPicPr>
          <p:cNvPr descr="Image result for near me icon" id="884" name="Google Shape;884;p12"/>
          <p:cNvPicPr preferRelativeResize="0"/>
          <p:nvPr/>
        </p:nvPicPr>
        <p:blipFill rotWithShape="1">
          <a:blip r:embed="rId13">
            <a:alphaModFix/>
          </a:blip>
          <a:srcRect b="0" l="0" r="0" t="0"/>
          <a:stretch/>
        </p:blipFill>
        <p:spPr>
          <a:xfrm>
            <a:off x="10589968" y="1650108"/>
            <a:ext cx="467644" cy="378181"/>
          </a:xfrm>
          <a:prstGeom prst="rect">
            <a:avLst/>
          </a:prstGeom>
          <a:noFill/>
          <a:ln>
            <a:noFill/>
          </a:ln>
        </p:spPr>
      </p:pic>
      <p:sp>
        <p:nvSpPr>
          <p:cNvPr id="885" name="Google Shape;885;p12"/>
          <p:cNvSpPr/>
          <p:nvPr/>
        </p:nvSpPr>
        <p:spPr>
          <a:xfrm>
            <a:off x="7368114" y="1664031"/>
            <a:ext cx="428760" cy="378181"/>
          </a:xfrm>
          <a:prstGeom prst="donut">
            <a:avLst>
              <a:gd fmla="val 2658" name="adj"/>
            </a:avLst>
          </a:prstGeom>
          <a:solidFill>
            <a:schemeClr val="accent2"/>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86" name="Google Shape;886;p12">
            <a:hlinkClick action="ppaction://hlinksldjump" r:id="rId14"/>
          </p:cNvPr>
          <p:cNvSpPr/>
          <p:nvPr/>
        </p:nvSpPr>
        <p:spPr>
          <a:xfrm>
            <a:off x="518084" y="154846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rgbClr val="EA4A2A"/>
                </a:solidFill>
                <a:latin typeface="Calibri"/>
                <a:ea typeface="Calibri"/>
                <a:cs typeface="Calibri"/>
                <a:sym typeface="Calibri"/>
              </a:rPr>
              <a:t>TOP PICKS</a:t>
            </a:r>
            <a:endParaRPr/>
          </a:p>
        </p:txBody>
      </p:sp>
      <p:sp>
        <p:nvSpPr>
          <p:cNvPr id="887" name="Google Shape;887;p12">
            <a:hlinkClick action="ppaction://hlinksldjump" r:id="rId15"/>
          </p:cNvPr>
          <p:cNvSpPr/>
          <p:nvPr/>
        </p:nvSpPr>
        <p:spPr>
          <a:xfrm>
            <a:off x="218996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rPr lang="en-US" sz="1100">
                <a:solidFill>
                  <a:srgbClr val="EA4A2A"/>
                </a:solidFill>
                <a:latin typeface="Calibri"/>
                <a:ea typeface="Calibri"/>
                <a:cs typeface="Calibri"/>
                <a:sym typeface="Calibri"/>
              </a:rPr>
              <a:t>SELLING OUT</a:t>
            </a:r>
            <a:endParaRPr/>
          </a:p>
        </p:txBody>
      </p:sp>
      <p:sp>
        <p:nvSpPr>
          <p:cNvPr id="888" name="Google Shape;888;p12">
            <a:hlinkClick action="ppaction://hlinksldjump" r:id="rId16"/>
          </p:cNvPr>
          <p:cNvSpPr/>
          <p:nvPr/>
        </p:nvSpPr>
        <p:spPr>
          <a:xfrm>
            <a:off x="3861846" y="1525765"/>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MEGA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DISCOUNT</a:t>
            </a:r>
            <a:endParaRPr/>
          </a:p>
        </p:txBody>
      </p:sp>
      <p:sp>
        <p:nvSpPr>
          <p:cNvPr id="889" name="Google Shape;889;p12">
            <a:hlinkClick action="ppaction://hlinksldjump" r:id="rId17"/>
          </p:cNvPr>
          <p:cNvSpPr/>
          <p:nvPr/>
        </p:nvSpPr>
        <p:spPr>
          <a:xfrm>
            <a:off x="5574544" y="1527927"/>
            <a:ext cx="1447029" cy="593040"/>
          </a:xfrm>
          <a:prstGeom prst="rect">
            <a:avLst/>
          </a:prstGeom>
          <a:solidFill>
            <a:srgbClr val="D8D8D8"/>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DAILY CASHBACK</a:t>
            </a:r>
            <a:endParaRPr/>
          </a:p>
        </p:txBody>
      </p:sp>
      <p:sp>
        <p:nvSpPr>
          <p:cNvPr id="890" name="Google Shape;890;p12">
            <a:hlinkClick action="ppaction://hlinksldjump" r:id="rId18"/>
          </p:cNvPr>
          <p:cNvSpPr/>
          <p:nvPr/>
        </p:nvSpPr>
        <p:spPr>
          <a:xfrm>
            <a:off x="885411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FREE SHIPPING</a:t>
            </a:r>
            <a:endParaRPr/>
          </a:p>
        </p:txBody>
      </p:sp>
      <p:sp>
        <p:nvSpPr>
          <p:cNvPr id="891" name="Google Shape;891;p12">
            <a:hlinkClick action="ppaction://hlinksldjump" r:id="rId19"/>
          </p:cNvPr>
          <p:cNvSpPr/>
          <p:nvPr/>
        </p:nvSpPr>
        <p:spPr>
          <a:xfrm>
            <a:off x="10426237" y="1541222"/>
            <a:ext cx="1447029" cy="593040"/>
          </a:xfrm>
          <a:prstGeom prst="rect">
            <a:avLst/>
          </a:prstGeom>
          <a:noFill/>
          <a:ln cap="flat" cmpd="sng" w="38100">
            <a:solidFill>
              <a:srgbClr val="EA4A2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DEALS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NEAR ME</a:t>
            </a:r>
            <a:endParaRPr/>
          </a:p>
        </p:txBody>
      </p:sp>
      <p:sp>
        <p:nvSpPr>
          <p:cNvPr id="892" name="Google Shape;892;p12">
            <a:hlinkClick action="ppaction://hlinksldjump" r:id="rId20"/>
          </p:cNvPr>
          <p:cNvSpPr/>
          <p:nvPr/>
        </p:nvSpPr>
        <p:spPr>
          <a:xfrm>
            <a:off x="7225907" y="154447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P9   DEALS</a:t>
            </a:r>
            <a:endParaRPr/>
          </a:p>
        </p:txBody>
      </p:sp>
      <p:sp>
        <p:nvSpPr>
          <p:cNvPr id="893" name="Google Shape;893;p12">
            <a:hlinkClick action="ppaction://hlinksldjump" r:id="rId21"/>
          </p:cNvPr>
          <p:cNvSpPr/>
          <p:nvPr/>
        </p:nvSpPr>
        <p:spPr>
          <a:xfrm>
            <a:off x="10426237" y="1066792"/>
            <a:ext cx="1439433" cy="314667"/>
          </a:xfrm>
          <a:prstGeom prst="rect">
            <a:avLst/>
          </a:prstGeom>
          <a:solidFill>
            <a:srgbClr val="D9D9D9"/>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More &gt;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3"/>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99" name="Google Shape;899;p13"/>
          <p:cNvGrpSpPr/>
          <p:nvPr/>
        </p:nvGrpSpPr>
        <p:grpSpPr>
          <a:xfrm>
            <a:off x="11460935" y="154438"/>
            <a:ext cx="494676" cy="269824"/>
            <a:chOff x="11182662" y="269822"/>
            <a:chExt cx="494676" cy="269824"/>
          </a:xfrm>
        </p:grpSpPr>
        <p:sp>
          <p:nvSpPr>
            <p:cNvPr id="900" name="Google Shape;900;p13"/>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1" name="Google Shape;901;p13"/>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902" name="Google Shape;902;p13"/>
          <p:cNvGrpSpPr/>
          <p:nvPr/>
        </p:nvGrpSpPr>
        <p:grpSpPr>
          <a:xfrm>
            <a:off x="514662" y="154438"/>
            <a:ext cx="2183568" cy="426296"/>
            <a:chOff x="5670554" y="2674553"/>
            <a:chExt cx="1432110" cy="426296"/>
          </a:xfrm>
        </p:grpSpPr>
        <p:sp>
          <p:nvSpPr>
            <p:cNvPr id="903" name="Google Shape;903;p13"/>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904" name="Google Shape;904;p13"/>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905" name="Google Shape;905;p13"/>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06" name="Google Shape;906;p13"/>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907" name="Google Shape;907;p13"/>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908" name="Google Shape;908;p13"/>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909" name="Google Shape;909;p13">
            <a:hlinkClick action="ppaction://hlinksldjump" r:id="rId4"/>
          </p:cNvPr>
          <p:cNvPicPr preferRelativeResize="0"/>
          <p:nvPr/>
        </p:nvPicPr>
        <p:blipFill rotWithShape="1">
          <a:blip r:embed="rId5">
            <a:alphaModFix/>
          </a:blip>
          <a:srcRect b="0" l="0" r="0" t="0"/>
          <a:stretch/>
        </p:blipFill>
        <p:spPr>
          <a:xfrm>
            <a:off x="10500122" y="171429"/>
            <a:ext cx="705500" cy="281866"/>
          </a:xfrm>
          <a:prstGeom prst="rect">
            <a:avLst/>
          </a:prstGeom>
          <a:noFill/>
          <a:ln>
            <a:noFill/>
          </a:ln>
        </p:spPr>
      </p:pic>
      <p:sp>
        <p:nvSpPr>
          <p:cNvPr id="910" name="Google Shape;910;p13">
            <a:hlinkClick action="ppaction://hlinksldjump" r:id="rId6"/>
          </p:cNvPr>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911" name="Google Shape;911;p13"/>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912" name="Google Shape;912;p13"/>
          <p:cNvSpPr/>
          <p:nvPr/>
        </p:nvSpPr>
        <p:spPr>
          <a:xfrm>
            <a:off x="750045" y="1052186"/>
            <a:ext cx="3587198" cy="3031299"/>
          </a:xfrm>
          <a:prstGeom prst="rect">
            <a:avLst/>
          </a:prstGeom>
          <a:blipFill rotWithShape="1">
            <a:blip r:embed="rId7">
              <a:alphaModFix/>
            </a:blip>
            <a:tile algn="tl" flip="none" tx="0" sx="100000" ty="0" sy="100000"/>
          </a:blip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3" name="Google Shape;913;p13"/>
          <p:cNvSpPr/>
          <p:nvPr/>
        </p:nvSpPr>
        <p:spPr>
          <a:xfrm>
            <a:off x="804074" y="4323612"/>
            <a:ext cx="680262" cy="1327758"/>
          </a:xfrm>
          <a:prstGeom prst="rect">
            <a:avLst/>
          </a:prstGeom>
          <a:blipFill rotWithShape="1">
            <a:blip r:embed="rId8">
              <a:alphaModFix/>
            </a:blip>
            <a:tile algn="tl" flip="none" tx="0" sx="100000" ty="0" sy="100000"/>
          </a:blip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4" name="Google Shape;914;p13"/>
          <p:cNvSpPr/>
          <p:nvPr/>
        </p:nvSpPr>
        <p:spPr>
          <a:xfrm>
            <a:off x="1714640" y="4323612"/>
            <a:ext cx="680262" cy="1327758"/>
          </a:xfrm>
          <a:prstGeom prst="rect">
            <a:avLst/>
          </a:prstGeom>
          <a:blipFill rotWithShape="1">
            <a:blip r:embed="rId9">
              <a:alphaModFix/>
            </a:blip>
            <a:tile algn="tl" flip="none" tx="0" sx="100000" ty="0" sy="100000"/>
          </a:blip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5" name="Google Shape;915;p13"/>
          <p:cNvSpPr/>
          <p:nvPr/>
        </p:nvSpPr>
        <p:spPr>
          <a:xfrm>
            <a:off x="2660109" y="4317224"/>
            <a:ext cx="680262" cy="1327758"/>
          </a:xfrm>
          <a:prstGeom prst="rect">
            <a:avLst/>
          </a:prstGeom>
          <a:blipFill rotWithShape="1">
            <a:blip r:embed="rId10">
              <a:alphaModFix/>
            </a:blip>
            <a:tile algn="tl" flip="none" tx="0" sx="100000" ty="0" sy="100000"/>
          </a:blip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6" name="Google Shape;916;p13"/>
          <p:cNvSpPr/>
          <p:nvPr/>
        </p:nvSpPr>
        <p:spPr>
          <a:xfrm>
            <a:off x="3612108" y="4317224"/>
            <a:ext cx="680262" cy="1327758"/>
          </a:xfrm>
          <a:prstGeom prst="rect">
            <a:avLst/>
          </a:prstGeom>
          <a:blipFill rotWithShape="1">
            <a:blip r:embed="rId11">
              <a:alphaModFix/>
            </a:blip>
            <a:tile algn="tl" flip="none" tx="0" sx="100000" ty="0" sy="100000"/>
          </a:blip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7" name="Google Shape;917;p13"/>
          <p:cNvSpPr/>
          <p:nvPr/>
        </p:nvSpPr>
        <p:spPr>
          <a:xfrm>
            <a:off x="7401672" y="6300592"/>
            <a:ext cx="1596776" cy="557408"/>
          </a:xfrm>
          <a:prstGeom prst="rect">
            <a:avLst/>
          </a:prstGeom>
          <a:solidFill>
            <a:srgbClr val="0EA682"/>
          </a:solidFill>
          <a:ln cap="flat" cmpd="sng" w="12700">
            <a:solidFill>
              <a:srgbClr val="0EA6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100">
                <a:solidFill>
                  <a:schemeClr val="lt1"/>
                </a:solidFill>
                <a:latin typeface="Calibri"/>
                <a:ea typeface="Calibri"/>
                <a:cs typeface="Calibri"/>
                <a:sym typeface="Calibri"/>
              </a:rPr>
              <a:t>. . . </a:t>
            </a:r>
            <a:endParaRPr/>
          </a:p>
        </p:txBody>
      </p:sp>
      <p:sp>
        <p:nvSpPr>
          <p:cNvPr id="918" name="Google Shape;918;p13"/>
          <p:cNvSpPr/>
          <p:nvPr/>
        </p:nvSpPr>
        <p:spPr>
          <a:xfrm>
            <a:off x="9000986" y="6300592"/>
            <a:ext cx="1596776" cy="557408"/>
          </a:xfrm>
          <a:prstGeom prst="rect">
            <a:avLst/>
          </a:prstGeom>
          <a:solidFill>
            <a:srgbClr val="0EA682"/>
          </a:solidFill>
          <a:ln cap="flat" cmpd="sng" w="12700">
            <a:solidFill>
              <a:srgbClr val="0EA68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9" name="Google Shape;919;p13">
            <a:hlinkClick action="ppaction://hlinksldjump" r:id="rId12"/>
          </p:cNvPr>
          <p:cNvSpPr/>
          <p:nvPr/>
        </p:nvSpPr>
        <p:spPr>
          <a:xfrm>
            <a:off x="10595224" y="6300592"/>
            <a:ext cx="1596776" cy="557408"/>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Buy Now</a:t>
            </a:r>
            <a:endParaRPr/>
          </a:p>
        </p:txBody>
      </p:sp>
      <p:sp>
        <p:nvSpPr>
          <p:cNvPr id="920" name="Google Shape;920;p13"/>
          <p:cNvSpPr/>
          <p:nvPr/>
        </p:nvSpPr>
        <p:spPr>
          <a:xfrm>
            <a:off x="628023" y="5912285"/>
            <a:ext cx="968753" cy="734518"/>
          </a:xfrm>
          <a:prstGeom prst="ellipse">
            <a:avLst/>
          </a:prstGeom>
          <a:blipFill rotWithShape="1">
            <a:blip r:embed="rId13">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1" name="Google Shape;921;p13"/>
          <p:cNvSpPr txBox="1"/>
          <p:nvPr/>
        </p:nvSpPr>
        <p:spPr>
          <a:xfrm>
            <a:off x="4842683" y="6179414"/>
            <a:ext cx="1162834" cy="369332"/>
          </a:xfrm>
          <a:prstGeom prst="rect">
            <a:avLst/>
          </a:prstGeom>
          <a:noFill/>
          <a:ln cap="flat" cmpd="sng" w="9525">
            <a:solidFill>
              <a:srgbClr val="EA4A2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View Shop</a:t>
            </a:r>
            <a:endParaRPr/>
          </a:p>
        </p:txBody>
      </p:sp>
      <p:sp>
        <p:nvSpPr>
          <p:cNvPr id="922" name="Google Shape;922;p13"/>
          <p:cNvSpPr/>
          <p:nvPr/>
        </p:nvSpPr>
        <p:spPr>
          <a:xfrm>
            <a:off x="3557391" y="1052186"/>
            <a:ext cx="613775" cy="726510"/>
          </a:xfrm>
          <a:custGeom>
            <a:rect b="b" l="l" r="r" t="t"/>
            <a:pathLst>
              <a:path extrusionOk="0" h="1240077" w="864296">
                <a:moveTo>
                  <a:pt x="0" y="0"/>
                </a:moveTo>
                <a:lnTo>
                  <a:pt x="864296" y="0"/>
                </a:lnTo>
                <a:lnTo>
                  <a:pt x="864296" y="951978"/>
                </a:lnTo>
                <a:lnTo>
                  <a:pt x="450937" y="1240077"/>
                </a:lnTo>
                <a:lnTo>
                  <a:pt x="0" y="951978"/>
                </a:lnTo>
                <a:lnTo>
                  <a:pt x="0" y="0"/>
                </a:lnTo>
                <a:close/>
              </a:path>
            </a:pathLst>
          </a:cu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50%</a:t>
            </a:r>
            <a:endParaRPr/>
          </a:p>
          <a:p>
            <a:pPr indent="0" lvl="0" marL="0" marR="0" rtl="0" algn="ctr">
              <a:spcBef>
                <a:spcPts val="0"/>
              </a:spcBef>
              <a:spcAft>
                <a:spcPts val="0"/>
              </a:spcAft>
              <a:buNone/>
            </a:pPr>
            <a:r>
              <a:rPr b="1" lang="en-US" sz="1800">
                <a:solidFill>
                  <a:schemeClr val="lt1"/>
                </a:solidFill>
                <a:latin typeface="Calibri"/>
                <a:ea typeface="Calibri"/>
                <a:cs typeface="Calibri"/>
                <a:sym typeface="Calibri"/>
              </a:rPr>
              <a:t>OFF</a:t>
            </a:r>
            <a:endParaRPr/>
          </a:p>
        </p:txBody>
      </p:sp>
      <p:cxnSp>
        <p:nvCxnSpPr>
          <p:cNvPr id="923" name="Google Shape;923;p13"/>
          <p:cNvCxnSpPr/>
          <p:nvPr/>
        </p:nvCxnSpPr>
        <p:spPr>
          <a:xfrm>
            <a:off x="8990682" y="6364080"/>
            <a:ext cx="0" cy="432163"/>
          </a:xfrm>
          <a:prstGeom prst="straightConnector1">
            <a:avLst/>
          </a:prstGeom>
          <a:noFill/>
          <a:ln cap="flat" cmpd="sng" w="38100">
            <a:solidFill>
              <a:srgbClr val="031949"/>
            </a:solidFill>
            <a:prstDash val="solid"/>
            <a:miter lim="800000"/>
            <a:headEnd len="sm" w="sm" type="none"/>
            <a:tailEnd len="sm" w="sm" type="none"/>
          </a:ln>
        </p:spPr>
      </p:cxnSp>
      <p:pic>
        <p:nvPicPr>
          <p:cNvPr descr="See the source image" id="924" name="Google Shape;924;p13">
            <a:hlinkClick action="ppaction://hlinksldjump" r:id="rId14"/>
          </p:cNvPr>
          <p:cNvPicPr preferRelativeResize="0"/>
          <p:nvPr/>
        </p:nvPicPr>
        <p:blipFill rotWithShape="1">
          <a:blip r:embed="rId5">
            <a:alphaModFix/>
          </a:blip>
          <a:srcRect b="0" l="0" r="0" t="0"/>
          <a:stretch/>
        </p:blipFill>
        <p:spPr>
          <a:xfrm>
            <a:off x="9420789" y="6396853"/>
            <a:ext cx="705500" cy="303786"/>
          </a:xfrm>
          <a:prstGeom prst="rect">
            <a:avLst/>
          </a:prstGeom>
          <a:noFill/>
          <a:ln>
            <a:noFill/>
          </a:ln>
        </p:spPr>
      </p:pic>
      <p:grpSp>
        <p:nvGrpSpPr>
          <p:cNvPr id="925" name="Google Shape;925;p13"/>
          <p:cNvGrpSpPr/>
          <p:nvPr/>
        </p:nvGrpSpPr>
        <p:grpSpPr>
          <a:xfrm>
            <a:off x="7922307" y="6364080"/>
            <a:ext cx="601472" cy="303785"/>
            <a:chOff x="11182662" y="269822"/>
            <a:chExt cx="494676" cy="269824"/>
          </a:xfrm>
        </p:grpSpPr>
        <p:sp>
          <p:nvSpPr>
            <p:cNvPr id="926" name="Google Shape;926;p13"/>
            <p:cNvSpPr/>
            <p:nvPr/>
          </p:nvSpPr>
          <p:spPr>
            <a:xfrm>
              <a:off x="11377535" y="299803"/>
              <a:ext cx="299803" cy="239843"/>
            </a:xfrm>
            <a:prstGeom prst="wedgeEllipseCallout">
              <a:avLst>
                <a:gd fmla="val 43167" name="adj1"/>
                <a:gd fmla="val 75000" name="adj2"/>
              </a:avLst>
            </a:prstGeom>
            <a:solidFill>
              <a:srgbClr val="0EA682"/>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3"/>
                </a:solidFill>
                <a:latin typeface="Calibri"/>
                <a:ea typeface="Calibri"/>
                <a:cs typeface="Calibri"/>
                <a:sym typeface="Calibri"/>
              </a:endParaRPr>
            </a:p>
          </p:txBody>
        </p:sp>
        <p:sp>
          <p:nvSpPr>
            <p:cNvPr id="927" name="Google Shape;927;p13"/>
            <p:cNvSpPr/>
            <p:nvPr/>
          </p:nvSpPr>
          <p:spPr>
            <a:xfrm>
              <a:off x="11182662" y="269822"/>
              <a:ext cx="417560" cy="269824"/>
            </a:xfrm>
            <a:prstGeom prst="wedgeEllipseCallout">
              <a:avLst>
                <a:gd fmla="val -20833" name="adj1"/>
                <a:gd fmla="val 62500" name="adj2"/>
              </a:avLst>
            </a:prstGeom>
            <a:solidFill>
              <a:srgbClr val="0EA682"/>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accent3"/>
                  </a:solidFill>
                  <a:latin typeface="Calibri"/>
                  <a:ea typeface="Calibri"/>
                  <a:cs typeface="Calibri"/>
                  <a:sym typeface="Calibri"/>
                </a:rPr>
                <a:t>. . .</a:t>
              </a:r>
              <a:endParaRPr/>
            </a:p>
          </p:txBody>
        </p:sp>
      </p:grpSp>
      <p:sp>
        <p:nvSpPr>
          <p:cNvPr id="928" name="Google Shape;928;p13"/>
          <p:cNvSpPr txBox="1"/>
          <p:nvPr/>
        </p:nvSpPr>
        <p:spPr>
          <a:xfrm>
            <a:off x="9451851" y="6664173"/>
            <a:ext cx="876492"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lt1"/>
                </a:solidFill>
                <a:latin typeface="Calibri"/>
                <a:ea typeface="Calibri"/>
                <a:cs typeface="Calibri"/>
                <a:sym typeface="Calibri"/>
              </a:rPr>
              <a:t>Add to Cart</a:t>
            </a:r>
            <a:endParaRPr/>
          </a:p>
        </p:txBody>
      </p:sp>
      <p:sp>
        <p:nvSpPr>
          <p:cNvPr id="929" name="Google Shape;929;p13"/>
          <p:cNvSpPr txBox="1"/>
          <p:nvPr/>
        </p:nvSpPr>
        <p:spPr>
          <a:xfrm>
            <a:off x="7854025" y="6664173"/>
            <a:ext cx="876492"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Chat Now</a:t>
            </a:r>
            <a:endParaRPr/>
          </a:p>
        </p:txBody>
      </p:sp>
      <p:sp>
        <p:nvSpPr>
          <p:cNvPr id="930" name="Google Shape;930;p13"/>
          <p:cNvSpPr txBox="1"/>
          <p:nvPr/>
        </p:nvSpPr>
        <p:spPr>
          <a:xfrm>
            <a:off x="1740575" y="5921866"/>
            <a:ext cx="19791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Reporter </a:t>
            </a:r>
            <a:endParaRPr/>
          </a:p>
        </p:txBody>
      </p:sp>
      <p:sp>
        <p:nvSpPr>
          <p:cNvPr id="931" name="Google Shape;931;p13"/>
          <p:cNvSpPr txBox="1"/>
          <p:nvPr/>
        </p:nvSpPr>
        <p:spPr>
          <a:xfrm>
            <a:off x="1740575" y="6194803"/>
            <a:ext cx="274341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Lorem ipsum dolor sit amet, consectetur adipiscing elit, sed do eiusmod tempor incididunt ut labore et dolore magna aliqua.</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932" name="Google Shape;932;p13"/>
          <p:cNvSpPr/>
          <p:nvPr/>
        </p:nvSpPr>
        <p:spPr>
          <a:xfrm>
            <a:off x="4407326" y="963312"/>
            <a:ext cx="547265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cap="none">
                <a:solidFill>
                  <a:schemeClr val="dk1"/>
                </a:solidFill>
                <a:latin typeface="Calibri"/>
                <a:ea typeface="Calibri"/>
                <a:cs typeface="Calibri"/>
                <a:sym typeface="Calibri"/>
              </a:rPr>
              <a:t>Enter your topic ( your text)</a:t>
            </a:r>
            <a:endParaRPr/>
          </a:p>
        </p:txBody>
      </p:sp>
      <p:sp>
        <p:nvSpPr>
          <p:cNvPr id="933" name="Google Shape;933;p13"/>
          <p:cNvSpPr txBox="1"/>
          <p:nvPr/>
        </p:nvSpPr>
        <p:spPr>
          <a:xfrm>
            <a:off x="4657640" y="2731350"/>
            <a:ext cx="7208030"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exercitationLorem ipsum dolor sit amet, consectetur adipiscing elit, sed do eiusmod tempor incididunt ut labore et dolore magna aliqua. Ut enim</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Lorem ipsum dolor sit amet, consectetur adipiscing elit, sed do eiusmod tempor incididunt ut labore et dolore magna aliqua. U</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Lorem ipsum dolor sit amet, consectetur adipiscing elit, sed do eiusmod tempor incididunt ut labore et dolore.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34" name="Google Shape;934;p13"/>
          <p:cNvGrpSpPr/>
          <p:nvPr/>
        </p:nvGrpSpPr>
        <p:grpSpPr>
          <a:xfrm>
            <a:off x="4676606" y="1534310"/>
            <a:ext cx="4483245" cy="1057081"/>
            <a:chOff x="4676606" y="1534310"/>
            <a:chExt cx="4483245" cy="1057081"/>
          </a:xfrm>
        </p:grpSpPr>
        <p:grpSp>
          <p:nvGrpSpPr>
            <p:cNvPr id="935" name="Google Shape;935;p13"/>
            <p:cNvGrpSpPr/>
            <p:nvPr/>
          </p:nvGrpSpPr>
          <p:grpSpPr>
            <a:xfrm>
              <a:off x="4676606" y="1534310"/>
              <a:ext cx="4483245" cy="369332"/>
              <a:chOff x="4676606" y="1534310"/>
              <a:chExt cx="4483245" cy="369332"/>
            </a:xfrm>
          </p:grpSpPr>
          <p:sp>
            <p:nvSpPr>
              <p:cNvPr id="936" name="Google Shape;936;p13"/>
              <p:cNvSpPr/>
              <p:nvPr/>
            </p:nvSpPr>
            <p:spPr>
              <a:xfrm>
                <a:off x="4676606" y="1549902"/>
                <a:ext cx="267936" cy="2287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7" name="Google Shape;937;p13"/>
              <p:cNvSpPr/>
              <p:nvPr/>
            </p:nvSpPr>
            <p:spPr>
              <a:xfrm>
                <a:off x="4999838" y="1551213"/>
                <a:ext cx="267936" cy="2287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8" name="Google Shape;938;p13"/>
              <p:cNvSpPr/>
              <p:nvPr/>
            </p:nvSpPr>
            <p:spPr>
              <a:xfrm>
                <a:off x="5335992" y="1553459"/>
                <a:ext cx="267936" cy="2287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9" name="Google Shape;939;p13"/>
              <p:cNvSpPr/>
              <p:nvPr/>
            </p:nvSpPr>
            <p:spPr>
              <a:xfrm>
                <a:off x="5659224" y="1549902"/>
                <a:ext cx="267936" cy="2287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0" name="Google Shape;940;p13"/>
              <p:cNvSpPr/>
              <p:nvPr/>
            </p:nvSpPr>
            <p:spPr>
              <a:xfrm>
                <a:off x="5971438" y="1549902"/>
                <a:ext cx="267936" cy="2287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1" name="Google Shape;941;p13"/>
              <p:cNvSpPr txBox="1"/>
              <p:nvPr/>
            </p:nvSpPr>
            <p:spPr>
              <a:xfrm>
                <a:off x="6354021" y="1534310"/>
                <a:ext cx="28058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5 </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 678 </a:t>
                </a:r>
                <a:r>
                  <a:rPr lang="en-US" sz="1800">
                    <a:solidFill>
                      <a:schemeClr val="dk1"/>
                    </a:solidFill>
                    <a:latin typeface="Calibri"/>
                    <a:ea typeface="Calibri"/>
                    <a:cs typeface="Calibri"/>
                    <a:sym typeface="Calibri"/>
                  </a:rPr>
                  <a:t>Ratings </a:t>
                </a:r>
                <a:r>
                  <a:rPr b="1" lang="en-US" sz="1800">
                    <a:solidFill>
                      <a:schemeClr val="dk1"/>
                    </a:solidFill>
                    <a:latin typeface="Calibri"/>
                    <a:ea typeface="Calibri"/>
                    <a:cs typeface="Calibri"/>
                    <a:sym typeface="Calibri"/>
                  </a:rPr>
                  <a:t>| 5.8K </a:t>
                </a:r>
                <a:r>
                  <a:rPr lang="en-US" sz="1800">
                    <a:solidFill>
                      <a:schemeClr val="dk1"/>
                    </a:solidFill>
                    <a:latin typeface="Calibri"/>
                    <a:ea typeface="Calibri"/>
                    <a:cs typeface="Calibri"/>
                    <a:sym typeface="Calibri"/>
                  </a:rPr>
                  <a:t>Sold</a:t>
                </a:r>
                <a:endParaRPr/>
              </a:p>
            </p:txBody>
          </p:sp>
        </p:grpSp>
        <p:sp>
          <p:nvSpPr>
            <p:cNvPr id="942" name="Google Shape;942;p13"/>
            <p:cNvSpPr txBox="1"/>
            <p:nvPr/>
          </p:nvSpPr>
          <p:spPr>
            <a:xfrm>
              <a:off x="4676606" y="1945060"/>
              <a:ext cx="125055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55A11"/>
                  </a:solidFill>
                  <a:latin typeface="Calibri"/>
                  <a:ea typeface="Calibri"/>
                  <a:cs typeface="Calibri"/>
                  <a:sym typeface="Calibri"/>
                </a:rPr>
                <a:t>P 100</a:t>
              </a:r>
              <a:endParaRPr/>
            </a:p>
            <a:p>
              <a:pPr indent="0" lvl="0" marL="0" marR="0" rtl="0" algn="l">
                <a:spcBef>
                  <a:spcPts val="0"/>
                </a:spcBef>
                <a:spcAft>
                  <a:spcPts val="0"/>
                </a:spcAft>
                <a:buNone/>
              </a:pPr>
              <a:r>
                <a:rPr lang="en-US" sz="1800" strike="sngStrike">
                  <a:solidFill>
                    <a:srgbClr val="A5A5A5"/>
                  </a:solidFill>
                  <a:latin typeface="Calibri"/>
                  <a:ea typeface="Calibri"/>
                  <a:cs typeface="Calibri"/>
                  <a:sym typeface="Calibri"/>
                </a:rPr>
                <a:t>P150</a:t>
              </a:r>
              <a:endParaRPr/>
            </a:p>
          </p:txBody>
        </p:sp>
        <p:sp>
          <p:nvSpPr>
            <p:cNvPr id="943" name="Google Shape;943;p13"/>
            <p:cNvSpPr/>
            <p:nvPr/>
          </p:nvSpPr>
          <p:spPr>
            <a:xfrm>
              <a:off x="5603928" y="2028289"/>
              <a:ext cx="1468086" cy="369332"/>
            </a:xfrm>
            <a:prstGeom prst="rect">
              <a:avLst/>
            </a:prstGeom>
            <a:solidFill>
              <a:srgbClr val="EA4A2A"/>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50% OFF</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grpSp>
        <p:nvGrpSpPr>
          <p:cNvPr id="948" name="Google Shape;948;p14"/>
          <p:cNvGrpSpPr/>
          <p:nvPr/>
        </p:nvGrpSpPr>
        <p:grpSpPr>
          <a:xfrm>
            <a:off x="1" y="1"/>
            <a:ext cx="12192000" cy="842466"/>
            <a:chOff x="0" y="0"/>
            <a:chExt cx="12325611" cy="1377863"/>
          </a:xfrm>
        </p:grpSpPr>
        <p:sp>
          <p:nvSpPr>
            <p:cNvPr id="949" name="Google Shape;949;p14"/>
            <p:cNvSpPr/>
            <p:nvPr/>
          </p:nvSpPr>
          <p:spPr>
            <a:xfrm>
              <a:off x="0" y="121769"/>
              <a:ext cx="1742790" cy="307460"/>
            </a:xfrm>
            <a:custGeom>
              <a:rect b="b" l="l" r="r" t="t"/>
              <a:pathLst>
                <a:path extrusionOk="0" h="307460" w="1742790">
                  <a:moveTo>
                    <a:pt x="39331" y="0"/>
                  </a:moveTo>
                  <a:lnTo>
                    <a:pt x="1416196" y="0"/>
                  </a:lnTo>
                  <a:cubicBezTo>
                    <a:pt x="1596551" y="0"/>
                    <a:pt x="1742790" y="68823"/>
                    <a:pt x="1742790" y="153730"/>
                  </a:cubicBezTo>
                  <a:cubicBezTo>
                    <a:pt x="1742790" y="238637"/>
                    <a:pt x="1596551" y="307460"/>
                    <a:pt x="1416196" y="307460"/>
                  </a:cubicBezTo>
                  <a:lnTo>
                    <a:pt x="39331" y="307460"/>
                  </a:lnTo>
                  <a:lnTo>
                    <a:pt x="0" y="303722"/>
                  </a:lnTo>
                  <a:lnTo>
                    <a:pt x="0" y="3738"/>
                  </a:lnTo>
                  <a:lnTo>
                    <a:pt x="39331" y="0"/>
                  </a:lnTo>
                  <a:close/>
                </a:path>
              </a:pathLst>
            </a:custGeom>
            <a:solidFill>
              <a:srgbClr val="EA4A2A"/>
            </a:solidFill>
            <a:ln cap="flat" cmpd="sng" w="12700">
              <a:solidFill>
                <a:srgbClr val="EA4A2A"/>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EA4A2A"/>
                </a:solidFill>
                <a:latin typeface="Calibri"/>
                <a:ea typeface="Calibri"/>
                <a:cs typeface="Calibri"/>
                <a:sym typeface="Calibri"/>
              </a:endParaRPr>
            </a:p>
          </p:txBody>
        </p:sp>
        <p:sp>
          <p:nvSpPr>
            <p:cNvPr id="950" name="Google Shape;950;p14"/>
            <p:cNvSpPr/>
            <p:nvPr/>
          </p:nvSpPr>
          <p:spPr>
            <a:xfrm>
              <a:off x="0" y="0"/>
              <a:ext cx="12325611" cy="1377863"/>
            </a:xfrm>
            <a:custGeom>
              <a:rect b="b" l="l" r="r" t="t"/>
              <a:pathLst>
                <a:path extrusionOk="0" h="1377863" w="12325611">
                  <a:moveTo>
                    <a:pt x="0" y="0"/>
                  </a:moveTo>
                  <a:lnTo>
                    <a:pt x="12325611" y="0"/>
                  </a:lnTo>
                  <a:lnTo>
                    <a:pt x="12325611" y="1377863"/>
                  </a:lnTo>
                  <a:lnTo>
                    <a:pt x="0" y="1377863"/>
                  </a:lnTo>
                  <a:lnTo>
                    <a:pt x="0" y="425491"/>
                  </a:lnTo>
                  <a:lnTo>
                    <a:pt x="39331" y="429229"/>
                  </a:lnTo>
                  <a:lnTo>
                    <a:pt x="1416196" y="429229"/>
                  </a:lnTo>
                  <a:cubicBezTo>
                    <a:pt x="1596551" y="429229"/>
                    <a:pt x="1742790" y="360406"/>
                    <a:pt x="1742790" y="275499"/>
                  </a:cubicBezTo>
                  <a:cubicBezTo>
                    <a:pt x="1742790" y="190592"/>
                    <a:pt x="1596551" y="121769"/>
                    <a:pt x="1416196" y="121769"/>
                  </a:cubicBezTo>
                  <a:lnTo>
                    <a:pt x="39331" y="121769"/>
                  </a:lnTo>
                  <a:lnTo>
                    <a:pt x="0" y="125507"/>
                  </a:lnTo>
                  <a:lnTo>
                    <a:pt x="0" y="0"/>
                  </a:lnTo>
                  <a:close/>
                </a:path>
              </a:pathLst>
            </a:custGeom>
            <a:solidFill>
              <a:srgbClr val="EA4A2A"/>
            </a:solidFill>
            <a:ln cap="flat" cmpd="sng" w="12700">
              <a:solidFill>
                <a:srgbClr val="EA4A2A"/>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51" name="Google Shape;951;p14"/>
          <p:cNvSpPr txBox="1"/>
          <p:nvPr/>
        </p:nvSpPr>
        <p:spPr>
          <a:xfrm rot="10800000">
            <a:off x="263047" y="288099"/>
            <a:ext cx="4509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a:t>
            </a:r>
            <a:endParaRPr/>
          </a:p>
        </p:txBody>
      </p:sp>
      <p:sp>
        <p:nvSpPr>
          <p:cNvPr id="952" name="Google Shape;952;p14"/>
          <p:cNvSpPr txBox="1"/>
          <p:nvPr/>
        </p:nvSpPr>
        <p:spPr>
          <a:xfrm>
            <a:off x="263047" y="257322"/>
            <a:ext cx="248172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      Shopping Cart</a:t>
            </a:r>
            <a:endParaRPr/>
          </a:p>
        </p:txBody>
      </p:sp>
      <p:sp>
        <p:nvSpPr>
          <p:cNvPr id="953" name="Google Shape;953;p14"/>
          <p:cNvSpPr/>
          <p:nvPr/>
        </p:nvSpPr>
        <p:spPr>
          <a:xfrm>
            <a:off x="1492168" y="2550077"/>
            <a:ext cx="2455101" cy="1672204"/>
          </a:xfrm>
          <a:prstGeom prst="rect">
            <a:avLst/>
          </a:prstGeom>
          <a:blipFill rotWithShape="1">
            <a:blip r:embed="rId3">
              <a:alphaModFix/>
            </a:blip>
            <a:tile algn="tl" flip="none" tx="0" sx="100000" ty="0" sy="100000"/>
          </a:blipFill>
          <a:ln cap="flat" cmpd="sng" w="762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4" name="Google Shape;954;p14"/>
          <p:cNvSpPr/>
          <p:nvPr/>
        </p:nvSpPr>
        <p:spPr>
          <a:xfrm>
            <a:off x="1517220" y="4386466"/>
            <a:ext cx="2455101" cy="1761458"/>
          </a:xfrm>
          <a:prstGeom prst="rect">
            <a:avLst/>
          </a:prstGeom>
          <a:blipFill rotWithShape="1">
            <a:blip r:embed="rId4">
              <a:alphaModFix/>
            </a:blip>
            <a:tile algn="tl" flip="none" tx="0" sx="100000" ty="0" sy="100000"/>
          </a:blipFill>
          <a:ln cap="flat" cmpd="sng" w="762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5" name="Google Shape;955;p14"/>
          <p:cNvSpPr txBox="1"/>
          <p:nvPr/>
        </p:nvSpPr>
        <p:spPr>
          <a:xfrm>
            <a:off x="4160212" y="2498987"/>
            <a:ext cx="51983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Enter text here 1</a:t>
            </a:r>
            <a:endParaRPr/>
          </a:p>
        </p:txBody>
      </p:sp>
      <p:sp>
        <p:nvSpPr>
          <p:cNvPr id="956" name="Google Shape;956;p14"/>
          <p:cNvSpPr txBox="1"/>
          <p:nvPr/>
        </p:nvSpPr>
        <p:spPr>
          <a:xfrm>
            <a:off x="4160211" y="4460022"/>
            <a:ext cx="51983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Enter text here 2</a:t>
            </a:r>
            <a:endParaRPr/>
          </a:p>
        </p:txBody>
      </p:sp>
      <p:sp>
        <p:nvSpPr>
          <p:cNvPr id="957" name="Google Shape;957;p14"/>
          <p:cNvSpPr/>
          <p:nvPr/>
        </p:nvSpPr>
        <p:spPr>
          <a:xfrm>
            <a:off x="414144" y="3006526"/>
            <a:ext cx="538619" cy="419064"/>
          </a:xfrm>
          <a:prstGeom prst="roundRect">
            <a:avLst>
              <a:gd fmla="val 16667" name="adj"/>
            </a:avLst>
          </a:prstGeom>
          <a:solidFill>
            <a:schemeClr val="lt1"/>
          </a:solidFill>
          <a:ln cap="flat" cmpd="sng" w="3810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8" name="Google Shape;958;p14"/>
          <p:cNvSpPr/>
          <p:nvPr/>
        </p:nvSpPr>
        <p:spPr>
          <a:xfrm>
            <a:off x="450594" y="4913942"/>
            <a:ext cx="538619" cy="419064"/>
          </a:xfrm>
          <a:prstGeom prst="roundRect">
            <a:avLst>
              <a:gd fmla="val 16667" name="adj"/>
            </a:avLst>
          </a:prstGeom>
          <a:solidFill>
            <a:schemeClr val="lt1"/>
          </a:solidFill>
          <a:ln cap="flat" cmpd="sng" w="3810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9" name="Google Shape;959;p14"/>
          <p:cNvSpPr txBox="1"/>
          <p:nvPr/>
        </p:nvSpPr>
        <p:spPr>
          <a:xfrm>
            <a:off x="4160211" y="2796994"/>
            <a:ext cx="2741630"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Calibri"/>
                <a:ea typeface="Calibri"/>
                <a:cs typeface="Calibri"/>
                <a:sym typeface="Calibri"/>
              </a:rPr>
              <a:t>Lorem ipsum dolor sit amet, consectetur adipiscing elit, sed do eiusmod tempor incididunt ut labore et dolore magna aliqua.</a:t>
            </a:r>
            <a:endParaRPr/>
          </a:p>
        </p:txBody>
      </p:sp>
      <p:sp>
        <p:nvSpPr>
          <p:cNvPr id="960" name="Google Shape;960;p14"/>
          <p:cNvSpPr txBox="1"/>
          <p:nvPr/>
        </p:nvSpPr>
        <p:spPr>
          <a:xfrm>
            <a:off x="4160211" y="4764555"/>
            <a:ext cx="2741630"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Calibri"/>
                <a:ea typeface="Calibri"/>
                <a:cs typeface="Calibri"/>
                <a:sym typeface="Calibri"/>
              </a:rPr>
              <a:t>Lorem ipsum dolor sit amet, consectetur adipiscing elit, sed do eiusmod tempor incididunt ut labore et dolore magna aliqua.</a:t>
            </a:r>
            <a:endParaRPr/>
          </a:p>
        </p:txBody>
      </p:sp>
      <p:sp>
        <p:nvSpPr>
          <p:cNvPr id="961" name="Google Shape;961;p14"/>
          <p:cNvSpPr txBox="1"/>
          <p:nvPr/>
        </p:nvSpPr>
        <p:spPr>
          <a:xfrm>
            <a:off x="4308953" y="3397382"/>
            <a:ext cx="751561" cy="253916"/>
          </a:xfrm>
          <a:prstGeom prst="rect">
            <a:avLst/>
          </a:prstGeom>
          <a:noFill/>
          <a:ln cap="flat" cmpd="sng" w="9525">
            <a:solidFill>
              <a:srgbClr val="EA4A2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EA4A2A"/>
                </a:solidFill>
                <a:latin typeface="Calibri"/>
                <a:ea typeface="Calibri"/>
                <a:cs typeface="Calibri"/>
                <a:sym typeface="Calibri"/>
              </a:rPr>
              <a:t>Pre-Order</a:t>
            </a:r>
            <a:endParaRPr/>
          </a:p>
        </p:txBody>
      </p:sp>
      <p:sp>
        <p:nvSpPr>
          <p:cNvPr id="962" name="Google Shape;962;p14"/>
          <p:cNvSpPr txBox="1"/>
          <p:nvPr/>
        </p:nvSpPr>
        <p:spPr>
          <a:xfrm>
            <a:off x="4271375" y="5366859"/>
            <a:ext cx="751561" cy="253916"/>
          </a:xfrm>
          <a:prstGeom prst="rect">
            <a:avLst/>
          </a:prstGeom>
          <a:noFill/>
          <a:ln cap="flat" cmpd="sng" w="9525">
            <a:solidFill>
              <a:srgbClr val="EA4A2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EA4A2A"/>
                </a:solidFill>
                <a:latin typeface="Calibri"/>
                <a:ea typeface="Calibri"/>
                <a:cs typeface="Calibri"/>
                <a:sym typeface="Calibri"/>
              </a:rPr>
              <a:t>Pre-Order</a:t>
            </a:r>
            <a:endParaRPr/>
          </a:p>
        </p:txBody>
      </p:sp>
      <p:sp>
        <p:nvSpPr>
          <p:cNvPr id="963" name="Google Shape;963;p14"/>
          <p:cNvSpPr txBox="1"/>
          <p:nvPr/>
        </p:nvSpPr>
        <p:spPr>
          <a:xfrm>
            <a:off x="4308953" y="3627021"/>
            <a:ext cx="21043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strike="sngStrike">
                <a:solidFill>
                  <a:srgbClr val="7F7F7F"/>
                </a:solidFill>
                <a:latin typeface="Calibri"/>
                <a:ea typeface="Calibri"/>
                <a:cs typeface="Calibri"/>
                <a:sym typeface="Calibri"/>
              </a:rPr>
              <a:t>$42</a:t>
            </a:r>
            <a:r>
              <a:rPr lang="en-US" sz="1800">
                <a:solidFill>
                  <a:srgbClr val="7F7F7F"/>
                </a:solidFill>
                <a:latin typeface="Calibri"/>
                <a:ea typeface="Calibri"/>
                <a:cs typeface="Calibri"/>
                <a:sym typeface="Calibri"/>
              </a:rPr>
              <a:t>   </a:t>
            </a:r>
            <a:r>
              <a:rPr lang="en-US" sz="1800">
                <a:solidFill>
                  <a:srgbClr val="EA4A2A"/>
                </a:solidFill>
                <a:latin typeface="Calibri"/>
                <a:ea typeface="Calibri"/>
                <a:cs typeface="Calibri"/>
                <a:sym typeface="Calibri"/>
              </a:rPr>
              <a:t>$38</a:t>
            </a:r>
            <a:endParaRPr/>
          </a:p>
        </p:txBody>
      </p:sp>
      <p:sp>
        <p:nvSpPr>
          <p:cNvPr id="964" name="Google Shape;964;p14"/>
          <p:cNvSpPr txBox="1"/>
          <p:nvPr/>
        </p:nvSpPr>
        <p:spPr>
          <a:xfrm>
            <a:off x="4271375" y="5596001"/>
            <a:ext cx="21043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strike="sngStrike">
                <a:solidFill>
                  <a:srgbClr val="7F7F7F"/>
                </a:solidFill>
                <a:latin typeface="Calibri"/>
                <a:ea typeface="Calibri"/>
                <a:cs typeface="Calibri"/>
                <a:sym typeface="Calibri"/>
              </a:rPr>
              <a:t>$42</a:t>
            </a:r>
            <a:r>
              <a:rPr lang="en-US" sz="1800">
                <a:solidFill>
                  <a:srgbClr val="7F7F7F"/>
                </a:solidFill>
                <a:latin typeface="Calibri"/>
                <a:ea typeface="Calibri"/>
                <a:cs typeface="Calibri"/>
                <a:sym typeface="Calibri"/>
              </a:rPr>
              <a:t>   </a:t>
            </a:r>
            <a:r>
              <a:rPr lang="en-US" sz="1800">
                <a:solidFill>
                  <a:srgbClr val="EA4A2A"/>
                </a:solidFill>
                <a:latin typeface="Calibri"/>
                <a:ea typeface="Calibri"/>
                <a:cs typeface="Calibri"/>
                <a:sym typeface="Calibri"/>
              </a:rPr>
              <a:t>$38</a:t>
            </a:r>
            <a:endParaRPr/>
          </a:p>
        </p:txBody>
      </p:sp>
      <p:grpSp>
        <p:nvGrpSpPr>
          <p:cNvPr id="965" name="Google Shape;965;p14"/>
          <p:cNvGrpSpPr/>
          <p:nvPr/>
        </p:nvGrpSpPr>
        <p:grpSpPr>
          <a:xfrm>
            <a:off x="4271375" y="3993139"/>
            <a:ext cx="1152394" cy="232356"/>
            <a:chOff x="4271375" y="4206081"/>
            <a:chExt cx="1152394" cy="232356"/>
          </a:xfrm>
        </p:grpSpPr>
        <p:sp>
          <p:nvSpPr>
            <p:cNvPr id="966" name="Google Shape;966;p14"/>
            <p:cNvSpPr/>
            <p:nvPr/>
          </p:nvSpPr>
          <p:spPr>
            <a:xfrm>
              <a:off x="4271375" y="4209295"/>
              <a:ext cx="363255" cy="229142"/>
            </a:xfrm>
            <a:prstGeom prst="rect">
              <a:avLst/>
            </a:prstGeom>
            <a:solidFill>
              <a:schemeClr val="lt1"/>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3F3F3F"/>
                  </a:solidFill>
                  <a:latin typeface="Calibri"/>
                  <a:ea typeface="Calibri"/>
                  <a:cs typeface="Calibri"/>
                  <a:sym typeface="Calibri"/>
                </a:rPr>
                <a:t>-</a:t>
              </a:r>
              <a:endParaRPr/>
            </a:p>
          </p:txBody>
        </p:sp>
        <p:sp>
          <p:nvSpPr>
            <p:cNvPr id="967" name="Google Shape;967;p14"/>
            <p:cNvSpPr/>
            <p:nvPr/>
          </p:nvSpPr>
          <p:spPr>
            <a:xfrm>
              <a:off x="4659681" y="4209295"/>
              <a:ext cx="363255" cy="229142"/>
            </a:xfrm>
            <a:prstGeom prst="rect">
              <a:avLst/>
            </a:prstGeom>
            <a:solidFill>
              <a:schemeClr val="lt1"/>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3F3F3F"/>
                  </a:solidFill>
                  <a:latin typeface="Calibri"/>
                  <a:ea typeface="Calibri"/>
                  <a:cs typeface="Calibri"/>
                  <a:sym typeface="Calibri"/>
                </a:rPr>
                <a:t>1</a:t>
              </a:r>
              <a:endParaRPr/>
            </a:p>
          </p:txBody>
        </p:sp>
        <p:sp>
          <p:nvSpPr>
            <p:cNvPr id="968" name="Google Shape;968;p14"/>
            <p:cNvSpPr/>
            <p:nvPr/>
          </p:nvSpPr>
          <p:spPr>
            <a:xfrm>
              <a:off x="5060514" y="4206081"/>
              <a:ext cx="363255" cy="229142"/>
            </a:xfrm>
            <a:prstGeom prst="rect">
              <a:avLst/>
            </a:prstGeom>
            <a:solidFill>
              <a:schemeClr val="lt1"/>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3F3F3F"/>
                  </a:solidFill>
                  <a:latin typeface="Calibri"/>
                  <a:ea typeface="Calibri"/>
                  <a:cs typeface="Calibri"/>
                  <a:sym typeface="Calibri"/>
                </a:rPr>
                <a:t>+</a:t>
              </a:r>
              <a:endParaRPr/>
            </a:p>
          </p:txBody>
        </p:sp>
      </p:grpSp>
      <p:grpSp>
        <p:nvGrpSpPr>
          <p:cNvPr id="969" name="Google Shape;969;p14"/>
          <p:cNvGrpSpPr/>
          <p:nvPr/>
        </p:nvGrpSpPr>
        <p:grpSpPr>
          <a:xfrm>
            <a:off x="4271375" y="5915568"/>
            <a:ext cx="1152394" cy="232356"/>
            <a:chOff x="4271375" y="4206081"/>
            <a:chExt cx="1152394" cy="232356"/>
          </a:xfrm>
        </p:grpSpPr>
        <p:sp>
          <p:nvSpPr>
            <p:cNvPr id="970" name="Google Shape;970;p14"/>
            <p:cNvSpPr/>
            <p:nvPr/>
          </p:nvSpPr>
          <p:spPr>
            <a:xfrm>
              <a:off x="4271375" y="4209295"/>
              <a:ext cx="363255" cy="229142"/>
            </a:xfrm>
            <a:prstGeom prst="rect">
              <a:avLst/>
            </a:prstGeom>
            <a:solidFill>
              <a:schemeClr val="lt1"/>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3F3F3F"/>
                  </a:solidFill>
                  <a:latin typeface="Calibri"/>
                  <a:ea typeface="Calibri"/>
                  <a:cs typeface="Calibri"/>
                  <a:sym typeface="Calibri"/>
                </a:rPr>
                <a:t>-</a:t>
              </a:r>
              <a:endParaRPr/>
            </a:p>
          </p:txBody>
        </p:sp>
        <p:sp>
          <p:nvSpPr>
            <p:cNvPr id="971" name="Google Shape;971;p14"/>
            <p:cNvSpPr/>
            <p:nvPr/>
          </p:nvSpPr>
          <p:spPr>
            <a:xfrm>
              <a:off x="4659681" y="4209295"/>
              <a:ext cx="363255" cy="229142"/>
            </a:xfrm>
            <a:prstGeom prst="rect">
              <a:avLst/>
            </a:prstGeom>
            <a:solidFill>
              <a:schemeClr val="lt1"/>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3F3F3F"/>
                  </a:solidFill>
                  <a:latin typeface="Calibri"/>
                  <a:ea typeface="Calibri"/>
                  <a:cs typeface="Calibri"/>
                  <a:sym typeface="Calibri"/>
                </a:rPr>
                <a:t>1</a:t>
              </a:r>
              <a:endParaRPr/>
            </a:p>
          </p:txBody>
        </p:sp>
        <p:sp>
          <p:nvSpPr>
            <p:cNvPr id="972" name="Google Shape;972;p14"/>
            <p:cNvSpPr/>
            <p:nvPr/>
          </p:nvSpPr>
          <p:spPr>
            <a:xfrm>
              <a:off x="5060514" y="4206081"/>
              <a:ext cx="363255" cy="229142"/>
            </a:xfrm>
            <a:prstGeom prst="rect">
              <a:avLst/>
            </a:prstGeom>
            <a:solidFill>
              <a:schemeClr val="lt1"/>
            </a:solid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3F3F3F"/>
                  </a:solidFill>
                  <a:latin typeface="Calibri"/>
                  <a:ea typeface="Calibri"/>
                  <a:cs typeface="Calibri"/>
                  <a:sym typeface="Calibri"/>
                </a:rPr>
                <a:t>+</a:t>
              </a:r>
              <a:endParaRPr/>
            </a:p>
          </p:txBody>
        </p:sp>
      </p:grpSp>
      <p:sp>
        <p:nvSpPr>
          <p:cNvPr id="973" name="Google Shape;973;p14"/>
          <p:cNvSpPr/>
          <p:nvPr/>
        </p:nvSpPr>
        <p:spPr>
          <a:xfrm>
            <a:off x="414144" y="1428435"/>
            <a:ext cx="538619" cy="419064"/>
          </a:xfrm>
          <a:prstGeom prst="roundRect">
            <a:avLst>
              <a:gd fmla="val 16667" name="adj"/>
            </a:avLst>
          </a:prstGeom>
          <a:solidFill>
            <a:schemeClr val="lt1"/>
          </a:solidFill>
          <a:ln cap="flat" cmpd="sng" w="3810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74" name="Google Shape;974;p14"/>
          <p:cNvGrpSpPr/>
          <p:nvPr/>
        </p:nvGrpSpPr>
        <p:grpSpPr>
          <a:xfrm>
            <a:off x="1289575" y="1319183"/>
            <a:ext cx="634748" cy="528316"/>
            <a:chOff x="8505172" y="1721019"/>
            <a:chExt cx="2556846" cy="2291853"/>
          </a:xfrm>
        </p:grpSpPr>
        <p:sp>
          <p:nvSpPr>
            <p:cNvPr id="975" name="Google Shape;975;p14"/>
            <p:cNvSpPr/>
            <p:nvPr/>
          </p:nvSpPr>
          <p:spPr>
            <a:xfrm>
              <a:off x="8705589" y="2793274"/>
              <a:ext cx="1979112" cy="1219598"/>
            </a:xfrm>
            <a:prstGeom prst="rect">
              <a:avLst/>
            </a:prstGeom>
            <a:solidFill>
              <a:schemeClr val="lt1"/>
            </a:solidFill>
            <a:ln cap="flat" cmpd="sng" w="3810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6" name="Google Shape;976;p14"/>
            <p:cNvSpPr/>
            <p:nvPr/>
          </p:nvSpPr>
          <p:spPr>
            <a:xfrm rot="953373">
              <a:off x="8637667" y="2010154"/>
              <a:ext cx="2291856" cy="1287728"/>
            </a:xfrm>
            <a:custGeom>
              <a:rect b="b" l="l" r="r" t="t"/>
              <a:pathLst>
                <a:path extrusionOk="0" h="1287728" w="2291856">
                  <a:moveTo>
                    <a:pt x="1773311" y="18010"/>
                  </a:moveTo>
                  <a:cubicBezTo>
                    <a:pt x="1901795" y="-29299"/>
                    <a:pt x="2050076" y="18453"/>
                    <a:pt x="2124992" y="139379"/>
                  </a:cubicBezTo>
                  <a:lnTo>
                    <a:pt x="2247686" y="337425"/>
                  </a:lnTo>
                  <a:cubicBezTo>
                    <a:pt x="2333305" y="475626"/>
                    <a:pt x="2290678" y="657068"/>
                    <a:pt x="2152477" y="742687"/>
                  </a:cubicBezTo>
                  <a:lnTo>
                    <a:pt x="1982112" y="848232"/>
                  </a:lnTo>
                  <a:cubicBezTo>
                    <a:pt x="1861186" y="923148"/>
                    <a:pt x="1707154" y="899876"/>
                    <a:pt x="1613177" y="800304"/>
                  </a:cubicBezTo>
                  <a:lnTo>
                    <a:pt x="1601391" y="784963"/>
                  </a:lnTo>
                  <a:lnTo>
                    <a:pt x="1596870" y="805186"/>
                  </a:lnTo>
                  <a:cubicBezTo>
                    <a:pt x="1566214" y="898685"/>
                    <a:pt x="1491173" y="975781"/>
                    <a:pt x="1389415" y="1004747"/>
                  </a:cubicBezTo>
                  <a:lnTo>
                    <a:pt x="1032654" y="1106303"/>
                  </a:lnTo>
                  <a:cubicBezTo>
                    <a:pt x="951247" y="1129476"/>
                    <a:pt x="868154" y="1117459"/>
                    <a:pt x="799619" y="1079297"/>
                  </a:cubicBezTo>
                  <a:lnTo>
                    <a:pt x="779257" y="1065258"/>
                  </a:lnTo>
                  <a:lnTo>
                    <a:pt x="766007" y="1107943"/>
                  </a:lnTo>
                  <a:cubicBezTo>
                    <a:pt x="721320" y="1213595"/>
                    <a:pt x="616705" y="1287728"/>
                    <a:pt x="494775" y="1287728"/>
                  </a:cubicBezTo>
                  <a:lnTo>
                    <a:pt x="294365" y="1287728"/>
                  </a:lnTo>
                  <a:cubicBezTo>
                    <a:pt x="131792" y="1287728"/>
                    <a:pt x="0" y="1155936"/>
                    <a:pt x="0" y="993363"/>
                  </a:cubicBezTo>
                  <a:lnTo>
                    <a:pt x="0" y="760390"/>
                  </a:lnTo>
                  <a:cubicBezTo>
                    <a:pt x="0" y="724827"/>
                    <a:pt x="6306" y="690737"/>
                    <a:pt x="17862" y="659178"/>
                  </a:cubicBezTo>
                  <a:lnTo>
                    <a:pt x="52029" y="599623"/>
                  </a:lnTo>
                  <a:lnTo>
                    <a:pt x="50921" y="585473"/>
                  </a:lnTo>
                  <a:cubicBezTo>
                    <a:pt x="56223" y="542530"/>
                    <a:pt x="86518" y="504833"/>
                    <a:pt x="130752" y="492242"/>
                  </a:cubicBezTo>
                  <a:lnTo>
                    <a:pt x="1740593" y="33984"/>
                  </a:lnTo>
                  <a:close/>
                </a:path>
              </a:pathLst>
            </a:custGeom>
            <a:solidFill>
              <a:schemeClr val="lt1"/>
            </a:solidFill>
            <a:ln cap="flat" cmpd="sng" w="3810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77" name="Google Shape;977;p14"/>
          <p:cNvSpPr txBox="1"/>
          <p:nvPr/>
        </p:nvSpPr>
        <p:spPr>
          <a:xfrm>
            <a:off x="1997901" y="1397630"/>
            <a:ext cx="24551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262626"/>
                </a:solidFill>
                <a:latin typeface="Calibri"/>
                <a:ea typeface="Calibri"/>
                <a:cs typeface="Calibri"/>
                <a:sym typeface="Calibri"/>
              </a:rPr>
              <a:t>Tips A. Hacks Store </a:t>
            </a:r>
            <a:r>
              <a:rPr lang="en-US" sz="2400">
                <a:solidFill>
                  <a:srgbClr val="595959"/>
                </a:solidFill>
                <a:latin typeface="Calibri"/>
                <a:ea typeface="Calibri"/>
                <a:cs typeface="Calibri"/>
                <a:sym typeface="Calibri"/>
              </a:rPr>
              <a:t>&gt;</a:t>
            </a:r>
            <a:endParaRPr sz="2000">
              <a:solidFill>
                <a:srgbClr val="595959"/>
              </a:solidFill>
              <a:latin typeface="Calibri"/>
              <a:ea typeface="Calibri"/>
              <a:cs typeface="Calibri"/>
              <a:sym typeface="Calibri"/>
            </a:endParaRPr>
          </a:p>
        </p:txBody>
      </p:sp>
      <p:sp>
        <p:nvSpPr>
          <p:cNvPr id="978" name="Google Shape;978;p14"/>
          <p:cNvSpPr/>
          <p:nvPr/>
        </p:nvSpPr>
        <p:spPr>
          <a:xfrm>
            <a:off x="0" y="1916399"/>
            <a:ext cx="12192000" cy="496504"/>
          </a:xfrm>
          <a:prstGeom prst="rect">
            <a:avLst/>
          </a:prstGeom>
          <a:solidFill>
            <a:srgbClr val="F8CEB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262626"/>
                </a:solidFill>
                <a:latin typeface="Calibri"/>
                <a:ea typeface="Calibri"/>
                <a:cs typeface="Calibri"/>
                <a:sym typeface="Calibri"/>
              </a:rPr>
              <a:t>                          Any 2 enjoy $0.45 off</a:t>
            </a:r>
            <a:endParaRPr/>
          </a:p>
        </p:txBody>
      </p:sp>
      <p:sp>
        <p:nvSpPr>
          <p:cNvPr id="979" name="Google Shape;979;p14"/>
          <p:cNvSpPr/>
          <p:nvPr/>
        </p:nvSpPr>
        <p:spPr>
          <a:xfrm>
            <a:off x="263045" y="2045590"/>
            <a:ext cx="926927" cy="237995"/>
          </a:xfrm>
          <a:prstGeom prst="rect">
            <a:avLst/>
          </a:prstGeom>
          <a:solidFill>
            <a:srgbClr val="F8CEB2"/>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EA4A2A"/>
                </a:solidFill>
                <a:latin typeface="Calibri"/>
                <a:ea typeface="Calibri"/>
                <a:cs typeface="Calibri"/>
                <a:sym typeface="Calibri"/>
              </a:rPr>
              <a:t>Bundle</a:t>
            </a:r>
            <a:endParaRPr/>
          </a:p>
        </p:txBody>
      </p:sp>
      <p:sp>
        <p:nvSpPr>
          <p:cNvPr id="980" name="Google Shape;980;p14"/>
          <p:cNvSpPr txBox="1"/>
          <p:nvPr/>
        </p:nvSpPr>
        <p:spPr>
          <a:xfrm>
            <a:off x="9256912" y="1979921"/>
            <a:ext cx="404886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Add More &gt;</a:t>
            </a:r>
            <a:endParaRPr/>
          </a:p>
        </p:txBody>
      </p:sp>
      <p:sp>
        <p:nvSpPr>
          <p:cNvPr id="981" name="Google Shape;981;p14"/>
          <p:cNvSpPr/>
          <p:nvPr/>
        </p:nvSpPr>
        <p:spPr>
          <a:xfrm>
            <a:off x="-1" y="864512"/>
            <a:ext cx="3972321" cy="441278"/>
          </a:xfrm>
          <a:prstGeom prst="rect">
            <a:avLst/>
          </a:prstGeom>
          <a:solidFill>
            <a:schemeClr val="lt1"/>
          </a:solidFill>
          <a:ln cap="flat" cmpd="sng" w="12700">
            <a:solidFill>
              <a:schemeClr val="lt1"/>
            </a:solidFill>
            <a:prstDash val="solid"/>
            <a:miter lim="800000"/>
            <a:headEnd len="sm" w="sm" type="none"/>
            <a:tailEnd len="sm" w="sm" type="none"/>
          </a:ln>
          <a:effectLst>
            <a:outerShdw blurRad="50800" rotWithShape="0" algn="t" dir="5400000" dist="38100">
              <a:srgbClr val="EA4A2A"/>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All (56)</a:t>
            </a:r>
            <a:endParaRPr/>
          </a:p>
        </p:txBody>
      </p:sp>
      <p:sp>
        <p:nvSpPr>
          <p:cNvPr id="982" name="Google Shape;982;p14"/>
          <p:cNvSpPr/>
          <p:nvPr/>
        </p:nvSpPr>
        <p:spPr>
          <a:xfrm>
            <a:off x="3972322" y="864512"/>
            <a:ext cx="4282678" cy="441278"/>
          </a:xfrm>
          <a:prstGeom prst="rect">
            <a:avLst/>
          </a:prstGeom>
          <a:solidFill>
            <a:schemeClr val="lt1"/>
          </a:solidFill>
          <a:ln cap="flat" cmpd="sng" w="127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Discount</a:t>
            </a:r>
            <a:endParaRPr/>
          </a:p>
        </p:txBody>
      </p:sp>
      <p:sp>
        <p:nvSpPr>
          <p:cNvPr id="983" name="Google Shape;983;p14"/>
          <p:cNvSpPr/>
          <p:nvPr/>
        </p:nvSpPr>
        <p:spPr>
          <a:xfrm>
            <a:off x="8255000" y="864512"/>
            <a:ext cx="3937002" cy="441278"/>
          </a:xfrm>
          <a:prstGeom prst="rect">
            <a:avLst/>
          </a:prstGeom>
          <a:solidFill>
            <a:schemeClr val="lt1"/>
          </a:solidFill>
          <a:ln cap="flat" cmpd="sng" w="127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Buy Again</a:t>
            </a:r>
            <a:endParaRPr/>
          </a:p>
        </p:txBody>
      </p:sp>
      <p:sp>
        <p:nvSpPr>
          <p:cNvPr id="984" name="Google Shape;984;p14"/>
          <p:cNvSpPr/>
          <p:nvPr/>
        </p:nvSpPr>
        <p:spPr>
          <a:xfrm>
            <a:off x="-1" y="6396334"/>
            <a:ext cx="9766301" cy="461666"/>
          </a:xfrm>
          <a:prstGeom prst="rect">
            <a:avLst/>
          </a:prstGeom>
          <a:solidFill>
            <a:schemeClr val="lt1"/>
          </a:solidFill>
          <a:ln cap="flat" cmpd="sng" w="12700">
            <a:solidFill>
              <a:schemeClr val="lt1"/>
            </a:solidFill>
            <a:prstDash val="solid"/>
            <a:miter lim="800000"/>
            <a:headEnd len="sm" w="sm" type="none"/>
            <a:tailEnd len="sm" w="sm" type="none"/>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5" name="Google Shape;985;p14">
            <a:hlinkClick action="ppaction://hlinksldjump" r:id="rId5"/>
          </p:cNvPr>
          <p:cNvSpPr/>
          <p:nvPr/>
        </p:nvSpPr>
        <p:spPr>
          <a:xfrm>
            <a:off x="9766300" y="6396334"/>
            <a:ext cx="2425700" cy="461665"/>
          </a:xfrm>
          <a:prstGeom prst="rect">
            <a:avLst/>
          </a:prstGeom>
          <a:solidFill>
            <a:srgbClr val="EA4A2A"/>
          </a:solidFill>
          <a:ln cap="flat" cmpd="sng" w="12700">
            <a:solidFill>
              <a:srgbClr val="EA4A2A"/>
            </a:solidFill>
            <a:prstDash val="solid"/>
            <a:miter lim="800000"/>
            <a:headEnd len="sm" w="sm" type="none"/>
            <a:tailEnd len="sm" w="sm" type="none"/>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Check Out </a:t>
            </a:r>
            <a:endParaRPr/>
          </a:p>
        </p:txBody>
      </p:sp>
      <p:sp>
        <p:nvSpPr>
          <p:cNvPr id="986" name="Google Shape;986;p14"/>
          <p:cNvSpPr/>
          <p:nvPr/>
        </p:nvSpPr>
        <p:spPr>
          <a:xfrm>
            <a:off x="320159" y="6533255"/>
            <a:ext cx="260869" cy="208581"/>
          </a:xfrm>
          <a:prstGeom prst="roundRect">
            <a:avLst>
              <a:gd fmla="val 16667" name="adj"/>
            </a:avLst>
          </a:prstGeom>
          <a:solidFill>
            <a:schemeClr val="lt1"/>
          </a:solidFill>
          <a:ln cap="flat" cmpd="sng" w="3810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7" name="Google Shape;987;p14"/>
          <p:cNvSpPr txBox="1"/>
          <p:nvPr/>
        </p:nvSpPr>
        <p:spPr>
          <a:xfrm>
            <a:off x="669749" y="6481563"/>
            <a:ext cx="10404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595959"/>
                </a:solidFill>
                <a:latin typeface="Calibri"/>
                <a:ea typeface="Calibri"/>
                <a:cs typeface="Calibri"/>
                <a:sym typeface="Calibri"/>
              </a:rPr>
              <a:t>All</a:t>
            </a:r>
            <a:endParaRPr/>
          </a:p>
        </p:txBody>
      </p:sp>
      <p:sp>
        <p:nvSpPr>
          <p:cNvPr id="988" name="Google Shape;988;p14"/>
          <p:cNvSpPr txBox="1"/>
          <p:nvPr/>
        </p:nvSpPr>
        <p:spPr>
          <a:xfrm>
            <a:off x="7874000" y="6406880"/>
            <a:ext cx="1892300" cy="492443"/>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Calibri"/>
                <a:ea typeface="Calibri"/>
                <a:cs typeface="Calibri"/>
                <a:sym typeface="Calibri"/>
              </a:rPr>
              <a:t>Sub Total: $0.00</a:t>
            </a:r>
            <a:endParaRPr/>
          </a:p>
          <a:p>
            <a:pPr indent="0" lvl="0" marL="0" marR="0" rtl="0" algn="r">
              <a:spcBef>
                <a:spcPts val="0"/>
              </a:spcBef>
              <a:spcAft>
                <a:spcPts val="0"/>
              </a:spcAft>
              <a:buNone/>
            </a:pPr>
            <a:r>
              <a:rPr lang="en-US" sz="1100">
                <a:solidFill>
                  <a:srgbClr val="C55A11"/>
                </a:solidFill>
                <a:latin typeface="Calibri"/>
                <a:ea typeface="Calibri"/>
                <a:cs typeface="Calibri"/>
                <a:sym typeface="Calibri"/>
              </a:rPr>
              <a:t>Earn 0 Coins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5"/>
          <p:cNvSpPr/>
          <p:nvPr/>
        </p:nvSpPr>
        <p:spPr>
          <a:xfrm>
            <a:off x="0" y="2929968"/>
            <a:ext cx="12192000" cy="3251439"/>
          </a:xfrm>
          <a:prstGeom prst="rect">
            <a:avLst/>
          </a:prstGeom>
          <a:solidFill>
            <a:schemeClr val="lt1"/>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4" name="Google Shape;994;p15"/>
          <p:cNvSpPr/>
          <p:nvPr/>
        </p:nvSpPr>
        <p:spPr>
          <a:xfrm>
            <a:off x="-1" y="1394980"/>
            <a:ext cx="6086007" cy="609390"/>
          </a:xfrm>
          <a:prstGeom prst="rect">
            <a:avLst/>
          </a:prstGeom>
          <a:solidFill>
            <a:schemeClr val="lt1"/>
          </a:solidFill>
          <a:ln cap="flat" cmpd="sng" w="12700">
            <a:solidFill>
              <a:schemeClr val="lt1"/>
            </a:solidFill>
            <a:prstDash val="solid"/>
            <a:miter lim="800000"/>
            <a:headEnd len="sm" w="sm" type="none"/>
            <a:tailEnd len="sm" w="sm" type="none"/>
          </a:ln>
          <a:effectLst>
            <a:outerShdw blurRad="50800" rotWithShape="0" algn="t" dir="5400000" dist="38100">
              <a:srgbClr val="EA4A2A">
                <a:alpha val="9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3F3F3F"/>
                </a:solidFill>
                <a:latin typeface="Calibri"/>
                <a:ea typeface="Calibri"/>
                <a:cs typeface="Calibri"/>
                <a:sym typeface="Calibri"/>
              </a:rPr>
              <a:t>Buying</a:t>
            </a:r>
            <a:endParaRPr/>
          </a:p>
        </p:txBody>
      </p:sp>
      <p:sp>
        <p:nvSpPr>
          <p:cNvPr id="995" name="Google Shape;995;p15"/>
          <p:cNvSpPr/>
          <p:nvPr/>
        </p:nvSpPr>
        <p:spPr>
          <a:xfrm>
            <a:off x="6094832" y="1394980"/>
            <a:ext cx="6118045" cy="60939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3F3F3F"/>
                </a:solidFill>
                <a:latin typeface="Calibri"/>
                <a:ea typeface="Calibri"/>
                <a:cs typeface="Calibri"/>
                <a:sym typeface="Calibri"/>
              </a:rPr>
              <a:t>Posts</a:t>
            </a:r>
            <a:endParaRPr/>
          </a:p>
        </p:txBody>
      </p:sp>
      <p:sp>
        <p:nvSpPr>
          <p:cNvPr id="996" name="Google Shape;996;p15"/>
          <p:cNvSpPr/>
          <p:nvPr/>
        </p:nvSpPr>
        <p:spPr>
          <a:xfrm>
            <a:off x="0"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7" name="Google Shape;997;p15"/>
          <p:cNvSpPr/>
          <p:nvPr/>
        </p:nvSpPr>
        <p:spPr>
          <a:xfrm>
            <a:off x="3043003"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8" name="Google Shape;998;p15"/>
          <p:cNvSpPr/>
          <p:nvPr/>
        </p:nvSpPr>
        <p:spPr>
          <a:xfrm>
            <a:off x="6086006"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9" name="Google Shape;999;p15"/>
          <p:cNvSpPr/>
          <p:nvPr/>
        </p:nvSpPr>
        <p:spPr>
          <a:xfrm>
            <a:off x="9129009"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copy icon transparent background" id="1000" name="Google Shape;1000;p15"/>
          <p:cNvPicPr preferRelativeResize="0"/>
          <p:nvPr/>
        </p:nvPicPr>
        <p:blipFill rotWithShape="1">
          <a:blip r:embed="rId3">
            <a:alphaModFix/>
          </a:blip>
          <a:srcRect b="0" l="0" r="0" t="0"/>
          <a:stretch/>
        </p:blipFill>
        <p:spPr>
          <a:xfrm>
            <a:off x="3077455" y="6136366"/>
            <a:ext cx="756809" cy="542922"/>
          </a:xfrm>
          <a:prstGeom prst="rect">
            <a:avLst/>
          </a:prstGeom>
          <a:noFill/>
          <a:ln>
            <a:noFill/>
          </a:ln>
        </p:spPr>
      </p:pic>
      <p:pic>
        <p:nvPicPr>
          <p:cNvPr descr="Image result for notitfication icon transparent background" id="1001" name="Google Shape;1001;p15"/>
          <p:cNvPicPr preferRelativeResize="0"/>
          <p:nvPr/>
        </p:nvPicPr>
        <p:blipFill rotWithShape="1">
          <a:blip r:embed="rId4">
            <a:alphaModFix/>
          </a:blip>
          <a:srcRect b="0" l="0" r="0" t="0"/>
          <a:stretch/>
        </p:blipFill>
        <p:spPr>
          <a:xfrm>
            <a:off x="7629374" y="6181407"/>
            <a:ext cx="593670" cy="492002"/>
          </a:xfrm>
          <a:prstGeom prst="rect">
            <a:avLst/>
          </a:prstGeom>
          <a:noFill/>
          <a:ln>
            <a:noFill/>
          </a:ln>
        </p:spPr>
      </p:pic>
      <p:pic>
        <p:nvPicPr>
          <p:cNvPr descr="Image result for profile icon transparent background" id="1002" name="Google Shape;1002;p15"/>
          <p:cNvPicPr preferRelativeResize="0"/>
          <p:nvPr/>
        </p:nvPicPr>
        <p:blipFill rotWithShape="1">
          <a:blip r:embed="rId5">
            <a:alphaModFix/>
          </a:blip>
          <a:srcRect b="0" l="0" r="0" t="0"/>
          <a:stretch/>
        </p:blipFill>
        <p:spPr>
          <a:xfrm>
            <a:off x="10148303" y="6085212"/>
            <a:ext cx="747712" cy="684392"/>
          </a:xfrm>
          <a:prstGeom prst="rect">
            <a:avLst/>
          </a:prstGeom>
          <a:noFill/>
          <a:ln>
            <a:noFill/>
          </a:ln>
        </p:spPr>
      </p:pic>
      <p:pic>
        <p:nvPicPr>
          <p:cNvPr descr="Image result for scan icon transparent background" id="1003" name="Google Shape;1003;p15"/>
          <p:cNvPicPr preferRelativeResize="0"/>
          <p:nvPr/>
        </p:nvPicPr>
        <p:blipFill rotWithShape="1">
          <a:blip r:embed="rId6">
            <a:alphaModFix/>
          </a:blip>
          <a:srcRect b="0" l="0" r="0" t="0"/>
          <a:stretch/>
        </p:blipFill>
        <p:spPr>
          <a:xfrm>
            <a:off x="5497425" y="6034864"/>
            <a:ext cx="756809" cy="745927"/>
          </a:xfrm>
          <a:prstGeom prst="rect">
            <a:avLst/>
          </a:prstGeom>
          <a:noFill/>
          <a:ln>
            <a:noFill/>
          </a:ln>
        </p:spPr>
      </p:pic>
      <p:grpSp>
        <p:nvGrpSpPr>
          <p:cNvPr id="1004" name="Google Shape;1004;p15"/>
          <p:cNvGrpSpPr/>
          <p:nvPr/>
        </p:nvGrpSpPr>
        <p:grpSpPr>
          <a:xfrm>
            <a:off x="1" y="0"/>
            <a:ext cx="12192000" cy="1377863"/>
            <a:chOff x="0" y="0"/>
            <a:chExt cx="12325611" cy="1377863"/>
          </a:xfrm>
        </p:grpSpPr>
        <p:sp>
          <p:nvSpPr>
            <p:cNvPr id="1005" name="Google Shape;1005;p15"/>
            <p:cNvSpPr/>
            <p:nvPr/>
          </p:nvSpPr>
          <p:spPr>
            <a:xfrm>
              <a:off x="0" y="121769"/>
              <a:ext cx="1742790" cy="307460"/>
            </a:xfrm>
            <a:custGeom>
              <a:rect b="b" l="l" r="r" t="t"/>
              <a:pathLst>
                <a:path extrusionOk="0" h="307460" w="1742790">
                  <a:moveTo>
                    <a:pt x="39331" y="0"/>
                  </a:moveTo>
                  <a:lnTo>
                    <a:pt x="1416196" y="0"/>
                  </a:lnTo>
                  <a:cubicBezTo>
                    <a:pt x="1596551" y="0"/>
                    <a:pt x="1742790" y="68823"/>
                    <a:pt x="1742790" y="153730"/>
                  </a:cubicBezTo>
                  <a:cubicBezTo>
                    <a:pt x="1742790" y="238637"/>
                    <a:pt x="1596551" y="307460"/>
                    <a:pt x="1416196" y="307460"/>
                  </a:cubicBezTo>
                  <a:lnTo>
                    <a:pt x="39331" y="307460"/>
                  </a:lnTo>
                  <a:lnTo>
                    <a:pt x="0" y="303722"/>
                  </a:lnTo>
                  <a:lnTo>
                    <a:pt x="0" y="3738"/>
                  </a:lnTo>
                  <a:lnTo>
                    <a:pt x="39331" y="0"/>
                  </a:lnTo>
                  <a:close/>
                </a:path>
              </a:pathLst>
            </a:custGeom>
            <a:solidFill>
              <a:schemeClr val="lt1"/>
            </a:solidFill>
            <a:ln cap="flat" cmpd="sng" w="12700">
              <a:solidFill>
                <a:srgbClr val="EA4A2A"/>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Start Selling &gt;</a:t>
              </a:r>
              <a:endParaRPr/>
            </a:p>
          </p:txBody>
        </p:sp>
        <p:sp>
          <p:nvSpPr>
            <p:cNvPr id="1006" name="Google Shape;1006;p15"/>
            <p:cNvSpPr/>
            <p:nvPr/>
          </p:nvSpPr>
          <p:spPr>
            <a:xfrm>
              <a:off x="0" y="0"/>
              <a:ext cx="12325611" cy="1377863"/>
            </a:xfrm>
            <a:custGeom>
              <a:rect b="b" l="l" r="r" t="t"/>
              <a:pathLst>
                <a:path extrusionOk="0" h="1377863" w="12325611">
                  <a:moveTo>
                    <a:pt x="0" y="0"/>
                  </a:moveTo>
                  <a:lnTo>
                    <a:pt x="12325611" y="0"/>
                  </a:lnTo>
                  <a:lnTo>
                    <a:pt x="12325611" y="1377863"/>
                  </a:lnTo>
                  <a:lnTo>
                    <a:pt x="0" y="1377863"/>
                  </a:lnTo>
                  <a:lnTo>
                    <a:pt x="0" y="425491"/>
                  </a:lnTo>
                  <a:lnTo>
                    <a:pt x="39331" y="429229"/>
                  </a:lnTo>
                  <a:lnTo>
                    <a:pt x="1416196" y="429229"/>
                  </a:lnTo>
                  <a:cubicBezTo>
                    <a:pt x="1596551" y="429229"/>
                    <a:pt x="1742790" y="360406"/>
                    <a:pt x="1742790" y="275499"/>
                  </a:cubicBezTo>
                  <a:cubicBezTo>
                    <a:pt x="1742790" y="190592"/>
                    <a:pt x="1596551" y="121769"/>
                    <a:pt x="1416196" y="121769"/>
                  </a:cubicBezTo>
                  <a:lnTo>
                    <a:pt x="39331" y="121769"/>
                  </a:lnTo>
                  <a:lnTo>
                    <a:pt x="0" y="125507"/>
                  </a:lnTo>
                  <a:lnTo>
                    <a:pt x="0" y="0"/>
                  </a:lnTo>
                  <a:close/>
                </a:path>
              </a:pathLst>
            </a:custGeom>
            <a:solidFill>
              <a:srgbClr val="EA4A2A"/>
            </a:solidFill>
            <a:ln cap="flat" cmpd="sng" w="12700">
              <a:solidFill>
                <a:srgbClr val="EA4A2A"/>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07" name="Google Shape;1007;p15">
            <a:hlinkClick action="ppaction://hlinksldjump" r:id="rId7"/>
          </p:cNvPr>
          <p:cNvSpPr/>
          <p:nvPr/>
        </p:nvSpPr>
        <p:spPr>
          <a:xfrm>
            <a:off x="547698" y="6026046"/>
            <a:ext cx="121930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dk1"/>
                </a:solidFill>
                <a:latin typeface="Arial Black"/>
                <a:ea typeface="Arial Black"/>
                <a:cs typeface="Arial Black"/>
                <a:sym typeface="Arial Black"/>
              </a:rPr>
              <a:t>G.#</a:t>
            </a:r>
            <a:endParaRPr/>
          </a:p>
        </p:txBody>
      </p:sp>
      <p:sp>
        <p:nvSpPr>
          <p:cNvPr id="1008" name="Google Shape;1008;p15"/>
          <p:cNvSpPr/>
          <p:nvPr/>
        </p:nvSpPr>
        <p:spPr>
          <a:xfrm>
            <a:off x="336009" y="520285"/>
            <a:ext cx="1005112" cy="734518"/>
          </a:xfrm>
          <a:prstGeom prst="ellipse">
            <a:avLst/>
          </a:prstGeom>
          <a:solidFill>
            <a:schemeClr val="lt1"/>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A4A2A"/>
                </a:solidFill>
                <a:latin typeface="Calibri"/>
                <a:ea typeface="Calibri"/>
                <a:cs typeface="Calibri"/>
                <a:sym typeface="Calibri"/>
              </a:rPr>
              <a:t>G.4</a:t>
            </a:r>
            <a:endParaRPr/>
          </a:p>
        </p:txBody>
      </p:sp>
      <p:sp>
        <p:nvSpPr>
          <p:cNvPr id="1009" name="Google Shape;1009;p15"/>
          <p:cNvSpPr txBox="1"/>
          <p:nvPr/>
        </p:nvSpPr>
        <p:spPr>
          <a:xfrm>
            <a:off x="1521501" y="550998"/>
            <a:ext cx="22287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Group no.</a:t>
            </a:r>
            <a:endParaRPr/>
          </a:p>
        </p:txBody>
      </p:sp>
      <p:sp>
        <p:nvSpPr>
          <p:cNvPr id="1010" name="Google Shape;1010;p15"/>
          <p:cNvSpPr/>
          <p:nvPr/>
        </p:nvSpPr>
        <p:spPr>
          <a:xfrm>
            <a:off x="1521501" y="899435"/>
            <a:ext cx="1733897" cy="195209"/>
          </a:xfrm>
          <a:prstGeom prst="flowChartTermina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EA4A2A"/>
                </a:solidFill>
                <a:latin typeface="Calibri"/>
                <a:ea typeface="Calibri"/>
                <a:cs typeface="Calibri"/>
                <a:sym typeface="Calibri"/>
              </a:rPr>
              <a:t>Classic Member  &gt;</a:t>
            </a:r>
            <a:endParaRPr/>
          </a:p>
        </p:txBody>
      </p:sp>
      <p:sp>
        <p:nvSpPr>
          <p:cNvPr id="1011" name="Google Shape;1011;p15"/>
          <p:cNvSpPr txBox="1"/>
          <p:nvPr/>
        </p:nvSpPr>
        <p:spPr>
          <a:xfrm>
            <a:off x="1521501" y="1094644"/>
            <a:ext cx="23127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Calibri"/>
                <a:ea typeface="Calibri"/>
                <a:cs typeface="Calibri"/>
                <a:sym typeface="Calibri"/>
              </a:rPr>
              <a:t>Followers 456   Following 48</a:t>
            </a:r>
            <a:endParaRPr/>
          </a:p>
        </p:txBody>
      </p:sp>
      <p:grpSp>
        <p:nvGrpSpPr>
          <p:cNvPr id="1012" name="Google Shape;1012;p15"/>
          <p:cNvGrpSpPr/>
          <p:nvPr/>
        </p:nvGrpSpPr>
        <p:grpSpPr>
          <a:xfrm>
            <a:off x="1862354" y="2077876"/>
            <a:ext cx="663880" cy="479303"/>
            <a:chOff x="2968667" y="1338498"/>
            <a:chExt cx="801667" cy="577985"/>
          </a:xfrm>
        </p:grpSpPr>
        <p:sp>
          <p:nvSpPr>
            <p:cNvPr id="1013" name="Google Shape;1013;p15"/>
            <p:cNvSpPr/>
            <p:nvPr/>
          </p:nvSpPr>
          <p:spPr>
            <a:xfrm>
              <a:off x="3432132" y="1659698"/>
              <a:ext cx="338202" cy="100208"/>
            </a:xfrm>
            <a:custGeom>
              <a:rect b="b" l="l" r="r" t="t"/>
              <a:pathLst>
                <a:path extrusionOk="0" h="100208" w="338202">
                  <a:moveTo>
                    <a:pt x="108820" y="0"/>
                  </a:moveTo>
                  <a:lnTo>
                    <a:pt x="338202" y="0"/>
                  </a:lnTo>
                  <a:lnTo>
                    <a:pt x="338202" y="100208"/>
                  </a:lnTo>
                  <a:lnTo>
                    <a:pt x="108820" y="100208"/>
                  </a:lnTo>
                  <a:cubicBezTo>
                    <a:pt x="48726" y="100208"/>
                    <a:pt x="0" y="77777"/>
                    <a:pt x="0" y="50104"/>
                  </a:cubicBezTo>
                  <a:cubicBezTo>
                    <a:pt x="0" y="22431"/>
                    <a:pt x="48726" y="0"/>
                    <a:pt x="108820" y="0"/>
                  </a:cubicBez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4" name="Google Shape;1014;p15"/>
            <p:cNvSpPr/>
            <p:nvPr/>
          </p:nvSpPr>
          <p:spPr>
            <a:xfrm>
              <a:off x="2968667" y="1402915"/>
              <a:ext cx="801666" cy="513567"/>
            </a:xfrm>
            <a:custGeom>
              <a:rect b="b" l="l" r="r" t="t"/>
              <a:pathLst>
                <a:path extrusionOk="0" h="513567" w="801666">
                  <a:moveTo>
                    <a:pt x="0" y="0"/>
                  </a:moveTo>
                  <a:lnTo>
                    <a:pt x="801666" y="0"/>
                  </a:lnTo>
                  <a:lnTo>
                    <a:pt x="801666" y="256783"/>
                  </a:lnTo>
                  <a:lnTo>
                    <a:pt x="572284" y="256783"/>
                  </a:lnTo>
                  <a:cubicBezTo>
                    <a:pt x="512190" y="256783"/>
                    <a:pt x="463464" y="279214"/>
                    <a:pt x="463464" y="306887"/>
                  </a:cubicBezTo>
                  <a:cubicBezTo>
                    <a:pt x="463464" y="334560"/>
                    <a:pt x="512190" y="356991"/>
                    <a:pt x="572284" y="356991"/>
                  </a:cubicBezTo>
                  <a:lnTo>
                    <a:pt x="801666" y="356991"/>
                  </a:lnTo>
                  <a:lnTo>
                    <a:pt x="801666" y="513567"/>
                  </a:lnTo>
                  <a:lnTo>
                    <a:pt x="0" y="513567"/>
                  </a:lnTo>
                  <a:lnTo>
                    <a:pt x="0"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015" name="Google Shape;1015;p15"/>
            <p:cNvCxnSpPr/>
            <p:nvPr/>
          </p:nvCxnSpPr>
          <p:spPr>
            <a:xfrm rot="10800000">
              <a:off x="3169085" y="1528175"/>
              <a:ext cx="601249" cy="0"/>
            </a:xfrm>
            <a:prstGeom prst="straightConnector1">
              <a:avLst/>
            </a:prstGeom>
            <a:noFill/>
            <a:ln cap="flat" cmpd="sng" w="19050">
              <a:solidFill>
                <a:srgbClr val="3F3F3F"/>
              </a:solidFill>
              <a:prstDash val="solid"/>
              <a:miter lim="800000"/>
              <a:headEnd len="sm" w="sm" type="none"/>
              <a:tailEnd len="sm" w="sm" type="none"/>
            </a:ln>
          </p:spPr>
        </p:cxnSp>
        <p:sp>
          <p:nvSpPr>
            <p:cNvPr id="1016" name="Google Shape;1016;p15"/>
            <p:cNvSpPr/>
            <p:nvPr/>
          </p:nvSpPr>
          <p:spPr>
            <a:xfrm rot="-1966068">
              <a:off x="3330328" y="1417857"/>
              <a:ext cx="364050" cy="240798"/>
            </a:xfrm>
            <a:custGeom>
              <a:rect b="b" l="l" r="r" t="t"/>
              <a:pathLst>
                <a:path extrusionOk="0" h="391171" w="964504">
                  <a:moveTo>
                    <a:pt x="0" y="0"/>
                  </a:moveTo>
                  <a:lnTo>
                    <a:pt x="964504" y="0"/>
                  </a:lnTo>
                  <a:lnTo>
                    <a:pt x="955285" y="391171"/>
                  </a:lnTo>
                  <a:lnTo>
                    <a:pt x="0" y="0"/>
                  </a:lnTo>
                  <a:close/>
                </a:path>
              </a:pathLst>
            </a:cu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17" name="Google Shape;1017;p15"/>
          <p:cNvGrpSpPr/>
          <p:nvPr/>
        </p:nvGrpSpPr>
        <p:grpSpPr>
          <a:xfrm>
            <a:off x="4457933" y="2131295"/>
            <a:ext cx="663880" cy="425884"/>
            <a:chOff x="3795386" y="1816274"/>
            <a:chExt cx="663880" cy="425884"/>
          </a:xfrm>
        </p:grpSpPr>
        <p:sp>
          <p:nvSpPr>
            <p:cNvPr id="1018" name="Google Shape;1018;p15"/>
            <p:cNvSpPr/>
            <p:nvPr/>
          </p:nvSpPr>
          <p:spPr>
            <a:xfrm>
              <a:off x="3795386" y="1816274"/>
              <a:ext cx="663880" cy="162838"/>
            </a:xfrm>
            <a:custGeom>
              <a:rect b="b" l="l" r="r" t="t"/>
              <a:pathLst>
                <a:path extrusionOk="0" h="162838" w="663880">
                  <a:moveTo>
                    <a:pt x="100208" y="0"/>
                  </a:moveTo>
                  <a:lnTo>
                    <a:pt x="551146" y="0"/>
                  </a:lnTo>
                  <a:lnTo>
                    <a:pt x="663880" y="162838"/>
                  </a:lnTo>
                  <a:lnTo>
                    <a:pt x="0" y="162838"/>
                  </a:lnTo>
                  <a:lnTo>
                    <a:pt x="100208"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9" name="Google Shape;1019;p15"/>
            <p:cNvSpPr/>
            <p:nvPr/>
          </p:nvSpPr>
          <p:spPr>
            <a:xfrm>
              <a:off x="3795386" y="1979112"/>
              <a:ext cx="663880" cy="263046"/>
            </a:xfrm>
            <a:prstGeom prst="rect">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0" name="Google Shape;1020;p15"/>
            <p:cNvSpPr/>
            <p:nvPr/>
          </p:nvSpPr>
          <p:spPr>
            <a:xfrm>
              <a:off x="4033381" y="1816274"/>
              <a:ext cx="187889" cy="425884"/>
            </a:xfrm>
            <a:custGeom>
              <a:rect b="b" l="l" r="r" t="t"/>
              <a:pathLst>
                <a:path extrusionOk="0" h="901873" w="375781">
                  <a:moveTo>
                    <a:pt x="0" y="0"/>
                  </a:moveTo>
                  <a:lnTo>
                    <a:pt x="375781" y="0"/>
                  </a:lnTo>
                  <a:lnTo>
                    <a:pt x="375781" y="901873"/>
                  </a:lnTo>
                  <a:lnTo>
                    <a:pt x="200416" y="626301"/>
                  </a:lnTo>
                  <a:lnTo>
                    <a:pt x="0" y="901873"/>
                  </a:lnTo>
                  <a:lnTo>
                    <a:pt x="0"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21" name="Google Shape;1021;p15"/>
          <p:cNvGrpSpPr/>
          <p:nvPr/>
        </p:nvGrpSpPr>
        <p:grpSpPr>
          <a:xfrm>
            <a:off x="6668599" y="2160317"/>
            <a:ext cx="784387" cy="450937"/>
            <a:chOff x="1878904" y="1002082"/>
            <a:chExt cx="1014609" cy="450937"/>
          </a:xfrm>
        </p:grpSpPr>
        <p:sp>
          <p:nvSpPr>
            <p:cNvPr id="1022" name="Google Shape;1022;p15"/>
            <p:cNvSpPr/>
            <p:nvPr/>
          </p:nvSpPr>
          <p:spPr>
            <a:xfrm>
              <a:off x="1878904" y="1002082"/>
              <a:ext cx="739036" cy="413359"/>
            </a:xfrm>
            <a:prstGeom prst="rect">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3" name="Google Shape;1023;p15"/>
            <p:cNvSpPr/>
            <p:nvPr/>
          </p:nvSpPr>
          <p:spPr>
            <a:xfrm>
              <a:off x="2617940" y="1164921"/>
              <a:ext cx="275573" cy="250520"/>
            </a:xfrm>
            <a:custGeom>
              <a:rect b="b" l="l" r="r" t="t"/>
              <a:pathLst>
                <a:path extrusionOk="0" h="250520" w="275573">
                  <a:moveTo>
                    <a:pt x="12526" y="0"/>
                  </a:moveTo>
                  <a:lnTo>
                    <a:pt x="200417" y="12526"/>
                  </a:lnTo>
                  <a:lnTo>
                    <a:pt x="275573" y="250520"/>
                  </a:lnTo>
                  <a:lnTo>
                    <a:pt x="0" y="250520"/>
                  </a:lnTo>
                  <a:lnTo>
                    <a:pt x="12526"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024" name="Google Shape;1024;p15"/>
            <p:cNvCxnSpPr/>
            <p:nvPr/>
          </p:nvCxnSpPr>
          <p:spPr>
            <a:xfrm>
              <a:off x="2617940" y="1290181"/>
              <a:ext cx="137786" cy="0"/>
            </a:xfrm>
            <a:prstGeom prst="straightConnector1">
              <a:avLst/>
            </a:prstGeom>
            <a:noFill/>
            <a:ln cap="flat" cmpd="sng" w="19050">
              <a:solidFill>
                <a:srgbClr val="3F3F3F"/>
              </a:solidFill>
              <a:prstDash val="solid"/>
              <a:miter lim="800000"/>
              <a:headEnd len="sm" w="sm" type="none"/>
              <a:tailEnd len="sm" w="sm" type="none"/>
            </a:ln>
          </p:spPr>
        </p:cxnSp>
        <p:sp>
          <p:nvSpPr>
            <p:cNvPr id="1025" name="Google Shape;1025;p15"/>
            <p:cNvSpPr/>
            <p:nvPr/>
          </p:nvSpPr>
          <p:spPr>
            <a:xfrm>
              <a:off x="1997903" y="1361579"/>
              <a:ext cx="91440" cy="91440"/>
            </a:xfrm>
            <a:prstGeom prst="ellipse">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6" name="Google Shape;1026;p15"/>
            <p:cNvSpPr/>
            <p:nvPr/>
          </p:nvSpPr>
          <p:spPr>
            <a:xfrm>
              <a:off x="2710006" y="1355524"/>
              <a:ext cx="91440" cy="91440"/>
            </a:xfrm>
            <a:prstGeom prst="ellipse">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27" name="Google Shape;1027;p15"/>
          <p:cNvGrpSpPr/>
          <p:nvPr/>
        </p:nvGrpSpPr>
        <p:grpSpPr>
          <a:xfrm>
            <a:off x="9236499" y="2138915"/>
            <a:ext cx="709340" cy="493742"/>
            <a:chOff x="2931090" y="1490597"/>
            <a:chExt cx="1302707" cy="1002082"/>
          </a:xfrm>
        </p:grpSpPr>
        <p:sp>
          <p:nvSpPr>
            <p:cNvPr id="1028" name="Google Shape;1028;p15"/>
            <p:cNvSpPr/>
            <p:nvPr/>
          </p:nvSpPr>
          <p:spPr>
            <a:xfrm>
              <a:off x="2931090" y="1490597"/>
              <a:ext cx="1302707" cy="1002082"/>
            </a:xfrm>
            <a:prstGeom prst="ellipse">
              <a:avLst/>
            </a:prstGeom>
            <a:solidFill>
              <a:schemeClr val="lt1"/>
            </a:solidFill>
            <a:ln cap="flat" cmpd="sng" w="2857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9" name="Google Shape;1029;p15"/>
            <p:cNvSpPr/>
            <p:nvPr/>
          </p:nvSpPr>
          <p:spPr>
            <a:xfrm>
              <a:off x="3237977" y="1678488"/>
              <a:ext cx="688932" cy="601249"/>
            </a:xfrm>
            <a:prstGeom prst="star5">
              <a:avLst>
                <a:gd fmla="val 19098" name="adj"/>
                <a:gd fmla="val 105146" name="hf"/>
                <a:gd fmla="val 110557" name="vf"/>
              </a:avLst>
            </a:prstGeom>
            <a:solidFill>
              <a:schemeClr val="lt1"/>
            </a:solidFill>
            <a:ln cap="flat" cmpd="sng" w="2857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30" name="Google Shape;1030;p15">
            <a:hlinkClick action="ppaction://hlinksldjump" r:id="rId8"/>
          </p:cNvPr>
          <p:cNvSpPr txBox="1"/>
          <p:nvPr/>
        </p:nvSpPr>
        <p:spPr>
          <a:xfrm>
            <a:off x="1723899" y="2562248"/>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EA4A2A"/>
                </a:solidFill>
                <a:latin typeface="Calibri"/>
                <a:ea typeface="Calibri"/>
                <a:cs typeface="Calibri"/>
                <a:sym typeface="Calibri"/>
              </a:rPr>
              <a:t>To Pay</a:t>
            </a:r>
            <a:endParaRPr/>
          </a:p>
        </p:txBody>
      </p:sp>
      <p:sp>
        <p:nvSpPr>
          <p:cNvPr id="1031" name="Google Shape;1031;p15">
            <a:hlinkClick action="ppaction://hlinksldjump" r:id="rId9"/>
          </p:cNvPr>
          <p:cNvSpPr txBox="1"/>
          <p:nvPr/>
        </p:nvSpPr>
        <p:spPr>
          <a:xfrm>
            <a:off x="9203055" y="256063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Rate</a:t>
            </a:r>
            <a:endParaRPr/>
          </a:p>
        </p:txBody>
      </p:sp>
      <p:sp>
        <p:nvSpPr>
          <p:cNvPr id="1032" name="Google Shape;1032;p15">
            <a:hlinkClick action="ppaction://hlinksldjump" r:id="rId10"/>
          </p:cNvPr>
          <p:cNvSpPr txBox="1"/>
          <p:nvPr/>
        </p:nvSpPr>
        <p:spPr>
          <a:xfrm>
            <a:off x="6573885" y="260775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Receive</a:t>
            </a:r>
            <a:endParaRPr/>
          </a:p>
        </p:txBody>
      </p:sp>
      <p:sp>
        <p:nvSpPr>
          <p:cNvPr id="1033" name="Google Shape;1033;p15">
            <a:hlinkClick action="ppaction://hlinksldjump" r:id="rId11"/>
          </p:cNvPr>
          <p:cNvSpPr txBox="1"/>
          <p:nvPr/>
        </p:nvSpPr>
        <p:spPr>
          <a:xfrm>
            <a:off x="4299013" y="256063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Ship</a:t>
            </a:r>
            <a:endParaRPr/>
          </a:p>
        </p:txBody>
      </p:sp>
      <p:sp>
        <p:nvSpPr>
          <p:cNvPr id="1034" name="Google Shape;1034;p15"/>
          <p:cNvSpPr/>
          <p:nvPr/>
        </p:nvSpPr>
        <p:spPr>
          <a:xfrm>
            <a:off x="2339687" y="1953824"/>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4</a:t>
            </a:r>
            <a:endParaRPr/>
          </a:p>
        </p:txBody>
      </p:sp>
      <p:sp>
        <p:nvSpPr>
          <p:cNvPr id="1035" name="Google Shape;1035;p15"/>
          <p:cNvSpPr/>
          <p:nvPr/>
        </p:nvSpPr>
        <p:spPr>
          <a:xfrm>
            <a:off x="9711287" y="2005186"/>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8</a:t>
            </a:r>
            <a:endParaRPr/>
          </a:p>
        </p:txBody>
      </p:sp>
      <p:sp>
        <p:nvSpPr>
          <p:cNvPr id="1036" name="Google Shape;1036;p15"/>
          <p:cNvSpPr/>
          <p:nvPr/>
        </p:nvSpPr>
        <p:spPr>
          <a:xfrm>
            <a:off x="7070936" y="1982136"/>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6</a:t>
            </a:r>
            <a:endParaRPr/>
          </a:p>
        </p:txBody>
      </p:sp>
      <p:sp>
        <p:nvSpPr>
          <p:cNvPr id="1037" name="Google Shape;1037;p15"/>
          <p:cNvSpPr/>
          <p:nvPr/>
        </p:nvSpPr>
        <p:spPr>
          <a:xfrm>
            <a:off x="4877440" y="1988029"/>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2</a:t>
            </a:r>
            <a:endParaRPr/>
          </a:p>
        </p:txBody>
      </p:sp>
      <p:sp>
        <p:nvSpPr>
          <p:cNvPr id="1038" name="Google Shape;1038;p15"/>
          <p:cNvSpPr/>
          <p:nvPr/>
        </p:nvSpPr>
        <p:spPr>
          <a:xfrm>
            <a:off x="336009" y="3093929"/>
            <a:ext cx="11519982" cy="885512"/>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9" name="Google Shape;1039;p15"/>
          <p:cNvSpPr/>
          <p:nvPr/>
        </p:nvSpPr>
        <p:spPr>
          <a:xfrm>
            <a:off x="326015" y="5001269"/>
            <a:ext cx="11519982" cy="885512"/>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0" name="Google Shape;1040;p15"/>
          <p:cNvSpPr/>
          <p:nvPr/>
        </p:nvSpPr>
        <p:spPr>
          <a:xfrm>
            <a:off x="336009" y="4047599"/>
            <a:ext cx="11519982" cy="885512"/>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1" name="Google Shape;1041;p15"/>
          <p:cNvSpPr/>
          <p:nvPr/>
        </p:nvSpPr>
        <p:spPr>
          <a:xfrm>
            <a:off x="547698" y="3160768"/>
            <a:ext cx="1480627" cy="747566"/>
          </a:xfrm>
          <a:prstGeom prst="rect">
            <a:avLst/>
          </a:prstGeom>
          <a:blipFill rotWithShape="1">
            <a:blip r:embed="rId12">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2" name="Google Shape;1042;p15"/>
          <p:cNvSpPr/>
          <p:nvPr/>
        </p:nvSpPr>
        <p:spPr>
          <a:xfrm>
            <a:off x="547698" y="4128645"/>
            <a:ext cx="1480627" cy="747566"/>
          </a:xfrm>
          <a:prstGeom prst="rect">
            <a:avLst/>
          </a:prstGeom>
          <a:blipFill rotWithShape="1">
            <a:blip r:embed="rId13">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3" name="Google Shape;1043;p15"/>
          <p:cNvSpPr/>
          <p:nvPr/>
        </p:nvSpPr>
        <p:spPr>
          <a:xfrm>
            <a:off x="547698" y="5096522"/>
            <a:ext cx="1480627" cy="747566"/>
          </a:xfrm>
          <a:prstGeom prst="rect">
            <a:avLst/>
          </a:prstGeom>
          <a:blipFill rotWithShape="1">
            <a:blip r:embed="rId14">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4" name="Google Shape;1044;p15"/>
          <p:cNvSpPr/>
          <p:nvPr/>
        </p:nvSpPr>
        <p:spPr>
          <a:xfrm>
            <a:off x="8923677" y="3556475"/>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Pay Now</a:t>
            </a:r>
            <a:endParaRPr/>
          </a:p>
        </p:txBody>
      </p:sp>
      <p:sp>
        <p:nvSpPr>
          <p:cNvPr id="1045" name="Google Shape;1045;p15"/>
          <p:cNvSpPr/>
          <p:nvPr/>
        </p:nvSpPr>
        <p:spPr>
          <a:xfrm>
            <a:off x="8923677" y="4498891"/>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Pay Now</a:t>
            </a:r>
            <a:endParaRPr/>
          </a:p>
        </p:txBody>
      </p:sp>
      <p:sp>
        <p:nvSpPr>
          <p:cNvPr id="1046" name="Google Shape;1046;p15"/>
          <p:cNvSpPr/>
          <p:nvPr/>
        </p:nvSpPr>
        <p:spPr>
          <a:xfrm>
            <a:off x="8923677" y="5441307"/>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Pay Now</a:t>
            </a:r>
            <a:endParaRPr/>
          </a:p>
        </p:txBody>
      </p:sp>
      <p:sp>
        <p:nvSpPr>
          <p:cNvPr id="1047" name="Google Shape;1047;p15"/>
          <p:cNvSpPr txBox="1"/>
          <p:nvPr/>
        </p:nvSpPr>
        <p:spPr>
          <a:xfrm>
            <a:off x="2065781" y="3121187"/>
            <a:ext cx="64971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a:t>
            </a:r>
            <a:endParaRPr/>
          </a:p>
        </p:txBody>
      </p:sp>
      <p:sp>
        <p:nvSpPr>
          <p:cNvPr id="1048" name="Google Shape;1048;p15"/>
          <p:cNvSpPr txBox="1"/>
          <p:nvPr/>
        </p:nvSpPr>
        <p:spPr>
          <a:xfrm>
            <a:off x="2090532" y="4049285"/>
            <a:ext cx="64971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a:t>
            </a:r>
            <a:endParaRPr/>
          </a:p>
        </p:txBody>
      </p:sp>
      <p:sp>
        <p:nvSpPr>
          <p:cNvPr id="1049" name="Google Shape;1049;p15"/>
          <p:cNvSpPr txBox="1"/>
          <p:nvPr/>
        </p:nvSpPr>
        <p:spPr>
          <a:xfrm>
            <a:off x="2115283" y="4977383"/>
            <a:ext cx="64971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a:t>
            </a:r>
            <a:endParaRPr/>
          </a:p>
        </p:txBody>
      </p:sp>
      <p:grpSp>
        <p:nvGrpSpPr>
          <p:cNvPr id="1050" name="Google Shape;1050;p15"/>
          <p:cNvGrpSpPr/>
          <p:nvPr/>
        </p:nvGrpSpPr>
        <p:grpSpPr>
          <a:xfrm>
            <a:off x="11443235" y="456669"/>
            <a:ext cx="494676" cy="269824"/>
            <a:chOff x="11182662" y="269822"/>
            <a:chExt cx="494676" cy="269824"/>
          </a:xfrm>
        </p:grpSpPr>
        <p:sp>
          <p:nvSpPr>
            <p:cNvPr id="1051" name="Google Shape;1051;p15"/>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2" name="Google Shape;1052;p15"/>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sp>
        <p:nvSpPr>
          <p:cNvPr id="1053" name="Google Shape;1053;p15"/>
          <p:cNvSpPr/>
          <p:nvPr/>
        </p:nvSpPr>
        <p:spPr>
          <a:xfrm>
            <a:off x="4090837" y="390627"/>
            <a:ext cx="6100828"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1054" name="Google Shape;1054;p15"/>
          <p:cNvPicPr preferRelativeResize="0"/>
          <p:nvPr/>
        </p:nvPicPr>
        <p:blipFill rotWithShape="1">
          <a:blip r:embed="rId15">
            <a:alphaModFix/>
          </a:blip>
          <a:srcRect b="0" l="0" r="0" t="0"/>
          <a:stretch/>
        </p:blipFill>
        <p:spPr>
          <a:xfrm>
            <a:off x="9780524" y="428275"/>
            <a:ext cx="350079" cy="340478"/>
          </a:xfrm>
          <a:prstGeom prst="rect">
            <a:avLst/>
          </a:prstGeom>
          <a:noFill/>
          <a:ln>
            <a:noFill/>
          </a:ln>
        </p:spPr>
      </p:pic>
      <p:sp>
        <p:nvSpPr>
          <p:cNvPr id="1055" name="Google Shape;1055;p15"/>
          <p:cNvSpPr txBox="1"/>
          <p:nvPr/>
        </p:nvSpPr>
        <p:spPr>
          <a:xfrm>
            <a:off x="4014644" y="813756"/>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1056" name="Google Shape;1056;p15">
            <a:hlinkClick action="ppaction://hlinksldjump" r:id="rId16"/>
          </p:cNvPr>
          <p:cNvPicPr preferRelativeResize="0"/>
          <p:nvPr/>
        </p:nvPicPr>
        <p:blipFill rotWithShape="1">
          <a:blip r:embed="rId17">
            <a:alphaModFix/>
          </a:blip>
          <a:srcRect b="0" l="0" r="0" t="0"/>
          <a:stretch/>
        </p:blipFill>
        <p:spPr>
          <a:xfrm>
            <a:off x="10482422" y="473660"/>
            <a:ext cx="705500" cy="281866"/>
          </a:xfrm>
          <a:prstGeom prst="rect">
            <a:avLst/>
          </a:prstGeom>
          <a:noFill/>
          <a:ln>
            <a:noFill/>
          </a:ln>
        </p:spPr>
      </p:pic>
      <p:sp>
        <p:nvSpPr>
          <p:cNvPr id="1057" name="Google Shape;1057;p15">
            <a:hlinkClick action="ppaction://hlinksldjump" r:id="rId18"/>
          </p:cNvPr>
          <p:cNvSpPr/>
          <p:nvPr/>
        </p:nvSpPr>
        <p:spPr>
          <a:xfrm>
            <a:off x="10849554" y="381053"/>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1058" name="Google Shape;1058;p15"/>
          <p:cNvSpPr/>
          <p:nvPr/>
        </p:nvSpPr>
        <p:spPr>
          <a:xfrm>
            <a:off x="11657961" y="359439"/>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16"/>
          <p:cNvSpPr/>
          <p:nvPr/>
        </p:nvSpPr>
        <p:spPr>
          <a:xfrm>
            <a:off x="0" y="2929968"/>
            <a:ext cx="12192000" cy="3251439"/>
          </a:xfrm>
          <a:prstGeom prst="rect">
            <a:avLst/>
          </a:prstGeom>
          <a:solidFill>
            <a:schemeClr val="lt1"/>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4" name="Google Shape;1064;p16"/>
          <p:cNvSpPr/>
          <p:nvPr/>
        </p:nvSpPr>
        <p:spPr>
          <a:xfrm>
            <a:off x="-1" y="1394980"/>
            <a:ext cx="6086007" cy="609390"/>
          </a:xfrm>
          <a:prstGeom prst="rect">
            <a:avLst/>
          </a:prstGeom>
          <a:solidFill>
            <a:schemeClr val="lt1"/>
          </a:solidFill>
          <a:ln cap="flat" cmpd="sng" w="12700">
            <a:solidFill>
              <a:schemeClr val="lt1"/>
            </a:solidFill>
            <a:prstDash val="solid"/>
            <a:miter lim="800000"/>
            <a:headEnd len="sm" w="sm" type="none"/>
            <a:tailEnd len="sm" w="sm" type="none"/>
          </a:ln>
          <a:effectLst>
            <a:outerShdw blurRad="50800" rotWithShape="0" algn="t" dir="5400000" dist="38100">
              <a:srgbClr val="EA4A2A">
                <a:alpha val="9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3F3F3F"/>
                </a:solidFill>
                <a:latin typeface="Calibri"/>
                <a:ea typeface="Calibri"/>
                <a:cs typeface="Calibri"/>
                <a:sym typeface="Calibri"/>
              </a:rPr>
              <a:t>Buying</a:t>
            </a:r>
            <a:endParaRPr/>
          </a:p>
        </p:txBody>
      </p:sp>
      <p:sp>
        <p:nvSpPr>
          <p:cNvPr id="1065" name="Google Shape;1065;p16"/>
          <p:cNvSpPr/>
          <p:nvPr/>
        </p:nvSpPr>
        <p:spPr>
          <a:xfrm>
            <a:off x="6094832" y="1394980"/>
            <a:ext cx="6118045" cy="60939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3F3F3F"/>
                </a:solidFill>
                <a:latin typeface="Calibri"/>
                <a:ea typeface="Calibri"/>
                <a:cs typeface="Calibri"/>
                <a:sym typeface="Calibri"/>
              </a:rPr>
              <a:t>Posts</a:t>
            </a:r>
            <a:endParaRPr/>
          </a:p>
        </p:txBody>
      </p:sp>
      <p:sp>
        <p:nvSpPr>
          <p:cNvPr id="1066" name="Google Shape;1066;p16"/>
          <p:cNvSpPr/>
          <p:nvPr/>
        </p:nvSpPr>
        <p:spPr>
          <a:xfrm>
            <a:off x="0"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7" name="Google Shape;1067;p16"/>
          <p:cNvSpPr/>
          <p:nvPr/>
        </p:nvSpPr>
        <p:spPr>
          <a:xfrm>
            <a:off x="3043003"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8" name="Google Shape;1068;p16"/>
          <p:cNvSpPr/>
          <p:nvPr/>
        </p:nvSpPr>
        <p:spPr>
          <a:xfrm>
            <a:off x="6086006"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9" name="Google Shape;1069;p16"/>
          <p:cNvSpPr/>
          <p:nvPr/>
        </p:nvSpPr>
        <p:spPr>
          <a:xfrm>
            <a:off x="9129009"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0" name="Google Shape;1070;p16"/>
          <p:cNvSpPr/>
          <p:nvPr/>
        </p:nvSpPr>
        <p:spPr>
          <a:xfrm>
            <a:off x="5851477"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1" name="Google Shape;1071;p16"/>
          <p:cNvSpPr/>
          <p:nvPr/>
        </p:nvSpPr>
        <p:spPr>
          <a:xfrm>
            <a:off x="6668599" y="5816183"/>
            <a:ext cx="466720" cy="74951"/>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2" name="Google Shape;1072;p16"/>
          <p:cNvSpPr/>
          <p:nvPr/>
        </p:nvSpPr>
        <p:spPr>
          <a:xfrm>
            <a:off x="5384757" y="5807558"/>
            <a:ext cx="466720" cy="74951"/>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A4A2A"/>
              </a:solidFill>
              <a:latin typeface="Calibri"/>
              <a:ea typeface="Calibri"/>
              <a:cs typeface="Calibri"/>
              <a:sym typeface="Calibri"/>
            </a:endParaRPr>
          </a:p>
        </p:txBody>
      </p:sp>
      <p:sp>
        <p:nvSpPr>
          <p:cNvPr id="1073" name="Google Shape;1073;p16"/>
          <p:cNvSpPr/>
          <p:nvPr/>
        </p:nvSpPr>
        <p:spPr>
          <a:xfrm>
            <a:off x="6248874"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copy icon transparent background" id="1074" name="Google Shape;1074;p16"/>
          <p:cNvPicPr preferRelativeResize="0"/>
          <p:nvPr/>
        </p:nvPicPr>
        <p:blipFill rotWithShape="1">
          <a:blip r:embed="rId3">
            <a:alphaModFix/>
          </a:blip>
          <a:srcRect b="0" l="0" r="0" t="0"/>
          <a:stretch/>
        </p:blipFill>
        <p:spPr>
          <a:xfrm>
            <a:off x="3077455" y="6136366"/>
            <a:ext cx="756809" cy="542922"/>
          </a:xfrm>
          <a:prstGeom prst="rect">
            <a:avLst/>
          </a:prstGeom>
          <a:noFill/>
          <a:ln>
            <a:noFill/>
          </a:ln>
        </p:spPr>
      </p:pic>
      <p:pic>
        <p:nvPicPr>
          <p:cNvPr descr="Image result for notitfication icon transparent background" id="1075" name="Google Shape;1075;p16"/>
          <p:cNvPicPr preferRelativeResize="0"/>
          <p:nvPr/>
        </p:nvPicPr>
        <p:blipFill rotWithShape="1">
          <a:blip r:embed="rId4">
            <a:alphaModFix/>
          </a:blip>
          <a:srcRect b="0" l="0" r="0" t="0"/>
          <a:stretch/>
        </p:blipFill>
        <p:spPr>
          <a:xfrm>
            <a:off x="7629374" y="6181407"/>
            <a:ext cx="593670" cy="492002"/>
          </a:xfrm>
          <a:prstGeom prst="rect">
            <a:avLst/>
          </a:prstGeom>
          <a:noFill/>
          <a:ln>
            <a:noFill/>
          </a:ln>
        </p:spPr>
      </p:pic>
      <p:pic>
        <p:nvPicPr>
          <p:cNvPr descr="Image result for profile icon transparent background" id="1076" name="Google Shape;1076;p16"/>
          <p:cNvPicPr preferRelativeResize="0"/>
          <p:nvPr/>
        </p:nvPicPr>
        <p:blipFill rotWithShape="1">
          <a:blip r:embed="rId5">
            <a:alphaModFix/>
          </a:blip>
          <a:srcRect b="0" l="0" r="0" t="0"/>
          <a:stretch/>
        </p:blipFill>
        <p:spPr>
          <a:xfrm>
            <a:off x="10148303" y="6085212"/>
            <a:ext cx="747712" cy="684392"/>
          </a:xfrm>
          <a:prstGeom prst="rect">
            <a:avLst/>
          </a:prstGeom>
          <a:noFill/>
          <a:ln>
            <a:noFill/>
          </a:ln>
        </p:spPr>
      </p:pic>
      <p:pic>
        <p:nvPicPr>
          <p:cNvPr descr="Image result for scan icon transparent background" id="1077" name="Google Shape;1077;p16"/>
          <p:cNvPicPr preferRelativeResize="0"/>
          <p:nvPr/>
        </p:nvPicPr>
        <p:blipFill rotWithShape="1">
          <a:blip r:embed="rId6">
            <a:alphaModFix/>
          </a:blip>
          <a:srcRect b="0" l="0" r="0" t="0"/>
          <a:stretch/>
        </p:blipFill>
        <p:spPr>
          <a:xfrm>
            <a:off x="5497425" y="6034864"/>
            <a:ext cx="756809" cy="745927"/>
          </a:xfrm>
          <a:prstGeom prst="rect">
            <a:avLst/>
          </a:prstGeom>
          <a:noFill/>
          <a:ln>
            <a:noFill/>
          </a:ln>
        </p:spPr>
      </p:pic>
      <p:grpSp>
        <p:nvGrpSpPr>
          <p:cNvPr id="1078" name="Google Shape;1078;p16"/>
          <p:cNvGrpSpPr/>
          <p:nvPr/>
        </p:nvGrpSpPr>
        <p:grpSpPr>
          <a:xfrm>
            <a:off x="1" y="0"/>
            <a:ext cx="12192000" cy="1377863"/>
            <a:chOff x="0" y="0"/>
            <a:chExt cx="12325611" cy="1377863"/>
          </a:xfrm>
        </p:grpSpPr>
        <p:sp>
          <p:nvSpPr>
            <p:cNvPr id="1079" name="Google Shape;1079;p16"/>
            <p:cNvSpPr/>
            <p:nvPr/>
          </p:nvSpPr>
          <p:spPr>
            <a:xfrm>
              <a:off x="0" y="121769"/>
              <a:ext cx="1742790" cy="307460"/>
            </a:xfrm>
            <a:custGeom>
              <a:rect b="b" l="l" r="r" t="t"/>
              <a:pathLst>
                <a:path extrusionOk="0" h="307460" w="1742790">
                  <a:moveTo>
                    <a:pt x="39331" y="0"/>
                  </a:moveTo>
                  <a:lnTo>
                    <a:pt x="1416196" y="0"/>
                  </a:lnTo>
                  <a:cubicBezTo>
                    <a:pt x="1596551" y="0"/>
                    <a:pt x="1742790" y="68823"/>
                    <a:pt x="1742790" y="153730"/>
                  </a:cubicBezTo>
                  <a:cubicBezTo>
                    <a:pt x="1742790" y="238637"/>
                    <a:pt x="1596551" y="307460"/>
                    <a:pt x="1416196" y="307460"/>
                  </a:cubicBezTo>
                  <a:lnTo>
                    <a:pt x="39331" y="307460"/>
                  </a:lnTo>
                  <a:lnTo>
                    <a:pt x="0" y="303722"/>
                  </a:lnTo>
                  <a:lnTo>
                    <a:pt x="0" y="3738"/>
                  </a:lnTo>
                  <a:lnTo>
                    <a:pt x="39331" y="0"/>
                  </a:lnTo>
                  <a:close/>
                </a:path>
              </a:pathLst>
            </a:custGeom>
            <a:solidFill>
              <a:schemeClr val="lt1"/>
            </a:solidFill>
            <a:ln cap="flat" cmpd="sng" w="12700">
              <a:solidFill>
                <a:srgbClr val="EA4A2A"/>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Start Selling &gt;</a:t>
              </a:r>
              <a:endParaRPr/>
            </a:p>
          </p:txBody>
        </p:sp>
        <p:sp>
          <p:nvSpPr>
            <p:cNvPr id="1080" name="Google Shape;1080;p16"/>
            <p:cNvSpPr/>
            <p:nvPr/>
          </p:nvSpPr>
          <p:spPr>
            <a:xfrm>
              <a:off x="0" y="0"/>
              <a:ext cx="12325611" cy="1377863"/>
            </a:xfrm>
            <a:custGeom>
              <a:rect b="b" l="l" r="r" t="t"/>
              <a:pathLst>
                <a:path extrusionOk="0" h="1377863" w="12325611">
                  <a:moveTo>
                    <a:pt x="0" y="0"/>
                  </a:moveTo>
                  <a:lnTo>
                    <a:pt x="12325611" y="0"/>
                  </a:lnTo>
                  <a:lnTo>
                    <a:pt x="12325611" y="1377863"/>
                  </a:lnTo>
                  <a:lnTo>
                    <a:pt x="0" y="1377863"/>
                  </a:lnTo>
                  <a:lnTo>
                    <a:pt x="0" y="425491"/>
                  </a:lnTo>
                  <a:lnTo>
                    <a:pt x="39331" y="429229"/>
                  </a:lnTo>
                  <a:lnTo>
                    <a:pt x="1416196" y="429229"/>
                  </a:lnTo>
                  <a:cubicBezTo>
                    <a:pt x="1596551" y="429229"/>
                    <a:pt x="1742790" y="360406"/>
                    <a:pt x="1742790" y="275499"/>
                  </a:cubicBezTo>
                  <a:cubicBezTo>
                    <a:pt x="1742790" y="190592"/>
                    <a:pt x="1596551" y="121769"/>
                    <a:pt x="1416196" y="121769"/>
                  </a:cubicBezTo>
                  <a:lnTo>
                    <a:pt x="39331" y="121769"/>
                  </a:lnTo>
                  <a:lnTo>
                    <a:pt x="0" y="125507"/>
                  </a:lnTo>
                  <a:lnTo>
                    <a:pt x="0" y="0"/>
                  </a:lnTo>
                  <a:close/>
                </a:path>
              </a:pathLst>
            </a:custGeom>
            <a:solidFill>
              <a:srgbClr val="EA4A2A"/>
            </a:solidFill>
            <a:ln cap="flat" cmpd="sng" w="12700">
              <a:solidFill>
                <a:srgbClr val="EA4A2A"/>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81" name="Google Shape;1081;p16"/>
          <p:cNvSpPr/>
          <p:nvPr/>
        </p:nvSpPr>
        <p:spPr>
          <a:xfrm>
            <a:off x="4946653" y="5816183"/>
            <a:ext cx="466720" cy="74951"/>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2" name="Google Shape;1082;p16">
            <a:hlinkClick action="ppaction://hlinksldjump" r:id="rId7"/>
          </p:cNvPr>
          <p:cNvSpPr/>
          <p:nvPr/>
        </p:nvSpPr>
        <p:spPr>
          <a:xfrm>
            <a:off x="547698" y="6026046"/>
            <a:ext cx="121930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dk1"/>
                </a:solidFill>
                <a:latin typeface="Arial Black"/>
                <a:ea typeface="Arial Black"/>
                <a:cs typeface="Arial Black"/>
                <a:sym typeface="Arial Black"/>
              </a:rPr>
              <a:t>G.#</a:t>
            </a:r>
            <a:endParaRPr/>
          </a:p>
        </p:txBody>
      </p:sp>
      <p:sp>
        <p:nvSpPr>
          <p:cNvPr id="1083" name="Google Shape;1083;p16"/>
          <p:cNvSpPr/>
          <p:nvPr/>
        </p:nvSpPr>
        <p:spPr>
          <a:xfrm>
            <a:off x="336009" y="520285"/>
            <a:ext cx="1005112" cy="734518"/>
          </a:xfrm>
          <a:prstGeom prst="ellipse">
            <a:avLst/>
          </a:prstGeom>
          <a:solidFill>
            <a:schemeClr val="lt1"/>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A4A2A"/>
                </a:solidFill>
                <a:latin typeface="Calibri"/>
                <a:ea typeface="Calibri"/>
                <a:cs typeface="Calibri"/>
                <a:sym typeface="Calibri"/>
              </a:rPr>
              <a:t>G.4</a:t>
            </a:r>
            <a:endParaRPr/>
          </a:p>
        </p:txBody>
      </p:sp>
      <p:sp>
        <p:nvSpPr>
          <p:cNvPr id="1084" name="Google Shape;1084;p16"/>
          <p:cNvSpPr txBox="1"/>
          <p:nvPr/>
        </p:nvSpPr>
        <p:spPr>
          <a:xfrm>
            <a:off x="1521501" y="550998"/>
            <a:ext cx="22287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Group no.</a:t>
            </a:r>
            <a:endParaRPr/>
          </a:p>
        </p:txBody>
      </p:sp>
      <p:sp>
        <p:nvSpPr>
          <p:cNvPr id="1085" name="Google Shape;1085;p16"/>
          <p:cNvSpPr/>
          <p:nvPr/>
        </p:nvSpPr>
        <p:spPr>
          <a:xfrm>
            <a:off x="1521501" y="899435"/>
            <a:ext cx="1733897" cy="195209"/>
          </a:xfrm>
          <a:prstGeom prst="flowChartTermina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EA4A2A"/>
                </a:solidFill>
                <a:latin typeface="Calibri"/>
                <a:ea typeface="Calibri"/>
                <a:cs typeface="Calibri"/>
                <a:sym typeface="Calibri"/>
              </a:rPr>
              <a:t>Classic Member  &gt;</a:t>
            </a:r>
            <a:endParaRPr/>
          </a:p>
        </p:txBody>
      </p:sp>
      <p:sp>
        <p:nvSpPr>
          <p:cNvPr id="1086" name="Google Shape;1086;p16"/>
          <p:cNvSpPr txBox="1"/>
          <p:nvPr/>
        </p:nvSpPr>
        <p:spPr>
          <a:xfrm>
            <a:off x="1521501" y="1094644"/>
            <a:ext cx="23127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Calibri"/>
                <a:ea typeface="Calibri"/>
                <a:cs typeface="Calibri"/>
                <a:sym typeface="Calibri"/>
              </a:rPr>
              <a:t>Followers 456   Following 48</a:t>
            </a:r>
            <a:endParaRPr/>
          </a:p>
        </p:txBody>
      </p:sp>
      <p:grpSp>
        <p:nvGrpSpPr>
          <p:cNvPr id="1087" name="Google Shape;1087;p16"/>
          <p:cNvGrpSpPr/>
          <p:nvPr/>
        </p:nvGrpSpPr>
        <p:grpSpPr>
          <a:xfrm>
            <a:off x="1862354" y="2077876"/>
            <a:ext cx="663880" cy="479303"/>
            <a:chOff x="2968667" y="1338498"/>
            <a:chExt cx="801667" cy="577985"/>
          </a:xfrm>
        </p:grpSpPr>
        <p:sp>
          <p:nvSpPr>
            <p:cNvPr id="1088" name="Google Shape;1088;p16"/>
            <p:cNvSpPr/>
            <p:nvPr/>
          </p:nvSpPr>
          <p:spPr>
            <a:xfrm>
              <a:off x="3432132" y="1659698"/>
              <a:ext cx="338202" cy="100208"/>
            </a:xfrm>
            <a:custGeom>
              <a:rect b="b" l="l" r="r" t="t"/>
              <a:pathLst>
                <a:path extrusionOk="0" h="100208" w="338202">
                  <a:moveTo>
                    <a:pt x="108820" y="0"/>
                  </a:moveTo>
                  <a:lnTo>
                    <a:pt x="338202" y="0"/>
                  </a:lnTo>
                  <a:lnTo>
                    <a:pt x="338202" y="100208"/>
                  </a:lnTo>
                  <a:lnTo>
                    <a:pt x="108820" y="100208"/>
                  </a:lnTo>
                  <a:cubicBezTo>
                    <a:pt x="48726" y="100208"/>
                    <a:pt x="0" y="77777"/>
                    <a:pt x="0" y="50104"/>
                  </a:cubicBezTo>
                  <a:cubicBezTo>
                    <a:pt x="0" y="22431"/>
                    <a:pt x="48726" y="0"/>
                    <a:pt x="108820" y="0"/>
                  </a:cubicBez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9" name="Google Shape;1089;p16"/>
            <p:cNvSpPr/>
            <p:nvPr/>
          </p:nvSpPr>
          <p:spPr>
            <a:xfrm>
              <a:off x="2968667" y="1402915"/>
              <a:ext cx="801666" cy="513567"/>
            </a:xfrm>
            <a:custGeom>
              <a:rect b="b" l="l" r="r" t="t"/>
              <a:pathLst>
                <a:path extrusionOk="0" h="513567" w="801666">
                  <a:moveTo>
                    <a:pt x="0" y="0"/>
                  </a:moveTo>
                  <a:lnTo>
                    <a:pt x="801666" y="0"/>
                  </a:lnTo>
                  <a:lnTo>
                    <a:pt x="801666" y="256783"/>
                  </a:lnTo>
                  <a:lnTo>
                    <a:pt x="572284" y="256783"/>
                  </a:lnTo>
                  <a:cubicBezTo>
                    <a:pt x="512190" y="256783"/>
                    <a:pt x="463464" y="279214"/>
                    <a:pt x="463464" y="306887"/>
                  </a:cubicBezTo>
                  <a:cubicBezTo>
                    <a:pt x="463464" y="334560"/>
                    <a:pt x="512190" y="356991"/>
                    <a:pt x="572284" y="356991"/>
                  </a:cubicBezTo>
                  <a:lnTo>
                    <a:pt x="801666" y="356991"/>
                  </a:lnTo>
                  <a:lnTo>
                    <a:pt x="801666" y="513567"/>
                  </a:lnTo>
                  <a:lnTo>
                    <a:pt x="0" y="513567"/>
                  </a:lnTo>
                  <a:lnTo>
                    <a:pt x="0"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090" name="Google Shape;1090;p16"/>
            <p:cNvCxnSpPr/>
            <p:nvPr/>
          </p:nvCxnSpPr>
          <p:spPr>
            <a:xfrm rot="10800000">
              <a:off x="3169085" y="1528175"/>
              <a:ext cx="601249" cy="0"/>
            </a:xfrm>
            <a:prstGeom prst="straightConnector1">
              <a:avLst/>
            </a:prstGeom>
            <a:noFill/>
            <a:ln cap="flat" cmpd="sng" w="19050">
              <a:solidFill>
                <a:srgbClr val="3F3F3F"/>
              </a:solidFill>
              <a:prstDash val="solid"/>
              <a:miter lim="800000"/>
              <a:headEnd len="sm" w="sm" type="none"/>
              <a:tailEnd len="sm" w="sm" type="none"/>
            </a:ln>
          </p:spPr>
        </p:cxnSp>
        <p:sp>
          <p:nvSpPr>
            <p:cNvPr id="1091" name="Google Shape;1091;p16"/>
            <p:cNvSpPr/>
            <p:nvPr/>
          </p:nvSpPr>
          <p:spPr>
            <a:xfrm rot="-1966068">
              <a:off x="3330328" y="1417857"/>
              <a:ext cx="364050" cy="240798"/>
            </a:xfrm>
            <a:custGeom>
              <a:rect b="b" l="l" r="r" t="t"/>
              <a:pathLst>
                <a:path extrusionOk="0" h="391171" w="964504">
                  <a:moveTo>
                    <a:pt x="0" y="0"/>
                  </a:moveTo>
                  <a:lnTo>
                    <a:pt x="964504" y="0"/>
                  </a:lnTo>
                  <a:lnTo>
                    <a:pt x="955285" y="391171"/>
                  </a:lnTo>
                  <a:lnTo>
                    <a:pt x="0" y="0"/>
                  </a:lnTo>
                  <a:close/>
                </a:path>
              </a:pathLst>
            </a:cu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92" name="Google Shape;1092;p16"/>
          <p:cNvGrpSpPr/>
          <p:nvPr/>
        </p:nvGrpSpPr>
        <p:grpSpPr>
          <a:xfrm>
            <a:off x="4457933" y="2131295"/>
            <a:ext cx="663880" cy="425884"/>
            <a:chOff x="3795386" y="1816274"/>
            <a:chExt cx="663880" cy="425884"/>
          </a:xfrm>
        </p:grpSpPr>
        <p:sp>
          <p:nvSpPr>
            <p:cNvPr id="1093" name="Google Shape;1093;p16"/>
            <p:cNvSpPr/>
            <p:nvPr/>
          </p:nvSpPr>
          <p:spPr>
            <a:xfrm>
              <a:off x="3795386" y="1816274"/>
              <a:ext cx="663880" cy="162838"/>
            </a:xfrm>
            <a:custGeom>
              <a:rect b="b" l="l" r="r" t="t"/>
              <a:pathLst>
                <a:path extrusionOk="0" h="162838" w="663880">
                  <a:moveTo>
                    <a:pt x="100208" y="0"/>
                  </a:moveTo>
                  <a:lnTo>
                    <a:pt x="551146" y="0"/>
                  </a:lnTo>
                  <a:lnTo>
                    <a:pt x="663880" y="162838"/>
                  </a:lnTo>
                  <a:lnTo>
                    <a:pt x="0" y="162838"/>
                  </a:lnTo>
                  <a:lnTo>
                    <a:pt x="100208"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4" name="Google Shape;1094;p16"/>
            <p:cNvSpPr/>
            <p:nvPr/>
          </p:nvSpPr>
          <p:spPr>
            <a:xfrm>
              <a:off x="3795386" y="1979112"/>
              <a:ext cx="663880" cy="263046"/>
            </a:xfrm>
            <a:prstGeom prst="rect">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5" name="Google Shape;1095;p16"/>
            <p:cNvSpPr/>
            <p:nvPr/>
          </p:nvSpPr>
          <p:spPr>
            <a:xfrm>
              <a:off x="4033381" y="1816274"/>
              <a:ext cx="187889" cy="425884"/>
            </a:xfrm>
            <a:custGeom>
              <a:rect b="b" l="l" r="r" t="t"/>
              <a:pathLst>
                <a:path extrusionOk="0" h="901873" w="375781">
                  <a:moveTo>
                    <a:pt x="0" y="0"/>
                  </a:moveTo>
                  <a:lnTo>
                    <a:pt x="375781" y="0"/>
                  </a:lnTo>
                  <a:lnTo>
                    <a:pt x="375781" y="901873"/>
                  </a:lnTo>
                  <a:lnTo>
                    <a:pt x="200416" y="626301"/>
                  </a:lnTo>
                  <a:lnTo>
                    <a:pt x="0" y="901873"/>
                  </a:lnTo>
                  <a:lnTo>
                    <a:pt x="0"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96" name="Google Shape;1096;p16"/>
          <p:cNvGrpSpPr/>
          <p:nvPr/>
        </p:nvGrpSpPr>
        <p:grpSpPr>
          <a:xfrm>
            <a:off x="6668599" y="2160317"/>
            <a:ext cx="784387" cy="450937"/>
            <a:chOff x="1878904" y="1002082"/>
            <a:chExt cx="1014609" cy="450937"/>
          </a:xfrm>
        </p:grpSpPr>
        <p:sp>
          <p:nvSpPr>
            <p:cNvPr id="1097" name="Google Shape;1097;p16"/>
            <p:cNvSpPr/>
            <p:nvPr/>
          </p:nvSpPr>
          <p:spPr>
            <a:xfrm>
              <a:off x="1878904" y="1002082"/>
              <a:ext cx="739036" cy="413359"/>
            </a:xfrm>
            <a:prstGeom prst="rect">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8" name="Google Shape;1098;p16"/>
            <p:cNvSpPr/>
            <p:nvPr/>
          </p:nvSpPr>
          <p:spPr>
            <a:xfrm>
              <a:off x="2617940" y="1164921"/>
              <a:ext cx="275573" cy="250520"/>
            </a:xfrm>
            <a:custGeom>
              <a:rect b="b" l="l" r="r" t="t"/>
              <a:pathLst>
                <a:path extrusionOk="0" h="250520" w="275573">
                  <a:moveTo>
                    <a:pt x="12526" y="0"/>
                  </a:moveTo>
                  <a:lnTo>
                    <a:pt x="200417" y="12526"/>
                  </a:lnTo>
                  <a:lnTo>
                    <a:pt x="275573" y="250520"/>
                  </a:lnTo>
                  <a:lnTo>
                    <a:pt x="0" y="250520"/>
                  </a:lnTo>
                  <a:lnTo>
                    <a:pt x="12526"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099" name="Google Shape;1099;p16"/>
            <p:cNvCxnSpPr/>
            <p:nvPr/>
          </p:nvCxnSpPr>
          <p:spPr>
            <a:xfrm>
              <a:off x="2617940" y="1290181"/>
              <a:ext cx="137786" cy="0"/>
            </a:xfrm>
            <a:prstGeom prst="straightConnector1">
              <a:avLst/>
            </a:prstGeom>
            <a:noFill/>
            <a:ln cap="flat" cmpd="sng" w="19050">
              <a:solidFill>
                <a:srgbClr val="3F3F3F"/>
              </a:solidFill>
              <a:prstDash val="solid"/>
              <a:miter lim="800000"/>
              <a:headEnd len="sm" w="sm" type="none"/>
              <a:tailEnd len="sm" w="sm" type="none"/>
            </a:ln>
          </p:spPr>
        </p:cxnSp>
        <p:sp>
          <p:nvSpPr>
            <p:cNvPr id="1100" name="Google Shape;1100;p16"/>
            <p:cNvSpPr/>
            <p:nvPr/>
          </p:nvSpPr>
          <p:spPr>
            <a:xfrm>
              <a:off x="1997903" y="1361579"/>
              <a:ext cx="91440" cy="91440"/>
            </a:xfrm>
            <a:prstGeom prst="ellipse">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1" name="Google Shape;1101;p16"/>
            <p:cNvSpPr/>
            <p:nvPr/>
          </p:nvSpPr>
          <p:spPr>
            <a:xfrm>
              <a:off x="2710006" y="1355524"/>
              <a:ext cx="91440" cy="91440"/>
            </a:xfrm>
            <a:prstGeom prst="ellipse">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102" name="Google Shape;1102;p16"/>
          <p:cNvGrpSpPr/>
          <p:nvPr/>
        </p:nvGrpSpPr>
        <p:grpSpPr>
          <a:xfrm>
            <a:off x="9236499" y="2138915"/>
            <a:ext cx="709340" cy="493742"/>
            <a:chOff x="2931090" y="1490597"/>
            <a:chExt cx="1302707" cy="1002082"/>
          </a:xfrm>
        </p:grpSpPr>
        <p:sp>
          <p:nvSpPr>
            <p:cNvPr id="1103" name="Google Shape;1103;p16"/>
            <p:cNvSpPr/>
            <p:nvPr/>
          </p:nvSpPr>
          <p:spPr>
            <a:xfrm>
              <a:off x="2931090" y="1490597"/>
              <a:ext cx="1302707" cy="1002082"/>
            </a:xfrm>
            <a:prstGeom prst="ellipse">
              <a:avLst/>
            </a:prstGeom>
            <a:solidFill>
              <a:schemeClr val="lt1"/>
            </a:solidFill>
            <a:ln cap="flat" cmpd="sng" w="2857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4" name="Google Shape;1104;p16"/>
            <p:cNvSpPr/>
            <p:nvPr/>
          </p:nvSpPr>
          <p:spPr>
            <a:xfrm>
              <a:off x="3237977" y="1678488"/>
              <a:ext cx="688932" cy="601249"/>
            </a:xfrm>
            <a:prstGeom prst="star5">
              <a:avLst>
                <a:gd fmla="val 19098" name="adj"/>
                <a:gd fmla="val 105146" name="hf"/>
                <a:gd fmla="val 110557" name="vf"/>
              </a:avLst>
            </a:prstGeom>
            <a:solidFill>
              <a:schemeClr val="lt1"/>
            </a:solidFill>
            <a:ln cap="flat" cmpd="sng" w="2857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05" name="Google Shape;1105;p16">
            <a:hlinkClick action="ppaction://hlinksldjump" r:id="rId8"/>
          </p:cNvPr>
          <p:cNvSpPr txBox="1"/>
          <p:nvPr/>
        </p:nvSpPr>
        <p:spPr>
          <a:xfrm>
            <a:off x="1723899" y="2562248"/>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Pay</a:t>
            </a:r>
            <a:endParaRPr/>
          </a:p>
        </p:txBody>
      </p:sp>
      <p:sp>
        <p:nvSpPr>
          <p:cNvPr id="1106" name="Google Shape;1106;p16">
            <a:hlinkClick action="ppaction://hlinksldjump" r:id="rId9"/>
          </p:cNvPr>
          <p:cNvSpPr txBox="1"/>
          <p:nvPr/>
        </p:nvSpPr>
        <p:spPr>
          <a:xfrm>
            <a:off x="9203055" y="256063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Rate</a:t>
            </a:r>
            <a:endParaRPr/>
          </a:p>
        </p:txBody>
      </p:sp>
      <p:sp>
        <p:nvSpPr>
          <p:cNvPr id="1107" name="Google Shape;1107;p16">
            <a:hlinkClick action="ppaction://hlinksldjump" r:id="rId10"/>
          </p:cNvPr>
          <p:cNvSpPr txBox="1"/>
          <p:nvPr/>
        </p:nvSpPr>
        <p:spPr>
          <a:xfrm>
            <a:off x="6573885" y="260775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Receive</a:t>
            </a:r>
            <a:endParaRPr/>
          </a:p>
        </p:txBody>
      </p:sp>
      <p:sp>
        <p:nvSpPr>
          <p:cNvPr id="1108" name="Google Shape;1108;p16">
            <a:hlinkClick action="ppaction://hlinksldjump" r:id="rId11"/>
          </p:cNvPr>
          <p:cNvSpPr txBox="1"/>
          <p:nvPr/>
        </p:nvSpPr>
        <p:spPr>
          <a:xfrm>
            <a:off x="4299013" y="256063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EA4A2A"/>
                </a:solidFill>
                <a:latin typeface="Calibri"/>
                <a:ea typeface="Calibri"/>
                <a:cs typeface="Calibri"/>
                <a:sym typeface="Calibri"/>
              </a:rPr>
              <a:t>To Ship</a:t>
            </a:r>
            <a:endParaRPr/>
          </a:p>
        </p:txBody>
      </p:sp>
      <p:sp>
        <p:nvSpPr>
          <p:cNvPr id="1109" name="Google Shape;1109;p16"/>
          <p:cNvSpPr/>
          <p:nvPr/>
        </p:nvSpPr>
        <p:spPr>
          <a:xfrm>
            <a:off x="2339687" y="1953824"/>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4</a:t>
            </a:r>
            <a:endParaRPr/>
          </a:p>
        </p:txBody>
      </p:sp>
      <p:sp>
        <p:nvSpPr>
          <p:cNvPr id="1110" name="Google Shape;1110;p16"/>
          <p:cNvSpPr/>
          <p:nvPr/>
        </p:nvSpPr>
        <p:spPr>
          <a:xfrm>
            <a:off x="9711287" y="2005186"/>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8</a:t>
            </a:r>
            <a:endParaRPr/>
          </a:p>
        </p:txBody>
      </p:sp>
      <p:sp>
        <p:nvSpPr>
          <p:cNvPr id="1111" name="Google Shape;1111;p16"/>
          <p:cNvSpPr/>
          <p:nvPr/>
        </p:nvSpPr>
        <p:spPr>
          <a:xfrm>
            <a:off x="7070936" y="1982136"/>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6</a:t>
            </a:r>
            <a:endParaRPr/>
          </a:p>
        </p:txBody>
      </p:sp>
      <p:sp>
        <p:nvSpPr>
          <p:cNvPr id="1112" name="Google Shape;1112;p16"/>
          <p:cNvSpPr/>
          <p:nvPr/>
        </p:nvSpPr>
        <p:spPr>
          <a:xfrm>
            <a:off x="4877440" y="1988029"/>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2</a:t>
            </a:r>
            <a:endParaRPr/>
          </a:p>
        </p:txBody>
      </p:sp>
      <p:sp>
        <p:nvSpPr>
          <p:cNvPr id="1113" name="Google Shape;1113;p16"/>
          <p:cNvSpPr/>
          <p:nvPr/>
        </p:nvSpPr>
        <p:spPr>
          <a:xfrm>
            <a:off x="336009" y="3093928"/>
            <a:ext cx="11519982" cy="1313374"/>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4" name="Google Shape;1114;p16"/>
          <p:cNvSpPr/>
          <p:nvPr/>
        </p:nvSpPr>
        <p:spPr>
          <a:xfrm>
            <a:off x="336009" y="4536899"/>
            <a:ext cx="11519982" cy="1313374"/>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5" name="Google Shape;1115;p16"/>
          <p:cNvSpPr/>
          <p:nvPr/>
        </p:nvSpPr>
        <p:spPr>
          <a:xfrm>
            <a:off x="547698" y="3160768"/>
            <a:ext cx="1480627" cy="1145410"/>
          </a:xfrm>
          <a:prstGeom prst="rect">
            <a:avLst/>
          </a:prstGeom>
          <a:blipFill rotWithShape="1">
            <a:blip r:embed="rId12">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6" name="Google Shape;1116;p16"/>
          <p:cNvSpPr/>
          <p:nvPr/>
        </p:nvSpPr>
        <p:spPr>
          <a:xfrm>
            <a:off x="547698" y="4617946"/>
            <a:ext cx="1480627" cy="1145410"/>
          </a:xfrm>
          <a:prstGeom prst="rect">
            <a:avLst/>
          </a:prstGeom>
          <a:blipFill rotWithShape="1">
            <a:blip r:embed="rId13">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7" name="Google Shape;1117;p16"/>
          <p:cNvSpPr/>
          <p:nvPr/>
        </p:nvSpPr>
        <p:spPr>
          <a:xfrm>
            <a:off x="8966224" y="3804252"/>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Contact Seller</a:t>
            </a:r>
            <a:endParaRPr/>
          </a:p>
        </p:txBody>
      </p:sp>
      <p:sp>
        <p:nvSpPr>
          <p:cNvPr id="1118" name="Google Shape;1118;p16"/>
          <p:cNvSpPr/>
          <p:nvPr/>
        </p:nvSpPr>
        <p:spPr>
          <a:xfrm>
            <a:off x="8966224" y="5275851"/>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Contact Seller</a:t>
            </a:r>
            <a:endParaRPr/>
          </a:p>
        </p:txBody>
      </p:sp>
      <p:sp>
        <p:nvSpPr>
          <p:cNvPr id="1119" name="Google Shape;1119;p16"/>
          <p:cNvSpPr txBox="1"/>
          <p:nvPr/>
        </p:nvSpPr>
        <p:spPr>
          <a:xfrm>
            <a:off x="2065781" y="3121187"/>
            <a:ext cx="6497136"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Lorem ipsum dolor sit amet, consectetur adipiscing elit, sed do eiusmod tempor incididunt ut labore et dolore magna aliqua. Ut enim ad minim veniam, quis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1120" name="Google Shape;1120;p16"/>
          <p:cNvSpPr txBox="1"/>
          <p:nvPr/>
        </p:nvSpPr>
        <p:spPr>
          <a:xfrm>
            <a:off x="2090532" y="4538586"/>
            <a:ext cx="6497136"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quisLorem ipsum dolor sit amet, consectetur adipiscing elit, sed do eiusmod tempor incididunt ut labore et dolore magna aliqua. Ut enim ad minim veniam, quis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grpSp>
        <p:nvGrpSpPr>
          <p:cNvPr id="1121" name="Google Shape;1121;p16"/>
          <p:cNvGrpSpPr/>
          <p:nvPr/>
        </p:nvGrpSpPr>
        <p:grpSpPr>
          <a:xfrm>
            <a:off x="11443235" y="456669"/>
            <a:ext cx="494676" cy="269824"/>
            <a:chOff x="11182662" y="269822"/>
            <a:chExt cx="494676" cy="269824"/>
          </a:xfrm>
        </p:grpSpPr>
        <p:sp>
          <p:nvSpPr>
            <p:cNvPr id="1122" name="Google Shape;1122;p16"/>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3" name="Google Shape;1123;p16"/>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sp>
        <p:nvSpPr>
          <p:cNvPr id="1124" name="Google Shape;1124;p16"/>
          <p:cNvSpPr/>
          <p:nvPr/>
        </p:nvSpPr>
        <p:spPr>
          <a:xfrm>
            <a:off x="4090837" y="390627"/>
            <a:ext cx="6100828"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1125" name="Google Shape;1125;p16"/>
          <p:cNvPicPr preferRelativeResize="0"/>
          <p:nvPr/>
        </p:nvPicPr>
        <p:blipFill rotWithShape="1">
          <a:blip r:embed="rId14">
            <a:alphaModFix/>
          </a:blip>
          <a:srcRect b="0" l="0" r="0" t="0"/>
          <a:stretch/>
        </p:blipFill>
        <p:spPr>
          <a:xfrm>
            <a:off x="9780524" y="428275"/>
            <a:ext cx="350079" cy="340478"/>
          </a:xfrm>
          <a:prstGeom prst="rect">
            <a:avLst/>
          </a:prstGeom>
          <a:noFill/>
          <a:ln>
            <a:noFill/>
          </a:ln>
        </p:spPr>
      </p:pic>
      <p:sp>
        <p:nvSpPr>
          <p:cNvPr id="1126" name="Google Shape;1126;p16"/>
          <p:cNvSpPr txBox="1"/>
          <p:nvPr/>
        </p:nvSpPr>
        <p:spPr>
          <a:xfrm>
            <a:off x="4014644" y="813756"/>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1127" name="Google Shape;1127;p16">
            <a:hlinkClick action="ppaction://hlinksldjump" r:id="rId15"/>
          </p:cNvPr>
          <p:cNvPicPr preferRelativeResize="0"/>
          <p:nvPr/>
        </p:nvPicPr>
        <p:blipFill rotWithShape="1">
          <a:blip r:embed="rId16">
            <a:alphaModFix/>
          </a:blip>
          <a:srcRect b="0" l="0" r="0" t="0"/>
          <a:stretch/>
        </p:blipFill>
        <p:spPr>
          <a:xfrm>
            <a:off x="10482422" y="473660"/>
            <a:ext cx="705500" cy="281866"/>
          </a:xfrm>
          <a:prstGeom prst="rect">
            <a:avLst/>
          </a:prstGeom>
          <a:noFill/>
          <a:ln>
            <a:noFill/>
          </a:ln>
        </p:spPr>
      </p:pic>
      <p:sp>
        <p:nvSpPr>
          <p:cNvPr id="1128" name="Google Shape;1128;p16">
            <a:hlinkClick action="ppaction://hlinksldjump" r:id="rId17"/>
          </p:cNvPr>
          <p:cNvSpPr/>
          <p:nvPr/>
        </p:nvSpPr>
        <p:spPr>
          <a:xfrm>
            <a:off x="10849554" y="381053"/>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1129" name="Google Shape;1129;p16"/>
          <p:cNvSpPr/>
          <p:nvPr/>
        </p:nvSpPr>
        <p:spPr>
          <a:xfrm>
            <a:off x="11657961" y="359439"/>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17"/>
          <p:cNvSpPr/>
          <p:nvPr/>
        </p:nvSpPr>
        <p:spPr>
          <a:xfrm>
            <a:off x="0" y="2929968"/>
            <a:ext cx="12192000" cy="3251439"/>
          </a:xfrm>
          <a:prstGeom prst="rect">
            <a:avLst/>
          </a:prstGeom>
          <a:solidFill>
            <a:schemeClr val="lt1"/>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5" name="Google Shape;1135;p17"/>
          <p:cNvSpPr/>
          <p:nvPr/>
        </p:nvSpPr>
        <p:spPr>
          <a:xfrm>
            <a:off x="-1" y="1394980"/>
            <a:ext cx="6086007" cy="609390"/>
          </a:xfrm>
          <a:prstGeom prst="rect">
            <a:avLst/>
          </a:prstGeom>
          <a:solidFill>
            <a:schemeClr val="lt1"/>
          </a:solidFill>
          <a:ln cap="flat" cmpd="sng" w="12700">
            <a:solidFill>
              <a:schemeClr val="lt1"/>
            </a:solidFill>
            <a:prstDash val="solid"/>
            <a:miter lim="800000"/>
            <a:headEnd len="sm" w="sm" type="none"/>
            <a:tailEnd len="sm" w="sm" type="none"/>
          </a:ln>
          <a:effectLst>
            <a:outerShdw blurRad="50800" rotWithShape="0" algn="t" dir="5400000" dist="38100">
              <a:srgbClr val="EA4A2A">
                <a:alpha val="9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3F3F3F"/>
                </a:solidFill>
                <a:latin typeface="Calibri"/>
                <a:ea typeface="Calibri"/>
                <a:cs typeface="Calibri"/>
                <a:sym typeface="Calibri"/>
              </a:rPr>
              <a:t>Buying</a:t>
            </a:r>
            <a:endParaRPr/>
          </a:p>
        </p:txBody>
      </p:sp>
      <p:sp>
        <p:nvSpPr>
          <p:cNvPr id="1136" name="Google Shape;1136;p17"/>
          <p:cNvSpPr/>
          <p:nvPr/>
        </p:nvSpPr>
        <p:spPr>
          <a:xfrm>
            <a:off x="6094832" y="1394980"/>
            <a:ext cx="6118045" cy="60939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3F3F3F"/>
                </a:solidFill>
                <a:latin typeface="Calibri"/>
                <a:ea typeface="Calibri"/>
                <a:cs typeface="Calibri"/>
                <a:sym typeface="Calibri"/>
              </a:rPr>
              <a:t>Posts</a:t>
            </a:r>
            <a:endParaRPr/>
          </a:p>
        </p:txBody>
      </p:sp>
      <p:sp>
        <p:nvSpPr>
          <p:cNvPr id="1137" name="Google Shape;1137;p17"/>
          <p:cNvSpPr/>
          <p:nvPr/>
        </p:nvSpPr>
        <p:spPr>
          <a:xfrm>
            <a:off x="0"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8" name="Google Shape;1138;p17"/>
          <p:cNvSpPr/>
          <p:nvPr/>
        </p:nvSpPr>
        <p:spPr>
          <a:xfrm>
            <a:off x="3043003"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9" name="Google Shape;1139;p17"/>
          <p:cNvSpPr/>
          <p:nvPr/>
        </p:nvSpPr>
        <p:spPr>
          <a:xfrm>
            <a:off x="6086006"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0" name="Google Shape;1140;p17"/>
          <p:cNvSpPr/>
          <p:nvPr/>
        </p:nvSpPr>
        <p:spPr>
          <a:xfrm>
            <a:off x="9129009"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1" name="Google Shape;1141;p17"/>
          <p:cNvSpPr/>
          <p:nvPr/>
        </p:nvSpPr>
        <p:spPr>
          <a:xfrm>
            <a:off x="5851477"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2" name="Google Shape;1142;p17"/>
          <p:cNvSpPr/>
          <p:nvPr/>
        </p:nvSpPr>
        <p:spPr>
          <a:xfrm>
            <a:off x="6668599" y="5816183"/>
            <a:ext cx="466720" cy="74951"/>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3" name="Google Shape;1143;p17"/>
          <p:cNvSpPr/>
          <p:nvPr/>
        </p:nvSpPr>
        <p:spPr>
          <a:xfrm>
            <a:off x="5384757" y="5807558"/>
            <a:ext cx="466720" cy="74951"/>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A4A2A"/>
              </a:solidFill>
              <a:latin typeface="Calibri"/>
              <a:ea typeface="Calibri"/>
              <a:cs typeface="Calibri"/>
              <a:sym typeface="Calibri"/>
            </a:endParaRPr>
          </a:p>
        </p:txBody>
      </p:sp>
      <p:sp>
        <p:nvSpPr>
          <p:cNvPr id="1144" name="Google Shape;1144;p17"/>
          <p:cNvSpPr/>
          <p:nvPr/>
        </p:nvSpPr>
        <p:spPr>
          <a:xfrm>
            <a:off x="6248874"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copy icon transparent background" id="1145" name="Google Shape;1145;p17"/>
          <p:cNvPicPr preferRelativeResize="0"/>
          <p:nvPr/>
        </p:nvPicPr>
        <p:blipFill rotWithShape="1">
          <a:blip r:embed="rId3">
            <a:alphaModFix/>
          </a:blip>
          <a:srcRect b="0" l="0" r="0" t="0"/>
          <a:stretch/>
        </p:blipFill>
        <p:spPr>
          <a:xfrm>
            <a:off x="3077455" y="6136366"/>
            <a:ext cx="756809" cy="542922"/>
          </a:xfrm>
          <a:prstGeom prst="rect">
            <a:avLst/>
          </a:prstGeom>
          <a:noFill/>
          <a:ln>
            <a:noFill/>
          </a:ln>
        </p:spPr>
      </p:pic>
      <p:pic>
        <p:nvPicPr>
          <p:cNvPr descr="Image result for notitfication icon transparent background" id="1146" name="Google Shape;1146;p17"/>
          <p:cNvPicPr preferRelativeResize="0"/>
          <p:nvPr/>
        </p:nvPicPr>
        <p:blipFill rotWithShape="1">
          <a:blip r:embed="rId4">
            <a:alphaModFix/>
          </a:blip>
          <a:srcRect b="0" l="0" r="0" t="0"/>
          <a:stretch/>
        </p:blipFill>
        <p:spPr>
          <a:xfrm>
            <a:off x="7629374" y="6181407"/>
            <a:ext cx="593670" cy="492002"/>
          </a:xfrm>
          <a:prstGeom prst="rect">
            <a:avLst/>
          </a:prstGeom>
          <a:noFill/>
          <a:ln>
            <a:noFill/>
          </a:ln>
        </p:spPr>
      </p:pic>
      <p:pic>
        <p:nvPicPr>
          <p:cNvPr descr="Image result for profile icon transparent background" id="1147" name="Google Shape;1147;p17"/>
          <p:cNvPicPr preferRelativeResize="0"/>
          <p:nvPr/>
        </p:nvPicPr>
        <p:blipFill rotWithShape="1">
          <a:blip r:embed="rId5">
            <a:alphaModFix/>
          </a:blip>
          <a:srcRect b="0" l="0" r="0" t="0"/>
          <a:stretch/>
        </p:blipFill>
        <p:spPr>
          <a:xfrm>
            <a:off x="10148303" y="6085212"/>
            <a:ext cx="747712" cy="684392"/>
          </a:xfrm>
          <a:prstGeom prst="rect">
            <a:avLst/>
          </a:prstGeom>
          <a:noFill/>
          <a:ln>
            <a:noFill/>
          </a:ln>
        </p:spPr>
      </p:pic>
      <p:pic>
        <p:nvPicPr>
          <p:cNvPr descr="Image result for scan icon transparent background" id="1148" name="Google Shape;1148;p17"/>
          <p:cNvPicPr preferRelativeResize="0"/>
          <p:nvPr/>
        </p:nvPicPr>
        <p:blipFill rotWithShape="1">
          <a:blip r:embed="rId6">
            <a:alphaModFix/>
          </a:blip>
          <a:srcRect b="0" l="0" r="0" t="0"/>
          <a:stretch/>
        </p:blipFill>
        <p:spPr>
          <a:xfrm>
            <a:off x="5497425" y="6034864"/>
            <a:ext cx="756809" cy="745927"/>
          </a:xfrm>
          <a:prstGeom prst="rect">
            <a:avLst/>
          </a:prstGeom>
          <a:noFill/>
          <a:ln>
            <a:noFill/>
          </a:ln>
        </p:spPr>
      </p:pic>
      <p:grpSp>
        <p:nvGrpSpPr>
          <p:cNvPr id="1149" name="Google Shape;1149;p17"/>
          <p:cNvGrpSpPr/>
          <p:nvPr/>
        </p:nvGrpSpPr>
        <p:grpSpPr>
          <a:xfrm>
            <a:off x="1" y="0"/>
            <a:ext cx="12192000" cy="1377863"/>
            <a:chOff x="0" y="0"/>
            <a:chExt cx="12325611" cy="1377863"/>
          </a:xfrm>
        </p:grpSpPr>
        <p:sp>
          <p:nvSpPr>
            <p:cNvPr id="1150" name="Google Shape;1150;p17"/>
            <p:cNvSpPr/>
            <p:nvPr/>
          </p:nvSpPr>
          <p:spPr>
            <a:xfrm>
              <a:off x="0" y="121769"/>
              <a:ext cx="1742790" cy="307460"/>
            </a:xfrm>
            <a:custGeom>
              <a:rect b="b" l="l" r="r" t="t"/>
              <a:pathLst>
                <a:path extrusionOk="0" h="307460" w="1742790">
                  <a:moveTo>
                    <a:pt x="39331" y="0"/>
                  </a:moveTo>
                  <a:lnTo>
                    <a:pt x="1416196" y="0"/>
                  </a:lnTo>
                  <a:cubicBezTo>
                    <a:pt x="1596551" y="0"/>
                    <a:pt x="1742790" y="68823"/>
                    <a:pt x="1742790" y="153730"/>
                  </a:cubicBezTo>
                  <a:cubicBezTo>
                    <a:pt x="1742790" y="238637"/>
                    <a:pt x="1596551" y="307460"/>
                    <a:pt x="1416196" y="307460"/>
                  </a:cubicBezTo>
                  <a:lnTo>
                    <a:pt x="39331" y="307460"/>
                  </a:lnTo>
                  <a:lnTo>
                    <a:pt x="0" y="303722"/>
                  </a:lnTo>
                  <a:lnTo>
                    <a:pt x="0" y="3738"/>
                  </a:lnTo>
                  <a:lnTo>
                    <a:pt x="39331" y="0"/>
                  </a:lnTo>
                  <a:close/>
                </a:path>
              </a:pathLst>
            </a:custGeom>
            <a:solidFill>
              <a:schemeClr val="lt1"/>
            </a:solidFill>
            <a:ln cap="flat" cmpd="sng" w="12700">
              <a:solidFill>
                <a:srgbClr val="EA4A2A"/>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Start Selling &gt;</a:t>
              </a:r>
              <a:endParaRPr/>
            </a:p>
          </p:txBody>
        </p:sp>
        <p:sp>
          <p:nvSpPr>
            <p:cNvPr id="1151" name="Google Shape;1151;p17"/>
            <p:cNvSpPr/>
            <p:nvPr/>
          </p:nvSpPr>
          <p:spPr>
            <a:xfrm>
              <a:off x="0" y="0"/>
              <a:ext cx="12325611" cy="1377863"/>
            </a:xfrm>
            <a:custGeom>
              <a:rect b="b" l="l" r="r" t="t"/>
              <a:pathLst>
                <a:path extrusionOk="0" h="1377863" w="12325611">
                  <a:moveTo>
                    <a:pt x="0" y="0"/>
                  </a:moveTo>
                  <a:lnTo>
                    <a:pt x="12325611" y="0"/>
                  </a:lnTo>
                  <a:lnTo>
                    <a:pt x="12325611" y="1377863"/>
                  </a:lnTo>
                  <a:lnTo>
                    <a:pt x="0" y="1377863"/>
                  </a:lnTo>
                  <a:lnTo>
                    <a:pt x="0" y="425491"/>
                  </a:lnTo>
                  <a:lnTo>
                    <a:pt x="39331" y="429229"/>
                  </a:lnTo>
                  <a:lnTo>
                    <a:pt x="1416196" y="429229"/>
                  </a:lnTo>
                  <a:cubicBezTo>
                    <a:pt x="1596551" y="429229"/>
                    <a:pt x="1742790" y="360406"/>
                    <a:pt x="1742790" y="275499"/>
                  </a:cubicBezTo>
                  <a:cubicBezTo>
                    <a:pt x="1742790" y="190592"/>
                    <a:pt x="1596551" y="121769"/>
                    <a:pt x="1416196" y="121769"/>
                  </a:cubicBezTo>
                  <a:lnTo>
                    <a:pt x="39331" y="121769"/>
                  </a:lnTo>
                  <a:lnTo>
                    <a:pt x="0" y="125507"/>
                  </a:lnTo>
                  <a:lnTo>
                    <a:pt x="0" y="0"/>
                  </a:lnTo>
                  <a:close/>
                </a:path>
              </a:pathLst>
            </a:custGeom>
            <a:solidFill>
              <a:srgbClr val="EA4A2A"/>
            </a:solidFill>
            <a:ln cap="flat" cmpd="sng" w="12700">
              <a:solidFill>
                <a:srgbClr val="EA4A2A"/>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52" name="Google Shape;1152;p17"/>
          <p:cNvSpPr/>
          <p:nvPr/>
        </p:nvSpPr>
        <p:spPr>
          <a:xfrm>
            <a:off x="4946653" y="5816183"/>
            <a:ext cx="466720" cy="74951"/>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3" name="Google Shape;1153;p17">
            <a:hlinkClick action="ppaction://hlinksldjump" r:id="rId7"/>
          </p:cNvPr>
          <p:cNvSpPr/>
          <p:nvPr/>
        </p:nvSpPr>
        <p:spPr>
          <a:xfrm>
            <a:off x="547698" y="6026046"/>
            <a:ext cx="121930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dk1"/>
                </a:solidFill>
                <a:latin typeface="Arial Black"/>
                <a:ea typeface="Arial Black"/>
                <a:cs typeface="Arial Black"/>
                <a:sym typeface="Arial Black"/>
              </a:rPr>
              <a:t>G.#</a:t>
            </a:r>
            <a:endParaRPr/>
          </a:p>
        </p:txBody>
      </p:sp>
      <p:sp>
        <p:nvSpPr>
          <p:cNvPr id="1154" name="Google Shape;1154;p17"/>
          <p:cNvSpPr/>
          <p:nvPr/>
        </p:nvSpPr>
        <p:spPr>
          <a:xfrm>
            <a:off x="336009" y="520285"/>
            <a:ext cx="1005112" cy="734518"/>
          </a:xfrm>
          <a:prstGeom prst="ellipse">
            <a:avLst/>
          </a:prstGeom>
          <a:solidFill>
            <a:schemeClr val="lt1"/>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A4A2A"/>
                </a:solidFill>
                <a:latin typeface="Calibri"/>
                <a:ea typeface="Calibri"/>
                <a:cs typeface="Calibri"/>
                <a:sym typeface="Calibri"/>
              </a:rPr>
              <a:t>G.4</a:t>
            </a:r>
            <a:endParaRPr/>
          </a:p>
        </p:txBody>
      </p:sp>
      <p:sp>
        <p:nvSpPr>
          <p:cNvPr id="1155" name="Google Shape;1155;p17"/>
          <p:cNvSpPr txBox="1"/>
          <p:nvPr/>
        </p:nvSpPr>
        <p:spPr>
          <a:xfrm>
            <a:off x="1521501" y="550998"/>
            <a:ext cx="22287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Group no.</a:t>
            </a:r>
            <a:endParaRPr/>
          </a:p>
        </p:txBody>
      </p:sp>
      <p:sp>
        <p:nvSpPr>
          <p:cNvPr id="1156" name="Google Shape;1156;p17"/>
          <p:cNvSpPr/>
          <p:nvPr/>
        </p:nvSpPr>
        <p:spPr>
          <a:xfrm>
            <a:off x="1521501" y="899435"/>
            <a:ext cx="1733897" cy="195209"/>
          </a:xfrm>
          <a:prstGeom prst="flowChartTermina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EA4A2A"/>
                </a:solidFill>
                <a:latin typeface="Calibri"/>
                <a:ea typeface="Calibri"/>
                <a:cs typeface="Calibri"/>
                <a:sym typeface="Calibri"/>
              </a:rPr>
              <a:t>Classic Member  &gt;</a:t>
            </a:r>
            <a:endParaRPr/>
          </a:p>
        </p:txBody>
      </p:sp>
      <p:sp>
        <p:nvSpPr>
          <p:cNvPr id="1157" name="Google Shape;1157;p17"/>
          <p:cNvSpPr txBox="1"/>
          <p:nvPr/>
        </p:nvSpPr>
        <p:spPr>
          <a:xfrm>
            <a:off x="1521501" y="1094644"/>
            <a:ext cx="23127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Calibri"/>
                <a:ea typeface="Calibri"/>
                <a:cs typeface="Calibri"/>
                <a:sym typeface="Calibri"/>
              </a:rPr>
              <a:t>Followers 456   Following 48</a:t>
            </a:r>
            <a:endParaRPr/>
          </a:p>
        </p:txBody>
      </p:sp>
      <p:grpSp>
        <p:nvGrpSpPr>
          <p:cNvPr id="1158" name="Google Shape;1158;p17"/>
          <p:cNvGrpSpPr/>
          <p:nvPr/>
        </p:nvGrpSpPr>
        <p:grpSpPr>
          <a:xfrm>
            <a:off x="1862354" y="2077876"/>
            <a:ext cx="663880" cy="479303"/>
            <a:chOff x="2968667" y="1338498"/>
            <a:chExt cx="801667" cy="577985"/>
          </a:xfrm>
        </p:grpSpPr>
        <p:sp>
          <p:nvSpPr>
            <p:cNvPr id="1159" name="Google Shape;1159;p17"/>
            <p:cNvSpPr/>
            <p:nvPr/>
          </p:nvSpPr>
          <p:spPr>
            <a:xfrm>
              <a:off x="3432132" y="1659698"/>
              <a:ext cx="338202" cy="100208"/>
            </a:xfrm>
            <a:custGeom>
              <a:rect b="b" l="l" r="r" t="t"/>
              <a:pathLst>
                <a:path extrusionOk="0" h="100208" w="338202">
                  <a:moveTo>
                    <a:pt x="108820" y="0"/>
                  </a:moveTo>
                  <a:lnTo>
                    <a:pt x="338202" y="0"/>
                  </a:lnTo>
                  <a:lnTo>
                    <a:pt x="338202" y="100208"/>
                  </a:lnTo>
                  <a:lnTo>
                    <a:pt x="108820" y="100208"/>
                  </a:lnTo>
                  <a:cubicBezTo>
                    <a:pt x="48726" y="100208"/>
                    <a:pt x="0" y="77777"/>
                    <a:pt x="0" y="50104"/>
                  </a:cubicBezTo>
                  <a:cubicBezTo>
                    <a:pt x="0" y="22431"/>
                    <a:pt x="48726" y="0"/>
                    <a:pt x="108820" y="0"/>
                  </a:cubicBez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0" name="Google Shape;1160;p17"/>
            <p:cNvSpPr/>
            <p:nvPr/>
          </p:nvSpPr>
          <p:spPr>
            <a:xfrm>
              <a:off x="2968667" y="1402915"/>
              <a:ext cx="801666" cy="513567"/>
            </a:xfrm>
            <a:custGeom>
              <a:rect b="b" l="l" r="r" t="t"/>
              <a:pathLst>
                <a:path extrusionOk="0" h="513567" w="801666">
                  <a:moveTo>
                    <a:pt x="0" y="0"/>
                  </a:moveTo>
                  <a:lnTo>
                    <a:pt x="801666" y="0"/>
                  </a:lnTo>
                  <a:lnTo>
                    <a:pt x="801666" y="256783"/>
                  </a:lnTo>
                  <a:lnTo>
                    <a:pt x="572284" y="256783"/>
                  </a:lnTo>
                  <a:cubicBezTo>
                    <a:pt x="512190" y="256783"/>
                    <a:pt x="463464" y="279214"/>
                    <a:pt x="463464" y="306887"/>
                  </a:cubicBezTo>
                  <a:cubicBezTo>
                    <a:pt x="463464" y="334560"/>
                    <a:pt x="512190" y="356991"/>
                    <a:pt x="572284" y="356991"/>
                  </a:cubicBezTo>
                  <a:lnTo>
                    <a:pt x="801666" y="356991"/>
                  </a:lnTo>
                  <a:lnTo>
                    <a:pt x="801666" y="513567"/>
                  </a:lnTo>
                  <a:lnTo>
                    <a:pt x="0" y="513567"/>
                  </a:lnTo>
                  <a:lnTo>
                    <a:pt x="0"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61" name="Google Shape;1161;p17"/>
            <p:cNvCxnSpPr/>
            <p:nvPr/>
          </p:nvCxnSpPr>
          <p:spPr>
            <a:xfrm rot="10800000">
              <a:off x="3169085" y="1528175"/>
              <a:ext cx="601249" cy="0"/>
            </a:xfrm>
            <a:prstGeom prst="straightConnector1">
              <a:avLst/>
            </a:prstGeom>
            <a:noFill/>
            <a:ln cap="flat" cmpd="sng" w="19050">
              <a:solidFill>
                <a:srgbClr val="3F3F3F"/>
              </a:solidFill>
              <a:prstDash val="solid"/>
              <a:miter lim="800000"/>
              <a:headEnd len="sm" w="sm" type="none"/>
              <a:tailEnd len="sm" w="sm" type="none"/>
            </a:ln>
          </p:spPr>
        </p:cxnSp>
        <p:sp>
          <p:nvSpPr>
            <p:cNvPr id="1162" name="Google Shape;1162;p17"/>
            <p:cNvSpPr/>
            <p:nvPr/>
          </p:nvSpPr>
          <p:spPr>
            <a:xfrm rot="-1966068">
              <a:off x="3330328" y="1417857"/>
              <a:ext cx="364050" cy="240798"/>
            </a:xfrm>
            <a:custGeom>
              <a:rect b="b" l="l" r="r" t="t"/>
              <a:pathLst>
                <a:path extrusionOk="0" h="391171" w="964504">
                  <a:moveTo>
                    <a:pt x="0" y="0"/>
                  </a:moveTo>
                  <a:lnTo>
                    <a:pt x="964504" y="0"/>
                  </a:lnTo>
                  <a:lnTo>
                    <a:pt x="955285" y="391171"/>
                  </a:lnTo>
                  <a:lnTo>
                    <a:pt x="0" y="0"/>
                  </a:lnTo>
                  <a:close/>
                </a:path>
              </a:pathLst>
            </a:cu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63" name="Google Shape;1163;p17"/>
          <p:cNvGrpSpPr/>
          <p:nvPr/>
        </p:nvGrpSpPr>
        <p:grpSpPr>
          <a:xfrm>
            <a:off x="4457933" y="2131295"/>
            <a:ext cx="663880" cy="425884"/>
            <a:chOff x="3795386" y="1816274"/>
            <a:chExt cx="663880" cy="425884"/>
          </a:xfrm>
        </p:grpSpPr>
        <p:sp>
          <p:nvSpPr>
            <p:cNvPr id="1164" name="Google Shape;1164;p17"/>
            <p:cNvSpPr/>
            <p:nvPr/>
          </p:nvSpPr>
          <p:spPr>
            <a:xfrm>
              <a:off x="3795386" y="1816274"/>
              <a:ext cx="663880" cy="162838"/>
            </a:xfrm>
            <a:custGeom>
              <a:rect b="b" l="l" r="r" t="t"/>
              <a:pathLst>
                <a:path extrusionOk="0" h="162838" w="663880">
                  <a:moveTo>
                    <a:pt x="100208" y="0"/>
                  </a:moveTo>
                  <a:lnTo>
                    <a:pt x="551146" y="0"/>
                  </a:lnTo>
                  <a:lnTo>
                    <a:pt x="663880" y="162838"/>
                  </a:lnTo>
                  <a:lnTo>
                    <a:pt x="0" y="162838"/>
                  </a:lnTo>
                  <a:lnTo>
                    <a:pt x="100208"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5" name="Google Shape;1165;p17"/>
            <p:cNvSpPr/>
            <p:nvPr/>
          </p:nvSpPr>
          <p:spPr>
            <a:xfrm>
              <a:off x="3795386" y="1979112"/>
              <a:ext cx="663880" cy="263046"/>
            </a:xfrm>
            <a:prstGeom prst="rect">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6" name="Google Shape;1166;p17"/>
            <p:cNvSpPr/>
            <p:nvPr/>
          </p:nvSpPr>
          <p:spPr>
            <a:xfrm>
              <a:off x="4033381" y="1816274"/>
              <a:ext cx="187889" cy="425884"/>
            </a:xfrm>
            <a:custGeom>
              <a:rect b="b" l="l" r="r" t="t"/>
              <a:pathLst>
                <a:path extrusionOk="0" h="901873" w="375781">
                  <a:moveTo>
                    <a:pt x="0" y="0"/>
                  </a:moveTo>
                  <a:lnTo>
                    <a:pt x="375781" y="0"/>
                  </a:lnTo>
                  <a:lnTo>
                    <a:pt x="375781" y="901873"/>
                  </a:lnTo>
                  <a:lnTo>
                    <a:pt x="200416" y="626301"/>
                  </a:lnTo>
                  <a:lnTo>
                    <a:pt x="0" y="901873"/>
                  </a:lnTo>
                  <a:lnTo>
                    <a:pt x="0"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167" name="Google Shape;1167;p17"/>
          <p:cNvGrpSpPr/>
          <p:nvPr/>
        </p:nvGrpSpPr>
        <p:grpSpPr>
          <a:xfrm>
            <a:off x="6668599" y="2160317"/>
            <a:ext cx="784387" cy="450937"/>
            <a:chOff x="1878904" y="1002082"/>
            <a:chExt cx="1014609" cy="450937"/>
          </a:xfrm>
        </p:grpSpPr>
        <p:sp>
          <p:nvSpPr>
            <p:cNvPr id="1168" name="Google Shape;1168;p17"/>
            <p:cNvSpPr/>
            <p:nvPr/>
          </p:nvSpPr>
          <p:spPr>
            <a:xfrm>
              <a:off x="1878904" y="1002082"/>
              <a:ext cx="739036" cy="413359"/>
            </a:xfrm>
            <a:prstGeom prst="rect">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9" name="Google Shape;1169;p17"/>
            <p:cNvSpPr/>
            <p:nvPr/>
          </p:nvSpPr>
          <p:spPr>
            <a:xfrm>
              <a:off x="2617940" y="1164921"/>
              <a:ext cx="275573" cy="250520"/>
            </a:xfrm>
            <a:custGeom>
              <a:rect b="b" l="l" r="r" t="t"/>
              <a:pathLst>
                <a:path extrusionOk="0" h="250520" w="275573">
                  <a:moveTo>
                    <a:pt x="12526" y="0"/>
                  </a:moveTo>
                  <a:lnTo>
                    <a:pt x="200417" y="12526"/>
                  </a:lnTo>
                  <a:lnTo>
                    <a:pt x="275573" y="250520"/>
                  </a:lnTo>
                  <a:lnTo>
                    <a:pt x="0" y="250520"/>
                  </a:lnTo>
                  <a:lnTo>
                    <a:pt x="12526"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70" name="Google Shape;1170;p17"/>
            <p:cNvCxnSpPr/>
            <p:nvPr/>
          </p:nvCxnSpPr>
          <p:spPr>
            <a:xfrm>
              <a:off x="2617940" y="1290181"/>
              <a:ext cx="137786" cy="0"/>
            </a:xfrm>
            <a:prstGeom prst="straightConnector1">
              <a:avLst/>
            </a:prstGeom>
            <a:noFill/>
            <a:ln cap="flat" cmpd="sng" w="19050">
              <a:solidFill>
                <a:srgbClr val="3F3F3F"/>
              </a:solidFill>
              <a:prstDash val="solid"/>
              <a:miter lim="800000"/>
              <a:headEnd len="sm" w="sm" type="none"/>
              <a:tailEnd len="sm" w="sm" type="none"/>
            </a:ln>
          </p:spPr>
        </p:cxnSp>
        <p:sp>
          <p:nvSpPr>
            <p:cNvPr id="1171" name="Google Shape;1171;p17"/>
            <p:cNvSpPr/>
            <p:nvPr/>
          </p:nvSpPr>
          <p:spPr>
            <a:xfrm>
              <a:off x="1997903" y="1361579"/>
              <a:ext cx="91440" cy="91440"/>
            </a:xfrm>
            <a:prstGeom prst="ellipse">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2" name="Google Shape;1172;p17"/>
            <p:cNvSpPr/>
            <p:nvPr/>
          </p:nvSpPr>
          <p:spPr>
            <a:xfrm>
              <a:off x="2710006" y="1355524"/>
              <a:ext cx="91440" cy="91440"/>
            </a:xfrm>
            <a:prstGeom prst="ellipse">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173" name="Google Shape;1173;p17"/>
          <p:cNvGrpSpPr/>
          <p:nvPr/>
        </p:nvGrpSpPr>
        <p:grpSpPr>
          <a:xfrm>
            <a:off x="9236499" y="2138915"/>
            <a:ext cx="709340" cy="493742"/>
            <a:chOff x="2931090" y="1490597"/>
            <a:chExt cx="1302707" cy="1002082"/>
          </a:xfrm>
        </p:grpSpPr>
        <p:sp>
          <p:nvSpPr>
            <p:cNvPr id="1174" name="Google Shape;1174;p17"/>
            <p:cNvSpPr/>
            <p:nvPr/>
          </p:nvSpPr>
          <p:spPr>
            <a:xfrm>
              <a:off x="2931090" y="1490597"/>
              <a:ext cx="1302707" cy="1002082"/>
            </a:xfrm>
            <a:prstGeom prst="ellipse">
              <a:avLst/>
            </a:prstGeom>
            <a:solidFill>
              <a:schemeClr val="lt1"/>
            </a:solidFill>
            <a:ln cap="flat" cmpd="sng" w="2857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5" name="Google Shape;1175;p17"/>
            <p:cNvSpPr/>
            <p:nvPr/>
          </p:nvSpPr>
          <p:spPr>
            <a:xfrm>
              <a:off x="3237977" y="1678488"/>
              <a:ext cx="688932" cy="601249"/>
            </a:xfrm>
            <a:prstGeom prst="star5">
              <a:avLst>
                <a:gd fmla="val 19098" name="adj"/>
                <a:gd fmla="val 105146" name="hf"/>
                <a:gd fmla="val 110557" name="vf"/>
              </a:avLst>
            </a:prstGeom>
            <a:solidFill>
              <a:schemeClr val="lt1"/>
            </a:solidFill>
            <a:ln cap="flat" cmpd="sng" w="2857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76" name="Google Shape;1176;p17">
            <a:hlinkClick action="ppaction://hlinksldjump" r:id="rId8"/>
          </p:cNvPr>
          <p:cNvSpPr txBox="1"/>
          <p:nvPr/>
        </p:nvSpPr>
        <p:spPr>
          <a:xfrm>
            <a:off x="1723899" y="2562248"/>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Pay</a:t>
            </a:r>
            <a:endParaRPr/>
          </a:p>
        </p:txBody>
      </p:sp>
      <p:sp>
        <p:nvSpPr>
          <p:cNvPr id="1177" name="Google Shape;1177;p17">
            <a:hlinkClick action="ppaction://hlinksldjump" r:id="rId9"/>
          </p:cNvPr>
          <p:cNvSpPr txBox="1"/>
          <p:nvPr/>
        </p:nvSpPr>
        <p:spPr>
          <a:xfrm>
            <a:off x="9203055" y="256063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Rate</a:t>
            </a:r>
            <a:endParaRPr/>
          </a:p>
        </p:txBody>
      </p:sp>
      <p:sp>
        <p:nvSpPr>
          <p:cNvPr id="1178" name="Google Shape;1178;p17">
            <a:hlinkClick action="ppaction://hlinksldjump" r:id="rId10"/>
          </p:cNvPr>
          <p:cNvSpPr txBox="1"/>
          <p:nvPr/>
        </p:nvSpPr>
        <p:spPr>
          <a:xfrm>
            <a:off x="6573885" y="260775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EA4A2A"/>
                </a:solidFill>
                <a:latin typeface="Calibri"/>
                <a:ea typeface="Calibri"/>
                <a:cs typeface="Calibri"/>
                <a:sym typeface="Calibri"/>
              </a:rPr>
              <a:t>To Receive</a:t>
            </a:r>
            <a:endParaRPr/>
          </a:p>
        </p:txBody>
      </p:sp>
      <p:sp>
        <p:nvSpPr>
          <p:cNvPr id="1179" name="Google Shape;1179;p17">
            <a:hlinkClick action="ppaction://hlinksldjump" r:id="rId11"/>
          </p:cNvPr>
          <p:cNvSpPr txBox="1"/>
          <p:nvPr/>
        </p:nvSpPr>
        <p:spPr>
          <a:xfrm>
            <a:off x="4299013" y="256063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Ship</a:t>
            </a:r>
            <a:endParaRPr/>
          </a:p>
        </p:txBody>
      </p:sp>
      <p:sp>
        <p:nvSpPr>
          <p:cNvPr id="1180" name="Google Shape;1180;p17"/>
          <p:cNvSpPr/>
          <p:nvPr/>
        </p:nvSpPr>
        <p:spPr>
          <a:xfrm>
            <a:off x="2339687" y="1953824"/>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4</a:t>
            </a:r>
            <a:endParaRPr/>
          </a:p>
        </p:txBody>
      </p:sp>
      <p:sp>
        <p:nvSpPr>
          <p:cNvPr id="1181" name="Google Shape;1181;p17"/>
          <p:cNvSpPr/>
          <p:nvPr/>
        </p:nvSpPr>
        <p:spPr>
          <a:xfrm>
            <a:off x="9711287" y="2005186"/>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8</a:t>
            </a:r>
            <a:endParaRPr/>
          </a:p>
        </p:txBody>
      </p:sp>
      <p:sp>
        <p:nvSpPr>
          <p:cNvPr id="1182" name="Google Shape;1182;p17"/>
          <p:cNvSpPr/>
          <p:nvPr/>
        </p:nvSpPr>
        <p:spPr>
          <a:xfrm>
            <a:off x="7070936" y="1982136"/>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6</a:t>
            </a:r>
            <a:endParaRPr/>
          </a:p>
        </p:txBody>
      </p:sp>
      <p:sp>
        <p:nvSpPr>
          <p:cNvPr id="1183" name="Google Shape;1183;p17"/>
          <p:cNvSpPr/>
          <p:nvPr/>
        </p:nvSpPr>
        <p:spPr>
          <a:xfrm>
            <a:off x="4877440" y="1988029"/>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2</a:t>
            </a:r>
            <a:endParaRPr/>
          </a:p>
        </p:txBody>
      </p:sp>
      <p:sp>
        <p:nvSpPr>
          <p:cNvPr id="1184" name="Google Shape;1184;p17"/>
          <p:cNvSpPr/>
          <p:nvPr/>
        </p:nvSpPr>
        <p:spPr>
          <a:xfrm>
            <a:off x="336009" y="3093929"/>
            <a:ext cx="11519982" cy="885512"/>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5" name="Google Shape;1185;p17"/>
          <p:cNvSpPr/>
          <p:nvPr/>
        </p:nvSpPr>
        <p:spPr>
          <a:xfrm>
            <a:off x="326015" y="5001269"/>
            <a:ext cx="11519982" cy="885512"/>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6" name="Google Shape;1186;p17"/>
          <p:cNvSpPr/>
          <p:nvPr/>
        </p:nvSpPr>
        <p:spPr>
          <a:xfrm>
            <a:off x="336009" y="4047599"/>
            <a:ext cx="11519982" cy="885512"/>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7" name="Google Shape;1187;p17"/>
          <p:cNvSpPr/>
          <p:nvPr/>
        </p:nvSpPr>
        <p:spPr>
          <a:xfrm>
            <a:off x="547698" y="3160768"/>
            <a:ext cx="1480627" cy="747566"/>
          </a:xfrm>
          <a:prstGeom prst="rect">
            <a:avLst/>
          </a:prstGeom>
          <a:blipFill rotWithShape="1">
            <a:blip r:embed="rId12">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8" name="Google Shape;1188;p17"/>
          <p:cNvSpPr/>
          <p:nvPr/>
        </p:nvSpPr>
        <p:spPr>
          <a:xfrm>
            <a:off x="547698" y="4128645"/>
            <a:ext cx="1480627" cy="747566"/>
          </a:xfrm>
          <a:prstGeom prst="rect">
            <a:avLst/>
          </a:prstGeom>
          <a:blipFill rotWithShape="1">
            <a:blip r:embed="rId13">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9" name="Google Shape;1189;p17"/>
          <p:cNvSpPr/>
          <p:nvPr/>
        </p:nvSpPr>
        <p:spPr>
          <a:xfrm>
            <a:off x="547698" y="5096522"/>
            <a:ext cx="1480627" cy="747566"/>
          </a:xfrm>
          <a:prstGeom prst="rect">
            <a:avLst/>
          </a:prstGeom>
          <a:blipFill rotWithShape="1">
            <a:blip r:embed="rId14">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0" name="Google Shape;1190;p17"/>
          <p:cNvSpPr/>
          <p:nvPr/>
        </p:nvSpPr>
        <p:spPr>
          <a:xfrm>
            <a:off x="8923677" y="3556475"/>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Order received</a:t>
            </a:r>
            <a:endParaRPr/>
          </a:p>
        </p:txBody>
      </p:sp>
      <p:sp>
        <p:nvSpPr>
          <p:cNvPr id="1191" name="Google Shape;1191;p17"/>
          <p:cNvSpPr/>
          <p:nvPr/>
        </p:nvSpPr>
        <p:spPr>
          <a:xfrm>
            <a:off x="8923677" y="4498891"/>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Order received</a:t>
            </a:r>
            <a:endParaRPr/>
          </a:p>
        </p:txBody>
      </p:sp>
      <p:sp>
        <p:nvSpPr>
          <p:cNvPr id="1192" name="Google Shape;1192;p17"/>
          <p:cNvSpPr/>
          <p:nvPr/>
        </p:nvSpPr>
        <p:spPr>
          <a:xfrm>
            <a:off x="8923677" y="5441307"/>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Order received</a:t>
            </a:r>
            <a:endParaRPr/>
          </a:p>
        </p:txBody>
      </p:sp>
      <p:sp>
        <p:nvSpPr>
          <p:cNvPr id="1193" name="Google Shape;1193;p17"/>
          <p:cNvSpPr txBox="1"/>
          <p:nvPr/>
        </p:nvSpPr>
        <p:spPr>
          <a:xfrm>
            <a:off x="2065781" y="3121187"/>
            <a:ext cx="64971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a:t>
            </a:r>
            <a:endParaRPr/>
          </a:p>
        </p:txBody>
      </p:sp>
      <p:sp>
        <p:nvSpPr>
          <p:cNvPr id="1194" name="Google Shape;1194;p17"/>
          <p:cNvSpPr txBox="1"/>
          <p:nvPr/>
        </p:nvSpPr>
        <p:spPr>
          <a:xfrm>
            <a:off x="2090532" y="4049285"/>
            <a:ext cx="64971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a:t>
            </a:r>
            <a:endParaRPr/>
          </a:p>
        </p:txBody>
      </p:sp>
      <p:sp>
        <p:nvSpPr>
          <p:cNvPr id="1195" name="Google Shape;1195;p17"/>
          <p:cNvSpPr txBox="1"/>
          <p:nvPr/>
        </p:nvSpPr>
        <p:spPr>
          <a:xfrm>
            <a:off x="2115283" y="4977383"/>
            <a:ext cx="64971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a:t>
            </a:r>
            <a:endParaRPr/>
          </a:p>
        </p:txBody>
      </p:sp>
      <p:grpSp>
        <p:nvGrpSpPr>
          <p:cNvPr id="1196" name="Google Shape;1196;p17"/>
          <p:cNvGrpSpPr/>
          <p:nvPr/>
        </p:nvGrpSpPr>
        <p:grpSpPr>
          <a:xfrm>
            <a:off x="11443235" y="456669"/>
            <a:ext cx="494676" cy="269824"/>
            <a:chOff x="11182662" y="269822"/>
            <a:chExt cx="494676" cy="269824"/>
          </a:xfrm>
        </p:grpSpPr>
        <p:sp>
          <p:nvSpPr>
            <p:cNvPr id="1197" name="Google Shape;1197;p17"/>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8" name="Google Shape;1198;p17"/>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sp>
        <p:nvSpPr>
          <p:cNvPr id="1199" name="Google Shape;1199;p17"/>
          <p:cNvSpPr/>
          <p:nvPr/>
        </p:nvSpPr>
        <p:spPr>
          <a:xfrm>
            <a:off x="4090837" y="390627"/>
            <a:ext cx="6100828"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1200" name="Google Shape;1200;p17"/>
          <p:cNvPicPr preferRelativeResize="0"/>
          <p:nvPr/>
        </p:nvPicPr>
        <p:blipFill rotWithShape="1">
          <a:blip r:embed="rId15">
            <a:alphaModFix/>
          </a:blip>
          <a:srcRect b="0" l="0" r="0" t="0"/>
          <a:stretch/>
        </p:blipFill>
        <p:spPr>
          <a:xfrm>
            <a:off x="9780524" y="428275"/>
            <a:ext cx="350079" cy="340478"/>
          </a:xfrm>
          <a:prstGeom prst="rect">
            <a:avLst/>
          </a:prstGeom>
          <a:noFill/>
          <a:ln>
            <a:noFill/>
          </a:ln>
        </p:spPr>
      </p:pic>
      <p:sp>
        <p:nvSpPr>
          <p:cNvPr id="1201" name="Google Shape;1201;p17"/>
          <p:cNvSpPr txBox="1"/>
          <p:nvPr/>
        </p:nvSpPr>
        <p:spPr>
          <a:xfrm>
            <a:off x="4014644" y="813756"/>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1202" name="Google Shape;1202;p17">
            <a:hlinkClick action="ppaction://hlinksldjump" r:id="rId16"/>
          </p:cNvPr>
          <p:cNvPicPr preferRelativeResize="0"/>
          <p:nvPr/>
        </p:nvPicPr>
        <p:blipFill rotWithShape="1">
          <a:blip r:embed="rId17">
            <a:alphaModFix/>
          </a:blip>
          <a:srcRect b="0" l="0" r="0" t="0"/>
          <a:stretch/>
        </p:blipFill>
        <p:spPr>
          <a:xfrm>
            <a:off x="10482422" y="473660"/>
            <a:ext cx="705500" cy="281866"/>
          </a:xfrm>
          <a:prstGeom prst="rect">
            <a:avLst/>
          </a:prstGeom>
          <a:noFill/>
          <a:ln>
            <a:noFill/>
          </a:ln>
        </p:spPr>
      </p:pic>
      <p:sp>
        <p:nvSpPr>
          <p:cNvPr id="1203" name="Google Shape;1203;p17">
            <a:hlinkClick action="ppaction://hlinksldjump" r:id="rId18"/>
          </p:cNvPr>
          <p:cNvSpPr/>
          <p:nvPr/>
        </p:nvSpPr>
        <p:spPr>
          <a:xfrm>
            <a:off x="10849554" y="381053"/>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1204" name="Google Shape;1204;p17"/>
          <p:cNvSpPr/>
          <p:nvPr/>
        </p:nvSpPr>
        <p:spPr>
          <a:xfrm>
            <a:off x="11657961" y="359439"/>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8"/>
          <p:cNvSpPr/>
          <p:nvPr/>
        </p:nvSpPr>
        <p:spPr>
          <a:xfrm>
            <a:off x="0" y="2929968"/>
            <a:ext cx="12192000" cy="3251439"/>
          </a:xfrm>
          <a:prstGeom prst="rect">
            <a:avLst/>
          </a:prstGeom>
          <a:solidFill>
            <a:schemeClr val="lt1"/>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0" name="Google Shape;1210;p18"/>
          <p:cNvSpPr/>
          <p:nvPr/>
        </p:nvSpPr>
        <p:spPr>
          <a:xfrm>
            <a:off x="-1" y="1394980"/>
            <a:ext cx="6086007" cy="609390"/>
          </a:xfrm>
          <a:prstGeom prst="rect">
            <a:avLst/>
          </a:prstGeom>
          <a:solidFill>
            <a:schemeClr val="lt1"/>
          </a:solidFill>
          <a:ln cap="flat" cmpd="sng" w="12700">
            <a:solidFill>
              <a:schemeClr val="lt1"/>
            </a:solidFill>
            <a:prstDash val="solid"/>
            <a:miter lim="800000"/>
            <a:headEnd len="sm" w="sm" type="none"/>
            <a:tailEnd len="sm" w="sm" type="none"/>
          </a:ln>
          <a:effectLst>
            <a:outerShdw blurRad="50800" rotWithShape="0" algn="t" dir="5400000" dist="38100">
              <a:srgbClr val="EA4A2A">
                <a:alpha val="9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3F3F3F"/>
                </a:solidFill>
                <a:latin typeface="Calibri"/>
                <a:ea typeface="Calibri"/>
                <a:cs typeface="Calibri"/>
                <a:sym typeface="Calibri"/>
              </a:rPr>
              <a:t>Buying</a:t>
            </a:r>
            <a:endParaRPr/>
          </a:p>
        </p:txBody>
      </p:sp>
      <p:sp>
        <p:nvSpPr>
          <p:cNvPr id="1211" name="Google Shape;1211;p18"/>
          <p:cNvSpPr/>
          <p:nvPr/>
        </p:nvSpPr>
        <p:spPr>
          <a:xfrm>
            <a:off x="6094832" y="1394980"/>
            <a:ext cx="6118045" cy="60939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3F3F3F"/>
                </a:solidFill>
                <a:latin typeface="Calibri"/>
                <a:ea typeface="Calibri"/>
                <a:cs typeface="Calibri"/>
                <a:sym typeface="Calibri"/>
              </a:rPr>
              <a:t>Posts</a:t>
            </a:r>
            <a:endParaRPr/>
          </a:p>
        </p:txBody>
      </p:sp>
      <p:sp>
        <p:nvSpPr>
          <p:cNvPr id="1212" name="Google Shape;1212;p18"/>
          <p:cNvSpPr/>
          <p:nvPr/>
        </p:nvSpPr>
        <p:spPr>
          <a:xfrm>
            <a:off x="0"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3" name="Google Shape;1213;p18"/>
          <p:cNvSpPr/>
          <p:nvPr/>
        </p:nvSpPr>
        <p:spPr>
          <a:xfrm>
            <a:off x="3043003"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4" name="Google Shape;1214;p18"/>
          <p:cNvSpPr/>
          <p:nvPr/>
        </p:nvSpPr>
        <p:spPr>
          <a:xfrm>
            <a:off x="6086006"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5" name="Google Shape;1215;p18"/>
          <p:cNvSpPr/>
          <p:nvPr/>
        </p:nvSpPr>
        <p:spPr>
          <a:xfrm>
            <a:off x="9129009"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6" name="Google Shape;1216;p18"/>
          <p:cNvSpPr/>
          <p:nvPr/>
        </p:nvSpPr>
        <p:spPr>
          <a:xfrm>
            <a:off x="5851477"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7" name="Google Shape;1217;p18"/>
          <p:cNvSpPr/>
          <p:nvPr/>
        </p:nvSpPr>
        <p:spPr>
          <a:xfrm>
            <a:off x="6668599" y="5816183"/>
            <a:ext cx="466720" cy="74951"/>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8" name="Google Shape;1218;p18"/>
          <p:cNvSpPr/>
          <p:nvPr/>
        </p:nvSpPr>
        <p:spPr>
          <a:xfrm>
            <a:off x="5384757" y="5807558"/>
            <a:ext cx="466720" cy="74951"/>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A4A2A"/>
              </a:solidFill>
              <a:latin typeface="Calibri"/>
              <a:ea typeface="Calibri"/>
              <a:cs typeface="Calibri"/>
              <a:sym typeface="Calibri"/>
            </a:endParaRPr>
          </a:p>
        </p:txBody>
      </p:sp>
      <p:sp>
        <p:nvSpPr>
          <p:cNvPr id="1219" name="Google Shape;1219;p18"/>
          <p:cNvSpPr/>
          <p:nvPr/>
        </p:nvSpPr>
        <p:spPr>
          <a:xfrm>
            <a:off x="6248874"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copy icon transparent background" id="1220" name="Google Shape;1220;p18"/>
          <p:cNvPicPr preferRelativeResize="0"/>
          <p:nvPr/>
        </p:nvPicPr>
        <p:blipFill rotWithShape="1">
          <a:blip r:embed="rId3">
            <a:alphaModFix/>
          </a:blip>
          <a:srcRect b="0" l="0" r="0" t="0"/>
          <a:stretch/>
        </p:blipFill>
        <p:spPr>
          <a:xfrm>
            <a:off x="3077455" y="6136366"/>
            <a:ext cx="756809" cy="542922"/>
          </a:xfrm>
          <a:prstGeom prst="rect">
            <a:avLst/>
          </a:prstGeom>
          <a:noFill/>
          <a:ln>
            <a:noFill/>
          </a:ln>
        </p:spPr>
      </p:pic>
      <p:pic>
        <p:nvPicPr>
          <p:cNvPr descr="Image result for notitfication icon transparent background" id="1221" name="Google Shape;1221;p18"/>
          <p:cNvPicPr preferRelativeResize="0"/>
          <p:nvPr/>
        </p:nvPicPr>
        <p:blipFill rotWithShape="1">
          <a:blip r:embed="rId4">
            <a:alphaModFix/>
          </a:blip>
          <a:srcRect b="0" l="0" r="0" t="0"/>
          <a:stretch/>
        </p:blipFill>
        <p:spPr>
          <a:xfrm>
            <a:off x="7629374" y="6181407"/>
            <a:ext cx="593670" cy="492002"/>
          </a:xfrm>
          <a:prstGeom prst="rect">
            <a:avLst/>
          </a:prstGeom>
          <a:noFill/>
          <a:ln>
            <a:noFill/>
          </a:ln>
        </p:spPr>
      </p:pic>
      <p:pic>
        <p:nvPicPr>
          <p:cNvPr descr="Image result for profile icon transparent background" id="1222" name="Google Shape;1222;p18"/>
          <p:cNvPicPr preferRelativeResize="0"/>
          <p:nvPr/>
        </p:nvPicPr>
        <p:blipFill rotWithShape="1">
          <a:blip r:embed="rId5">
            <a:alphaModFix/>
          </a:blip>
          <a:srcRect b="0" l="0" r="0" t="0"/>
          <a:stretch/>
        </p:blipFill>
        <p:spPr>
          <a:xfrm>
            <a:off x="10148303" y="6085212"/>
            <a:ext cx="747712" cy="684392"/>
          </a:xfrm>
          <a:prstGeom prst="rect">
            <a:avLst/>
          </a:prstGeom>
          <a:noFill/>
          <a:ln>
            <a:noFill/>
          </a:ln>
        </p:spPr>
      </p:pic>
      <p:pic>
        <p:nvPicPr>
          <p:cNvPr descr="Image result for scan icon transparent background" id="1223" name="Google Shape;1223;p18"/>
          <p:cNvPicPr preferRelativeResize="0"/>
          <p:nvPr/>
        </p:nvPicPr>
        <p:blipFill rotWithShape="1">
          <a:blip r:embed="rId6">
            <a:alphaModFix/>
          </a:blip>
          <a:srcRect b="0" l="0" r="0" t="0"/>
          <a:stretch/>
        </p:blipFill>
        <p:spPr>
          <a:xfrm>
            <a:off x="5497425" y="6034864"/>
            <a:ext cx="756809" cy="745927"/>
          </a:xfrm>
          <a:prstGeom prst="rect">
            <a:avLst/>
          </a:prstGeom>
          <a:noFill/>
          <a:ln>
            <a:noFill/>
          </a:ln>
        </p:spPr>
      </p:pic>
      <p:grpSp>
        <p:nvGrpSpPr>
          <p:cNvPr id="1224" name="Google Shape;1224;p18"/>
          <p:cNvGrpSpPr/>
          <p:nvPr/>
        </p:nvGrpSpPr>
        <p:grpSpPr>
          <a:xfrm>
            <a:off x="1" y="0"/>
            <a:ext cx="12192000" cy="1377863"/>
            <a:chOff x="0" y="0"/>
            <a:chExt cx="12325611" cy="1377863"/>
          </a:xfrm>
        </p:grpSpPr>
        <p:sp>
          <p:nvSpPr>
            <p:cNvPr id="1225" name="Google Shape;1225;p18"/>
            <p:cNvSpPr/>
            <p:nvPr/>
          </p:nvSpPr>
          <p:spPr>
            <a:xfrm>
              <a:off x="0" y="121769"/>
              <a:ext cx="1742790" cy="307460"/>
            </a:xfrm>
            <a:custGeom>
              <a:rect b="b" l="l" r="r" t="t"/>
              <a:pathLst>
                <a:path extrusionOk="0" h="307460" w="1742790">
                  <a:moveTo>
                    <a:pt x="39331" y="0"/>
                  </a:moveTo>
                  <a:lnTo>
                    <a:pt x="1416196" y="0"/>
                  </a:lnTo>
                  <a:cubicBezTo>
                    <a:pt x="1596551" y="0"/>
                    <a:pt x="1742790" y="68823"/>
                    <a:pt x="1742790" y="153730"/>
                  </a:cubicBezTo>
                  <a:cubicBezTo>
                    <a:pt x="1742790" y="238637"/>
                    <a:pt x="1596551" y="307460"/>
                    <a:pt x="1416196" y="307460"/>
                  </a:cubicBezTo>
                  <a:lnTo>
                    <a:pt x="39331" y="307460"/>
                  </a:lnTo>
                  <a:lnTo>
                    <a:pt x="0" y="303722"/>
                  </a:lnTo>
                  <a:lnTo>
                    <a:pt x="0" y="3738"/>
                  </a:lnTo>
                  <a:lnTo>
                    <a:pt x="39331" y="0"/>
                  </a:lnTo>
                  <a:close/>
                </a:path>
              </a:pathLst>
            </a:custGeom>
            <a:solidFill>
              <a:schemeClr val="lt1"/>
            </a:solidFill>
            <a:ln cap="flat" cmpd="sng" w="12700">
              <a:solidFill>
                <a:srgbClr val="EA4A2A"/>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Start Selling &gt;</a:t>
              </a:r>
              <a:endParaRPr/>
            </a:p>
          </p:txBody>
        </p:sp>
        <p:sp>
          <p:nvSpPr>
            <p:cNvPr id="1226" name="Google Shape;1226;p18"/>
            <p:cNvSpPr/>
            <p:nvPr/>
          </p:nvSpPr>
          <p:spPr>
            <a:xfrm>
              <a:off x="0" y="0"/>
              <a:ext cx="12325611" cy="1377863"/>
            </a:xfrm>
            <a:custGeom>
              <a:rect b="b" l="l" r="r" t="t"/>
              <a:pathLst>
                <a:path extrusionOk="0" h="1377863" w="12325611">
                  <a:moveTo>
                    <a:pt x="0" y="0"/>
                  </a:moveTo>
                  <a:lnTo>
                    <a:pt x="12325611" y="0"/>
                  </a:lnTo>
                  <a:lnTo>
                    <a:pt x="12325611" y="1377863"/>
                  </a:lnTo>
                  <a:lnTo>
                    <a:pt x="0" y="1377863"/>
                  </a:lnTo>
                  <a:lnTo>
                    <a:pt x="0" y="425491"/>
                  </a:lnTo>
                  <a:lnTo>
                    <a:pt x="39331" y="429229"/>
                  </a:lnTo>
                  <a:lnTo>
                    <a:pt x="1416196" y="429229"/>
                  </a:lnTo>
                  <a:cubicBezTo>
                    <a:pt x="1596551" y="429229"/>
                    <a:pt x="1742790" y="360406"/>
                    <a:pt x="1742790" y="275499"/>
                  </a:cubicBezTo>
                  <a:cubicBezTo>
                    <a:pt x="1742790" y="190592"/>
                    <a:pt x="1596551" y="121769"/>
                    <a:pt x="1416196" y="121769"/>
                  </a:cubicBezTo>
                  <a:lnTo>
                    <a:pt x="39331" y="121769"/>
                  </a:lnTo>
                  <a:lnTo>
                    <a:pt x="0" y="125507"/>
                  </a:lnTo>
                  <a:lnTo>
                    <a:pt x="0" y="0"/>
                  </a:lnTo>
                  <a:close/>
                </a:path>
              </a:pathLst>
            </a:custGeom>
            <a:solidFill>
              <a:srgbClr val="EA4A2A"/>
            </a:solidFill>
            <a:ln cap="flat" cmpd="sng" w="12700">
              <a:solidFill>
                <a:srgbClr val="EA4A2A"/>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27" name="Google Shape;1227;p18"/>
          <p:cNvSpPr/>
          <p:nvPr/>
        </p:nvSpPr>
        <p:spPr>
          <a:xfrm>
            <a:off x="4946653" y="5816183"/>
            <a:ext cx="466720" cy="74951"/>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8" name="Google Shape;1228;p18">
            <a:hlinkClick action="ppaction://hlinksldjump" r:id="rId7"/>
          </p:cNvPr>
          <p:cNvSpPr/>
          <p:nvPr/>
        </p:nvSpPr>
        <p:spPr>
          <a:xfrm>
            <a:off x="547698" y="6026046"/>
            <a:ext cx="121930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dk1"/>
                </a:solidFill>
                <a:latin typeface="Arial Black"/>
                <a:ea typeface="Arial Black"/>
                <a:cs typeface="Arial Black"/>
                <a:sym typeface="Arial Black"/>
              </a:rPr>
              <a:t>G.#</a:t>
            </a:r>
            <a:endParaRPr/>
          </a:p>
        </p:txBody>
      </p:sp>
      <p:sp>
        <p:nvSpPr>
          <p:cNvPr id="1229" name="Google Shape;1229;p18"/>
          <p:cNvSpPr/>
          <p:nvPr/>
        </p:nvSpPr>
        <p:spPr>
          <a:xfrm>
            <a:off x="336009" y="520285"/>
            <a:ext cx="1005112" cy="734518"/>
          </a:xfrm>
          <a:prstGeom prst="ellipse">
            <a:avLst/>
          </a:prstGeom>
          <a:solidFill>
            <a:schemeClr val="lt1"/>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EA4A2A"/>
                </a:solidFill>
                <a:latin typeface="Calibri"/>
                <a:ea typeface="Calibri"/>
                <a:cs typeface="Calibri"/>
                <a:sym typeface="Calibri"/>
              </a:rPr>
              <a:t>G.4</a:t>
            </a:r>
            <a:endParaRPr/>
          </a:p>
        </p:txBody>
      </p:sp>
      <p:sp>
        <p:nvSpPr>
          <p:cNvPr id="1230" name="Google Shape;1230;p18"/>
          <p:cNvSpPr txBox="1"/>
          <p:nvPr/>
        </p:nvSpPr>
        <p:spPr>
          <a:xfrm>
            <a:off x="1521501" y="550998"/>
            <a:ext cx="22287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Group no.</a:t>
            </a:r>
            <a:endParaRPr/>
          </a:p>
        </p:txBody>
      </p:sp>
      <p:sp>
        <p:nvSpPr>
          <p:cNvPr id="1231" name="Google Shape;1231;p18"/>
          <p:cNvSpPr/>
          <p:nvPr/>
        </p:nvSpPr>
        <p:spPr>
          <a:xfrm>
            <a:off x="1521501" y="899435"/>
            <a:ext cx="1733897" cy="195209"/>
          </a:xfrm>
          <a:prstGeom prst="flowChartTermina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EA4A2A"/>
                </a:solidFill>
                <a:latin typeface="Calibri"/>
                <a:ea typeface="Calibri"/>
                <a:cs typeface="Calibri"/>
                <a:sym typeface="Calibri"/>
              </a:rPr>
              <a:t>Classic Member  &gt;</a:t>
            </a:r>
            <a:endParaRPr/>
          </a:p>
        </p:txBody>
      </p:sp>
      <p:sp>
        <p:nvSpPr>
          <p:cNvPr id="1232" name="Google Shape;1232;p18"/>
          <p:cNvSpPr txBox="1"/>
          <p:nvPr/>
        </p:nvSpPr>
        <p:spPr>
          <a:xfrm>
            <a:off x="1521501" y="1094644"/>
            <a:ext cx="23127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Calibri"/>
                <a:ea typeface="Calibri"/>
                <a:cs typeface="Calibri"/>
                <a:sym typeface="Calibri"/>
              </a:rPr>
              <a:t>Followers 456   Following 48</a:t>
            </a:r>
            <a:endParaRPr/>
          </a:p>
        </p:txBody>
      </p:sp>
      <p:grpSp>
        <p:nvGrpSpPr>
          <p:cNvPr id="1233" name="Google Shape;1233;p18"/>
          <p:cNvGrpSpPr/>
          <p:nvPr/>
        </p:nvGrpSpPr>
        <p:grpSpPr>
          <a:xfrm>
            <a:off x="1862354" y="2077876"/>
            <a:ext cx="663880" cy="479303"/>
            <a:chOff x="2968667" y="1338498"/>
            <a:chExt cx="801667" cy="577985"/>
          </a:xfrm>
        </p:grpSpPr>
        <p:sp>
          <p:nvSpPr>
            <p:cNvPr id="1234" name="Google Shape;1234;p18"/>
            <p:cNvSpPr/>
            <p:nvPr/>
          </p:nvSpPr>
          <p:spPr>
            <a:xfrm>
              <a:off x="3432132" y="1659698"/>
              <a:ext cx="338202" cy="100208"/>
            </a:xfrm>
            <a:custGeom>
              <a:rect b="b" l="l" r="r" t="t"/>
              <a:pathLst>
                <a:path extrusionOk="0" h="100208" w="338202">
                  <a:moveTo>
                    <a:pt x="108820" y="0"/>
                  </a:moveTo>
                  <a:lnTo>
                    <a:pt x="338202" y="0"/>
                  </a:lnTo>
                  <a:lnTo>
                    <a:pt x="338202" y="100208"/>
                  </a:lnTo>
                  <a:lnTo>
                    <a:pt x="108820" y="100208"/>
                  </a:lnTo>
                  <a:cubicBezTo>
                    <a:pt x="48726" y="100208"/>
                    <a:pt x="0" y="77777"/>
                    <a:pt x="0" y="50104"/>
                  </a:cubicBezTo>
                  <a:cubicBezTo>
                    <a:pt x="0" y="22431"/>
                    <a:pt x="48726" y="0"/>
                    <a:pt x="108820" y="0"/>
                  </a:cubicBez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5" name="Google Shape;1235;p18"/>
            <p:cNvSpPr/>
            <p:nvPr/>
          </p:nvSpPr>
          <p:spPr>
            <a:xfrm>
              <a:off x="2968667" y="1402915"/>
              <a:ext cx="801666" cy="513567"/>
            </a:xfrm>
            <a:custGeom>
              <a:rect b="b" l="l" r="r" t="t"/>
              <a:pathLst>
                <a:path extrusionOk="0" h="513567" w="801666">
                  <a:moveTo>
                    <a:pt x="0" y="0"/>
                  </a:moveTo>
                  <a:lnTo>
                    <a:pt x="801666" y="0"/>
                  </a:lnTo>
                  <a:lnTo>
                    <a:pt x="801666" y="256783"/>
                  </a:lnTo>
                  <a:lnTo>
                    <a:pt x="572284" y="256783"/>
                  </a:lnTo>
                  <a:cubicBezTo>
                    <a:pt x="512190" y="256783"/>
                    <a:pt x="463464" y="279214"/>
                    <a:pt x="463464" y="306887"/>
                  </a:cubicBezTo>
                  <a:cubicBezTo>
                    <a:pt x="463464" y="334560"/>
                    <a:pt x="512190" y="356991"/>
                    <a:pt x="572284" y="356991"/>
                  </a:cubicBezTo>
                  <a:lnTo>
                    <a:pt x="801666" y="356991"/>
                  </a:lnTo>
                  <a:lnTo>
                    <a:pt x="801666" y="513567"/>
                  </a:lnTo>
                  <a:lnTo>
                    <a:pt x="0" y="513567"/>
                  </a:lnTo>
                  <a:lnTo>
                    <a:pt x="0"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36" name="Google Shape;1236;p18"/>
            <p:cNvCxnSpPr/>
            <p:nvPr/>
          </p:nvCxnSpPr>
          <p:spPr>
            <a:xfrm rot="10800000">
              <a:off x="3169085" y="1528175"/>
              <a:ext cx="601249" cy="0"/>
            </a:xfrm>
            <a:prstGeom prst="straightConnector1">
              <a:avLst/>
            </a:prstGeom>
            <a:noFill/>
            <a:ln cap="flat" cmpd="sng" w="19050">
              <a:solidFill>
                <a:srgbClr val="3F3F3F"/>
              </a:solidFill>
              <a:prstDash val="solid"/>
              <a:miter lim="800000"/>
              <a:headEnd len="sm" w="sm" type="none"/>
              <a:tailEnd len="sm" w="sm" type="none"/>
            </a:ln>
          </p:spPr>
        </p:cxnSp>
        <p:sp>
          <p:nvSpPr>
            <p:cNvPr id="1237" name="Google Shape;1237;p18"/>
            <p:cNvSpPr/>
            <p:nvPr/>
          </p:nvSpPr>
          <p:spPr>
            <a:xfrm rot="-1966068">
              <a:off x="3330328" y="1417857"/>
              <a:ext cx="364050" cy="240798"/>
            </a:xfrm>
            <a:custGeom>
              <a:rect b="b" l="l" r="r" t="t"/>
              <a:pathLst>
                <a:path extrusionOk="0" h="391171" w="964504">
                  <a:moveTo>
                    <a:pt x="0" y="0"/>
                  </a:moveTo>
                  <a:lnTo>
                    <a:pt x="964504" y="0"/>
                  </a:lnTo>
                  <a:lnTo>
                    <a:pt x="955285" y="391171"/>
                  </a:lnTo>
                  <a:lnTo>
                    <a:pt x="0" y="0"/>
                  </a:lnTo>
                  <a:close/>
                </a:path>
              </a:pathLst>
            </a:custGeom>
            <a:solidFill>
              <a:schemeClr val="lt1"/>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38" name="Google Shape;1238;p18"/>
          <p:cNvGrpSpPr/>
          <p:nvPr/>
        </p:nvGrpSpPr>
        <p:grpSpPr>
          <a:xfrm>
            <a:off x="4457933" y="2131295"/>
            <a:ext cx="663880" cy="425884"/>
            <a:chOff x="3795386" y="1816274"/>
            <a:chExt cx="663880" cy="425884"/>
          </a:xfrm>
        </p:grpSpPr>
        <p:sp>
          <p:nvSpPr>
            <p:cNvPr id="1239" name="Google Shape;1239;p18"/>
            <p:cNvSpPr/>
            <p:nvPr/>
          </p:nvSpPr>
          <p:spPr>
            <a:xfrm>
              <a:off x="3795386" y="1816274"/>
              <a:ext cx="663880" cy="162838"/>
            </a:xfrm>
            <a:custGeom>
              <a:rect b="b" l="l" r="r" t="t"/>
              <a:pathLst>
                <a:path extrusionOk="0" h="162838" w="663880">
                  <a:moveTo>
                    <a:pt x="100208" y="0"/>
                  </a:moveTo>
                  <a:lnTo>
                    <a:pt x="551146" y="0"/>
                  </a:lnTo>
                  <a:lnTo>
                    <a:pt x="663880" y="162838"/>
                  </a:lnTo>
                  <a:lnTo>
                    <a:pt x="0" y="162838"/>
                  </a:lnTo>
                  <a:lnTo>
                    <a:pt x="100208"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0" name="Google Shape;1240;p18"/>
            <p:cNvSpPr/>
            <p:nvPr/>
          </p:nvSpPr>
          <p:spPr>
            <a:xfrm>
              <a:off x="3795386" y="1979112"/>
              <a:ext cx="663880" cy="263046"/>
            </a:xfrm>
            <a:prstGeom prst="rect">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1" name="Google Shape;1241;p18"/>
            <p:cNvSpPr/>
            <p:nvPr/>
          </p:nvSpPr>
          <p:spPr>
            <a:xfrm>
              <a:off x="4033381" y="1816274"/>
              <a:ext cx="187889" cy="425884"/>
            </a:xfrm>
            <a:custGeom>
              <a:rect b="b" l="l" r="r" t="t"/>
              <a:pathLst>
                <a:path extrusionOk="0" h="901873" w="375781">
                  <a:moveTo>
                    <a:pt x="0" y="0"/>
                  </a:moveTo>
                  <a:lnTo>
                    <a:pt x="375781" y="0"/>
                  </a:lnTo>
                  <a:lnTo>
                    <a:pt x="375781" y="901873"/>
                  </a:lnTo>
                  <a:lnTo>
                    <a:pt x="200416" y="626301"/>
                  </a:lnTo>
                  <a:lnTo>
                    <a:pt x="0" y="901873"/>
                  </a:lnTo>
                  <a:lnTo>
                    <a:pt x="0"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242" name="Google Shape;1242;p18"/>
          <p:cNvGrpSpPr/>
          <p:nvPr/>
        </p:nvGrpSpPr>
        <p:grpSpPr>
          <a:xfrm>
            <a:off x="6668599" y="2160317"/>
            <a:ext cx="784387" cy="450937"/>
            <a:chOff x="1878904" y="1002082"/>
            <a:chExt cx="1014609" cy="450937"/>
          </a:xfrm>
        </p:grpSpPr>
        <p:sp>
          <p:nvSpPr>
            <p:cNvPr id="1243" name="Google Shape;1243;p18"/>
            <p:cNvSpPr/>
            <p:nvPr/>
          </p:nvSpPr>
          <p:spPr>
            <a:xfrm>
              <a:off x="1878904" y="1002082"/>
              <a:ext cx="739036" cy="413359"/>
            </a:xfrm>
            <a:prstGeom prst="rect">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4" name="Google Shape;1244;p18"/>
            <p:cNvSpPr/>
            <p:nvPr/>
          </p:nvSpPr>
          <p:spPr>
            <a:xfrm>
              <a:off x="2617940" y="1164921"/>
              <a:ext cx="275573" cy="250520"/>
            </a:xfrm>
            <a:custGeom>
              <a:rect b="b" l="l" r="r" t="t"/>
              <a:pathLst>
                <a:path extrusionOk="0" h="250520" w="275573">
                  <a:moveTo>
                    <a:pt x="12526" y="0"/>
                  </a:moveTo>
                  <a:lnTo>
                    <a:pt x="200417" y="12526"/>
                  </a:lnTo>
                  <a:lnTo>
                    <a:pt x="275573" y="250520"/>
                  </a:lnTo>
                  <a:lnTo>
                    <a:pt x="0" y="250520"/>
                  </a:lnTo>
                  <a:lnTo>
                    <a:pt x="12526" y="0"/>
                  </a:lnTo>
                  <a:close/>
                </a:path>
              </a:pathLst>
            </a:cu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245" name="Google Shape;1245;p18"/>
            <p:cNvCxnSpPr/>
            <p:nvPr/>
          </p:nvCxnSpPr>
          <p:spPr>
            <a:xfrm>
              <a:off x="2617940" y="1290181"/>
              <a:ext cx="137786" cy="0"/>
            </a:xfrm>
            <a:prstGeom prst="straightConnector1">
              <a:avLst/>
            </a:prstGeom>
            <a:noFill/>
            <a:ln cap="flat" cmpd="sng" w="19050">
              <a:solidFill>
                <a:srgbClr val="3F3F3F"/>
              </a:solidFill>
              <a:prstDash val="solid"/>
              <a:miter lim="800000"/>
              <a:headEnd len="sm" w="sm" type="none"/>
              <a:tailEnd len="sm" w="sm" type="none"/>
            </a:ln>
          </p:spPr>
        </p:cxnSp>
        <p:sp>
          <p:nvSpPr>
            <p:cNvPr id="1246" name="Google Shape;1246;p18"/>
            <p:cNvSpPr/>
            <p:nvPr/>
          </p:nvSpPr>
          <p:spPr>
            <a:xfrm>
              <a:off x="1997903" y="1361579"/>
              <a:ext cx="91440" cy="91440"/>
            </a:xfrm>
            <a:prstGeom prst="ellipse">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7" name="Google Shape;1247;p18"/>
            <p:cNvSpPr/>
            <p:nvPr/>
          </p:nvSpPr>
          <p:spPr>
            <a:xfrm>
              <a:off x="2710006" y="1355524"/>
              <a:ext cx="91440" cy="91440"/>
            </a:xfrm>
            <a:prstGeom prst="ellipse">
              <a:avLst/>
            </a:prstGeom>
            <a:solidFill>
              <a:schemeClr val="lt1"/>
            </a:solid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248" name="Google Shape;1248;p18"/>
          <p:cNvGrpSpPr/>
          <p:nvPr/>
        </p:nvGrpSpPr>
        <p:grpSpPr>
          <a:xfrm>
            <a:off x="9236499" y="2138915"/>
            <a:ext cx="709340" cy="493742"/>
            <a:chOff x="2931090" y="1490597"/>
            <a:chExt cx="1302707" cy="1002082"/>
          </a:xfrm>
        </p:grpSpPr>
        <p:sp>
          <p:nvSpPr>
            <p:cNvPr id="1249" name="Google Shape;1249;p18"/>
            <p:cNvSpPr/>
            <p:nvPr/>
          </p:nvSpPr>
          <p:spPr>
            <a:xfrm>
              <a:off x="2931090" y="1490597"/>
              <a:ext cx="1302707" cy="1002082"/>
            </a:xfrm>
            <a:prstGeom prst="ellipse">
              <a:avLst/>
            </a:prstGeom>
            <a:solidFill>
              <a:schemeClr val="lt1"/>
            </a:solidFill>
            <a:ln cap="flat" cmpd="sng" w="2857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0" name="Google Shape;1250;p18"/>
            <p:cNvSpPr/>
            <p:nvPr/>
          </p:nvSpPr>
          <p:spPr>
            <a:xfrm>
              <a:off x="3237977" y="1678488"/>
              <a:ext cx="688932" cy="601249"/>
            </a:xfrm>
            <a:prstGeom prst="star5">
              <a:avLst>
                <a:gd fmla="val 19098" name="adj"/>
                <a:gd fmla="val 105146" name="hf"/>
                <a:gd fmla="val 110557" name="vf"/>
              </a:avLst>
            </a:prstGeom>
            <a:solidFill>
              <a:schemeClr val="lt1"/>
            </a:solidFill>
            <a:ln cap="flat" cmpd="sng" w="28575">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51" name="Google Shape;1251;p18">
            <a:hlinkClick action="ppaction://hlinksldjump" r:id="rId8"/>
          </p:cNvPr>
          <p:cNvSpPr txBox="1"/>
          <p:nvPr/>
        </p:nvSpPr>
        <p:spPr>
          <a:xfrm>
            <a:off x="1723899" y="2562248"/>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Pay</a:t>
            </a:r>
            <a:endParaRPr/>
          </a:p>
        </p:txBody>
      </p:sp>
      <p:sp>
        <p:nvSpPr>
          <p:cNvPr id="1252" name="Google Shape;1252;p18">
            <a:hlinkClick action="ppaction://hlinksldjump" r:id="rId9"/>
          </p:cNvPr>
          <p:cNvSpPr txBox="1"/>
          <p:nvPr/>
        </p:nvSpPr>
        <p:spPr>
          <a:xfrm>
            <a:off x="9203055" y="256063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EA4A2A"/>
                </a:solidFill>
                <a:latin typeface="Calibri"/>
                <a:ea typeface="Calibri"/>
                <a:cs typeface="Calibri"/>
                <a:sym typeface="Calibri"/>
              </a:rPr>
              <a:t>To Rate</a:t>
            </a:r>
            <a:endParaRPr/>
          </a:p>
        </p:txBody>
      </p:sp>
      <p:sp>
        <p:nvSpPr>
          <p:cNvPr id="1253" name="Google Shape;1253;p18">
            <a:hlinkClick action="ppaction://hlinksldjump" r:id="rId10"/>
          </p:cNvPr>
          <p:cNvSpPr txBox="1"/>
          <p:nvPr/>
        </p:nvSpPr>
        <p:spPr>
          <a:xfrm>
            <a:off x="6573885" y="260775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Receive</a:t>
            </a:r>
            <a:endParaRPr/>
          </a:p>
        </p:txBody>
      </p:sp>
      <p:sp>
        <p:nvSpPr>
          <p:cNvPr id="1254" name="Google Shape;1254;p18">
            <a:hlinkClick action="ppaction://hlinksldjump" r:id="rId11"/>
          </p:cNvPr>
          <p:cNvSpPr txBox="1"/>
          <p:nvPr/>
        </p:nvSpPr>
        <p:spPr>
          <a:xfrm>
            <a:off x="4299013" y="2560636"/>
            <a:ext cx="13191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 Ship</a:t>
            </a:r>
            <a:endParaRPr/>
          </a:p>
        </p:txBody>
      </p:sp>
      <p:sp>
        <p:nvSpPr>
          <p:cNvPr id="1255" name="Google Shape;1255;p18"/>
          <p:cNvSpPr/>
          <p:nvPr/>
        </p:nvSpPr>
        <p:spPr>
          <a:xfrm>
            <a:off x="2339687" y="1953824"/>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4</a:t>
            </a:r>
            <a:endParaRPr/>
          </a:p>
        </p:txBody>
      </p:sp>
      <p:sp>
        <p:nvSpPr>
          <p:cNvPr id="1256" name="Google Shape;1256;p18"/>
          <p:cNvSpPr/>
          <p:nvPr/>
        </p:nvSpPr>
        <p:spPr>
          <a:xfrm>
            <a:off x="9711287" y="2005186"/>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lt1"/>
                </a:solidFill>
                <a:latin typeface="Calibri"/>
                <a:ea typeface="Calibri"/>
                <a:cs typeface="Calibri"/>
                <a:sym typeface="Calibri"/>
              </a:rPr>
              <a:t>8</a:t>
            </a:r>
            <a:endParaRPr/>
          </a:p>
        </p:txBody>
      </p:sp>
      <p:sp>
        <p:nvSpPr>
          <p:cNvPr id="1257" name="Google Shape;1257;p18"/>
          <p:cNvSpPr/>
          <p:nvPr/>
        </p:nvSpPr>
        <p:spPr>
          <a:xfrm>
            <a:off x="7070936" y="1982136"/>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6</a:t>
            </a:r>
            <a:endParaRPr/>
          </a:p>
        </p:txBody>
      </p:sp>
      <p:sp>
        <p:nvSpPr>
          <p:cNvPr id="1258" name="Google Shape;1258;p18"/>
          <p:cNvSpPr/>
          <p:nvPr/>
        </p:nvSpPr>
        <p:spPr>
          <a:xfrm>
            <a:off x="4877440" y="1988029"/>
            <a:ext cx="325001" cy="255500"/>
          </a:xfrm>
          <a:prstGeom prst="ellipse">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2</a:t>
            </a:r>
            <a:endParaRPr/>
          </a:p>
        </p:txBody>
      </p:sp>
      <p:sp>
        <p:nvSpPr>
          <p:cNvPr id="1259" name="Google Shape;1259;p18"/>
          <p:cNvSpPr/>
          <p:nvPr/>
        </p:nvSpPr>
        <p:spPr>
          <a:xfrm>
            <a:off x="336009" y="3093929"/>
            <a:ext cx="11519982" cy="885512"/>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0" name="Google Shape;1260;p18"/>
          <p:cNvSpPr/>
          <p:nvPr/>
        </p:nvSpPr>
        <p:spPr>
          <a:xfrm>
            <a:off x="326015" y="5001269"/>
            <a:ext cx="11519982" cy="885512"/>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1" name="Google Shape;1261;p18"/>
          <p:cNvSpPr/>
          <p:nvPr/>
        </p:nvSpPr>
        <p:spPr>
          <a:xfrm>
            <a:off x="336009" y="4047599"/>
            <a:ext cx="11519982" cy="885512"/>
          </a:xfrm>
          <a:prstGeom prst="rect">
            <a:avLst/>
          </a:prstGeom>
          <a:solidFill>
            <a:srgbClr val="F2F2F2"/>
          </a:solidFill>
          <a:ln cap="flat" cmpd="sng" w="12700">
            <a:solidFill>
              <a:srgbClr val="F2F2F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2" name="Google Shape;1262;p18"/>
          <p:cNvSpPr/>
          <p:nvPr/>
        </p:nvSpPr>
        <p:spPr>
          <a:xfrm>
            <a:off x="547698" y="3160768"/>
            <a:ext cx="1480627" cy="747566"/>
          </a:xfrm>
          <a:prstGeom prst="rect">
            <a:avLst/>
          </a:prstGeom>
          <a:blipFill rotWithShape="1">
            <a:blip r:embed="rId12">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3" name="Google Shape;1263;p18"/>
          <p:cNvSpPr/>
          <p:nvPr/>
        </p:nvSpPr>
        <p:spPr>
          <a:xfrm>
            <a:off x="547698" y="4128645"/>
            <a:ext cx="1480627" cy="747566"/>
          </a:xfrm>
          <a:prstGeom prst="rect">
            <a:avLst/>
          </a:prstGeom>
          <a:blipFill rotWithShape="1">
            <a:blip r:embed="rId13">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4" name="Google Shape;1264;p18"/>
          <p:cNvSpPr/>
          <p:nvPr/>
        </p:nvSpPr>
        <p:spPr>
          <a:xfrm>
            <a:off x="547698" y="5096522"/>
            <a:ext cx="1480627" cy="747566"/>
          </a:xfrm>
          <a:prstGeom prst="rect">
            <a:avLst/>
          </a:prstGeom>
          <a:blipFill rotWithShape="1">
            <a:blip r:embed="rId14">
              <a:alphaModFix/>
            </a:blip>
            <a:tile algn="tl" flip="none" tx="0" sx="100000" ty="0" sy="100000"/>
          </a:blip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5" name="Google Shape;1265;p18">
            <a:hlinkClick action="ppaction://hlinksldjump" r:id="rId15"/>
          </p:cNvPr>
          <p:cNvSpPr/>
          <p:nvPr/>
        </p:nvSpPr>
        <p:spPr>
          <a:xfrm>
            <a:off x="8923677" y="3556475"/>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Rate Now</a:t>
            </a:r>
            <a:endParaRPr/>
          </a:p>
        </p:txBody>
      </p:sp>
      <p:sp>
        <p:nvSpPr>
          <p:cNvPr id="1266" name="Google Shape;1266;p18">
            <a:hlinkClick action="ppaction://hlinksldjump" r:id="rId16"/>
          </p:cNvPr>
          <p:cNvSpPr/>
          <p:nvPr/>
        </p:nvSpPr>
        <p:spPr>
          <a:xfrm>
            <a:off x="8923677" y="4498891"/>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Rate Now</a:t>
            </a:r>
            <a:endParaRPr/>
          </a:p>
        </p:txBody>
      </p:sp>
      <p:sp>
        <p:nvSpPr>
          <p:cNvPr id="1267" name="Google Shape;1267;p18">
            <a:hlinkClick action="ppaction://hlinksldjump" r:id="rId17"/>
          </p:cNvPr>
          <p:cNvSpPr/>
          <p:nvPr/>
        </p:nvSpPr>
        <p:spPr>
          <a:xfrm>
            <a:off x="8923677" y="5441307"/>
            <a:ext cx="2751934" cy="360741"/>
          </a:xfrm>
          <a:prstGeom prst="roundRect">
            <a:avLst>
              <a:gd fmla="val 37500" name="adj"/>
            </a:avLst>
          </a:prstGeom>
          <a:solidFill>
            <a:srgbClr val="EA4A2A"/>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Rate Now</a:t>
            </a:r>
            <a:endParaRPr/>
          </a:p>
        </p:txBody>
      </p:sp>
      <p:sp>
        <p:nvSpPr>
          <p:cNvPr id="1268" name="Google Shape;1268;p18"/>
          <p:cNvSpPr txBox="1"/>
          <p:nvPr/>
        </p:nvSpPr>
        <p:spPr>
          <a:xfrm>
            <a:off x="2065781" y="3121187"/>
            <a:ext cx="64971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a:t>
            </a:r>
            <a:endParaRPr/>
          </a:p>
        </p:txBody>
      </p:sp>
      <p:sp>
        <p:nvSpPr>
          <p:cNvPr id="1269" name="Google Shape;1269;p18"/>
          <p:cNvSpPr txBox="1"/>
          <p:nvPr/>
        </p:nvSpPr>
        <p:spPr>
          <a:xfrm>
            <a:off x="2090532" y="4049285"/>
            <a:ext cx="64971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a:t>
            </a:r>
            <a:endParaRPr/>
          </a:p>
        </p:txBody>
      </p:sp>
      <p:sp>
        <p:nvSpPr>
          <p:cNvPr id="1270" name="Google Shape;1270;p18"/>
          <p:cNvSpPr txBox="1"/>
          <p:nvPr/>
        </p:nvSpPr>
        <p:spPr>
          <a:xfrm>
            <a:off x="2115283" y="4977383"/>
            <a:ext cx="64971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a:t>
            </a:r>
            <a:endParaRPr/>
          </a:p>
        </p:txBody>
      </p:sp>
      <p:grpSp>
        <p:nvGrpSpPr>
          <p:cNvPr id="1271" name="Google Shape;1271;p18"/>
          <p:cNvGrpSpPr/>
          <p:nvPr/>
        </p:nvGrpSpPr>
        <p:grpSpPr>
          <a:xfrm>
            <a:off x="11443235" y="456669"/>
            <a:ext cx="494676" cy="269824"/>
            <a:chOff x="11182662" y="269822"/>
            <a:chExt cx="494676" cy="269824"/>
          </a:xfrm>
        </p:grpSpPr>
        <p:sp>
          <p:nvSpPr>
            <p:cNvPr id="1272" name="Google Shape;1272;p18"/>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3" name="Google Shape;1273;p18"/>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sp>
        <p:nvSpPr>
          <p:cNvPr id="1274" name="Google Shape;1274;p18"/>
          <p:cNvSpPr/>
          <p:nvPr/>
        </p:nvSpPr>
        <p:spPr>
          <a:xfrm>
            <a:off x="4090837" y="390627"/>
            <a:ext cx="6100828"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1275" name="Google Shape;1275;p18"/>
          <p:cNvPicPr preferRelativeResize="0"/>
          <p:nvPr/>
        </p:nvPicPr>
        <p:blipFill rotWithShape="1">
          <a:blip r:embed="rId18">
            <a:alphaModFix/>
          </a:blip>
          <a:srcRect b="0" l="0" r="0" t="0"/>
          <a:stretch/>
        </p:blipFill>
        <p:spPr>
          <a:xfrm>
            <a:off x="9780524" y="428275"/>
            <a:ext cx="350079" cy="340478"/>
          </a:xfrm>
          <a:prstGeom prst="rect">
            <a:avLst/>
          </a:prstGeom>
          <a:noFill/>
          <a:ln>
            <a:noFill/>
          </a:ln>
        </p:spPr>
      </p:pic>
      <p:sp>
        <p:nvSpPr>
          <p:cNvPr id="1276" name="Google Shape;1276;p18"/>
          <p:cNvSpPr txBox="1"/>
          <p:nvPr/>
        </p:nvSpPr>
        <p:spPr>
          <a:xfrm>
            <a:off x="4014644" y="813756"/>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1277" name="Google Shape;1277;p18">
            <a:hlinkClick action="ppaction://hlinksldjump" r:id="rId19"/>
          </p:cNvPr>
          <p:cNvPicPr preferRelativeResize="0"/>
          <p:nvPr/>
        </p:nvPicPr>
        <p:blipFill rotWithShape="1">
          <a:blip r:embed="rId20">
            <a:alphaModFix/>
          </a:blip>
          <a:srcRect b="0" l="0" r="0" t="0"/>
          <a:stretch/>
        </p:blipFill>
        <p:spPr>
          <a:xfrm>
            <a:off x="10482422" y="473660"/>
            <a:ext cx="705500" cy="281866"/>
          </a:xfrm>
          <a:prstGeom prst="rect">
            <a:avLst/>
          </a:prstGeom>
          <a:noFill/>
          <a:ln>
            <a:noFill/>
          </a:ln>
        </p:spPr>
      </p:pic>
      <p:sp>
        <p:nvSpPr>
          <p:cNvPr id="1278" name="Google Shape;1278;p18">
            <a:hlinkClick action="ppaction://hlinksldjump" r:id="rId21"/>
          </p:cNvPr>
          <p:cNvSpPr/>
          <p:nvPr/>
        </p:nvSpPr>
        <p:spPr>
          <a:xfrm>
            <a:off x="10849554" y="381053"/>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1279" name="Google Shape;1279;p18"/>
          <p:cNvSpPr/>
          <p:nvPr/>
        </p:nvSpPr>
        <p:spPr>
          <a:xfrm>
            <a:off x="11657961" y="359439"/>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19"/>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85" name="Google Shape;1285;p19"/>
          <p:cNvGrpSpPr/>
          <p:nvPr/>
        </p:nvGrpSpPr>
        <p:grpSpPr>
          <a:xfrm>
            <a:off x="11460935" y="154438"/>
            <a:ext cx="494676" cy="269824"/>
            <a:chOff x="11182662" y="269822"/>
            <a:chExt cx="494676" cy="269824"/>
          </a:xfrm>
        </p:grpSpPr>
        <p:sp>
          <p:nvSpPr>
            <p:cNvPr id="1286" name="Google Shape;1286;p19"/>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7" name="Google Shape;1287;p19"/>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1288" name="Google Shape;1288;p19"/>
          <p:cNvGrpSpPr/>
          <p:nvPr/>
        </p:nvGrpSpPr>
        <p:grpSpPr>
          <a:xfrm>
            <a:off x="514662" y="154438"/>
            <a:ext cx="2183568" cy="426296"/>
            <a:chOff x="5670554" y="2674553"/>
            <a:chExt cx="1432110" cy="426296"/>
          </a:xfrm>
        </p:grpSpPr>
        <p:sp>
          <p:nvSpPr>
            <p:cNvPr id="1289" name="Google Shape;1289;p19"/>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1290" name="Google Shape;1290;p19"/>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1291" name="Google Shape;1291;p19"/>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92" name="Google Shape;1292;p19"/>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1293" name="Google Shape;1293;p19"/>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1294" name="Google Shape;1294;p19"/>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1295" name="Google Shape;1295;p19">
            <a:hlinkClick action="ppaction://hlinksldjump" r:id="rId4"/>
          </p:cNvPr>
          <p:cNvPicPr preferRelativeResize="0"/>
          <p:nvPr/>
        </p:nvPicPr>
        <p:blipFill rotWithShape="1">
          <a:blip r:embed="rId5">
            <a:alphaModFix/>
          </a:blip>
          <a:srcRect b="0" l="0" r="0" t="0"/>
          <a:stretch/>
        </p:blipFill>
        <p:spPr>
          <a:xfrm>
            <a:off x="10500122" y="171429"/>
            <a:ext cx="705500" cy="281866"/>
          </a:xfrm>
          <a:prstGeom prst="rect">
            <a:avLst/>
          </a:prstGeom>
          <a:noFill/>
          <a:ln>
            <a:noFill/>
          </a:ln>
        </p:spPr>
      </p:pic>
      <p:sp>
        <p:nvSpPr>
          <p:cNvPr id="1296" name="Google Shape;1296;p19">
            <a:hlinkClick action="ppaction://hlinksldjump" r:id="rId6"/>
          </p:cNvPr>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1297" name="Google Shape;1297;p19"/>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1298" name="Google Shape;1298;p19"/>
          <p:cNvSpPr txBox="1"/>
          <p:nvPr/>
        </p:nvSpPr>
        <p:spPr>
          <a:xfrm>
            <a:off x="187890" y="889348"/>
            <a:ext cx="410853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Product Ratings</a:t>
            </a:r>
            <a:endParaRPr/>
          </a:p>
        </p:txBody>
      </p:sp>
      <p:grpSp>
        <p:nvGrpSpPr>
          <p:cNvPr id="1299" name="Google Shape;1299;p19"/>
          <p:cNvGrpSpPr/>
          <p:nvPr/>
        </p:nvGrpSpPr>
        <p:grpSpPr>
          <a:xfrm>
            <a:off x="270167" y="1351013"/>
            <a:ext cx="4483245" cy="369332"/>
            <a:chOff x="4676606" y="1534310"/>
            <a:chExt cx="4483245" cy="369332"/>
          </a:xfrm>
        </p:grpSpPr>
        <p:sp>
          <p:nvSpPr>
            <p:cNvPr id="1300" name="Google Shape;1300;p19"/>
            <p:cNvSpPr/>
            <p:nvPr/>
          </p:nvSpPr>
          <p:spPr>
            <a:xfrm>
              <a:off x="4676606" y="1549902"/>
              <a:ext cx="267936" cy="2287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1" name="Google Shape;1301;p19"/>
            <p:cNvSpPr/>
            <p:nvPr/>
          </p:nvSpPr>
          <p:spPr>
            <a:xfrm>
              <a:off x="4999838" y="1551213"/>
              <a:ext cx="267936" cy="2287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2" name="Google Shape;1302;p19"/>
            <p:cNvSpPr/>
            <p:nvPr/>
          </p:nvSpPr>
          <p:spPr>
            <a:xfrm>
              <a:off x="5335992" y="1553459"/>
              <a:ext cx="267936" cy="2287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3" name="Google Shape;1303;p19"/>
            <p:cNvSpPr/>
            <p:nvPr/>
          </p:nvSpPr>
          <p:spPr>
            <a:xfrm>
              <a:off x="5659224" y="1549902"/>
              <a:ext cx="267936" cy="2287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4" name="Google Shape;1304;p19"/>
            <p:cNvSpPr/>
            <p:nvPr/>
          </p:nvSpPr>
          <p:spPr>
            <a:xfrm>
              <a:off x="5971438" y="1549902"/>
              <a:ext cx="267936" cy="228794"/>
            </a:xfrm>
            <a:prstGeom prst="star5">
              <a:avLst>
                <a:gd fmla="val 19098" name="adj"/>
                <a:gd fmla="val 105146" name="hf"/>
                <a:gd fmla="val 110557" name="vf"/>
              </a:avLst>
            </a:prstGeom>
            <a:solidFill>
              <a:schemeClr val="lt1"/>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5" name="Google Shape;1305;p19"/>
            <p:cNvSpPr txBox="1"/>
            <p:nvPr/>
          </p:nvSpPr>
          <p:spPr>
            <a:xfrm>
              <a:off x="6354021" y="1534310"/>
              <a:ext cx="28058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4 </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 678 </a:t>
              </a:r>
              <a:r>
                <a:rPr lang="en-US" sz="1800">
                  <a:solidFill>
                    <a:schemeClr val="dk1"/>
                  </a:solidFill>
                  <a:latin typeface="Calibri"/>
                  <a:ea typeface="Calibri"/>
                  <a:cs typeface="Calibri"/>
                  <a:sym typeface="Calibri"/>
                </a:rPr>
                <a:t>Ratings </a:t>
              </a:r>
              <a:r>
                <a:rPr b="1" lang="en-US" sz="1800">
                  <a:solidFill>
                    <a:schemeClr val="dk1"/>
                  </a:solidFill>
                  <a:latin typeface="Calibri"/>
                  <a:ea typeface="Calibri"/>
                  <a:cs typeface="Calibri"/>
                  <a:sym typeface="Calibri"/>
                </a:rPr>
                <a:t>| 5.8K </a:t>
              </a:r>
              <a:r>
                <a:rPr lang="en-US" sz="1800">
                  <a:solidFill>
                    <a:schemeClr val="dk1"/>
                  </a:solidFill>
                  <a:latin typeface="Calibri"/>
                  <a:ea typeface="Calibri"/>
                  <a:cs typeface="Calibri"/>
                  <a:sym typeface="Calibri"/>
                </a:rPr>
                <a:t>Sold</a:t>
              </a:r>
              <a:endParaRPr/>
            </a:p>
          </p:txBody>
        </p:sp>
      </p:grpSp>
      <p:sp>
        <p:nvSpPr>
          <p:cNvPr id="1306" name="Google Shape;1306;p19"/>
          <p:cNvSpPr/>
          <p:nvPr/>
        </p:nvSpPr>
        <p:spPr>
          <a:xfrm>
            <a:off x="751562" y="4587421"/>
            <a:ext cx="10904246" cy="1039661"/>
          </a:xfrm>
          <a:prstGeom prst="roundRect">
            <a:avLst>
              <a:gd fmla="val 16667" name="adj"/>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7" name="Google Shape;1307;p19"/>
          <p:cNvSpPr/>
          <p:nvPr/>
        </p:nvSpPr>
        <p:spPr>
          <a:xfrm>
            <a:off x="771415" y="5739517"/>
            <a:ext cx="10904246" cy="1039661"/>
          </a:xfrm>
          <a:prstGeom prst="roundRect">
            <a:avLst>
              <a:gd fmla="val 16667" name="adj"/>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8" name="Google Shape;1308;p19">
            <a:hlinkClick action="ppaction://hlinksldjump" r:id="rId7"/>
          </p:cNvPr>
          <p:cNvSpPr txBox="1"/>
          <p:nvPr/>
        </p:nvSpPr>
        <p:spPr>
          <a:xfrm>
            <a:off x="10029606" y="846953"/>
            <a:ext cx="206744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Finish →</a:t>
            </a:r>
            <a:endParaRPr/>
          </a:p>
        </p:txBody>
      </p:sp>
      <p:sp>
        <p:nvSpPr>
          <p:cNvPr id="1309" name="Google Shape;1309;p19"/>
          <p:cNvSpPr/>
          <p:nvPr/>
        </p:nvSpPr>
        <p:spPr>
          <a:xfrm>
            <a:off x="727367" y="1916482"/>
            <a:ext cx="837632" cy="688932"/>
          </a:xfrm>
          <a:prstGeom prst="ellipse">
            <a:avLst/>
          </a:prstGeom>
          <a:blipFill rotWithShape="1">
            <a:blip r:embed="rId8">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0" name="Google Shape;1310;p19"/>
          <p:cNvSpPr/>
          <p:nvPr/>
        </p:nvSpPr>
        <p:spPr>
          <a:xfrm>
            <a:off x="1832935" y="1833439"/>
            <a:ext cx="9676749" cy="2581014"/>
          </a:xfrm>
          <a:prstGeom prst="roundRect">
            <a:avLst>
              <a:gd fmla="val 16667" name="adj"/>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1" name="Google Shape;1311;p19"/>
          <p:cNvSpPr/>
          <p:nvPr/>
        </p:nvSpPr>
        <p:spPr>
          <a:xfrm>
            <a:off x="929553" y="4708329"/>
            <a:ext cx="485888" cy="395301"/>
          </a:xfrm>
          <a:prstGeom prst="ellipse">
            <a:avLst/>
          </a:prstGeom>
          <a:blipFill rotWithShape="1">
            <a:blip r:embed="rId9">
              <a:alphaModFix/>
            </a:blip>
            <a:tile algn="tl" flip="none" tx="0" sx="100000" ty="0" sy="100000"/>
          </a:blip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2" name="Google Shape;1312;p19"/>
          <p:cNvSpPr/>
          <p:nvPr/>
        </p:nvSpPr>
        <p:spPr>
          <a:xfrm>
            <a:off x="954545" y="5864046"/>
            <a:ext cx="485888" cy="395301"/>
          </a:xfrm>
          <a:prstGeom prst="ellipse">
            <a:avLst/>
          </a:prstGeom>
          <a:blipFill rotWithShape="1">
            <a:blip r:embed="rId10">
              <a:alphaModFix/>
            </a:blip>
            <a:tile algn="tl" flip="none" tx="0" sx="100000" ty="0" sy="100000"/>
          </a:blip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3" name="Google Shape;1313;p19"/>
          <p:cNvSpPr txBox="1"/>
          <p:nvPr/>
        </p:nvSpPr>
        <p:spPr>
          <a:xfrm>
            <a:off x="1564999" y="4645182"/>
            <a:ext cx="174187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Enter text here</a:t>
            </a:r>
            <a:endParaRPr/>
          </a:p>
        </p:txBody>
      </p:sp>
      <p:sp>
        <p:nvSpPr>
          <p:cNvPr id="1314" name="Google Shape;1314;p19"/>
          <p:cNvSpPr txBox="1"/>
          <p:nvPr/>
        </p:nvSpPr>
        <p:spPr>
          <a:xfrm>
            <a:off x="1564999" y="5822661"/>
            <a:ext cx="174187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Enter text here</a:t>
            </a:r>
            <a:endParaRPr/>
          </a:p>
        </p:txBody>
      </p:sp>
      <p:sp>
        <p:nvSpPr>
          <p:cNvPr id="1315" name="Google Shape;1315;p19"/>
          <p:cNvSpPr txBox="1"/>
          <p:nvPr/>
        </p:nvSpPr>
        <p:spPr>
          <a:xfrm>
            <a:off x="1843420" y="4878197"/>
            <a:ext cx="961751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Lorem ipsum dolor sit amet, consectetur adipiscing elit, sed do eiusmod tempor incididunt ut labore et dolore magna aliqua. Ut enim ad minim veniam, quis</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316" name="Google Shape;1316;p19"/>
          <p:cNvSpPr txBox="1"/>
          <p:nvPr/>
        </p:nvSpPr>
        <p:spPr>
          <a:xfrm>
            <a:off x="1862551" y="6061696"/>
            <a:ext cx="961751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Lorem ipsum dolor sit amet, consectetur adipiscing elit, sed do eiusmod tempor incididunt ut labore et dolore magna aliqua. Ut enim ad minim veniam, quis</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317" name="Google Shape;1317;p19"/>
          <p:cNvSpPr txBox="1"/>
          <p:nvPr/>
        </p:nvSpPr>
        <p:spPr>
          <a:xfrm>
            <a:off x="2160105" y="2179926"/>
            <a:ext cx="9045517"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Lorem ipsum dolor sit amet, consectetur adipiscing elit, sed do eiusmod tempor incididunt ut labore et dolore magna aliqua. Ut enim ad minim veniam, quis Lorem ipsum dolor sit amet, consectetur adipiscing elit, sed do eiusmod tempor incididunt ut labore et dolore magna aliqua. Ut enim ad minim veniam, quis Lorem ipsum dolor sit amet, consectetur adipiscing elit, sed do eiusmod tempor incididunt ut labore et dolore magna aliqua. Ut enim ad minim veniam, quis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Lorem ipsum dolor sit amet, consectetur adipiscing elit, sed do eiusmod tempor incididunt ut labore et dolore magna aliqua. Ut enim ad minim veniam, quis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Lorem ipsum dolor sit amet, consectetur adipiscing elit, sed do eiusmod tempor incididunt ut labore et dolore magna aliqua. Ut enim ad minim veniam, quis</a:t>
            </a:r>
            <a:endParaRPr/>
          </a:p>
        </p:txBody>
      </p:sp>
      <p:sp>
        <p:nvSpPr>
          <p:cNvPr id="1318" name="Google Shape;1318;p19"/>
          <p:cNvSpPr txBox="1"/>
          <p:nvPr/>
        </p:nvSpPr>
        <p:spPr>
          <a:xfrm>
            <a:off x="2160105" y="1879090"/>
            <a:ext cx="38413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Your rating (edit text)</a:t>
            </a:r>
            <a:endParaRPr/>
          </a:p>
        </p:txBody>
      </p:sp>
      <p:sp>
        <p:nvSpPr>
          <p:cNvPr id="1319" name="Google Shape;1319;p19"/>
          <p:cNvSpPr/>
          <p:nvPr/>
        </p:nvSpPr>
        <p:spPr>
          <a:xfrm>
            <a:off x="4417861" y="1957892"/>
            <a:ext cx="187067" cy="2050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0" name="Google Shape;1320;p19"/>
          <p:cNvSpPr/>
          <p:nvPr/>
        </p:nvSpPr>
        <p:spPr>
          <a:xfrm>
            <a:off x="4741093" y="1959203"/>
            <a:ext cx="187067" cy="2050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1" name="Google Shape;1321;p19"/>
          <p:cNvSpPr/>
          <p:nvPr/>
        </p:nvSpPr>
        <p:spPr>
          <a:xfrm>
            <a:off x="5077247" y="1961449"/>
            <a:ext cx="187067" cy="2050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2" name="Google Shape;1322;p19"/>
          <p:cNvSpPr/>
          <p:nvPr/>
        </p:nvSpPr>
        <p:spPr>
          <a:xfrm>
            <a:off x="5400479" y="1957892"/>
            <a:ext cx="187067" cy="2050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3" name="Google Shape;1323;p19"/>
          <p:cNvSpPr/>
          <p:nvPr/>
        </p:nvSpPr>
        <p:spPr>
          <a:xfrm>
            <a:off x="5712693" y="1957892"/>
            <a:ext cx="187067" cy="205094"/>
          </a:xfrm>
          <a:prstGeom prst="star5">
            <a:avLst>
              <a:gd fmla="val 19098" name="adj"/>
              <a:gd fmla="val 105146" name="hf"/>
              <a:gd fmla="val 110557" name="vf"/>
            </a:avLst>
          </a:prstGeom>
          <a:solidFill>
            <a:schemeClr val="lt1"/>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4" name="Google Shape;1324;p19"/>
          <p:cNvSpPr/>
          <p:nvPr/>
        </p:nvSpPr>
        <p:spPr>
          <a:xfrm>
            <a:off x="2908061" y="4663764"/>
            <a:ext cx="187067" cy="2050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5" name="Google Shape;1325;p19"/>
          <p:cNvSpPr/>
          <p:nvPr/>
        </p:nvSpPr>
        <p:spPr>
          <a:xfrm>
            <a:off x="3231293" y="4665075"/>
            <a:ext cx="187067" cy="2050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6" name="Google Shape;1326;p19"/>
          <p:cNvSpPr/>
          <p:nvPr/>
        </p:nvSpPr>
        <p:spPr>
          <a:xfrm>
            <a:off x="3567447" y="4667321"/>
            <a:ext cx="187067" cy="2050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7" name="Google Shape;1327;p19"/>
          <p:cNvSpPr/>
          <p:nvPr/>
        </p:nvSpPr>
        <p:spPr>
          <a:xfrm>
            <a:off x="3890679" y="4663764"/>
            <a:ext cx="187067" cy="2050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8" name="Google Shape;1328;p19"/>
          <p:cNvSpPr/>
          <p:nvPr/>
        </p:nvSpPr>
        <p:spPr>
          <a:xfrm>
            <a:off x="4202893" y="4663764"/>
            <a:ext cx="187067" cy="205094"/>
          </a:xfrm>
          <a:prstGeom prst="star5">
            <a:avLst>
              <a:gd fmla="val 19098" name="adj"/>
              <a:gd fmla="val 105146" name="hf"/>
              <a:gd fmla="val 110557" name="vf"/>
            </a:avLst>
          </a:prstGeom>
          <a:solidFill>
            <a:schemeClr val="lt1"/>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9" name="Google Shape;1329;p19"/>
          <p:cNvSpPr/>
          <p:nvPr/>
        </p:nvSpPr>
        <p:spPr>
          <a:xfrm>
            <a:off x="2908061" y="5853082"/>
            <a:ext cx="187067" cy="2050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0" name="Google Shape;1330;p19"/>
          <p:cNvSpPr/>
          <p:nvPr/>
        </p:nvSpPr>
        <p:spPr>
          <a:xfrm>
            <a:off x="3231293" y="5854393"/>
            <a:ext cx="187067" cy="205094"/>
          </a:xfrm>
          <a:prstGeom prst="star5">
            <a:avLst>
              <a:gd fmla="val 19098" name="adj"/>
              <a:gd fmla="val 105146" name="hf"/>
              <a:gd fmla="val 110557" name="vf"/>
            </a:avLst>
          </a:prstGeom>
          <a:solidFill>
            <a:srgbClr val="BF9000"/>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1" name="Google Shape;1331;p19"/>
          <p:cNvSpPr/>
          <p:nvPr/>
        </p:nvSpPr>
        <p:spPr>
          <a:xfrm>
            <a:off x="3567447" y="5856639"/>
            <a:ext cx="187067" cy="205094"/>
          </a:xfrm>
          <a:prstGeom prst="star5">
            <a:avLst>
              <a:gd fmla="val 19098" name="adj"/>
              <a:gd fmla="val 105146" name="hf"/>
              <a:gd fmla="val 110557" name="vf"/>
            </a:avLst>
          </a:prstGeom>
          <a:solidFill>
            <a:schemeClr val="lt1"/>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2" name="Google Shape;1332;p19"/>
          <p:cNvSpPr/>
          <p:nvPr/>
        </p:nvSpPr>
        <p:spPr>
          <a:xfrm>
            <a:off x="3890679" y="5853082"/>
            <a:ext cx="187067" cy="205094"/>
          </a:xfrm>
          <a:prstGeom prst="star5">
            <a:avLst>
              <a:gd fmla="val 19098" name="adj"/>
              <a:gd fmla="val 105146" name="hf"/>
              <a:gd fmla="val 110557" name="vf"/>
            </a:avLst>
          </a:prstGeom>
          <a:solidFill>
            <a:schemeClr val="lt1"/>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3" name="Google Shape;1333;p19"/>
          <p:cNvSpPr/>
          <p:nvPr/>
        </p:nvSpPr>
        <p:spPr>
          <a:xfrm>
            <a:off x="4202893" y="5853082"/>
            <a:ext cx="187067" cy="205094"/>
          </a:xfrm>
          <a:prstGeom prst="star5">
            <a:avLst>
              <a:gd fmla="val 19098" name="adj"/>
              <a:gd fmla="val 105146" name="hf"/>
              <a:gd fmla="val 110557" name="vf"/>
            </a:avLst>
          </a:prstGeom>
          <a:solidFill>
            <a:schemeClr val="lt1"/>
          </a:solidFill>
          <a:ln cap="flat" cmpd="sng" w="12700">
            <a:solidFill>
              <a:srgbClr val="BF90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4" name="Google Shape;1334;p19"/>
          <p:cNvSpPr/>
          <p:nvPr/>
        </p:nvSpPr>
        <p:spPr>
          <a:xfrm>
            <a:off x="4668381" y="4667870"/>
            <a:ext cx="1845976" cy="233115"/>
          </a:xfrm>
          <a:prstGeom prst="roundRect">
            <a:avLst>
              <a:gd fmla="val 50000" name="adj"/>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Recommended</a:t>
            </a:r>
            <a:endParaRPr/>
          </a:p>
        </p:txBody>
      </p:sp>
      <p:sp>
        <p:nvSpPr>
          <p:cNvPr id="1335" name="Google Shape;1335;p19"/>
          <p:cNvSpPr/>
          <p:nvPr/>
        </p:nvSpPr>
        <p:spPr>
          <a:xfrm>
            <a:off x="6671308" y="4667869"/>
            <a:ext cx="2372484" cy="200989"/>
          </a:xfrm>
          <a:prstGeom prst="roundRect">
            <a:avLst>
              <a:gd fmla="val 50000" name="adj"/>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Very Accommodating Seller</a:t>
            </a:r>
            <a:endParaRPr/>
          </a:p>
        </p:txBody>
      </p:sp>
      <p:sp>
        <p:nvSpPr>
          <p:cNvPr id="1336" name="Google Shape;1336;p19"/>
          <p:cNvSpPr/>
          <p:nvPr/>
        </p:nvSpPr>
        <p:spPr>
          <a:xfrm>
            <a:off x="4671438" y="5832703"/>
            <a:ext cx="2618710" cy="205095"/>
          </a:xfrm>
          <a:prstGeom prst="roundRect">
            <a:avLst>
              <a:gd fmla="val 50000" name="adj"/>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Item Not Shipped Immediately</a:t>
            </a:r>
            <a:endParaRPr/>
          </a:p>
        </p:txBody>
      </p:sp>
      <p:sp>
        <p:nvSpPr>
          <p:cNvPr id="1337" name="Google Shape;1337;p19"/>
          <p:cNvSpPr/>
          <p:nvPr/>
        </p:nvSpPr>
        <p:spPr>
          <a:xfrm>
            <a:off x="7437963" y="5821629"/>
            <a:ext cx="1845976" cy="233115"/>
          </a:xfrm>
          <a:prstGeom prst="roundRect">
            <a:avLst>
              <a:gd fmla="val 50000" name="adj"/>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Quality item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4A2A"/>
        </a:solidFill>
      </p:bgPr>
    </p:bg>
    <p:spTree>
      <p:nvGrpSpPr>
        <p:cNvPr id="97" name="Shape 97"/>
        <p:cNvGrpSpPr/>
        <p:nvPr/>
      </p:nvGrpSpPr>
      <p:grpSpPr>
        <a:xfrm>
          <a:off x="0" y="0"/>
          <a:ext cx="0" cy="0"/>
          <a:chOff x="0" y="0"/>
          <a:chExt cx="0" cy="0"/>
        </a:xfrm>
      </p:grpSpPr>
      <p:grpSp>
        <p:nvGrpSpPr>
          <p:cNvPr id="98" name="Google Shape;98;p2"/>
          <p:cNvGrpSpPr/>
          <p:nvPr/>
        </p:nvGrpSpPr>
        <p:grpSpPr>
          <a:xfrm>
            <a:off x="5660036" y="1765149"/>
            <a:ext cx="1432110" cy="352003"/>
            <a:chOff x="5670554" y="2748846"/>
            <a:chExt cx="1432110" cy="352003"/>
          </a:xfrm>
        </p:grpSpPr>
        <p:sp>
          <p:nvSpPr>
            <p:cNvPr id="99" name="Google Shape;99;p2"/>
            <p:cNvSpPr/>
            <p:nvPr/>
          </p:nvSpPr>
          <p:spPr>
            <a:xfrm>
              <a:off x="5670554" y="2813909"/>
              <a:ext cx="308759" cy="235325"/>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400" u="none" cap="none" strike="noStrike">
                  <a:solidFill>
                    <a:srgbClr val="EA4A2A"/>
                  </a:solidFill>
                  <a:latin typeface="Calibri"/>
                  <a:ea typeface="Calibri"/>
                  <a:cs typeface="Calibri"/>
                  <a:sym typeface="Calibri"/>
                </a:rPr>
                <a:t>S</a:t>
              </a:r>
              <a:endParaRPr/>
            </a:p>
          </p:txBody>
        </p:sp>
        <p:sp>
          <p:nvSpPr>
            <p:cNvPr id="100" name="Google Shape;100;p2"/>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600" u="none" cap="none" strike="noStrike">
                  <a:solidFill>
                    <a:schemeClr val="lt1"/>
                  </a:solidFill>
                  <a:latin typeface="Candara"/>
                  <a:ea typeface="Candara"/>
                  <a:cs typeface="Candara"/>
                  <a:sym typeface="Candara"/>
                </a:rPr>
                <a:t>Shopee</a:t>
              </a:r>
              <a:endParaRPr/>
            </a:p>
          </p:txBody>
        </p:sp>
        <p:sp>
          <p:nvSpPr>
            <p:cNvPr id="101" name="Google Shape;101;p2"/>
            <p:cNvSpPr/>
            <p:nvPr/>
          </p:nvSpPr>
          <p:spPr>
            <a:xfrm>
              <a:off x="5744903" y="2748846"/>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2" name="Google Shape;102;p2"/>
          <p:cNvSpPr/>
          <p:nvPr/>
        </p:nvSpPr>
        <p:spPr>
          <a:xfrm>
            <a:off x="2943486" y="2681123"/>
            <a:ext cx="654487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chemeClr val="lt1"/>
                </a:solidFill>
                <a:latin typeface="Arial Black"/>
                <a:ea typeface="Arial Black"/>
                <a:cs typeface="Arial Black"/>
                <a:sym typeface="Arial Black"/>
              </a:rPr>
              <a:t>Enter your Title here</a:t>
            </a:r>
            <a:endParaRPr/>
          </a:p>
        </p:txBody>
      </p:sp>
      <p:sp>
        <p:nvSpPr>
          <p:cNvPr id="103" name="Google Shape;103;p2"/>
          <p:cNvSpPr/>
          <p:nvPr/>
        </p:nvSpPr>
        <p:spPr>
          <a:xfrm>
            <a:off x="4784663" y="3337427"/>
            <a:ext cx="309289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3200" cap="none">
                <a:solidFill>
                  <a:schemeClr val="lt1"/>
                </a:solidFill>
                <a:latin typeface="Arial Black"/>
                <a:ea typeface="Arial Black"/>
                <a:cs typeface="Arial Black"/>
                <a:sym typeface="Arial Black"/>
              </a:rPr>
              <a:t>Your Subtitle</a:t>
            </a:r>
            <a:endParaRPr/>
          </a:p>
        </p:txBody>
      </p:sp>
      <p:grpSp>
        <p:nvGrpSpPr>
          <p:cNvPr id="104" name="Google Shape;104;p2"/>
          <p:cNvGrpSpPr/>
          <p:nvPr/>
        </p:nvGrpSpPr>
        <p:grpSpPr>
          <a:xfrm>
            <a:off x="3837482" y="3820707"/>
            <a:ext cx="4259049" cy="1107996"/>
            <a:chOff x="3882452" y="4240432"/>
            <a:chExt cx="4259049" cy="1107996"/>
          </a:xfrm>
        </p:grpSpPr>
        <p:sp>
          <p:nvSpPr>
            <p:cNvPr id="105" name="Google Shape;105;p2"/>
            <p:cNvSpPr/>
            <p:nvPr/>
          </p:nvSpPr>
          <p:spPr>
            <a:xfrm>
              <a:off x="3882452" y="4434260"/>
              <a:ext cx="1410325" cy="584775"/>
            </a:xfrm>
            <a:prstGeom prst="flowChartTerminator">
              <a:avLst/>
            </a:prstGeom>
            <a:solidFill>
              <a:srgbClr val="0A45C8"/>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SHOPEEPAY</a:t>
              </a:r>
              <a:endParaRPr/>
            </a:p>
            <a:p>
              <a:pPr indent="0" lvl="0" marL="0" marR="0" rtl="0" algn="ctr">
                <a:spcBef>
                  <a:spcPts val="0"/>
                </a:spcBef>
                <a:spcAft>
                  <a:spcPts val="0"/>
                </a:spcAft>
                <a:buNone/>
              </a:pPr>
              <a:r>
                <a:rPr b="1" lang="en-US" sz="1600">
                  <a:solidFill>
                    <a:srgbClr val="FFC000"/>
                  </a:solidFill>
                  <a:latin typeface="Calibri"/>
                  <a:ea typeface="Calibri"/>
                  <a:cs typeface="Calibri"/>
                  <a:sym typeface="Calibri"/>
                </a:rPr>
                <a:t>P1 DEALS</a:t>
              </a:r>
              <a:endParaRPr/>
            </a:p>
          </p:txBody>
        </p:sp>
        <p:sp>
          <p:nvSpPr>
            <p:cNvPr id="106" name="Google Shape;106;p2"/>
            <p:cNvSpPr/>
            <p:nvPr/>
          </p:nvSpPr>
          <p:spPr>
            <a:xfrm>
              <a:off x="6731176" y="4471266"/>
              <a:ext cx="1410325" cy="584775"/>
            </a:xfrm>
            <a:prstGeom prst="flowChartTerminator">
              <a:avLst/>
            </a:prstGeom>
            <a:solidFill>
              <a:srgbClr val="0A45C8"/>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FFC000"/>
                  </a:solidFill>
                  <a:latin typeface="Arial Black"/>
                  <a:ea typeface="Arial Black"/>
                  <a:cs typeface="Arial Black"/>
                  <a:sym typeface="Arial Black"/>
                </a:rPr>
                <a:t>20%</a:t>
              </a:r>
              <a:endParaRPr/>
            </a:p>
            <a:p>
              <a:pPr indent="0" lvl="0" marL="0" marR="0" rtl="0" algn="ctr">
                <a:spcBef>
                  <a:spcPts val="0"/>
                </a:spcBef>
                <a:spcAft>
                  <a:spcPts val="0"/>
                </a:spcAft>
                <a:buNone/>
              </a:pPr>
              <a:r>
                <a:rPr lang="en-US" sz="1050">
                  <a:solidFill>
                    <a:schemeClr val="lt1"/>
                  </a:solidFill>
                  <a:latin typeface="Calibri"/>
                  <a:ea typeface="Calibri"/>
                  <a:cs typeface="Calibri"/>
                  <a:sym typeface="Calibri"/>
                </a:rPr>
                <a:t>CASHBACK</a:t>
              </a:r>
              <a:endParaRPr/>
            </a:p>
          </p:txBody>
        </p:sp>
        <p:grpSp>
          <p:nvGrpSpPr>
            <p:cNvPr id="107" name="Google Shape;107;p2"/>
            <p:cNvGrpSpPr/>
            <p:nvPr/>
          </p:nvGrpSpPr>
          <p:grpSpPr>
            <a:xfrm>
              <a:off x="5054183" y="4341926"/>
              <a:ext cx="1868772" cy="829683"/>
              <a:chOff x="5054183" y="4341926"/>
              <a:chExt cx="1868772" cy="705402"/>
            </a:xfrm>
          </p:grpSpPr>
          <p:sp>
            <p:nvSpPr>
              <p:cNvPr id="108" name="Google Shape;108;p2"/>
              <p:cNvSpPr/>
              <p:nvPr/>
            </p:nvSpPr>
            <p:spPr>
              <a:xfrm>
                <a:off x="5512630" y="4341927"/>
                <a:ext cx="1410325" cy="705401"/>
              </a:xfrm>
              <a:prstGeom prst="rect">
                <a:avLst/>
              </a:prstGeom>
              <a:solidFill>
                <a:srgbClr val="00206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0</a:t>
                </a:r>
                <a:endParaRPr/>
              </a:p>
            </p:txBody>
          </p:sp>
          <p:sp>
            <p:nvSpPr>
              <p:cNvPr id="109" name="Google Shape;109;p2"/>
              <p:cNvSpPr/>
              <p:nvPr/>
            </p:nvSpPr>
            <p:spPr>
              <a:xfrm>
                <a:off x="5054183" y="4341926"/>
                <a:ext cx="1301647" cy="705399"/>
              </a:xfrm>
              <a:prstGeom prst="rect">
                <a:avLst/>
              </a:prstGeom>
              <a:solidFill>
                <a:srgbClr val="00206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chemeClr val="lt1"/>
                    </a:solidFill>
                    <a:latin typeface="Calibri"/>
                    <a:ea typeface="Calibri"/>
                    <a:cs typeface="Calibri"/>
                    <a:sym typeface="Calibri"/>
                  </a:rPr>
                  <a:t>FREE</a:t>
                </a:r>
                <a:endParaRPr/>
              </a:p>
              <a:p>
                <a:pPr indent="0" lvl="0" marL="0" marR="0" rtl="0" algn="r">
                  <a:spcBef>
                    <a:spcPts val="0"/>
                  </a:spcBef>
                  <a:spcAft>
                    <a:spcPts val="0"/>
                  </a:spcAft>
                  <a:buNone/>
                </a:pPr>
                <a:r>
                  <a:rPr lang="en-US" sz="1400">
                    <a:solidFill>
                      <a:schemeClr val="lt1"/>
                    </a:solidFill>
                    <a:latin typeface="Calibri"/>
                    <a:ea typeface="Calibri"/>
                    <a:cs typeface="Calibri"/>
                    <a:sym typeface="Calibri"/>
                  </a:rPr>
                  <a:t>SHIPPPING</a:t>
                </a:r>
                <a:endParaRPr/>
              </a:p>
              <a:p>
                <a:pPr indent="0" lvl="0" marL="0" marR="0" rtl="0" algn="r">
                  <a:spcBef>
                    <a:spcPts val="0"/>
                  </a:spcBef>
                  <a:spcAft>
                    <a:spcPts val="0"/>
                  </a:spcAft>
                  <a:buNone/>
                </a:pPr>
                <a:r>
                  <a:rPr lang="en-US" sz="1400">
                    <a:solidFill>
                      <a:schemeClr val="lt1"/>
                    </a:solidFill>
                    <a:latin typeface="Calibri"/>
                    <a:ea typeface="Calibri"/>
                    <a:cs typeface="Calibri"/>
                    <a:sym typeface="Calibri"/>
                  </a:rPr>
                  <a:t>MIN. SPEND</a:t>
                </a:r>
                <a:endParaRPr/>
              </a:p>
            </p:txBody>
          </p:sp>
        </p:grpSp>
        <p:sp>
          <p:nvSpPr>
            <p:cNvPr id="110" name="Google Shape;110;p2"/>
            <p:cNvSpPr/>
            <p:nvPr/>
          </p:nvSpPr>
          <p:spPr>
            <a:xfrm>
              <a:off x="6201222" y="4240432"/>
              <a:ext cx="748923"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rgbClr val="FFC000"/>
                  </a:solidFill>
                  <a:latin typeface="Arial Black"/>
                  <a:ea typeface="Arial Black"/>
                  <a:cs typeface="Arial Black"/>
                  <a:sym typeface="Arial Black"/>
                </a:rPr>
                <a:t>0</a:t>
              </a:r>
              <a:endParaRPr b="0" sz="6600" cap="none">
                <a:solidFill>
                  <a:srgbClr val="FFC000"/>
                </a:solidFill>
                <a:latin typeface="Arial Black"/>
                <a:ea typeface="Arial Black"/>
                <a:cs typeface="Arial Black"/>
                <a:sym typeface="Arial Black"/>
              </a:endParaRPr>
            </a:p>
          </p:txBody>
        </p:sp>
        <p:sp>
          <p:nvSpPr>
            <p:cNvPr id="111" name="Google Shape;111;p2"/>
            <p:cNvSpPr/>
            <p:nvPr/>
          </p:nvSpPr>
          <p:spPr>
            <a:xfrm>
              <a:off x="6260891" y="4713792"/>
              <a:ext cx="203617" cy="13905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C00000"/>
                  </a:solidFill>
                  <a:latin typeface="Calibri"/>
                  <a:ea typeface="Calibri"/>
                  <a:cs typeface="Calibri"/>
                  <a:sym typeface="Calibri"/>
                </a:rPr>
                <a:t>€</a:t>
              </a:r>
              <a:endParaRPr/>
            </a:p>
          </p:txBody>
        </p:sp>
      </p:grpSp>
      <p:sp>
        <p:nvSpPr>
          <p:cNvPr id="112" name="Google Shape;112;p2"/>
          <p:cNvSpPr/>
          <p:nvPr/>
        </p:nvSpPr>
        <p:spPr>
          <a:xfrm>
            <a:off x="5307173" y="2001026"/>
            <a:ext cx="15981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6000" cap="none">
                <a:solidFill>
                  <a:schemeClr val="lt1"/>
                </a:solidFill>
                <a:latin typeface="Arial Black"/>
                <a:ea typeface="Arial Black"/>
                <a:cs typeface="Arial Black"/>
                <a:sym typeface="Arial Black"/>
              </a:rPr>
              <a:t>G.</a:t>
            </a:r>
            <a:r>
              <a:rPr lang="en-US" sz="6000">
                <a:solidFill>
                  <a:schemeClr val="lt1"/>
                </a:solidFill>
                <a:latin typeface="Arial Black"/>
                <a:ea typeface="Arial Black"/>
                <a:cs typeface="Arial Black"/>
                <a:sym typeface="Arial Black"/>
              </a:rPr>
              <a:t>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grpSp>
        <p:nvGrpSpPr>
          <p:cNvPr id="1342" name="Google Shape;1342;p20"/>
          <p:cNvGrpSpPr/>
          <p:nvPr/>
        </p:nvGrpSpPr>
        <p:grpSpPr>
          <a:xfrm>
            <a:off x="1158842" y="441310"/>
            <a:ext cx="2561847" cy="2229342"/>
            <a:chOff x="4751509" y="2731873"/>
            <a:chExt cx="1665961" cy="1524889"/>
          </a:xfrm>
        </p:grpSpPr>
        <p:sp>
          <p:nvSpPr>
            <p:cNvPr id="1343" name="Google Shape;1343;p20"/>
            <p:cNvSpPr/>
            <p:nvPr/>
          </p:nvSpPr>
          <p:spPr>
            <a:xfrm>
              <a:off x="4751509" y="3758454"/>
              <a:ext cx="1665961" cy="426438"/>
            </a:xfrm>
            <a:custGeom>
              <a:rect b="b" l="l" r="r" t="t"/>
              <a:pathLst>
                <a:path extrusionOk="0" h="426438" w="1665961">
                  <a:moveTo>
                    <a:pt x="871386" y="0"/>
                  </a:moveTo>
                  <a:cubicBezTo>
                    <a:pt x="1122614" y="0"/>
                    <a:pt x="1358978" y="28472"/>
                    <a:pt x="1565232" y="78597"/>
                  </a:cubicBezTo>
                  <a:lnTo>
                    <a:pt x="1665961" y="105973"/>
                  </a:lnTo>
                  <a:lnTo>
                    <a:pt x="1665961" y="184263"/>
                  </a:lnTo>
                  <a:cubicBezTo>
                    <a:pt x="1665961" y="318013"/>
                    <a:pt x="1557536" y="426438"/>
                    <a:pt x="1423786" y="426438"/>
                  </a:cubicBezTo>
                  <a:lnTo>
                    <a:pt x="242175" y="426438"/>
                  </a:lnTo>
                  <a:cubicBezTo>
                    <a:pt x="108425" y="426438"/>
                    <a:pt x="0" y="318013"/>
                    <a:pt x="0" y="184263"/>
                  </a:cubicBezTo>
                  <a:lnTo>
                    <a:pt x="0" y="130458"/>
                  </a:lnTo>
                  <a:lnTo>
                    <a:pt x="57522" y="111215"/>
                  </a:lnTo>
                  <a:cubicBezTo>
                    <a:pt x="289844" y="41000"/>
                    <a:pt x="569912" y="0"/>
                    <a:pt x="871386" y="0"/>
                  </a:cubicBezTo>
                  <a:close/>
                </a:path>
              </a:pathLst>
            </a:custGeom>
            <a:solidFill>
              <a:srgbClr val="6C0000"/>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4" name="Google Shape;1344;p20"/>
            <p:cNvSpPr/>
            <p:nvPr/>
          </p:nvSpPr>
          <p:spPr>
            <a:xfrm>
              <a:off x="4751510" y="2731873"/>
              <a:ext cx="485713" cy="358896"/>
            </a:xfrm>
            <a:custGeom>
              <a:rect b="b" l="l" r="r" t="t"/>
              <a:pathLst>
                <a:path extrusionOk="0" h="358896" w="485713">
                  <a:moveTo>
                    <a:pt x="387791" y="0"/>
                  </a:moveTo>
                  <a:lnTo>
                    <a:pt x="485713" y="0"/>
                  </a:lnTo>
                  <a:lnTo>
                    <a:pt x="479276" y="44959"/>
                  </a:lnTo>
                  <a:cubicBezTo>
                    <a:pt x="433868" y="201213"/>
                    <a:pt x="259087" y="324283"/>
                    <a:pt x="37181" y="356257"/>
                  </a:cubicBezTo>
                  <a:lnTo>
                    <a:pt x="0" y="358896"/>
                  </a:lnTo>
                  <a:lnTo>
                    <a:pt x="0" y="261938"/>
                  </a:lnTo>
                  <a:lnTo>
                    <a:pt x="17544" y="260801"/>
                  </a:lnTo>
                  <a:cubicBezTo>
                    <a:pt x="201394" y="236615"/>
                    <a:pt x="346199" y="143519"/>
                    <a:pt x="383820" y="25322"/>
                  </a:cubicBezTo>
                  <a:lnTo>
                    <a:pt x="387791" y="0"/>
                  </a:lnTo>
                  <a:close/>
                </a:path>
              </a:pathLst>
            </a:custGeom>
            <a:solidFill>
              <a:srgbClr val="01894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45" name="Google Shape;1345;p20"/>
            <p:cNvSpPr/>
            <p:nvPr/>
          </p:nvSpPr>
          <p:spPr>
            <a:xfrm>
              <a:off x="4751510" y="2731873"/>
              <a:ext cx="387791" cy="261938"/>
            </a:xfrm>
            <a:custGeom>
              <a:rect b="b" l="l" r="r" t="t"/>
              <a:pathLst>
                <a:path extrusionOk="0" h="261938" w="387791">
                  <a:moveTo>
                    <a:pt x="242175" y="0"/>
                  </a:moveTo>
                  <a:lnTo>
                    <a:pt x="387791" y="0"/>
                  </a:lnTo>
                  <a:lnTo>
                    <a:pt x="383820" y="25322"/>
                  </a:lnTo>
                  <a:cubicBezTo>
                    <a:pt x="346199" y="143519"/>
                    <a:pt x="201394" y="236615"/>
                    <a:pt x="17544" y="260801"/>
                  </a:cubicBezTo>
                  <a:lnTo>
                    <a:pt x="0" y="261938"/>
                  </a:lnTo>
                  <a:lnTo>
                    <a:pt x="0" y="242175"/>
                  </a:lnTo>
                  <a:cubicBezTo>
                    <a:pt x="0" y="108425"/>
                    <a:pt x="108425" y="0"/>
                    <a:pt x="242175" y="0"/>
                  </a:cubicBezTo>
                  <a:close/>
                </a:path>
              </a:pathLst>
            </a:cu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46" name="Google Shape;1346;p20"/>
            <p:cNvSpPr/>
            <p:nvPr/>
          </p:nvSpPr>
          <p:spPr>
            <a:xfrm>
              <a:off x="4751509" y="2731873"/>
              <a:ext cx="1665961" cy="1157039"/>
            </a:xfrm>
            <a:custGeom>
              <a:rect b="b" l="l" r="r" t="t"/>
              <a:pathLst>
                <a:path extrusionOk="0" h="1157039" w="1665961">
                  <a:moveTo>
                    <a:pt x="485713" y="0"/>
                  </a:moveTo>
                  <a:lnTo>
                    <a:pt x="1423786" y="0"/>
                  </a:lnTo>
                  <a:cubicBezTo>
                    <a:pt x="1557536" y="0"/>
                    <a:pt x="1665961" y="108425"/>
                    <a:pt x="1665961" y="242175"/>
                  </a:cubicBezTo>
                  <a:lnTo>
                    <a:pt x="1665961" y="1132554"/>
                  </a:lnTo>
                  <a:lnTo>
                    <a:pt x="1565232" y="1105178"/>
                  </a:lnTo>
                  <a:cubicBezTo>
                    <a:pt x="1358978" y="1055053"/>
                    <a:pt x="1122614" y="1026581"/>
                    <a:pt x="871386" y="1026581"/>
                  </a:cubicBezTo>
                  <a:cubicBezTo>
                    <a:pt x="569912" y="1026581"/>
                    <a:pt x="289844" y="1067581"/>
                    <a:pt x="57522" y="1137796"/>
                  </a:cubicBezTo>
                  <a:lnTo>
                    <a:pt x="0" y="1157039"/>
                  </a:lnTo>
                  <a:lnTo>
                    <a:pt x="0" y="358896"/>
                  </a:lnTo>
                  <a:lnTo>
                    <a:pt x="37181" y="356257"/>
                  </a:lnTo>
                  <a:cubicBezTo>
                    <a:pt x="259087" y="324283"/>
                    <a:pt x="433868" y="201213"/>
                    <a:pt x="479276" y="44959"/>
                  </a:cubicBezTo>
                  <a:lnTo>
                    <a:pt x="485713" y="0"/>
                  </a:lnTo>
                  <a:close/>
                </a:path>
              </a:pathLst>
            </a:cu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47" name="Google Shape;1347;p20"/>
            <p:cNvSpPr/>
            <p:nvPr/>
          </p:nvSpPr>
          <p:spPr>
            <a:xfrm>
              <a:off x="5480460" y="2911233"/>
              <a:ext cx="298748" cy="196476"/>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48" name="Google Shape;1348;p20"/>
            <p:cNvSpPr/>
            <p:nvPr/>
          </p:nvSpPr>
          <p:spPr>
            <a:xfrm>
              <a:off x="5163670" y="3107709"/>
              <a:ext cx="932329" cy="659523"/>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9" name="Google Shape;1349;p20"/>
            <p:cNvSpPr/>
            <p:nvPr/>
          </p:nvSpPr>
          <p:spPr>
            <a:xfrm>
              <a:off x="5361971" y="3107709"/>
              <a:ext cx="535724" cy="923330"/>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0" lang="en-US" sz="5400" cap="none">
                  <a:solidFill>
                    <a:srgbClr val="EA4A2A"/>
                  </a:solidFill>
                  <a:latin typeface="Calibri"/>
                  <a:ea typeface="Calibri"/>
                  <a:cs typeface="Calibri"/>
                  <a:sym typeface="Calibri"/>
                </a:rPr>
                <a:t>2</a:t>
              </a:r>
              <a:endParaRPr/>
            </a:p>
          </p:txBody>
        </p:sp>
        <p:sp>
          <p:nvSpPr>
            <p:cNvPr id="1350" name="Google Shape;1350;p20"/>
            <p:cNvSpPr/>
            <p:nvPr/>
          </p:nvSpPr>
          <p:spPr>
            <a:xfrm>
              <a:off x="6095999" y="3733542"/>
              <a:ext cx="172249" cy="155370"/>
            </a:xfrm>
            <a:prstGeom prst="ellipse">
              <a:avLst/>
            </a:prstGeom>
            <a:solidFill>
              <a:srgbClr val="002060"/>
            </a:solidFill>
            <a:ln cap="flat" cmpd="sng" w="12700">
              <a:solidFill>
                <a:srgbClr val="00206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1" name="Google Shape;1351;p20"/>
            <p:cNvSpPr/>
            <p:nvPr/>
          </p:nvSpPr>
          <p:spPr>
            <a:xfrm>
              <a:off x="5163669" y="3733542"/>
              <a:ext cx="847027" cy="523220"/>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cap="none">
                  <a:solidFill>
                    <a:schemeClr val="lt1"/>
                  </a:solidFill>
                  <a:latin typeface="Arial Black"/>
                  <a:ea typeface="Arial Black"/>
                  <a:cs typeface="Arial Black"/>
                  <a:sym typeface="Arial Black"/>
                </a:rPr>
                <a:t>G.2</a:t>
              </a:r>
              <a:endParaRPr/>
            </a:p>
          </p:txBody>
        </p:sp>
      </p:grpSp>
      <p:sp>
        <p:nvSpPr>
          <p:cNvPr id="1352" name="Google Shape;1352;p20"/>
          <p:cNvSpPr/>
          <p:nvPr/>
        </p:nvSpPr>
        <p:spPr>
          <a:xfrm>
            <a:off x="4025629" y="579202"/>
            <a:ext cx="647273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000" cap="none">
                <a:solidFill>
                  <a:schemeClr val="dk1"/>
                </a:solidFill>
                <a:latin typeface="Arial Black"/>
                <a:ea typeface="Arial Black"/>
                <a:cs typeface="Arial Black"/>
                <a:sym typeface="Arial Black"/>
              </a:rPr>
              <a:t>Thank For Purchasing!</a:t>
            </a:r>
            <a:endParaRPr/>
          </a:p>
        </p:txBody>
      </p:sp>
      <p:sp>
        <p:nvSpPr>
          <p:cNvPr id="1353" name="Google Shape;1353;p20"/>
          <p:cNvSpPr/>
          <p:nvPr/>
        </p:nvSpPr>
        <p:spPr>
          <a:xfrm>
            <a:off x="4692321" y="1234255"/>
            <a:ext cx="5139357" cy="707886"/>
          </a:xfrm>
          <a:prstGeom prst="rect">
            <a:avLst/>
          </a:prstGeom>
          <a:solidFill>
            <a:srgbClr val="EA4A2A"/>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000" cap="none">
                <a:solidFill>
                  <a:schemeClr val="lt1"/>
                </a:solidFill>
                <a:latin typeface="Arial Black"/>
                <a:ea typeface="Arial Black"/>
                <a:cs typeface="Arial Black"/>
                <a:sym typeface="Arial Black"/>
              </a:rPr>
              <a:t> Hope You Like It </a:t>
            </a:r>
            <a:endParaRPr/>
          </a:p>
        </p:txBody>
      </p:sp>
      <p:sp>
        <p:nvSpPr>
          <p:cNvPr id="1354" name="Google Shape;1354;p20"/>
          <p:cNvSpPr txBox="1"/>
          <p:nvPr/>
        </p:nvSpPr>
        <p:spPr>
          <a:xfrm>
            <a:off x="1158842" y="2906344"/>
            <a:ext cx="846235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Join our group: </a:t>
            </a:r>
            <a:r>
              <a:rPr lang="en-US" sz="2400" u="sng">
                <a:solidFill>
                  <a:schemeClr val="dk1"/>
                </a:solidFill>
                <a:latin typeface="Calibri"/>
                <a:ea typeface="Calibri"/>
                <a:cs typeface="Calibri"/>
                <a:sym typeface="Calibri"/>
                <a:hlinkClick r:id="rId3">
                  <a:extLst>
                    <a:ext uri="{A12FA001-AC4F-418D-AE19-62706E023703}">
                      <ahyp:hlinkClr val="tx"/>
                    </a:ext>
                  </a:extLst>
                </a:hlinkClick>
              </a:rPr>
              <a:t>https://m.facebook.com/StudFir</a:t>
            </a:r>
            <a:r>
              <a:rPr lang="en-US" sz="24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Follow us on Tiktok: AralWithClass</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Email: freelmjjcck@gmail.com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342"/>
                                        </p:tgtEl>
                                        <p:attrNameLst>
                                          <p:attrName>style.visibility</p:attrName>
                                        </p:attrNameLst>
                                      </p:cBhvr>
                                      <p:to>
                                        <p:strVal val="visible"/>
                                      </p:to>
                                    </p:set>
                                    <p:anim calcmode="lin" valueType="num">
                                      <p:cBhvr additive="base">
                                        <p:cTn dur="500"/>
                                        <p:tgtEl>
                                          <p:spTgt spid="1342"/>
                                        </p:tgtEl>
                                        <p:attrNameLst>
                                          <p:attrName>ppt_w</p:attrName>
                                        </p:attrNameLst>
                                      </p:cBhvr>
                                      <p:tavLst>
                                        <p:tav fmla="" tm="0">
                                          <p:val>
                                            <p:strVal val="0"/>
                                          </p:val>
                                        </p:tav>
                                        <p:tav fmla="" tm="100000">
                                          <p:val>
                                            <p:strVal val="#ppt_w"/>
                                          </p:val>
                                        </p:tav>
                                      </p:tavLst>
                                    </p:anim>
                                    <p:anim calcmode="lin" valueType="num">
                                      <p:cBhvr additive="base">
                                        <p:cTn dur="500"/>
                                        <p:tgtEl>
                                          <p:spTgt spid="1342"/>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52"/>
                                        </p:tgtEl>
                                        <p:attrNameLst>
                                          <p:attrName>style.visibility</p:attrName>
                                        </p:attrNameLst>
                                      </p:cBhvr>
                                      <p:to>
                                        <p:strVal val="visible"/>
                                      </p:to>
                                    </p:set>
                                    <p:animEffect filter="fade" transition="in">
                                      <p:cBhvr>
                                        <p:cTn dur="500"/>
                                        <p:tgtEl>
                                          <p:spTgt spid="135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53"/>
                                        </p:tgtEl>
                                        <p:attrNameLst>
                                          <p:attrName>style.visibility</p:attrName>
                                        </p:attrNameLst>
                                      </p:cBhvr>
                                      <p:to>
                                        <p:strVal val="visible"/>
                                      </p:to>
                                    </p:set>
                                    <p:animEffect filter="fade" transition="in">
                                      <p:cBhvr>
                                        <p:cTn dur="500"/>
                                        <p:tgtEl>
                                          <p:spTgt spid="1353"/>
                                        </p:tgtEl>
                                      </p:cBhvr>
                                    </p:animEffect>
                                  </p:childTnLst>
                                </p:cTn>
                              </p:par>
                            </p:childTnLst>
                          </p:cTn>
                        </p:par>
                        <p:par>
                          <p:cTn fill="hold">
                            <p:stCondLst>
                              <p:cond delay="1500"/>
                            </p:stCondLst>
                            <p:childTnLst>
                              <p:par>
                                <p:cTn fill="hold" nodeType="afterEffect" presetClass="entr" presetID="1" presetSubtype="0">
                                  <p:stCondLst>
                                    <p:cond delay="0"/>
                                  </p:stCondLst>
                                  <p:childTnLst>
                                    <p:set>
                                      <p:cBhvr>
                                        <p:cTn dur="1" fill="hold">
                                          <p:stCondLst>
                                            <p:cond delay="0"/>
                                          </p:stCondLst>
                                        </p:cTn>
                                        <p:tgtEl>
                                          <p:spTgt spid="13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0" y="580398"/>
            <a:ext cx="12192000" cy="1997910"/>
          </a:xfrm>
          <a:prstGeom prst="rect">
            <a:avLst/>
          </a:prstGeom>
          <a:solidFill>
            <a:srgbClr val="6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 name="Google Shape;118;p3"/>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9" name="Google Shape;119;p3"/>
          <p:cNvGrpSpPr/>
          <p:nvPr/>
        </p:nvGrpSpPr>
        <p:grpSpPr>
          <a:xfrm>
            <a:off x="11460935" y="154438"/>
            <a:ext cx="494676" cy="269824"/>
            <a:chOff x="11182662" y="269822"/>
            <a:chExt cx="494676" cy="269824"/>
          </a:xfrm>
        </p:grpSpPr>
        <p:sp>
          <p:nvSpPr>
            <p:cNvPr id="120" name="Google Shape;120;p3"/>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 name="Google Shape;121;p3"/>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122" name="Google Shape;122;p3"/>
          <p:cNvGrpSpPr/>
          <p:nvPr/>
        </p:nvGrpSpPr>
        <p:grpSpPr>
          <a:xfrm>
            <a:off x="514662" y="154438"/>
            <a:ext cx="2183568" cy="426296"/>
            <a:chOff x="5670554" y="2674553"/>
            <a:chExt cx="1432110" cy="426296"/>
          </a:xfrm>
        </p:grpSpPr>
        <p:sp>
          <p:nvSpPr>
            <p:cNvPr id="123" name="Google Shape;123;p3"/>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124" name="Google Shape;124;p3"/>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125" name="Google Shape;125;p3"/>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6" name="Google Shape;126;p3"/>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127" name="Google Shape;127;p3"/>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128" name="Google Shape;128;p3"/>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129" name="Google Shape;129;p3"/>
          <p:cNvPicPr preferRelativeResize="0"/>
          <p:nvPr/>
        </p:nvPicPr>
        <p:blipFill rotWithShape="1">
          <a:blip r:embed="rId4">
            <a:alphaModFix/>
          </a:blip>
          <a:srcRect b="0" l="0" r="0" t="0"/>
          <a:stretch/>
        </p:blipFill>
        <p:spPr>
          <a:xfrm>
            <a:off x="10500122" y="171429"/>
            <a:ext cx="705500" cy="281866"/>
          </a:xfrm>
          <a:prstGeom prst="rect">
            <a:avLst/>
          </a:prstGeom>
          <a:noFill/>
          <a:ln>
            <a:noFill/>
          </a:ln>
        </p:spPr>
      </p:pic>
      <p:sp>
        <p:nvSpPr>
          <p:cNvPr id="130" name="Google Shape;130;p3"/>
          <p:cNvSpPr/>
          <p:nvPr/>
        </p:nvSpPr>
        <p:spPr>
          <a:xfrm>
            <a:off x="1521501" y="2143593"/>
            <a:ext cx="9758596" cy="1015113"/>
          </a:xfrm>
          <a:prstGeom prst="roundRect">
            <a:avLst>
              <a:gd fmla="val 16667" name="adj"/>
            </a:avLst>
          </a:pr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EA4A2A"/>
                </a:solidFill>
                <a:latin typeface="Calibri"/>
                <a:ea typeface="Calibri"/>
                <a:cs typeface="Calibri"/>
                <a:sym typeface="Calibri"/>
              </a:rPr>
              <a:t>Enter you topic</a:t>
            </a:r>
            <a:endParaRPr/>
          </a:p>
        </p:txBody>
      </p:sp>
      <p:sp>
        <p:nvSpPr>
          <p:cNvPr id="131" name="Google Shape;131;p3"/>
          <p:cNvSpPr/>
          <p:nvPr/>
        </p:nvSpPr>
        <p:spPr>
          <a:xfrm>
            <a:off x="0"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3"/>
          <p:cNvSpPr/>
          <p:nvPr/>
        </p:nvSpPr>
        <p:spPr>
          <a:xfrm>
            <a:off x="3043003"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3"/>
          <p:cNvSpPr/>
          <p:nvPr/>
        </p:nvSpPr>
        <p:spPr>
          <a:xfrm>
            <a:off x="6086006"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3"/>
          <p:cNvSpPr/>
          <p:nvPr/>
        </p:nvSpPr>
        <p:spPr>
          <a:xfrm>
            <a:off x="9129009"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3"/>
          <p:cNvSpPr/>
          <p:nvPr/>
        </p:nvSpPr>
        <p:spPr>
          <a:xfrm>
            <a:off x="5851477"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3"/>
          <p:cNvSpPr/>
          <p:nvPr/>
        </p:nvSpPr>
        <p:spPr>
          <a:xfrm>
            <a:off x="6668599"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3"/>
          <p:cNvSpPr/>
          <p:nvPr/>
        </p:nvSpPr>
        <p:spPr>
          <a:xfrm>
            <a:off x="5409110" y="5821180"/>
            <a:ext cx="466720" cy="74951"/>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A4A2A"/>
              </a:solidFill>
              <a:latin typeface="Calibri"/>
              <a:ea typeface="Calibri"/>
              <a:cs typeface="Calibri"/>
              <a:sym typeface="Calibri"/>
            </a:endParaRPr>
          </a:p>
        </p:txBody>
      </p:sp>
      <p:sp>
        <p:nvSpPr>
          <p:cNvPr id="138" name="Google Shape;138;p3"/>
          <p:cNvSpPr/>
          <p:nvPr/>
        </p:nvSpPr>
        <p:spPr>
          <a:xfrm>
            <a:off x="6248874"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copy icon transparent background" id="139" name="Google Shape;139;p3"/>
          <p:cNvPicPr preferRelativeResize="0"/>
          <p:nvPr/>
        </p:nvPicPr>
        <p:blipFill rotWithShape="1">
          <a:blip r:embed="rId5">
            <a:alphaModFix/>
          </a:blip>
          <a:srcRect b="0" l="0" r="0" t="0"/>
          <a:stretch/>
        </p:blipFill>
        <p:spPr>
          <a:xfrm>
            <a:off x="3077455" y="6136366"/>
            <a:ext cx="756809" cy="542922"/>
          </a:xfrm>
          <a:prstGeom prst="rect">
            <a:avLst/>
          </a:prstGeom>
          <a:noFill/>
          <a:ln>
            <a:noFill/>
          </a:ln>
        </p:spPr>
      </p:pic>
      <p:pic>
        <p:nvPicPr>
          <p:cNvPr descr="Image result for notitfication icon transparent background" id="140" name="Google Shape;140;p3"/>
          <p:cNvPicPr preferRelativeResize="0"/>
          <p:nvPr/>
        </p:nvPicPr>
        <p:blipFill rotWithShape="1">
          <a:blip r:embed="rId6">
            <a:alphaModFix/>
          </a:blip>
          <a:srcRect b="0" l="0" r="0" t="0"/>
          <a:stretch/>
        </p:blipFill>
        <p:spPr>
          <a:xfrm>
            <a:off x="7629374" y="6181407"/>
            <a:ext cx="593670" cy="492002"/>
          </a:xfrm>
          <a:prstGeom prst="rect">
            <a:avLst/>
          </a:prstGeom>
          <a:noFill/>
          <a:ln>
            <a:noFill/>
          </a:ln>
        </p:spPr>
      </p:pic>
      <p:pic>
        <p:nvPicPr>
          <p:cNvPr descr="Image result for profile icon transparent background" id="141" name="Google Shape;141;p3"/>
          <p:cNvPicPr preferRelativeResize="0"/>
          <p:nvPr/>
        </p:nvPicPr>
        <p:blipFill rotWithShape="1">
          <a:blip r:embed="rId7">
            <a:alphaModFix/>
          </a:blip>
          <a:srcRect b="0" l="0" r="0" t="0"/>
          <a:stretch/>
        </p:blipFill>
        <p:spPr>
          <a:xfrm>
            <a:off x="10148303" y="6085212"/>
            <a:ext cx="747712" cy="684392"/>
          </a:xfrm>
          <a:prstGeom prst="rect">
            <a:avLst/>
          </a:prstGeom>
          <a:noFill/>
          <a:ln>
            <a:noFill/>
          </a:ln>
        </p:spPr>
      </p:pic>
      <p:pic>
        <p:nvPicPr>
          <p:cNvPr descr="Image result for scan icon transparent background" id="142" name="Google Shape;142;p3"/>
          <p:cNvPicPr preferRelativeResize="0"/>
          <p:nvPr/>
        </p:nvPicPr>
        <p:blipFill rotWithShape="1">
          <a:blip r:embed="rId8">
            <a:alphaModFix/>
          </a:blip>
          <a:srcRect b="0" l="0" r="0" t="0"/>
          <a:stretch/>
        </p:blipFill>
        <p:spPr>
          <a:xfrm>
            <a:off x="5497425" y="6034864"/>
            <a:ext cx="756809" cy="745927"/>
          </a:xfrm>
          <a:prstGeom prst="rect">
            <a:avLst/>
          </a:prstGeom>
          <a:noFill/>
          <a:ln>
            <a:noFill/>
          </a:ln>
        </p:spPr>
      </p:pic>
      <p:sp>
        <p:nvSpPr>
          <p:cNvPr id="143" name="Google Shape;143;p3"/>
          <p:cNvSpPr/>
          <p:nvPr/>
        </p:nvSpPr>
        <p:spPr>
          <a:xfrm>
            <a:off x="4946653" y="5816183"/>
            <a:ext cx="466720" cy="74951"/>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3"/>
          <p:cNvSpPr/>
          <p:nvPr/>
        </p:nvSpPr>
        <p:spPr>
          <a:xfrm>
            <a:off x="547698" y="6026046"/>
            <a:ext cx="121930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rgbClr val="EA4A2A"/>
                </a:solidFill>
                <a:latin typeface="Arial Black"/>
                <a:ea typeface="Arial Black"/>
                <a:cs typeface="Arial Black"/>
                <a:sym typeface="Arial Black"/>
              </a:rPr>
              <a:t>G.#</a:t>
            </a:r>
            <a:endParaRPr/>
          </a:p>
        </p:txBody>
      </p:sp>
      <p:cxnSp>
        <p:nvCxnSpPr>
          <p:cNvPr id="145" name="Google Shape;145;p3"/>
          <p:cNvCxnSpPr/>
          <p:nvPr/>
        </p:nvCxnSpPr>
        <p:spPr>
          <a:xfrm>
            <a:off x="131324" y="1948721"/>
            <a:ext cx="12192000" cy="0"/>
          </a:xfrm>
          <a:prstGeom prst="straightConnector1">
            <a:avLst/>
          </a:prstGeom>
          <a:noFill/>
          <a:ln cap="flat" cmpd="sng" w="34925">
            <a:solidFill>
              <a:schemeClr val="lt1"/>
            </a:solidFill>
            <a:prstDash val="lgDash"/>
            <a:miter lim="800000"/>
            <a:headEnd len="sm" w="sm" type="none"/>
            <a:tailEnd len="sm" w="sm" type="none"/>
          </a:ln>
        </p:spPr>
      </p:cxnSp>
      <p:sp>
        <p:nvSpPr>
          <p:cNvPr id="146" name="Google Shape;146;p3"/>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147" name="Google Shape;147;p3"/>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148" name="Google Shape;148;p3"/>
          <p:cNvSpPr/>
          <p:nvPr/>
        </p:nvSpPr>
        <p:spPr>
          <a:xfrm>
            <a:off x="0" y="1034333"/>
            <a:ext cx="1349115" cy="33398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Arial Black"/>
                <a:ea typeface="Arial Black"/>
                <a:cs typeface="Arial Black"/>
                <a:sym typeface="Arial Black"/>
              </a:rPr>
              <a:t>Group #</a:t>
            </a:r>
            <a:endParaRPr/>
          </a:p>
        </p:txBody>
      </p:sp>
      <p:sp>
        <p:nvSpPr>
          <p:cNvPr id="149" name="Google Shape;149;p3"/>
          <p:cNvSpPr/>
          <p:nvPr/>
        </p:nvSpPr>
        <p:spPr>
          <a:xfrm>
            <a:off x="0" y="0"/>
            <a:ext cx="12192000" cy="6858000"/>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0" name="Google Shape;150;p3"/>
          <p:cNvGrpSpPr/>
          <p:nvPr/>
        </p:nvGrpSpPr>
        <p:grpSpPr>
          <a:xfrm>
            <a:off x="1000423" y="747558"/>
            <a:ext cx="10386133" cy="5115062"/>
            <a:chOff x="1000423" y="747558"/>
            <a:chExt cx="10386133" cy="5115062"/>
          </a:xfrm>
        </p:grpSpPr>
        <p:sp>
          <p:nvSpPr>
            <p:cNvPr id="151" name="Google Shape;151;p3"/>
            <p:cNvSpPr/>
            <p:nvPr/>
          </p:nvSpPr>
          <p:spPr>
            <a:xfrm>
              <a:off x="1583255" y="747558"/>
              <a:ext cx="1477236" cy="526605"/>
            </a:xfrm>
            <a:custGeom>
              <a:rect b="b" l="l" r="r" t="t"/>
              <a:pathLst>
                <a:path extrusionOk="0" h="496626" w="1326594">
                  <a:moveTo>
                    <a:pt x="272194" y="0"/>
                  </a:moveTo>
                  <a:lnTo>
                    <a:pt x="1326594" y="0"/>
                  </a:lnTo>
                  <a:lnTo>
                    <a:pt x="1313784" y="95660"/>
                  </a:lnTo>
                  <a:cubicBezTo>
                    <a:pt x="1251583" y="324490"/>
                    <a:pt x="982631" y="496626"/>
                    <a:pt x="660273" y="496626"/>
                  </a:cubicBezTo>
                  <a:cubicBezTo>
                    <a:pt x="337915" y="496626"/>
                    <a:pt x="68963" y="324490"/>
                    <a:pt x="6762" y="95660"/>
                  </a:cubicBezTo>
                  <a:lnTo>
                    <a:pt x="0" y="45164"/>
                  </a:lnTo>
                  <a:lnTo>
                    <a:pt x="18678" y="38328"/>
                  </a:lnTo>
                  <a:cubicBezTo>
                    <a:pt x="98764" y="13419"/>
                    <a:pt x="183912" y="0"/>
                    <a:pt x="272194" y="0"/>
                  </a:cubicBezTo>
                  <a:close/>
                </a:path>
              </a:pathLst>
            </a:cu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3"/>
            <p:cNvSpPr/>
            <p:nvPr/>
          </p:nvSpPr>
          <p:spPr>
            <a:xfrm>
              <a:off x="7130322" y="1454046"/>
              <a:ext cx="1504012" cy="1154243"/>
            </a:xfrm>
            <a:custGeom>
              <a:rect b="b" l="l" r="r" t="t"/>
              <a:pathLst>
                <a:path extrusionOk="0" h="1004342" w="1334126">
                  <a:moveTo>
                    <a:pt x="667063" y="0"/>
                  </a:moveTo>
                  <a:cubicBezTo>
                    <a:pt x="1035472" y="0"/>
                    <a:pt x="1334126" y="224830"/>
                    <a:pt x="1334126" y="502171"/>
                  </a:cubicBezTo>
                  <a:cubicBezTo>
                    <a:pt x="1334126" y="779512"/>
                    <a:pt x="1035472" y="1004342"/>
                    <a:pt x="667063" y="1004342"/>
                  </a:cubicBezTo>
                  <a:cubicBezTo>
                    <a:pt x="298654" y="1004342"/>
                    <a:pt x="0" y="779512"/>
                    <a:pt x="0" y="502171"/>
                  </a:cubicBezTo>
                  <a:cubicBezTo>
                    <a:pt x="0" y="224830"/>
                    <a:pt x="298654" y="0"/>
                    <a:pt x="66706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3"/>
            <p:cNvSpPr/>
            <p:nvPr/>
          </p:nvSpPr>
          <p:spPr>
            <a:xfrm>
              <a:off x="1000424" y="2030534"/>
              <a:ext cx="582831" cy="955642"/>
            </a:xfrm>
            <a:custGeom>
              <a:rect b="b" l="l" r="r" t="t"/>
              <a:pathLst>
                <a:path extrusionOk="0" h="955642" w="472083">
                  <a:moveTo>
                    <a:pt x="0" y="0"/>
                  </a:moveTo>
                  <a:lnTo>
                    <a:pt x="64671" y="15113"/>
                  </a:lnTo>
                  <a:cubicBezTo>
                    <a:pt x="304090" y="91347"/>
                    <a:pt x="472083" y="269815"/>
                    <a:pt x="472083" y="477821"/>
                  </a:cubicBezTo>
                  <a:cubicBezTo>
                    <a:pt x="472083" y="685827"/>
                    <a:pt x="304090" y="864295"/>
                    <a:pt x="64671" y="940529"/>
                  </a:cubicBezTo>
                  <a:lnTo>
                    <a:pt x="0" y="955642"/>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3"/>
            <p:cNvSpPr/>
            <p:nvPr/>
          </p:nvSpPr>
          <p:spPr>
            <a:xfrm>
              <a:off x="10719493" y="2926828"/>
              <a:ext cx="667063" cy="1004342"/>
            </a:xfrm>
            <a:custGeom>
              <a:rect b="b" l="l" r="r" t="t"/>
              <a:pathLst>
                <a:path extrusionOk="0" h="1004342" w="667063">
                  <a:moveTo>
                    <a:pt x="667063" y="0"/>
                  </a:moveTo>
                  <a:lnTo>
                    <a:pt x="667063" y="1004342"/>
                  </a:lnTo>
                  <a:cubicBezTo>
                    <a:pt x="298654" y="1004342"/>
                    <a:pt x="0" y="779512"/>
                    <a:pt x="0" y="502171"/>
                  </a:cubicBezTo>
                  <a:cubicBezTo>
                    <a:pt x="0" y="224830"/>
                    <a:pt x="298654" y="0"/>
                    <a:pt x="667063" y="0"/>
                  </a:cubicBezTo>
                  <a:close/>
                </a:path>
              </a:pathLst>
            </a:custGeom>
            <a:solidFill>
              <a:srgbClr val="DF7B1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3"/>
            <p:cNvSpPr/>
            <p:nvPr/>
          </p:nvSpPr>
          <p:spPr>
            <a:xfrm>
              <a:off x="2393428" y="4369632"/>
              <a:ext cx="1334126" cy="1004342"/>
            </a:xfrm>
            <a:custGeom>
              <a:rect b="b" l="l" r="r" t="t"/>
              <a:pathLst>
                <a:path extrusionOk="0" h="1004342" w="1334126">
                  <a:moveTo>
                    <a:pt x="667063" y="0"/>
                  </a:moveTo>
                  <a:cubicBezTo>
                    <a:pt x="1035472" y="0"/>
                    <a:pt x="1334126" y="224830"/>
                    <a:pt x="1334126" y="502171"/>
                  </a:cubicBezTo>
                  <a:cubicBezTo>
                    <a:pt x="1334126" y="779512"/>
                    <a:pt x="1035472" y="1004342"/>
                    <a:pt x="667063" y="1004342"/>
                  </a:cubicBezTo>
                  <a:cubicBezTo>
                    <a:pt x="298654" y="1004342"/>
                    <a:pt x="0" y="779512"/>
                    <a:pt x="0" y="502171"/>
                  </a:cubicBezTo>
                  <a:cubicBezTo>
                    <a:pt x="0" y="224830"/>
                    <a:pt x="298654" y="0"/>
                    <a:pt x="667063" y="0"/>
                  </a:cubicBezTo>
                  <a:close/>
                </a:path>
              </a:pathLst>
            </a:custGeom>
            <a:solidFill>
              <a:srgbClr val="DF7B1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3"/>
            <p:cNvSpPr/>
            <p:nvPr/>
          </p:nvSpPr>
          <p:spPr>
            <a:xfrm>
              <a:off x="7130322" y="5353986"/>
              <a:ext cx="1334126" cy="508634"/>
            </a:xfrm>
            <a:custGeom>
              <a:rect b="b" l="l" r="r" t="t"/>
              <a:pathLst>
                <a:path extrusionOk="0" h="508634" w="1334126">
                  <a:moveTo>
                    <a:pt x="667063" y="0"/>
                  </a:moveTo>
                  <a:cubicBezTo>
                    <a:pt x="1035472" y="0"/>
                    <a:pt x="1334126" y="224830"/>
                    <a:pt x="1334126" y="502171"/>
                  </a:cubicBezTo>
                  <a:lnTo>
                    <a:pt x="1333261" y="508634"/>
                  </a:lnTo>
                  <a:lnTo>
                    <a:pt x="866" y="508634"/>
                  </a:lnTo>
                  <a:lnTo>
                    <a:pt x="0" y="502171"/>
                  </a:lnTo>
                  <a:cubicBezTo>
                    <a:pt x="0" y="224830"/>
                    <a:pt x="298654" y="0"/>
                    <a:pt x="667063" y="0"/>
                  </a:cubicBezTo>
                  <a:close/>
                </a:path>
              </a:pathLst>
            </a:cu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3"/>
            <p:cNvSpPr/>
            <p:nvPr/>
          </p:nvSpPr>
          <p:spPr>
            <a:xfrm>
              <a:off x="1000423" y="747559"/>
              <a:ext cx="10386132" cy="5115061"/>
            </a:xfrm>
            <a:custGeom>
              <a:rect b="b" l="l" r="r" t="t"/>
              <a:pathLst>
                <a:path extrusionOk="0" h="5115061" w="10386132">
                  <a:moveTo>
                    <a:pt x="1906927" y="0"/>
                  </a:moveTo>
                  <a:lnTo>
                    <a:pt x="9533605" y="0"/>
                  </a:lnTo>
                  <a:cubicBezTo>
                    <a:pt x="10004443" y="0"/>
                    <a:pt x="10386132" y="381689"/>
                    <a:pt x="10386132" y="852527"/>
                  </a:cubicBezTo>
                  <a:lnTo>
                    <a:pt x="10386132" y="2179270"/>
                  </a:lnTo>
                  <a:cubicBezTo>
                    <a:pt x="10017723" y="2179270"/>
                    <a:pt x="9719069" y="2404100"/>
                    <a:pt x="9719069" y="2681441"/>
                  </a:cubicBezTo>
                  <a:cubicBezTo>
                    <a:pt x="9719069" y="2958782"/>
                    <a:pt x="10017723" y="3183612"/>
                    <a:pt x="10386132" y="3183612"/>
                  </a:cubicBezTo>
                  <a:lnTo>
                    <a:pt x="10386132" y="4262534"/>
                  </a:lnTo>
                  <a:cubicBezTo>
                    <a:pt x="10386132" y="4733372"/>
                    <a:pt x="10004443" y="5115061"/>
                    <a:pt x="9533605" y="5115061"/>
                  </a:cubicBezTo>
                  <a:lnTo>
                    <a:pt x="7463160" y="5115061"/>
                  </a:lnTo>
                  <a:lnTo>
                    <a:pt x="7464025" y="5108598"/>
                  </a:lnTo>
                  <a:cubicBezTo>
                    <a:pt x="7464025" y="4831257"/>
                    <a:pt x="7165371" y="4606427"/>
                    <a:pt x="6796962" y="4606427"/>
                  </a:cubicBezTo>
                  <a:cubicBezTo>
                    <a:pt x="6428553" y="4606427"/>
                    <a:pt x="6129899" y="4831257"/>
                    <a:pt x="6129899" y="5108598"/>
                  </a:cubicBezTo>
                  <a:lnTo>
                    <a:pt x="6130765" y="5115061"/>
                  </a:lnTo>
                  <a:lnTo>
                    <a:pt x="852527" y="5115061"/>
                  </a:lnTo>
                  <a:cubicBezTo>
                    <a:pt x="381689" y="5115061"/>
                    <a:pt x="0" y="4733372"/>
                    <a:pt x="0" y="4262534"/>
                  </a:cubicBezTo>
                  <a:lnTo>
                    <a:pt x="0" y="2238617"/>
                  </a:lnTo>
                  <a:lnTo>
                    <a:pt x="64671" y="2223504"/>
                  </a:lnTo>
                  <a:cubicBezTo>
                    <a:pt x="304090" y="2147270"/>
                    <a:pt x="472083" y="1968802"/>
                    <a:pt x="472083" y="1760796"/>
                  </a:cubicBezTo>
                  <a:cubicBezTo>
                    <a:pt x="472083" y="1552790"/>
                    <a:pt x="304090" y="1374322"/>
                    <a:pt x="64671" y="1298088"/>
                  </a:cubicBezTo>
                  <a:lnTo>
                    <a:pt x="0" y="1282975"/>
                  </a:lnTo>
                  <a:lnTo>
                    <a:pt x="0" y="852527"/>
                  </a:lnTo>
                  <a:cubicBezTo>
                    <a:pt x="0" y="499398"/>
                    <a:pt x="214700" y="196416"/>
                    <a:pt x="520685" y="66996"/>
                  </a:cubicBezTo>
                  <a:lnTo>
                    <a:pt x="580333" y="45164"/>
                  </a:lnTo>
                  <a:lnTo>
                    <a:pt x="587095" y="95660"/>
                  </a:lnTo>
                  <a:cubicBezTo>
                    <a:pt x="649296" y="324490"/>
                    <a:pt x="918248" y="496626"/>
                    <a:pt x="1240606" y="496626"/>
                  </a:cubicBezTo>
                  <a:cubicBezTo>
                    <a:pt x="1562964" y="496626"/>
                    <a:pt x="1831916" y="324490"/>
                    <a:pt x="1894117" y="95660"/>
                  </a:cubicBezTo>
                  <a:lnTo>
                    <a:pt x="1906927" y="0"/>
                  </a:lnTo>
                  <a:close/>
                  <a:moveTo>
                    <a:pt x="6851924" y="756455"/>
                  </a:moveTo>
                  <a:cubicBezTo>
                    <a:pt x="6483515" y="756455"/>
                    <a:pt x="6184861" y="981285"/>
                    <a:pt x="6184861" y="1258626"/>
                  </a:cubicBezTo>
                  <a:cubicBezTo>
                    <a:pt x="6184861" y="1535967"/>
                    <a:pt x="6483515" y="1760797"/>
                    <a:pt x="6851924" y="1760797"/>
                  </a:cubicBezTo>
                  <a:cubicBezTo>
                    <a:pt x="7220333" y="1760797"/>
                    <a:pt x="7518987" y="1535967"/>
                    <a:pt x="7518987" y="1258626"/>
                  </a:cubicBezTo>
                  <a:cubicBezTo>
                    <a:pt x="7518987" y="981285"/>
                    <a:pt x="7220333" y="756455"/>
                    <a:pt x="6851924" y="756455"/>
                  </a:cubicBezTo>
                  <a:close/>
                  <a:moveTo>
                    <a:pt x="2060068" y="3622074"/>
                  </a:moveTo>
                  <a:cubicBezTo>
                    <a:pt x="1691659" y="3622074"/>
                    <a:pt x="1393005" y="3846904"/>
                    <a:pt x="1393005" y="4124245"/>
                  </a:cubicBezTo>
                  <a:cubicBezTo>
                    <a:pt x="1393005" y="4401586"/>
                    <a:pt x="1691659" y="4626416"/>
                    <a:pt x="2060068" y="4626416"/>
                  </a:cubicBezTo>
                  <a:cubicBezTo>
                    <a:pt x="2428477" y="4626416"/>
                    <a:pt x="2727131" y="4401586"/>
                    <a:pt x="2727131" y="4124245"/>
                  </a:cubicBezTo>
                  <a:cubicBezTo>
                    <a:pt x="2727131" y="3846904"/>
                    <a:pt x="2428477" y="3622074"/>
                    <a:pt x="2060068" y="3622074"/>
                  </a:cubicBez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8" name="Google Shape;158;p3">
            <a:hlinkClick action="ppaction://hlinkshowjump?jump=nextslide"/>
          </p:cNvPr>
          <p:cNvSpPr/>
          <p:nvPr/>
        </p:nvSpPr>
        <p:spPr>
          <a:xfrm>
            <a:off x="3740985" y="5553872"/>
            <a:ext cx="4482059" cy="646010"/>
          </a:xfrm>
          <a:prstGeom prst="flowChartTerminator">
            <a:avLst/>
          </a:prstGeom>
          <a:solidFill>
            <a:srgbClr val="031949"/>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Arial Black"/>
                <a:ea typeface="Arial Black"/>
                <a:cs typeface="Arial Black"/>
                <a:sym typeface="Arial Black"/>
              </a:rPr>
              <a:t>  START REPORT</a:t>
            </a:r>
            <a:endParaRPr/>
          </a:p>
        </p:txBody>
      </p:sp>
      <p:sp>
        <p:nvSpPr>
          <p:cNvPr id="159" name="Google Shape;159;p3"/>
          <p:cNvSpPr/>
          <p:nvPr/>
        </p:nvSpPr>
        <p:spPr>
          <a:xfrm>
            <a:off x="3452344" y="743083"/>
            <a:ext cx="5316901" cy="624730"/>
          </a:xfrm>
          <a:custGeom>
            <a:rect b="b" l="l" r="r" t="t"/>
            <a:pathLst>
              <a:path extrusionOk="0" h="1306693" w="7255237">
                <a:moveTo>
                  <a:pt x="0" y="0"/>
                </a:moveTo>
                <a:lnTo>
                  <a:pt x="7255237" y="16363"/>
                </a:lnTo>
                <a:cubicBezTo>
                  <a:pt x="7253052" y="344038"/>
                  <a:pt x="7250866" y="671714"/>
                  <a:pt x="7248681" y="999389"/>
                </a:cubicBezTo>
                <a:cubicBezTo>
                  <a:pt x="7248681" y="1169108"/>
                  <a:pt x="7111096" y="1306693"/>
                  <a:pt x="6941377" y="1306693"/>
                </a:cubicBezTo>
                <a:lnTo>
                  <a:pt x="315736" y="1306693"/>
                </a:lnTo>
                <a:cubicBezTo>
                  <a:pt x="146017" y="1306693"/>
                  <a:pt x="8432" y="1169108"/>
                  <a:pt x="8432" y="999389"/>
                </a:cubicBezTo>
                <a:cubicBezTo>
                  <a:pt x="5621" y="666259"/>
                  <a:pt x="2811" y="333130"/>
                  <a:pt x="0" y="0"/>
                </a:cubicBezTo>
                <a:close/>
              </a:path>
            </a:pathLst>
          </a:cu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EA4A2A"/>
                </a:solidFill>
                <a:latin typeface="Arial Black"/>
                <a:ea typeface="Arial Black"/>
                <a:cs typeface="Arial Black"/>
                <a:sym typeface="Arial Black"/>
              </a:rPr>
              <a:t>MEMBERS</a:t>
            </a:r>
            <a:endParaRPr/>
          </a:p>
        </p:txBody>
      </p:sp>
      <p:sp>
        <p:nvSpPr>
          <p:cNvPr id="160" name="Google Shape;160;p3"/>
          <p:cNvSpPr/>
          <p:nvPr/>
        </p:nvSpPr>
        <p:spPr>
          <a:xfrm>
            <a:off x="3412384" y="1985578"/>
            <a:ext cx="1742037" cy="3031721"/>
          </a:xfrm>
          <a:prstGeom prst="rect">
            <a:avLst/>
          </a:prstGeom>
          <a:solidFill>
            <a:srgbClr val="F2F2F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3"/>
          <p:cNvSpPr/>
          <p:nvPr/>
        </p:nvSpPr>
        <p:spPr>
          <a:xfrm>
            <a:off x="5430107" y="2006216"/>
            <a:ext cx="1742037" cy="3031721"/>
          </a:xfrm>
          <a:prstGeom prst="rect">
            <a:avLst/>
          </a:prstGeom>
          <a:solidFill>
            <a:srgbClr val="F2F2F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3"/>
          <p:cNvSpPr/>
          <p:nvPr/>
        </p:nvSpPr>
        <p:spPr>
          <a:xfrm>
            <a:off x="9308419" y="2014246"/>
            <a:ext cx="1742037" cy="3031721"/>
          </a:xfrm>
          <a:prstGeom prst="rect">
            <a:avLst/>
          </a:prstGeom>
          <a:solidFill>
            <a:srgbClr val="F2F2F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3"/>
          <p:cNvSpPr/>
          <p:nvPr/>
        </p:nvSpPr>
        <p:spPr>
          <a:xfrm>
            <a:off x="7386972" y="1994967"/>
            <a:ext cx="1742037" cy="3031721"/>
          </a:xfrm>
          <a:prstGeom prst="rect">
            <a:avLst/>
          </a:prstGeom>
          <a:solidFill>
            <a:srgbClr val="F2F2F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3"/>
          <p:cNvSpPr/>
          <p:nvPr/>
        </p:nvSpPr>
        <p:spPr>
          <a:xfrm>
            <a:off x="1394650" y="1994975"/>
            <a:ext cx="1742100" cy="2913000"/>
          </a:xfrm>
          <a:prstGeom prst="rect">
            <a:avLst/>
          </a:prstGeom>
          <a:solidFill>
            <a:srgbClr val="F2F2F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3"/>
          <p:cNvSpPr/>
          <p:nvPr/>
        </p:nvSpPr>
        <p:spPr>
          <a:xfrm>
            <a:off x="3494114" y="2157780"/>
            <a:ext cx="1553443" cy="2047327"/>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3"/>
          <p:cNvSpPr/>
          <p:nvPr/>
        </p:nvSpPr>
        <p:spPr>
          <a:xfrm>
            <a:off x="9402715" y="2224914"/>
            <a:ext cx="1553443" cy="2047327"/>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3"/>
          <p:cNvSpPr/>
          <p:nvPr/>
        </p:nvSpPr>
        <p:spPr>
          <a:xfrm>
            <a:off x="1598656" y="4407702"/>
            <a:ext cx="13350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Katrine Ilao</a:t>
            </a:r>
            <a:endParaRPr b="0" sz="1800" cap="none">
              <a:solidFill>
                <a:schemeClr val="dk1"/>
              </a:solidFill>
              <a:latin typeface="Calibri"/>
              <a:ea typeface="Calibri"/>
              <a:cs typeface="Calibri"/>
              <a:sym typeface="Calibri"/>
            </a:endParaRPr>
          </a:p>
        </p:txBody>
      </p:sp>
      <p:sp>
        <p:nvSpPr>
          <p:cNvPr id="168" name="Google Shape;168;p3"/>
          <p:cNvSpPr/>
          <p:nvPr/>
        </p:nvSpPr>
        <p:spPr>
          <a:xfrm>
            <a:off x="10696941" y="712000"/>
            <a:ext cx="596877" cy="415853"/>
          </a:xfrm>
          <a:prstGeom prst="ellipse">
            <a:avLst/>
          </a:prstGeom>
          <a:solidFill>
            <a:schemeClr val="accent3">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x</a:t>
            </a:r>
            <a:endParaRPr/>
          </a:p>
        </p:txBody>
      </p:sp>
      <p:sp>
        <p:nvSpPr>
          <p:cNvPr id="169" name="Google Shape;169;p3"/>
          <p:cNvSpPr txBox="1"/>
          <p:nvPr/>
        </p:nvSpPr>
        <p:spPr>
          <a:xfrm>
            <a:off x="8899843" y="1602513"/>
            <a:ext cx="22012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BFBFBF"/>
                </a:solidFill>
                <a:latin typeface="Calibri"/>
                <a:ea typeface="Calibri"/>
                <a:cs typeface="Calibri"/>
                <a:sym typeface="Calibri"/>
              </a:rPr>
              <a:t>See more reporter &gt;&gt;</a:t>
            </a:r>
            <a:endParaRPr/>
          </a:p>
        </p:txBody>
      </p:sp>
      <p:sp>
        <p:nvSpPr>
          <p:cNvPr id="170" name="Google Shape;170;p3"/>
          <p:cNvSpPr/>
          <p:nvPr/>
        </p:nvSpPr>
        <p:spPr>
          <a:xfrm>
            <a:off x="3561388" y="4302788"/>
            <a:ext cx="155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John Lloyd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Elizaga</a:t>
            </a:r>
            <a:endParaRPr b="0" sz="1800" cap="none">
              <a:solidFill>
                <a:schemeClr val="dk1"/>
              </a:solidFill>
              <a:latin typeface="Calibri"/>
              <a:ea typeface="Calibri"/>
              <a:cs typeface="Calibri"/>
              <a:sym typeface="Calibri"/>
            </a:endParaRPr>
          </a:p>
        </p:txBody>
      </p:sp>
      <p:sp>
        <p:nvSpPr>
          <p:cNvPr id="171" name="Google Shape;171;p3"/>
          <p:cNvSpPr/>
          <p:nvPr/>
        </p:nvSpPr>
        <p:spPr>
          <a:xfrm>
            <a:off x="5555066" y="4400414"/>
            <a:ext cx="133498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Ranci Leyva</a:t>
            </a:r>
            <a:endParaRPr b="0" sz="1800" cap="none">
              <a:solidFill>
                <a:schemeClr val="dk1"/>
              </a:solidFill>
              <a:latin typeface="Calibri"/>
              <a:ea typeface="Calibri"/>
              <a:cs typeface="Calibri"/>
              <a:sym typeface="Calibri"/>
            </a:endParaRPr>
          </a:p>
        </p:txBody>
      </p:sp>
      <p:sp>
        <p:nvSpPr>
          <p:cNvPr id="172" name="Google Shape;172;p3"/>
          <p:cNvSpPr/>
          <p:nvPr/>
        </p:nvSpPr>
        <p:spPr>
          <a:xfrm>
            <a:off x="7566715" y="4393593"/>
            <a:ext cx="133498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Angel Lato</a:t>
            </a:r>
            <a:endParaRPr b="0" sz="1800" cap="none">
              <a:solidFill>
                <a:schemeClr val="dk1"/>
              </a:solidFill>
              <a:latin typeface="Calibri"/>
              <a:ea typeface="Calibri"/>
              <a:cs typeface="Calibri"/>
              <a:sym typeface="Calibri"/>
            </a:endParaRPr>
          </a:p>
        </p:txBody>
      </p:sp>
      <p:sp>
        <p:nvSpPr>
          <p:cNvPr id="173" name="Google Shape;173;p3"/>
          <p:cNvSpPr/>
          <p:nvPr/>
        </p:nvSpPr>
        <p:spPr>
          <a:xfrm>
            <a:off x="9511495" y="4392039"/>
            <a:ext cx="133498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REPORTER 5</a:t>
            </a:r>
            <a:endParaRPr b="0" sz="1800" cap="none">
              <a:solidFill>
                <a:schemeClr val="dk1"/>
              </a:solidFill>
              <a:latin typeface="Calibri"/>
              <a:ea typeface="Calibri"/>
              <a:cs typeface="Calibri"/>
              <a:sym typeface="Calibri"/>
            </a:endParaRPr>
          </a:p>
        </p:txBody>
      </p:sp>
      <p:pic>
        <p:nvPicPr>
          <p:cNvPr id="174" name="Google Shape;174;p3"/>
          <p:cNvPicPr preferRelativeResize="0"/>
          <p:nvPr/>
        </p:nvPicPr>
        <p:blipFill>
          <a:blip r:embed="rId9">
            <a:alphaModFix/>
          </a:blip>
          <a:stretch>
            <a:fillRect/>
          </a:stretch>
        </p:blipFill>
        <p:spPr>
          <a:xfrm>
            <a:off x="1488950" y="2147875"/>
            <a:ext cx="1553449" cy="2203899"/>
          </a:xfrm>
          <a:prstGeom prst="rect">
            <a:avLst/>
          </a:prstGeom>
          <a:noFill/>
          <a:ln cap="flat" cmpd="sng" w="12700">
            <a:solidFill>
              <a:srgbClr val="31538F"/>
            </a:solidFill>
            <a:prstDash val="solid"/>
            <a:miter lim="8000"/>
            <a:headEnd len="sm" w="sm" type="none"/>
            <a:tailEnd len="sm" w="sm" type="none"/>
          </a:ln>
        </p:spPr>
      </p:pic>
      <p:pic>
        <p:nvPicPr>
          <p:cNvPr id="175" name="Google Shape;175;p3"/>
          <p:cNvPicPr preferRelativeResize="0"/>
          <p:nvPr/>
        </p:nvPicPr>
        <p:blipFill>
          <a:blip r:embed="rId10">
            <a:alphaModFix/>
          </a:blip>
          <a:stretch>
            <a:fillRect/>
          </a:stretch>
        </p:blipFill>
        <p:spPr>
          <a:xfrm>
            <a:off x="3498275" y="2145250"/>
            <a:ext cx="1553400" cy="2203900"/>
          </a:xfrm>
          <a:prstGeom prst="rect">
            <a:avLst/>
          </a:prstGeom>
          <a:noFill/>
          <a:ln cap="flat" cmpd="sng" w="12700">
            <a:solidFill>
              <a:srgbClr val="31538F"/>
            </a:solidFill>
            <a:prstDash val="solid"/>
            <a:miter lim="8000"/>
            <a:headEnd len="sm" w="sm" type="none"/>
            <a:tailEnd len="sm" w="sm" type="none"/>
          </a:ln>
        </p:spPr>
      </p:pic>
      <p:pic>
        <p:nvPicPr>
          <p:cNvPr id="176" name="Google Shape;176;p3"/>
          <p:cNvPicPr preferRelativeResize="0"/>
          <p:nvPr/>
        </p:nvPicPr>
        <p:blipFill>
          <a:blip r:embed="rId11">
            <a:alphaModFix/>
          </a:blip>
          <a:stretch>
            <a:fillRect/>
          </a:stretch>
        </p:blipFill>
        <p:spPr>
          <a:xfrm>
            <a:off x="5532288" y="2187612"/>
            <a:ext cx="1553400" cy="2203900"/>
          </a:xfrm>
          <a:prstGeom prst="rect">
            <a:avLst/>
          </a:prstGeom>
          <a:noFill/>
          <a:ln cap="flat" cmpd="sng" w="12700">
            <a:solidFill>
              <a:srgbClr val="31538F"/>
            </a:solidFill>
            <a:prstDash val="solid"/>
            <a:miter lim="8000"/>
            <a:headEnd len="sm" w="sm" type="none"/>
            <a:tailEnd len="sm" w="sm" type="none"/>
          </a:ln>
        </p:spPr>
      </p:pic>
      <p:pic>
        <p:nvPicPr>
          <p:cNvPr id="177" name="Google Shape;177;p3"/>
          <p:cNvPicPr preferRelativeResize="0"/>
          <p:nvPr/>
        </p:nvPicPr>
        <p:blipFill>
          <a:blip r:embed="rId12">
            <a:alphaModFix/>
          </a:blip>
          <a:stretch>
            <a:fillRect/>
          </a:stretch>
        </p:blipFill>
        <p:spPr>
          <a:xfrm>
            <a:off x="7463550" y="2143600"/>
            <a:ext cx="1553450" cy="2203900"/>
          </a:xfrm>
          <a:prstGeom prst="rect">
            <a:avLst/>
          </a:prstGeom>
          <a:noFill/>
          <a:ln>
            <a:noFill/>
          </a:ln>
          <a:effectLst>
            <a:outerShdw blurRad="50800" rotWithShape="0" algn="t" dir="5400000" dist="381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4"/>
          <p:cNvSpPr/>
          <p:nvPr/>
        </p:nvSpPr>
        <p:spPr>
          <a:xfrm>
            <a:off x="0" y="580398"/>
            <a:ext cx="12192000" cy="1997910"/>
          </a:xfrm>
          <a:prstGeom prst="rect">
            <a:avLst/>
          </a:prstGeom>
          <a:solidFill>
            <a:srgbClr val="6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3" name="Google Shape;183;p4"/>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4" name="Google Shape;184;p4"/>
          <p:cNvGrpSpPr/>
          <p:nvPr/>
        </p:nvGrpSpPr>
        <p:grpSpPr>
          <a:xfrm>
            <a:off x="11460935" y="154438"/>
            <a:ext cx="494676" cy="269824"/>
            <a:chOff x="11182662" y="269822"/>
            <a:chExt cx="494676" cy="269824"/>
          </a:xfrm>
        </p:grpSpPr>
        <p:sp>
          <p:nvSpPr>
            <p:cNvPr id="185" name="Google Shape;185;p4"/>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4"/>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187" name="Google Shape;187;p4"/>
          <p:cNvGrpSpPr/>
          <p:nvPr/>
        </p:nvGrpSpPr>
        <p:grpSpPr>
          <a:xfrm>
            <a:off x="514662" y="154438"/>
            <a:ext cx="2183568" cy="426296"/>
            <a:chOff x="5670554" y="2674553"/>
            <a:chExt cx="1432110" cy="426296"/>
          </a:xfrm>
        </p:grpSpPr>
        <p:sp>
          <p:nvSpPr>
            <p:cNvPr id="188" name="Google Shape;188;p4"/>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189" name="Google Shape;189;p4"/>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190" name="Google Shape;190;p4"/>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1" name="Google Shape;191;p4"/>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192" name="Google Shape;192;p4"/>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193" name="Google Shape;193;p4"/>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194" name="Google Shape;194;p4"/>
          <p:cNvPicPr preferRelativeResize="0"/>
          <p:nvPr/>
        </p:nvPicPr>
        <p:blipFill rotWithShape="1">
          <a:blip r:embed="rId4">
            <a:alphaModFix/>
          </a:blip>
          <a:srcRect b="0" l="0" r="0" t="0"/>
          <a:stretch/>
        </p:blipFill>
        <p:spPr>
          <a:xfrm>
            <a:off x="10500122" y="171429"/>
            <a:ext cx="705500" cy="281866"/>
          </a:xfrm>
          <a:prstGeom prst="rect">
            <a:avLst/>
          </a:prstGeom>
          <a:noFill/>
          <a:ln>
            <a:noFill/>
          </a:ln>
        </p:spPr>
      </p:pic>
      <p:sp>
        <p:nvSpPr>
          <p:cNvPr id="195" name="Google Shape;195;p4"/>
          <p:cNvSpPr/>
          <p:nvPr/>
        </p:nvSpPr>
        <p:spPr>
          <a:xfrm>
            <a:off x="1521501" y="2143593"/>
            <a:ext cx="9758596" cy="1015113"/>
          </a:xfrm>
          <a:prstGeom prst="roundRect">
            <a:avLst>
              <a:gd fmla="val 16667" name="adj"/>
            </a:avLst>
          </a:pr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EA4A2A"/>
                </a:solidFill>
                <a:latin typeface="Calibri"/>
                <a:ea typeface="Calibri"/>
                <a:cs typeface="Calibri"/>
                <a:sym typeface="Calibri"/>
              </a:rPr>
              <a:t>Enter you topic</a:t>
            </a:r>
            <a:endParaRPr/>
          </a:p>
        </p:txBody>
      </p:sp>
      <p:sp>
        <p:nvSpPr>
          <p:cNvPr id="196" name="Google Shape;196;p4"/>
          <p:cNvSpPr/>
          <p:nvPr/>
        </p:nvSpPr>
        <p:spPr>
          <a:xfrm>
            <a:off x="0"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4"/>
          <p:cNvSpPr/>
          <p:nvPr/>
        </p:nvSpPr>
        <p:spPr>
          <a:xfrm>
            <a:off x="3043003"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4"/>
          <p:cNvSpPr/>
          <p:nvPr/>
        </p:nvSpPr>
        <p:spPr>
          <a:xfrm>
            <a:off x="6086006"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4"/>
          <p:cNvSpPr/>
          <p:nvPr/>
        </p:nvSpPr>
        <p:spPr>
          <a:xfrm>
            <a:off x="9129009"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4"/>
          <p:cNvSpPr/>
          <p:nvPr/>
        </p:nvSpPr>
        <p:spPr>
          <a:xfrm>
            <a:off x="5851477"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4"/>
          <p:cNvSpPr/>
          <p:nvPr/>
        </p:nvSpPr>
        <p:spPr>
          <a:xfrm>
            <a:off x="6668599"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4"/>
          <p:cNvSpPr/>
          <p:nvPr/>
        </p:nvSpPr>
        <p:spPr>
          <a:xfrm>
            <a:off x="5409110" y="5821180"/>
            <a:ext cx="466720" cy="74951"/>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A4A2A"/>
              </a:solidFill>
              <a:latin typeface="Calibri"/>
              <a:ea typeface="Calibri"/>
              <a:cs typeface="Calibri"/>
              <a:sym typeface="Calibri"/>
            </a:endParaRPr>
          </a:p>
        </p:txBody>
      </p:sp>
      <p:sp>
        <p:nvSpPr>
          <p:cNvPr id="203" name="Google Shape;203;p4"/>
          <p:cNvSpPr/>
          <p:nvPr/>
        </p:nvSpPr>
        <p:spPr>
          <a:xfrm>
            <a:off x="6248874"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copy icon transparent background" id="204" name="Google Shape;204;p4"/>
          <p:cNvPicPr preferRelativeResize="0"/>
          <p:nvPr/>
        </p:nvPicPr>
        <p:blipFill rotWithShape="1">
          <a:blip r:embed="rId5">
            <a:alphaModFix/>
          </a:blip>
          <a:srcRect b="0" l="0" r="0" t="0"/>
          <a:stretch/>
        </p:blipFill>
        <p:spPr>
          <a:xfrm>
            <a:off x="3077455" y="6136366"/>
            <a:ext cx="756809" cy="542922"/>
          </a:xfrm>
          <a:prstGeom prst="rect">
            <a:avLst/>
          </a:prstGeom>
          <a:noFill/>
          <a:ln>
            <a:noFill/>
          </a:ln>
        </p:spPr>
      </p:pic>
      <p:pic>
        <p:nvPicPr>
          <p:cNvPr descr="Image result for notitfication icon transparent background" id="205" name="Google Shape;205;p4"/>
          <p:cNvPicPr preferRelativeResize="0"/>
          <p:nvPr/>
        </p:nvPicPr>
        <p:blipFill rotWithShape="1">
          <a:blip r:embed="rId6">
            <a:alphaModFix/>
          </a:blip>
          <a:srcRect b="0" l="0" r="0" t="0"/>
          <a:stretch/>
        </p:blipFill>
        <p:spPr>
          <a:xfrm>
            <a:off x="7629374" y="6181407"/>
            <a:ext cx="593670" cy="492002"/>
          </a:xfrm>
          <a:prstGeom prst="rect">
            <a:avLst/>
          </a:prstGeom>
          <a:noFill/>
          <a:ln>
            <a:noFill/>
          </a:ln>
        </p:spPr>
      </p:pic>
      <p:pic>
        <p:nvPicPr>
          <p:cNvPr descr="Image result for profile icon transparent background" id="206" name="Google Shape;206;p4"/>
          <p:cNvPicPr preferRelativeResize="0"/>
          <p:nvPr/>
        </p:nvPicPr>
        <p:blipFill rotWithShape="1">
          <a:blip r:embed="rId7">
            <a:alphaModFix/>
          </a:blip>
          <a:srcRect b="0" l="0" r="0" t="0"/>
          <a:stretch/>
        </p:blipFill>
        <p:spPr>
          <a:xfrm>
            <a:off x="10148303" y="6085212"/>
            <a:ext cx="747712" cy="684392"/>
          </a:xfrm>
          <a:prstGeom prst="rect">
            <a:avLst/>
          </a:prstGeom>
          <a:noFill/>
          <a:ln>
            <a:noFill/>
          </a:ln>
        </p:spPr>
      </p:pic>
      <p:pic>
        <p:nvPicPr>
          <p:cNvPr descr="Image result for scan icon transparent background" id="207" name="Google Shape;207;p4"/>
          <p:cNvPicPr preferRelativeResize="0"/>
          <p:nvPr/>
        </p:nvPicPr>
        <p:blipFill rotWithShape="1">
          <a:blip r:embed="rId8">
            <a:alphaModFix/>
          </a:blip>
          <a:srcRect b="0" l="0" r="0" t="0"/>
          <a:stretch/>
        </p:blipFill>
        <p:spPr>
          <a:xfrm>
            <a:off x="5497425" y="6034864"/>
            <a:ext cx="756809" cy="745927"/>
          </a:xfrm>
          <a:prstGeom prst="rect">
            <a:avLst/>
          </a:prstGeom>
          <a:noFill/>
          <a:ln>
            <a:noFill/>
          </a:ln>
        </p:spPr>
      </p:pic>
      <p:sp>
        <p:nvSpPr>
          <p:cNvPr id="208" name="Google Shape;208;p4"/>
          <p:cNvSpPr/>
          <p:nvPr/>
        </p:nvSpPr>
        <p:spPr>
          <a:xfrm>
            <a:off x="4946653" y="5816183"/>
            <a:ext cx="466720" cy="74951"/>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4"/>
          <p:cNvSpPr/>
          <p:nvPr/>
        </p:nvSpPr>
        <p:spPr>
          <a:xfrm>
            <a:off x="547698" y="6026046"/>
            <a:ext cx="121930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rgbClr val="EA4A2A"/>
                </a:solidFill>
                <a:latin typeface="Arial Black"/>
                <a:ea typeface="Arial Black"/>
                <a:cs typeface="Arial Black"/>
                <a:sym typeface="Arial Black"/>
              </a:rPr>
              <a:t>G.#</a:t>
            </a:r>
            <a:endParaRPr/>
          </a:p>
        </p:txBody>
      </p:sp>
      <p:cxnSp>
        <p:nvCxnSpPr>
          <p:cNvPr id="210" name="Google Shape;210;p4"/>
          <p:cNvCxnSpPr/>
          <p:nvPr/>
        </p:nvCxnSpPr>
        <p:spPr>
          <a:xfrm>
            <a:off x="131324" y="1948721"/>
            <a:ext cx="12192000" cy="0"/>
          </a:xfrm>
          <a:prstGeom prst="straightConnector1">
            <a:avLst/>
          </a:prstGeom>
          <a:noFill/>
          <a:ln cap="flat" cmpd="sng" w="34925">
            <a:solidFill>
              <a:schemeClr val="lt1"/>
            </a:solidFill>
            <a:prstDash val="lgDash"/>
            <a:miter lim="800000"/>
            <a:headEnd len="sm" w="sm" type="none"/>
            <a:tailEnd len="sm" w="sm" type="none"/>
          </a:ln>
        </p:spPr>
      </p:cxnSp>
      <p:sp>
        <p:nvSpPr>
          <p:cNvPr id="211" name="Google Shape;211;p4"/>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212" name="Google Shape;212;p4"/>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213" name="Google Shape;213;p4"/>
          <p:cNvSpPr/>
          <p:nvPr/>
        </p:nvSpPr>
        <p:spPr>
          <a:xfrm>
            <a:off x="0" y="1034333"/>
            <a:ext cx="1349115" cy="33398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Arial Black"/>
                <a:ea typeface="Arial Black"/>
                <a:cs typeface="Arial Black"/>
                <a:sym typeface="Arial Black"/>
              </a:rPr>
              <a:t>Group #</a:t>
            </a:r>
            <a:endParaRPr/>
          </a:p>
        </p:txBody>
      </p:sp>
      <p:sp>
        <p:nvSpPr>
          <p:cNvPr id="214" name="Google Shape;214;p4"/>
          <p:cNvSpPr/>
          <p:nvPr/>
        </p:nvSpPr>
        <p:spPr>
          <a:xfrm>
            <a:off x="0" y="0"/>
            <a:ext cx="12192000" cy="6858000"/>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15" name="Google Shape;215;p4"/>
          <p:cNvGrpSpPr/>
          <p:nvPr/>
        </p:nvGrpSpPr>
        <p:grpSpPr>
          <a:xfrm>
            <a:off x="1000423" y="747558"/>
            <a:ext cx="10386133" cy="5115062"/>
            <a:chOff x="1000423" y="747558"/>
            <a:chExt cx="10386133" cy="5115062"/>
          </a:xfrm>
        </p:grpSpPr>
        <p:sp>
          <p:nvSpPr>
            <p:cNvPr id="216" name="Google Shape;216;p4"/>
            <p:cNvSpPr/>
            <p:nvPr/>
          </p:nvSpPr>
          <p:spPr>
            <a:xfrm>
              <a:off x="1583255" y="747558"/>
              <a:ext cx="1477236" cy="526605"/>
            </a:xfrm>
            <a:custGeom>
              <a:rect b="b" l="l" r="r" t="t"/>
              <a:pathLst>
                <a:path extrusionOk="0" h="496626" w="1326594">
                  <a:moveTo>
                    <a:pt x="272194" y="0"/>
                  </a:moveTo>
                  <a:lnTo>
                    <a:pt x="1326594" y="0"/>
                  </a:lnTo>
                  <a:lnTo>
                    <a:pt x="1313784" y="95660"/>
                  </a:lnTo>
                  <a:cubicBezTo>
                    <a:pt x="1251583" y="324490"/>
                    <a:pt x="982631" y="496626"/>
                    <a:pt x="660273" y="496626"/>
                  </a:cubicBezTo>
                  <a:cubicBezTo>
                    <a:pt x="337915" y="496626"/>
                    <a:pt x="68963" y="324490"/>
                    <a:pt x="6762" y="95660"/>
                  </a:cubicBezTo>
                  <a:lnTo>
                    <a:pt x="0" y="45164"/>
                  </a:lnTo>
                  <a:lnTo>
                    <a:pt x="18678" y="38328"/>
                  </a:lnTo>
                  <a:cubicBezTo>
                    <a:pt x="98764" y="13419"/>
                    <a:pt x="183912" y="0"/>
                    <a:pt x="272194" y="0"/>
                  </a:cubicBezTo>
                  <a:close/>
                </a:path>
              </a:pathLst>
            </a:cu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4"/>
            <p:cNvSpPr/>
            <p:nvPr/>
          </p:nvSpPr>
          <p:spPr>
            <a:xfrm>
              <a:off x="7130322" y="1454046"/>
              <a:ext cx="1504012" cy="1154243"/>
            </a:xfrm>
            <a:custGeom>
              <a:rect b="b" l="l" r="r" t="t"/>
              <a:pathLst>
                <a:path extrusionOk="0" h="1004342" w="1334126">
                  <a:moveTo>
                    <a:pt x="667063" y="0"/>
                  </a:moveTo>
                  <a:cubicBezTo>
                    <a:pt x="1035472" y="0"/>
                    <a:pt x="1334126" y="224830"/>
                    <a:pt x="1334126" y="502171"/>
                  </a:cubicBezTo>
                  <a:cubicBezTo>
                    <a:pt x="1334126" y="779512"/>
                    <a:pt x="1035472" y="1004342"/>
                    <a:pt x="667063" y="1004342"/>
                  </a:cubicBezTo>
                  <a:cubicBezTo>
                    <a:pt x="298654" y="1004342"/>
                    <a:pt x="0" y="779512"/>
                    <a:pt x="0" y="502171"/>
                  </a:cubicBezTo>
                  <a:cubicBezTo>
                    <a:pt x="0" y="224830"/>
                    <a:pt x="298654" y="0"/>
                    <a:pt x="66706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4"/>
            <p:cNvSpPr/>
            <p:nvPr/>
          </p:nvSpPr>
          <p:spPr>
            <a:xfrm>
              <a:off x="1000424" y="2030534"/>
              <a:ext cx="582831" cy="955642"/>
            </a:xfrm>
            <a:custGeom>
              <a:rect b="b" l="l" r="r" t="t"/>
              <a:pathLst>
                <a:path extrusionOk="0" h="955642" w="472083">
                  <a:moveTo>
                    <a:pt x="0" y="0"/>
                  </a:moveTo>
                  <a:lnTo>
                    <a:pt x="64671" y="15113"/>
                  </a:lnTo>
                  <a:cubicBezTo>
                    <a:pt x="304090" y="91347"/>
                    <a:pt x="472083" y="269815"/>
                    <a:pt x="472083" y="477821"/>
                  </a:cubicBezTo>
                  <a:cubicBezTo>
                    <a:pt x="472083" y="685827"/>
                    <a:pt x="304090" y="864295"/>
                    <a:pt x="64671" y="940529"/>
                  </a:cubicBezTo>
                  <a:lnTo>
                    <a:pt x="0" y="955642"/>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4"/>
            <p:cNvSpPr/>
            <p:nvPr/>
          </p:nvSpPr>
          <p:spPr>
            <a:xfrm>
              <a:off x="10719493" y="2926828"/>
              <a:ext cx="667063" cy="1004342"/>
            </a:xfrm>
            <a:custGeom>
              <a:rect b="b" l="l" r="r" t="t"/>
              <a:pathLst>
                <a:path extrusionOk="0" h="1004342" w="667063">
                  <a:moveTo>
                    <a:pt x="667063" y="0"/>
                  </a:moveTo>
                  <a:lnTo>
                    <a:pt x="667063" y="1004342"/>
                  </a:lnTo>
                  <a:cubicBezTo>
                    <a:pt x="298654" y="1004342"/>
                    <a:pt x="0" y="779512"/>
                    <a:pt x="0" y="502171"/>
                  </a:cubicBezTo>
                  <a:cubicBezTo>
                    <a:pt x="0" y="224830"/>
                    <a:pt x="298654" y="0"/>
                    <a:pt x="667063" y="0"/>
                  </a:cubicBezTo>
                  <a:close/>
                </a:path>
              </a:pathLst>
            </a:custGeom>
            <a:solidFill>
              <a:srgbClr val="DF7B1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4"/>
            <p:cNvSpPr/>
            <p:nvPr/>
          </p:nvSpPr>
          <p:spPr>
            <a:xfrm>
              <a:off x="2393428" y="4369632"/>
              <a:ext cx="1334126" cy="1004342"/>
            </a:xfrm>
            <a:custGeom>
              <a:rect b="b" l="l" r="r" t="t"/>
              <a:pathLst>
                <a:path extrusionOk="0" h="1004342" w="1334126">
                  <a:moveTo>
                    <a:pt x="667063" y="0"/>
                  </a:moveTo>
                  <a:cubicBezTo>
                    <a:pt x="1035472" y="0"/>
                    <a:pt x="1334126" y="224830"/>
                    <a:pt x="1334126" y="502171"/>
                  </a:cubicBezTo>
                  <a:cubicBezTo>
                    <a:pt x="1334126" y="779512"/>
                    <a:pt x="1035472" y="1004342"/>
                    <a:pt x="667063" y="1004342"/>
                  </a:cubicBezTo>
                  <a:cubicBezTo>
                    <a:pt x="298654" y="1004342"/>
                    <a:pt x="0" y="779512"/>
                    <a:pt x="0" y="502171"/>
                  </a:cubicBezTo>
                  <a:cubicBezTo>
                    <a:pt x="0" y="224830"/>
                    <a:pt x="298654" y="0"/>
                    <a:pt x="667063" y="0"/>
                  </a:cubicBezTo>
                  <a:close/>
                </a:path>
              </a:pathLst>
            </a:custGeom>
            <a:solidFill>
              <a:srgbClr val="DF7B1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4"/>
            <p:cNvSpPr/>
            <p:nvPr/>
          </p:nvSpPr>
          <p:spPr>
            <a:xfrm>
              <a:off x="7130322" y="5353986"/>
              <a:ext cx="1334126" cy="508634"/>
            </a:xfrm>
            <a:custGeom>
              <a:rect b="b" l="l" r="r" t="t"/>
              <a:pathLst>
                <a:path extrusionOk="0" h="508634" w="1334126">
                  <a:moveTo>
                    <a:pt x="667063" y="0"/>
                  </a:moveTo>
                  <a:cubicBezTo>
                    <a:pt x="1035472" y="0"/>
                    <a:pt x="1334126" y="224830"/>
                    <a:pt x="1334126" y="502171"/>
                  </a:cubicBezTo>
                  <a:lnTo>
                    <a:pt x="1333261" y="508634"/>
                  </a:lnTo>
                  <a:lnTo>
                    <a:pt x="866" y="508634"/>
                  </a:lnTo>
                  <a:lnTo>
                    <a:pt x="0" y="502171"/>
                  </a:lnTo>
                  <a:cubicBezTo>
                    <a:pt x="0" y="224830"/>
                    <a:pt x="298654" y="0"/>
                    <a:pt x="667063" y="0"/>
                  </a:cubicBezTo>
                  <a:close/>
                </a:path>
              </a:pathLst>
            </a:cu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4"/>
            <p:cNvSpPr/>
            <p:nvPr/>
          </p:nvSpPr>
          <p:spPr>
            <a:xfrm>
              <a:off x="1000423" y="747559"/>
              <a:ext cx="10386132" cy="5115061"/>
            </a:xfrm>
            <a:custGeom>
              <a:rect b="b" l="l" r="r" t="t"/>
              <a:pathLst>
                <a:path extrusionOk="0" h="5115061" w="10386132">
                  <a:moveTo>
                    <a:pt x="1906927" y="0"/>
                  </a:moveTo>
                  <a:lnTo>
                    <a:pt x="9533605" y="0"/>
                  </a:lnTo>
                  <a:cubicBezTo>
                    <a:pt x="10004443" y="0"/>
                    <a:pt x="10386132" y="381689"/>
                    <a:pt x="10386132" y="852527"/>
                  </a:cubicBezTo>
                  <a:lnTo>
                    <a:pt x="10386132" y="2179270"/>
                  </a:lnTo>
                  <a:cubicBezTo>
                    <a:pt x="10017723" y="2179270"/>
                    <a:pt x="9719069" y="2404100"/>
                    <a:pt x="9719069" y="2681441"/>
                  </a:cubicBezTo>
                  <a:cubicBezTo>
                    <a:pt x="9719069" y="2958782"/>
                    <a:pt x="10017723" y="3183612"/>
                    <a:pt x="10386132" y="3183612"/>
                  </a:cubicBezTo>
                  <a:lnTo>
                    <a:pt x="10386132" y="4262534"/>
                  </a:lnTo>
                  <a:cubicBezTo>
                    <a:pt x="10386132" y="4733372"/>
                    <a:pt x="10004443" y="5115061"/>
                    <a:pt x="9533605" y="5115061"/>
                  </a:cubicBezTo>
                  <a:lnTo>
                    <a:pt x="7463160" y="5115061"/>
                  </a:lnTo>
                  <a:lnTo>
                    <a:pt x="7464025" y="5108598"/>
                  </a:lnTo>
                  <a:cubicBezTo>
                    <a:pt x="7464025" y="4831257"/>
                    <a:pt x="7165371" y="4606427"/>
                    <a:pt x="6796962" y="4606427"/>
                  </a:cubicBezTo>
                  <a:cubicBezTo>
                    <a:pt x="6428553" y="4606427"/>
                    <a:pt x="6129899" y="4831257"/>
                    <a:pt x="6129899" y="5108598"/>
                  </a:cubicBezTo>
                  <a:lnTo>
                    <a:pt x="6130765" y="5115061"/>
                  </a:lnTo>
                  <a:lnTo>
                    <a:pt x="852527" y="5115061"/>
                  </a:lnTo>
                  <a:cubicBezTo>
                    <a:pt x="381689" y="5115061"/>
                    <a:pt x="0" y="4733372"/>
                    <a:pt x="0" y="4262534"/>
                  </a:cubicBezTo>
                  <a:lnTo>
                    <a:pt x="0" y="2238617"/>
                  </a:lnTo>
                  <a:lnTo>
                    <a:pt x="64671" y="2223504"/>
                  </a:lnTo>
                  <a:cubicBezTo>
                    <a:pt x="304090" y="2147270"/>
                    <a:pt x="472083" y="1968802"/>
                    <a:pt x="472083" y="1760796"/>
                  </a:cubicBezTo>
                  <a:cubicBezTo>
                    <a:pt x="472083" y="1552790"/>
                    <a:pt x="304090" y="1374322"/>
                    <a:pt x="64671" y="1298088"/>
                  </a:cubicBezTo>
                  <a:lnTo>
                    <a:pt x="0" y="1282975"/>
                  </a:lnTo>
                  <a:lnTo>
                    <a:pt x="0" y="852527"/>
                  </a:lnTo>
                  <a:cubicBezTo>
                    <a:pt x="0" y="499398"/>
                    <a:pt x="214700" y="196416"/>
                    <a:pt x="520685" y="66996"/>
                  </a:cubicBezTo>
                  <a:lnTo>
                    <a:pt x="580333" y="45164"/>
                  </a:lnTo>
                  <a:lnTo>
                    <a:pt x="587095" y="95660"/>
                  </a:lnTo>
                  <a:cubicBezTo>
                    <a:pt x="649296" y="324490"/>
                    <a:pt x="918248" y="496626"/>
                    <a:pt x="1240606" y="496626"/>
                  </a:cubicBezTo>
                  <a:cubicBezTo>
                    <a:pt x="1562964" y="496626"/>
                    <a:pt x="1831916" y="324490"/>
                    <a:pt x="1894117" y="95660"/>
                  </a:cubicBezTo>
                  <a:lnTo>
                    <a:pt x="1906927" y="0"/>
                  </a:lnTo>
                  <a:close/>
                  <a:moveTo>
                    <a:pt x="6851924" y="756455"/>
                  </a:moveTo>
                  <a:cubicBezTo>
                    <a:pt x="6483515" y="756455"/>
                    <a:pt x="6184861" y="981285"/>
                    <a:pt x="6184861" y="1258626"/>
                  </a:cubicBezTo>
                  <a:cubicBezTo>
                    <a:pt x="6184861" y="1535967"/>
                    <a:pt x="6483515" y="1760797"/>
                    <a:pt x="6851924" y="1760797"/>
                  </a:cubicBezTo>
                  <a:cubicBezTo>
                    <a:pt x="7220333" y="1760797"/>
                    <a:pt x="7518987" y="1535967"/>
                    <a:pt x="7518987" y="1258626"/>
                  </a:cubicBezTo>
                  <a:cubicBezTo>
                    <a:pt x="7518987" y="981285"/>
                    <a:pt x="7220333" y="756455"/>
                    <a:pt x="6851924" y="756455"/>
                  </a:cubicBezTo>
                  <a:close/>
                  <a:moveTo>
                    <a:pt x="2060068" y="3622074"/>
                  </a:moveTo>
                  <a:cubicBezTo>
                    <a:pt x="1691659" y="3622074"/>
                    <a:pt x="1393005" y="3846904"/>
                    <a:pt x="1393005" y="4124245"/>
                  </a:cubicBezTo>
                  <a:cubicBezTo>
                    <a:pt x="1393005" y="4401586"/>
                    <a:pt x="1691659" y="4626416"/>
                    <a:pt x="2060068" y="4626416"/>
                  </a:cubicBezTo>
                  <a:cubicBezTo>
                    <a:pt x="2428477" y="4626416"/>
                    <a:pt x="2727131" y="4401586"/>
                    <a:pt x="2727131" y="4124245"/>
                  </a:cubicBezTo>
                  <a:cubicBezTo>
                    <a:pt x="2727131" y="3846904"/>
                    <a:pt x="2428477" y="3622074"/>
                    <a:pt x="2060068" y="3622074"/>
                  </a:cubicBez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23" name="Google Shape;223;p4">
            <a:hlinkClick action="ppaction://hlinkshowjump?jump=nextslide"/>
          </p:cNvPr>
          <p:cNvSpPr/>
          <p:nvPr/>
        </p:nvSpPr>
        <p:spPr>
          <a:xfrm>
            <a:off x="3740985" y="5553872"/>
            <a:ext cx="4482059" cy="646010"/>
          </a:xfrm>
          <a:prstGeom prst="flowChartTerminator">
            <a:avLst/>
          </a:prstGeom>
          <a:solidFill>
            <a:srgbClr val="031949"/>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Arial Black"/>
                <a:ea typeface="Arial Black"/>
                <a:cs typeface="Arial Black"/>
                <a:sym typeface="Arial Black"/>
              </a:rPr>
              <a:t>  START REPORT</a:t>
            </a:r>
            <a:endParaRPr/>
          </a:p>
        </p:txBody>
      </p:sp>
      <p:sp>
        <p:nvSpPr>
          <p:cNvPr id="224" name="Google Shape;224;p4"/>
          <p:cNvSpPr/>
          <p:nvPr/>
        </p:nvSpPr>
        <p:spPr>
          <a:xfrm>
            <a:off x="3452344" y="743083"/>
            <a:ext cx="5316901" cy="624730"/>
          </a:xfrm>
          <a:custGeom>
            <a:rect b="b" l="l" r="r" t="t"/>
            <a:pathLst>
              <a:path extrusionOk="0" h="1306693" w="7255237">
                <a:moveTo>
                  <a:pt x="0" y="0"/>
                </a:moveTo>
                <a:lnTo>
                  <a:pt x="7255237" y="16363"/>
                </a:lnTo>
                <a:cubicBezTo>
                  <a:pt x="7253052" y="344038"/>
                  <a:pt x="7250866" y="671714"/>
                  <a:pt x="7248681" y="999389"/>
                </a:cubicBezTo>
                <a:cubicBezTo>
                  <a:pt x="7248681" y="1169108"/>
                  <a:pt x="7111096" y="1306693"/>
                  <a:pt x="6941377" y="1306693"/>
                </a:cubicBezTo>
                <a:lnTo>
                  <a:pt x="315736" y="1306693"/>
                </a:lnTo>
                <a:cubicBezTo>
                  <a:pt x="146017" y="1306693"/>
                  <a:pt x="8432" y="1169108"/>
                  <a:pt x="8432" y="999389"/>
                </a:cubicBezTo>
                <a:cubicBezTo>
                  <a:pt x="5621" y="666259"/>
                  <a:pt x="2811" y="333130"/>
                  <a:pt x="0" y="0"/>
                </a:cubicBezTo>
                <a:close/>
              </a:path>
            </a:pathLst>
          </a:cu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EA4A2A"/>
                </a:solidFill>
                <a:latin typeface="Arial Black"/>
                <a:ea typeface="Arial Black"/>
                <a:cs typeface="Arial Black"/>
                <a:sym typeface="Arial Black"/>
              </a:rPr>
              <a:t>MEMBERS</a:t>
            </a:r>
            <a:endParaRPr/>
          </a:p>
        </p:txBody>
      </p:sp>
      <p:sp>
        <p:nvSpPr>
          <p:cNvPr id="225" name="Google Shape;225;p4"/>
          <p:cNvSpPr/>
          <p:nvPr/>
        </p:nvSpPr>
        <p:spPr>
          <a:xfrm>
            <a:off x="3412384" y="1985578"/>
            <a:ext cx="1742037" cy="3031721"/>
          </a:xfrm>
          <a:prstGeom prst="rect">
            <a:avLst/>
          </a:prstGeom>
          <a:solidFill>
            <a:srgbClr val="F2F2F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4"/>
          <p:cNvSpPr/>
          <p:nvPr/>
        </p:nvSpPr>
        <p:spPr>
          <a:xfrm>
            <a:off x="5430107" y="2006216"/>
            <a:ext cx="1742037" cy="3031721"/>
          </a:xfrm>
          <a:prstGeom prst="rect">
            <a:avLst/>
          </a:prstGeom>
          <a:solidFill>
            <a:srgbClr val="F2F2F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4"/>
          <p:cNvSpPr/>
          <p:nvPr/>
        </p:nvSpPr>
        <p:spPr>
          <a:xfrm>
            <a:off x="9308419" y="2014246"/>
            <a:ext cx="1742037" cy="3031721"/>
          </a:xfrm>
          <a:prstGeom prst="rect">
            <a:avLst/>
          </a:prstGeom>
          <a:solidFill>
            <a:srgbClr val="F2F2F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4"/>
          <p:cNvSpPr/>
          <p:nvPr/>
        </p:nvSpPr>
        <p:spPr>
          <a:xfrm>
            <a:off x="7386972" y="1994967"/>
            <a:ext cx="1742037" cy="3031721"/>
          </a:xfrm>
          <a:prstGeom prst="rect">
            <a:avLst/>
          </a:prstGeom>
          <a:solidFill>
            <a:srgbClr val="F2F2F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4"/>
          <p:cNvSpPr/>
          <p:nvPr/>
        </p:nvSpPr>
        <p:spPr>
          <a:xfrm>
            <a:off x="1490937" y="1972152"/>
            <a:ext cx="1742037" cy="3031721"/>
          </a:xfrm>
          <a:prstGeom prst="rect">
            <a:avLst/>
          </a:prstGeom>
          <a:solidFill>
            <a:srgbClr val="F2F2F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4"/>
          <p:cNvSpPr/>
          <p:nvPr/>
        </p:nvSpPr>
        <p:spPr>
          <a:xfrm>
            <a:off x="7498326" y="2224914"/>
            <a:ext cx="1553443" cy="2047327"/>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4"/>
          <p:cNvSpPr/>
          <p:nvPr/>
        </p:nvSpPr>
        <p:spPr>
          <a:xfrm>
            <a:off x="1676756" y="4383664"/>
            <a:ext cx="133498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Troy Donato</a:t>
            </a:r>
            <a:endParaRPr b="0" sz="1800" cap="none">
              <a:solidFill>
                <a:schemeClr val="dk1"/>
              </a:solidFill>
              <a:latin typeface="Calibri"/>
              <a:ea typeface="Calibri"/>
              <a:cs typeface="Calibri"/>
              <a:sym typeface="Calibri"/>
            </a:endParaRPr>
          </a:p>
        </p:txBody>
      </p:sp>
      <p:sp>
        <p:nvSpPr>
          <p:cNvPr id="232" name="Google Shape;232;p4"/>
          <p:cNvSpPr/>
          <p:nvPr/>
        </p:nvSpPr>
        <p:spPr>
          <a:xfrm>
            <a:off x="10696941" y="712000"/>
            <a:ext cx="596877" cy="415853"/>
          </a:xfrm>
          <a:prstGeom prst="ellipse">
            <a:avLst/>
          </a:prstGeom>
          <a:solidFill>
            <a:schemeClr val="accent3">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x</a:t>
            </a:r>
            <a:endParaRPr/>
          </a:p>
        </p:txBody>
      </p:sp>
      <p:sp>
        <p:nvSpPr>
          <p:cNvPr id="233" name="Google Shape;233;p4"/>
          <p:cNvSpPr/>
          <p:nvPr/>
        </p:nvSpPr>
        <p:spPr>
          <a:xfrm>
            <a:off x="3565906" y="4383664"/>
            <a:ext cx="133498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Adrialynn</a:t>
            </a:r>
            <a:r>
              <a:rPr lang="en-US" sz="18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Medel</a:t>
            </a:r>
            <a:endParaRPr b="0" sz="1800" cap="none">
              <a:solidFill>
                <a:schemeClr val="dk1"/>
              </a:solidFill>
              <a:latin typeface="Calibri"/>
              <a:ea typeface="Calibri"/>
              <a:cs typeface="Calibri"/>
              <a:sym typeface="Calibri"/>
            </a:endParaRPr>
          </a:p>
        </p:txBody>
      </p:sp>
      <p:sp>
        <p:nvSpPr>
          <p:cNvPr id="234" name="Google Shape;234;p4"/>
          <p:cNvSpPr/>
          <p:nvPr/>
        </p:nvSpPr>
        <p:spPr>
          <a:xfrm>
            <a:off x="5581383" y="4383664"/>
            <a:ext cx="133498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Elizabeth Ramos</a:t>
            </a:r>
            <a:endParaRPr b="0" sz="1800" cap="none">
              <a:solidFill>
                <a:schemeClr val="dk1"/>
              </a:solidFill>
              <a:latin typeface="Calibri"/>
              <a:ea typeface="Calibri"/>
              <a:cs typeface="Calibri"/>
              <a:sym typeface="Calibri"/>
            </a:endParaRPr>
          </a:p>
        </p:txBody>
      </p:sp>
      <p:sp>
        <p:nvSpPr>
          <p:cNvPr id="235" name="Google Shape;235;p4"/>
          <p:cNvSpPr/>
          <p:nvPr/>
        </p:nvSpPr>
        <p:spPr>
          <a:xfrm>
            <a:off x="7570145" y="4383664"/>
            <a:ext cx="133498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REPORTER 9</a:t>
            </a:r>
            <a:endParaRPr b="0" sz="1800" cap="none">
              <a:solidFill>
                <a:schemeClr val="dk1"/>
              </a:solidFill>
              <a:latin typeface="Calibri"/>
              <a:ea typeface="Calibri"/>
              <a:cs typeface="Calibri"/>
              <a:sym typeface="Calibri"/>
            </a:endParaRPr>
          </a:p>
        </p:txBody>
      </p:sp>
      <p:sp>
        <p:nvSpPr>
          <p:cNvPr id="236" name="Google Shape;236;p4"/>
          <p:cNvSpPr/>
          <p:nvPr/>
        </p:nvSpPr>
        <p:spPr>
          <a:xfrm>
            <a:off x="9486036" y="4437277"/>
            <a:ext cx="1452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Israel Nataya</a:t>
            </a:r>
            <a:endParaRPr b="0" sz="1800" cap="none">
              <a:solidFill>
                <a:schemeClr val="dk1"/>
              </a:solidFill>
              <a:latin typeface="Calibri"/>
              <a:ea typeface="Calibri"/>
              <a:cs typeface="Calibri"/>
              <a:sym typeface="Calibri"/>
            </a:endParaRPr>
          </a:p>
        </p:txBody>
      </p:sp>
      <p:pic>
        <p:nvPicPr>
          <p:cNvPr id="237" name="Google Shape;237;p4"/>
          <p:cNvPicPr preferRelativeResize="0"/>
          <p:nvPr/>
        </p:nvPicPr>
        <p:blipFill>
          <a:blip r:embed="rId9">
            <a:alphaModFix/>
          </a:blip>
          <a:stretch>
            <a:fillRect/>
          </a:stretch>
        </p:blipFill>
        <p:spPr>
          <a:xfrm>
            <a:off x="3506675" y="2117825"/>
            <a:ext cx="1553450" cy="2213750"/>
          </a:xfrm>
          <a:prstGeom prst="rect">
            <a:avLst/>
          </a:prstGeom>
          <a:noFill/>
          <a:ln cap="flat" cmpd="sng" w="12700">
            <a:solidFill>
              <a:srgbClr val="31538F"/>
            </a:solidFill>
            <a:prstDash val="solid"/>
            <a:miter lim="8000"/>
            <a:headEnd len="sm" w="sm" type="none"/>
            <a:tailEnd len="sm" w="sm" type="none"/>
          </a:ln>
        </p:spPr>
      </p:pic>
      <p:pic>
        <p:nvPicPr>
          <p:cNvPr id="238" name="Google Shape;238;p4"/>
          <p:cNvPicPr preferRelativeResize="0"/>
          <p:nvPr/>
        </p:nvPicPr>
        <p:blipFill>
          <a:blip r:embed="rId10">
            <a:alphaModFix/>
          </a:blip>
          <a:stretch>
            <a:fillRect/>
          </a:stretch>
        </p:blipFill>
        <p:spPr>
          <a:xfrm>
            <a:off x="1612700" y="2117825"/>
            <a:ext cx="1524000" cy="2213750"/>
          </a:xfrm>
          <a:prstGeom prst="rect">
            <a:avLst/>
          </a:prstGeom>
          <a:noFill/>
          <a:ln>
            <a:noFill/>
          </a:ln>
          <a:effectLst>
            <a:outerShdw blurRad="50800" rotWithShape="0" algn="t" dir="5400000" dist="38100">
              <a:srgbClr val="000000">
                <a:alpha val="40000"/>
              </a:srgbClr>
            </a:outerShdw>
          </a:effectLst>
        </p:spPr>
      </p:pic>
      <p:pic>
        <p:nvPicPr>
          <p:cNvPr id="239" name="Google Shape;239;p4"/>
          <p:cNvPicPr preferRelativeResize="0"/>
          <p:nvPr/>
        </p:nvPicPr>
        <p:blipFill>
          <a:blip r:embed="rId11">
            <a:alphaModFix/>
          </a:blip>
          <a:stretch>
            <a:fillRect/>
          </a:stretch>
        </p:blipFill>
        <p:spPr>
          <a:xfrm>
            <a:off x="5508700" y="2137950"/>
            <a:ext cx="1553449" cy="2213749"/>
          </a:xfrm>
          <a:prstGeom prst="rect">
            <a:avLst/>
          </a:prstGeom>
          <a:noFill/>
          <a:ln>
            <a:noFill/>
          </a:ln>
          <a:effectLst>
            <a:outerShdw blurRad="50800" rotWithShape="0" algn="t" dir="5400000" dist="38100">
              <a:srgbClr val="000000">
                <a:alpha val="40000"/>
              </a:srgbClr>
            </a:outerShdw>
          </a:effectLst>
        </p:spPr>
      </p:pic>
      <p:pic>
        <p:nvPicPr>
          <p:cNvPr id="240" name="Google Shape;240;p4"/>
          <p:cNvPicPr preferRelativeResize="0"/>
          <p:nvPr/>
        </p:nvPicPr>
        <p:blipFill>
          <a:blip r:embed="rId12">
            <a:alphaModFix/>
          </a:blip>
          <a:stretch>
            <a:fillRect/>
          </a:stretch>
        </p:blipFill>
        <p:spPr>
          <a:xfrm>
            <a:off x="9391225" y="2117825"/>
            <a:ext cx="1553450" cy="2314949"/>
          </a:xfrm>
          <a:prstGeom prst="rect">
            <a:avLst/>
          </a:prstGeom>
          <a:noFill/>
          <a:ln>
            <a:noFill/>
          </a:ln>
          <a:effectLst>
            <a:outerShdw blurRad="50800" rotWithShape="0" algn="t" dir="5400000" dist="381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5"/>
          <p:cNvSpPr/>
          <p:nvPr/>
        </p:nvSpPr>
        <p:spPr>
          <a:xfrm>
            <a:off x="0" y="580398"/>
            <a:ext cx="12192000" cy="1997910"/>
          </a:xfrm>
          <a:prstGeom prst="rect">
            <a:avLst/>
          </a:prstGeom>
          <a:solidFill>
            <a:srgbClr val="6C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5"/>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7" name="Google Shape;247;p5"/>
          <p:cNvGrpSpPr/>
          <p:nvPr/>
        </p:nvGrpSpPr>
        <p:grpSpPr>
          <a:xfrm>
            <a:off x="11460935" y="154438"/>
            <a:ext cx="494676" cy="269824"/>
            <a:chOff x="11182662" y="269822"/>
            <a:chExt cx="494676" cy="269824"/>
          </a:xfrm>
        </p:grpSpPr>
        <p:sp>
          <p:nvSpPr>
            <p:cNvPr id="248" name="Google Shape;248;p5"/>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5"/>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250" name="Google Shape;250;p5"/>
          <p:cNvGrpSpPr/>
          <p:nvPr/>
        </p:nvGrpSpPr>
        <p:grpSpPr>
          <a:xfrm>
            <a:off x="514662" y="154438"/>
            <a:ext cx="2183568" cy="426296"/>
            <a:chOff x="5670554" y="2674553"/>
            <a:chExt cx="1432110" cy="426296"/>
          </a:xfrm>
        </p:grpSpPr>
        <p:sp>
          <p:nvSpPr>
            <p:cNvPr id="251" name="Google Shape;251;p5"/>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252" name="Google Shape;252;p5"/>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253" name="Google Shape;253;p5"/>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4" name="Google Shape;254;p5"/>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255" name="Google Shape;255;p5"/>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256" name="Google Shape;256;p5"/>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257" name="Google Shape;257;p5">
            <a:hlinkClick action="ppaction://hlinksldjump" r:id="rId4"/>
          </p:cNvPr>
          <p:cNvPicPr preferRelativeResize="0"/>
          <p:nvPr/>
        </p:nvPicPr>
        <p:blipFill rotWithShape="1">
          <a:blip r:embed="rId5">
            <a:alphaModFix/>
          </a:blip>
          <a:srcRect b="0" l="0" r="0" t="0"/>
          <a:stretch/>
        </p:blipFill>
        <p:spPr>
          <a:xfrm>
            <a:off x="10500122" y="171429"/>
            <a:ext cx="705500" cy="281866"/>
          </a:xfrm>
          <a:prstGeom prst="rect">
            <a:avLst/>
          </a:prstGeom>
          <a:noFill/>
          <a:ln>
            <a:noFill/>
          </a:ln>
        </p:spPr>
      </p:pic>
      <p:sp>
        <p:nvSpPr>
          <p:cNvPr id="258" name="Google Shape;258;p5"/>
          <p:cNvSpPr/>
          <p:nvPr/>
        </p:nvSpPr>
        <p:spPr>
          <a:xfrm>
            <a:off x="1521501" y="2143593"/>
            <a:ext cx="9758596" cy="1015113"/>
          </a:xfrm>
          <a:prstGeom prst="roundRect">
            <a:avLst>
              <a:gd fmla="val 16667" name="adj"/>
            </a:avLst>
          </a:prstGeom>
          <a:solidFill>
            <a:schemeClr val="lt1"/>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rgbClr val="EA4A2A"/>
                </a:solidFill>
                <a:latin typeface="Calibri"/>
                <a:ea typeface="Calibri"/>
                <a:cs typeface="Calibri"/>
                <a:sym typeface="Calibri"/>
              </a:rPr>
              <a:t>Enter you topic</a:t>
            </a:r>
            <a:endParaRPr/>
          </a:p>
        </p:txBody>
      </p:sp>
      <p:sp>
        <p:nvSpPr>
          <p:cNvPr id="259" name="Google Shape;259;p5"/>
          <p:cNvSpPr/>
          <p:nvPr/>
        </p:nvSpPr>
        <p:spPr>
          <a:xfrm>
            <a:off x="0"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5"/>
          <p:cNvSpPr/>
          <p:nvPr/>
        </p:nvSpPr>
        <p:spPr>
          <a:xfrm>
            <a:off x="3043003"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5"/>
          <p:cNvSpPr/>
          <p:nvPr/>
        </p:nvSpPr>
        <p:spPr>
          <a:xfrm>
            <a:off x="6086006"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5">
            <a:hlinkClick action="ppaction://hlinksldjump" r:id="rId6"/>
          </p:cNvPr>
          <p:cNvSpPr/>
          <p:nvPr/>
        </p:nvSpPr>
        <p:spPr>
          <a:xfrm>
            <a:off x="9129009" y="6026046"/>
            <a:ext cx="3043003" cy="831954"/>
          </a:xfrm>
          <a:prstGeom prst="rect">
            <a:avLst/>
          </a:prstGeom>
          <a:solidFill>
            <a:schemeClr val="lt1"/>
          </a:solidFill>
          <a:ln>
            <a:noFill/>
          </a:ln>
          <a:effectLst>
            <a:outerShdw blurRad="50800" rotWithShape="0" dir="162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5"/>
          <p:cNvSpPr/>
          <p:nvPr/>
        </p:nvSpPr>
        <p:spPr>
          <a:xfrm>
            <a:off x="5851477"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5"/>
          <p:cNvSpPr/>
          <p:nvPr/>
        </p:nvSpPr>
        <p:spPr>
          <a:xfrm>
            <a:off x="6668599"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5"/>
          <p:cNvSpPr/>
          <p:nvPr/>
        </p:nvSpPr>
        <p:spPr>
          <a:xfrm>
            <a:off x="5384757" y="5807558"/>
            <a:ext cx="466720" cy="74951"/>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A4A2A"/>
              </a:solidFill>
              <a:latin typeface="Calibri"/>
              <a:ea typeface="Calibri"/>
              <a:cs typeface="Calibri"/>
              <a:sym typeface="Calibri"/>
            </a:endParaRPr>
          </a:p>
        </p:txBody>
      </p:sp>
      <p:sp>
        <p:nvSpPr>
          <p:cNvPr id="266" name="Google Shape;266;p5"/>
          <p:cNvSpPr/>
          <p:nvPr/>
        </p:nvSpPr>
        <p:spPr>
          <a:xfrm>
            <a:off x="6248874" y="5816183"/>
            <a:ext cx="466720" cy="74951"/>
          </a:xfrm>
          <a:prstGeom prst="rect">
            <a:avLst/>
          </a:prstGeom>
          <a:solidFill>
            <a:srgbClr val="AEABA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copy icon transparent background" id="267" name="Google Shape;267;p5"/>
          <p:cNvPicPr preferRelativeResize="0"/>
          <p:nvPr/>
        </p:nvPicPr>
        <p:blipFill rotWithShape="1">
          <a:blip r:embed="rId7">
            <a:alphaModFix/>
          </a:blip>
          <a:srcRect b="0" l="0" r="0" t="0"/>
          <a:stretch/>
        </p:blipFill>
        <p:spPr>
          <a:xfrm>
            <a:off x="3077455" y="6136366"/>
            <a:ext cx="756809" cy="542922"/>
          </a:xfrm>
          <a:prstGeom prst="rect">
            <a:avLst/>
          </a:prstGeom>
          <a:noFill/>
          <a:ln>
            <a:noFill/>
          </a:ln>
        </p:spPr>
      </p:pic>
      <p:pic>
        <p:nvPicPr>
          <p:cNvPr descr="Image result for notitfication icon transparent background" id="268" name="Google Shape;268;p5"/>
          <p:cNvPicPr preferRelativeResize="0"/>
          <p:nvPr/>
        </p:nvPicPr>
        <p:blipFill rotWithShape="1">
          <a:blip r:embed="rId8">
            <a:alphaModFix/>
          </a:blip>
          <a:srcRect b="0" l="0" r="0" t="0"/>
          <a:stretch/>
        </p:blipFill>
        <p:spPr>
          <a:xfrm>
            <a:off x="7629374" y="6181407"/>
            <a:ext cx="593670" cy="492002"/>
          </a:xfrm>
          <a:prstGeom prst="rect">
            <a:avLst/>
          </a:prstGeom>
          <a:noFill/>
          <a:ln>
            <a:noFill/>
          </a:ln>
        </p:spPr>
      </p:pic>
      <p:pic>
        <p:nvPicPr>
          <p:cNvPr descr="Image result for profile icon transparent background" id="269" name="Google Shape;269;p5">
            <a:hlinkClick action="ppaction://hlinksldjump" r:id="rId9"/>
          </p:cNvPr>
          <p:cNvPicPr preferRelativeResize="0"/>
          <p:nvPr/>
        </p:nvPicPr>
        <p:blipFill rotWithShape="1">
          <a:blip r:embed="rId10">
            <a:alphaModFix/>
          </a:blip>
          <a:srcRect b="0" l="0" r="0" t="0"/>
          <a:stretch/>
        </p:blipFill>
        <p:spPr>
          <a:xfrm>
            <a:off x="10148303" y="6085212"/>
            <a:ext cx="747712" cy="684392"/>
          </a:xfrm>
          <a:prstGeom prst="rect">
            <a:avLst/>
          </a:prstGeom>
          <a:noFill/>
          <a:ln>
            <a:noFill/>
          </a:ln>
        </p:spPr>
      </p:pic>
      <p:pic>
        <p:nvPicPr>
          <p:cNvPr descr="Image result for scan icon transparent background" id="270" name="Google Shape;270;p5"/>
          <p:cNvPicPr preferRelativeResize="0"/>
          <p:nvPr/>
        </p:nvPicPr>
        <p:blipFill rotWithShape="1">
          <a:blip r:embed="rId11">
            <a:alphaModFix/>
          </a:blip>
          <a:srcRect b="0" l="0" r="0" t="0"/>
          <a:stretch/>
        </p:blipFill>
        <p:spPr>
          <a:xfrm>
            <a:off x="5497425" y="6034864"/>
            <a:ext cx="756809" cy="745927"/>
          </a:xfrm>
          <a:prstGeom prst="rect">
            <a:avLst/>
          </a:prstGeom>
          <a:noFill/>
          <a:ln>
            <a:noFill/>
          </a:ln>
        </p:spPr>
      </p:pic>
      <p:sp>
        <p:nvSpPr>
          <p:cNvPr id="271" name="Google Shape;271;p5"/>
          <p:cNvSpPr/>
          <p:nvPr/>
        </p:nvSpPr>
        <p:spPr>
          <a:xfrm>
            <a:off x="4946653" y="5816183"/>
            <a:ext cx="466720" cy="74951"/>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5"/>
          <p:cNvSpPr/>
          <p:nvPr/>
        </p:nvSpPr>
        <p:spPr>
          <a:xfrm>
            <a:off x="547698" y="6026046"/>
            <a:ext cx="121930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4400" cap="none">
                <a:solidFill>
                  <a:srgbClr val="EA4A2A"/>
                </a:solidFill>
                <a:latin typeface="Arial Black"/>
                <a:ea typeface="Arial Black"/>
                <a:cs typeface="Arial Black"/>
                <a:sym typeface="Arial Black"/>
              </a:rPr>
              <a:t>G.#</a:t>
            </a:r>
            <a:endParaRPr/>
          </a:p>
        </p:txBody>
      </p:sp>
      <p:cxnSp>
        <p:nvCxnSpPr>
          <p:cNvPr id="273" name="Google Shape;273;p5"/>
          <p:cNvCxnSpPr/>
          <p:nvPr/>
        </p:nvCxnSpPr>
        <p:spPr>
          <a:xfrm>
            <a:off x="131324" y="1948721"/>
            <a:ext cx="12192000" cy="0"/>
          </a:xfrm>
          <a:prstGeom prst="straightConnector1">
            <a:avLst/>
          </a:prstGeom>
          <a:noFill/>
          <a:ln cap="flat" cmpd="sng" w="34925">
            <a:solidFill>
              <a:schemeClr val="lt1"/>
            </a:solidFill>
            <a:prstDash val="lgDash"/>
            <a:miter lim="800000"/>
            <a:headEnd len="sm" w="sm" type="none"/>
            <a:tailEnd len="sm" w="sm" type="none"/>
          </a:ln>
        </p:spPr>
      </p:cxnSp>
      <p:sp>
        <p:nvSpPr>
          <p:cNvPr id="274" name="Google Shape;274;p5">
            <a:hlinkClick action="ppaction://hlinksldjump" r:id="rId12"/>
          </p:cNvPr>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275" name="Google Shape;275;p5"/>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276" name="Google Shape;276;p5"/>
          <p:cNvSpPr/>
          <p:nvPr/>
        </p:nvSpPr>
        <p:spPr>
          <a:xfrm>
            <a:off x="0" y="1034333"/>
            <a:ext cx="1349115" cy="33398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Arial Black"/>
                <a:ea typeface="Arial Black"/>
                <a:cs typeface="Arial Black"/>
                <a:sym typeface="Arial Black"/>
              </a:rPr>
              <a:t>Group #</a:t>
            </a:r>
            <a:endParaRPr/>
          </a:p>
        </p:txBody>
      </p:sp>
      <p:sp>
        <p:nvSpPr>
          <p:cNvPr id="277" name="Google Shape;277;p5"/>
          <p:cNvSpPr txBox="1"/>
          <p:nvPr/>
        </p:nvSpPr>
        <p:spPr>
          <a:xfrm>
            <a:off x="893965" y="3429000"/>
            <a:ext cx="2735025"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a:t>
            </a:r>
            <a:endParaRPr/>
          </a:p>
        </p:txBody>
      </p:sp>
      <p:sp>
        <p:nvSpPr>
          <p:cNvPr id="278" name="Google Shape;278;p5"/>
          <p:cNvSpPr txBox="1"/>
          <p:nvPr/>
        </p:nvSpPr>
        <p:spPr>
          <a:xfrm>
            <a:off x="8992799" y="3429000"/>
            <a:ext cx="2735025"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a:t>
            </a:r>
            <a:endParaRPr/>
          </a:p>
        </p:txBody>
      </p:sp>
      <p:sp>
        <p:nvSpPr>
          <p:cNvPr id="279" name="Google Shape;279;p5"/>
          <p:cNvSpPr txBox="1"/>
          <p:nvPr/>
        </p:nvSpPr>
        <p:spPr>
          <a:xfrm>
            <a:off x="4954147" y="3429000"/>
            <a:ext cx="2735025"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a:t>
            </a:r>
            <a:endParaRPr/>
          </a:p>
        </p:txBody>
      </p:sp>
      <p:sp>
        <p:nvSpPr>
          <p:cNvPr id="280" name="Google Shape;280;p5">
            <a:hlinkClick action="ppaction://hlinkshowjump?jump=nextslide"/>
          </p:cNvPr>
          <p:cNvSpPr txBox="1"/>
          <p:nvPr/>
        </p:nvSpPr>
        <p:spPr>
          <a:xfrm>
            <a:off x="8838446" y="840051"/>
            <a:ext cx="3333565"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rgbClr val="D8D8D8"/>
                </a:solidFill>
                <a:latin typeface="Calibri"/>
                <a:ea typeface="Calibri"/>
                <a:cs typeface="Calibri"/>
                <a:sym typeface="Calibri"/>
              </a:rPr>
              <a:t>See all deals &gt;&gt;</a:t>
            </a:r>
            <a:endParaRPr/>
          </a:p>
        </p:txBody>
      </p:sp>
      <p:sp>
        <p:nvSpPr>
          <p:cNvPr id="281" name="Google Shape;281;p5"/>
          <p:cNvSpPr/>
          <p:nvPr/>
        </p:nvSpPr>
        <p:spPr>
          <a:xfrm>
            <a:off x="10106553" y="1233363"/>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00</a:t>
            </a:r>
            <a:endParaRPr/>
          </a:p>
        </p:txBody>
      </p:sp>
      <p:sp>
        <p:nvSpPr>
          <p:cNvPr id="282" name="Google Shape;282;p5"/>
          <p:cNvSpPr/>
          <p:nvPr/>
        </p:nvSpPr>
        <p:spPr>
          <a:xfrm>
            <a:off x="10783611" y="1233363"/>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58</a:t>
            </a:r>
            <a:endParaRPr/>
          </a:p>
        </p:txBody>
      </p:sp>
      <p:sp>
        <p:nvSpPr>
          <p:cNvPr id="283" name="Google Shape;283;p5"/>
          <p:cNvSpPr/>
          <p:nvPr/>
        </p:nvSpPr>
        <p:spPr>
          <a:xfrm>
            <a:off x="11479783" y="1233363"/>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59</a:t>
            </a:r>
            <a:endParaRPr/>
          </a:p>
        </p:txBody>
      </p:sp>
      <p:grpSp>
        <p:nvGrpSpPr>
          <p:cNvPr id="284" name="Google Shape;284;p5"/>
          <p:cNvGrpSpPr/>
          <p:nvPr/>
        </p:nvGrpSpPr>
        <p:grpSpPr>
          <a:xfrm>
            <a:off x="10500122" y="1536198"/>
            <a:ext cx="1603709" cy="369332"/>
            <a:chOff x="10500122" y="1536198"/>
            <a:chExt cx="1603709" cy="369332"/>
          </a:xfrm>
        </p:grpSpPr>
        <p:sp>
          <p:nvSpPr>
            <p:cNvPr id="285" name="Google Shape;285;p5"/>
            <p:cNvSpPr/>
            <p:nvPr/>
          </p:nvSpPr>
          <p:spPr>
            <a:xfrm>
              <a:off x="10500122" y="1536198"/>
              <a:ext cx="160370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2F2F2"/>
                  </a:solidFill>
                  <a:latin typeface="Calibri"/>
                  <a:ea typeface="Calibri"/>
                  <a:cs typeface="Calibri"/>
                  <a:sym typeface="Calibri"/>
                </a:rPr>
                <a:t> F    ASH DEALS</a:t>
              </a:r>
              <a:endParaRPr/>
            </a:p>
          </p:txBody>
        </p:sp>
        <p:sp>
          <p:nvSpPr>
            <p:cNvPr id="286" name="Google Shape;286;p5"/>
            <p:cNvSpPr/>
            <p:nvPr/>
          </p:nvSpPr>
          <p:spPr>
            <a:xfrm flipH="1" rot="-1986298">
              <a:off x="10785807" y="1597381"/>
              <a:ext cx="162892" cy="240004"/>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FFFF00"/>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87" name="Google Shape;287;p5"/>
          <p:cNvSpPr/>
          <p:nvPr/>
        </p:nvSpPr>
        <p:spPr>
          <a:xfrm>
            <a:off x="1682881" y="644850"/>
            <a:ext cx="2566728" cy="12926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2800" cap="none">
                <a:solidFill>
                  <a:schemeClr val="lt1"/>
                </a:solidFill>
                <a:latin typeface="Arial Black"/>
                <a:ea typeface="Arial Black"/>
                <a:cs typeface="Arial Black"/>
                <a:sym typeface="Arial Black"/>
              </a:rPr>
              <a:t>Shopeepay</a:t>
            </a:r>
            <a:r>
              <a:rPr b="0" lang="en-US" sz="5400" cap="none">
                <a:solidFill>
                  <a:schemeClr val="lt1"/>
                </a:solidFill>
                <a:latin typeface="Arial Black"/>
                <a:ea typeface="Arial Black"/>
                <a:cs typeface="Arial Black"/>
                <a:sym typeface="Arial Black"/>
              </a:rPr>
              <a:t> </a:t>
            </a:r>
            <a:endParaRPr/>
          </a:p>
          <a:p>
            <a:pPr indent="0" lvl="0" marL="0" marR="0" rtl="0" algn="l">
              <a:spcBef>
                <a:spcPts val="0"/>
              </a:spcBef>
              <a:spcAft>
                <a:spcPts val="0"/>
              </a:spcAft>
              <a:buNone/>
            </a:pPr>
            <a:r>
              <a:rPr lang="en-US" sz="2400">
                <a:solidFill>
                  <a:schemeClr val="lt1"/>
                </a:solidFill>
                <a:latin typeface="Arial Black"/>
                <a:ea typeface="Arial Black"/>
                <a:cs typeface="Arial Black"/>
                <a:sym typeface="Arial Black"/>
              </a:rPr>
              <a:t>cashless</a:t>
            </a:r>
            <a:endParaRPr b="0" sz="2400" cap="none">
              <a:solidFill>
                <a:schemeClr val="lt1"/>
              </a:solidFill>
              <a:latin typeface="Arial Black"/>
              <a:ea typeface="Arial Black"/>
              <a:cs typeface="Arial Black"/>
              <a:sym typeface="Arial Black"/>
            </a:endParaRPr>
          </a:p>
        </p:txBody>
      </p:sp>
      <p:grpSp>
        <p:nvGrpSpPr>
          <p:cNvPr id="288" name="Google Shape;288;p5"/>
          <p:cNvGrpSpPr/>
          <p:nvPr/>
        </p:nvGrpSpPr>
        <p:grpSpPr>
          <a:xfrm>
            <a:off x="4482972" y="826455"/>
            <a:ext cx="4198759" cy="1147861"/>
            <a:chOff x="3882452" y="4240432"/>
            <a:chExt cx="4259049" cy="1107996"/>
          </a:xfrm>
        </p:grpSpPr>
        <p:sp>
          <p:nvSpPr>
            <p:cNvPr id="289" name="Google Shape;289;p5"/>
            <p:cNvSpPr/>
            <p:nvPr/>
          </p:nvSpPr>
          <p:spPr>
            <a:xfrm>
              <a:off x="3882452" y="4434260"/>
              <a:ext cx="1410325" cy="584775"/>
            </a:xfrm>
            <a:prstGeom prst="flowChartTerminator">
              <a:avLst/>
            </a:prstGeom>
            <a:solidFill>
              <a:srgbClr val="0A45C8"/>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SHOPEEPAY</a:t>
              </a:r>
              <a:endParaRPr/>
            </a:p>
            <a:p>
              <a:pPr indent="0" lvl="0" marL="0" marR="0" rtl="0" algn="ctr">
                <a:spcBef>
                  <a:spcPts val="0"/>
                </a:spcBef>
                <a:spcAft>
                  <a:spcPts val="0"/>
                </a:spcAft>
                <a:buNone/>
              </a:pPr>
              <a:r>
                <a:rPr b="1" lang="en-US" sz="1600">
                  <a:solidFill>
                    <a:srgbClr val="FFC000"/>
                  </a:solidFill>
                  <a:latin typeface="Calibri"/>
                  <a:ea typeface="Calibri"/>
                  <a:cs typeface="Calibri"/>
                  <a:sym typeface="Calibri"/>
                </a:rPr>
                <a:t>P1 DEALS</a:t>
              </a:r>
              <a:endParaRPr/>
            </a:p>
          </p:txBody>
        </p:sp>
        <p:sp>
          <p:nvSpPr>
            <p:cNvPr id="290" name="Google Shape;290;p5"/>
            <p:cNvSpPr/>
            <p:nvPr/>
          </p:nvSpPr>
          <p:spPr>
            <a:xfrm>
              <a:off x="6731176" y="4471266"/>
              <a:ext cx="1410325" cy="584775"/>
            </a:xfrm>
            <a:prstGeom prst="flowChartTerminator">
              <a:avLst/>
            </a:prstGeom>
            <a:solidFill>
              <a:srgbClr val="0A45C8"/>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FFC000"/>
                  </a:solidFill>
                  <a:latin typeface="Arial Black"/>
                  <a:ea typeface="Arial Black"/>
                  <a:cs typeface="Arial Black"/>
                  <a:sym typeface="Arial Black"/>
                </a:rPr>
                <a:t>20%</a:t>
              </a:r>
              <a:endParaRPr/>
            </a:p>
            <a:p>
              <a:pPr indent="0" lvl="0" marL="0" marR="0" rtl="0" algn="ctr">
                <a:spcBef>
                  <a:spcPts val="0"/>
                </a:spcBef>
                <a:spcAft>
                  <a:spcPts val="0"/>
                </a:spcAft>
                <a:buNone/>
              </a:pPr>
              <a:r>
                <a:rPr lang="en-US" sz="1050">
                  <a:solidFill>
                    <a:schemeClr val="lt1"/>
                  </a:solidFill>
                  <a:latin typeface="Calibri"/>
                  <a:ea typeface="Calibri"/>
                  <a:cs typeface="Calibri"/>
                  <a:sym typeface="Calibri"/>
                </a:rPr>
                <a:t>CASHBACK</a:t>
              </a:r>
              <a:endParaRPr/>
            </a:p>
          </p:txBody>
        </p:sp>
        <p:grpSp>
          <p:nvGrpSpPr>
            <p:cNvPr id="291" name="Google Shape;291;p5"/>
            <p:cNvGrpSpPr/>
            <p:nvPr/>
          </p:nvGrpSpPr>
          <p:grpSpPr>
            <a:xfrm>
              <a:off x="5054183" y="4341926"/>
              <a:ext cx="1868772" cy="829683"/>
              <a:chOff x="5054183" y="4341926"/>
              <a:chExt cx="1868772" cy="705402"/>
            </a:xfrm>
          </p:grpSpPr>
          <p:sp>
            <p:nvSpPr>
              <p:cNvPr id="292" name="Google Shape;292;p5"/>
              <p:cNvSpPr/>
              <p:nvPr/>
            </p:nvSpPr>
            <p:spPr>
              <a:xfrm>
                <a:off x="5512630" y="4341927"/>
                <a:ext cx="1410325" cy="705401"/>
              </a:xfrm>
              <a:prstGeom prst="rect">
                <a:avLst/>
              </a:prstGeom>
              <a:solidFill>
                <a:srgbClr val="00206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0</a:t>
                </a:r>
                <a:endParaRPr/>
              </a:p>
            </p:txBody>
          </p:sp>
          <p:sp>
            <p:nvSpPr>
              <p:cNvPr id="293" name="Google Shape;293;p5"/>
              <p:cNvSpPr/>
              <p:nvPr/>
            </p:nvSpPr>
            <p:spPr>
              <a:xfrm>
                <a:off x="5054183" y="4341926"/>
                <a:ext cx="1301647" cy="705399"/>
              </a:xfrm>
              <a:prstGeom prst="rect">
                <a:avLst/>
              </a:prstGeom>
              <a:solidFill>
                <a:srgbClr val="002060"/>
              </a:solid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chemeClr val="lt1"/>
                    </a:solidFill>
                    <a:latin typeface="Calibri"/>
                    <a:ea typeface="Calibri"/>
                    <a:cs typeface="Calibri"/>
                    <a:sym typeface="Calibri"/>
                  </a:rPr>
                  <a:t>FREE</a:t>
                </a:r>
                <a:endParaRPr/>
              </a:p>
              <a:p>
                <a:pPr indent="0" lvl="0" marL="0" marR="0" rtl="0" algn="r">
                  <a:spcBef>
                    <a:spcPts val="0"/>
                  </a:spcBef>
                  <a:spcAft>
                    <a:spcPts val="0"/>
                  </a:spcAft>
                  <a:buNone/>
                </a:pPr>
                <a:r>
                  <a:rPr lang="en-US" sz="1400">
                    <a:solidFill>
                      <a:schemeClr val="lt1"/>
                    </a:solidFill>
                    <a:latin typeface="Calibri"/>
                    <a:ea typeface="Calibri"/>
                    <a:cs typeface="Calibri"/>
                    <a:sym typeface="Calibri"/>
                  </a:rPr>
                  <a:t>SHIPPPING</a:t>
                </a:r>
                <a:endParaRPr/>
              </a:p>
              <a:p>
                <a:pPr indent="0" lvl="0" marL="0" marR="0" rtl="0" algn="r">
                  <a:spcBef>
                    <a:spcPts val="0"/>
                  </a:spcBef>
                  <a:spcAft>
                    <a:spcPts val="0"/>
                  </a:spcAft>
                  <a:buNone/>
                </a:pPr>
                <a:r>
                  <a:rPr lang="en-US" sz="1400">
                    <a:solidFill>
                      <a:schemeClr val="lt1"/>
                    </a:solidFill>
                    <a:latin typeface="Calibri"/>
                    <a:ea typeface="Calibri"/>
                    <a:cs typeface="Calibri"/>
                    <a:sym typeface="Calibri"/>
                  </a:rPr>
                  <a:t>MIN. SPEND</a:t>
                </a:r>
                <a:endParaRPr/>
              </a:p>
            </p:txBody>
          </p:sp>
        </p:grpSp>
        <p:sp>
          <p:nvSpPr>
            <p:cNvPr id="294" name="Google Shape;294;p5"/>
            <p:cNvSpPr/>
            <p:nvPr/>
          </p:nvSpPr>
          <p:spPr>
            <a:xfrm>
              <a:off x="6201222" y="4240432"/>
              <a:ext cx="748923"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600">
                  <a:solidFill>
                    <a:srgbClr val="FFC000"/>
                  </a:solidFill>
                  <a:latin typeface="Arial Black"/>
                  <a:ea typeface="Arial Black"/>
                  <a:cs typeface="Arial Black"/>
                  <a:sym typeface="Arial Black"/>
                </a:rPr>
                <a:t>0</a:t>
              </a:r>
              <a:endParaRPr b="0" sz="6600" cap="none">
                <a:solidFill>
                  <a:srgbClr val="FFC000"/>
                </a:solidFill>
                <a:latin typeface="Arial Black"/>
                <a:ea typeface="Arial Black"/>
                <a:cs typeface="Arial Black"/>
                <a:sym typeface="Arial Black"/>
              </a:endParaRPr>
            </a:p>
          </p:txBody>
        </p:sp>
        <p:sp>
          <p:nvSpPr>
            <p:cNvPr id="295" name="Google Shape;295;p5"/>
            <p:cNvSpPr/>
            <p:nvPr/>
          </p:nvSpPr>
          <p:spPr>
            <a:xfrm>
              <a:off x="6260891" y="4713792"/>
              <a:ext cx="203617" cy="13905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C00000"/>
                  </a:solidFill>
                  <a:latin typeface="Calibri"/>
                  <a:ea typeface="Calibri"/>
                  <a:cs typeface="Calibri"/>
                  <a:sym typeface="Calibri"/>
                </a:rPr>
                <a:t>€</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6"/>
          <p:cNvSpPr/>
          <p:nvPr/>
        </p:nvSpPr>
        <p:spPr>
          <a:xfrm>
            <a:off x="0" y="466522"/>
            <a:ext cx="12192000" cy="6384397"/>
          </a:xfrm>
          <a:prstGeom prst="rect">
            <a:avLst/>
          </a:prstGeom>
          <a:solidFill>
            <a:srgbClr val="D8D8D8"/>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6"/>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02" name="Google Shape;302;p6"/>
          <p:cNvGrpSpPr/>
          <p:nvPr/>
        </p:nvGrpSpPr>
        <p:grpSpPr>
          <a:xfrm>
            <a:off x="11460935" y="154438"/>
            <a:ext cx="494676" cy="269824"/>
            <a:chOff x="11182662" y="269822"/>
            <a:chExt cx="494676" cy="269824"/>
          </a:xfrm>
        </p:grpSpPr>
        <p:sp>
          <p:nvSpPr>
            <p:cNvPr id="303" name="Google Shape;303;p6"/>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6"/>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305" name="Google Shape;305;p6"/>
          <p:cNvGrpSpPr/>
          <p:nvPr/>
        </p:nvGrpSpPr>
        <p:grpSpPr>
          <a:xfrm>
            <a:off x="514662" y="154438"/>
            <a:ext cx="2183568" cy="426296"/>
            <a:chOff x="5670554" y="2674553"/>
            <a:chExt cx="1432110" cy="426296"/>
          </a:xfrm>
        </p:grpSpPr>
        <p:sp>
          <p:nvSpPr>
            <p:cNvPr id="306" name="Google Shape;306;p6"/>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307" name="Google Shape;307;p6"/>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308" name="Google Shape;308;p6"/>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9" name="Google Shape;309;p6"/>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310" name="Google Shape;310;p6"/>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311" name="Google Shape;311;p6"/>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312" name="Google Shape;312;p6"/>
          <p:cNvPicPr preferRelativeResize="0"/>
          <p:nvPr/>
        </p:nvPicPr>
        <p:blipFill rotWithShape="1">
          <a:blip r:embed="rId4">
            <a:alphaModFix/>
          </a:blip>
          <a:srcRect b="0" l="0" r="0" t="0"/>
          <a:stretch/>
        </p:blipFill>
        <p:spPr>
          <a:xfrm>
            <a:off x="10500122" y="171429"/>
            <a:ext cx="705500" cy="281866"/>
          </a:xfrm>
          <a:prstGeom prst="rect">
            <a:avLst/>
          </a:prstGeom>
          <a:noFill/>
          <a:ln>
            <a:noFill/>
          </a:ln>
        </p:spPr>
      </p:pic>
      <p:sp>
        <p:nvSpPr>
          <p:cNvPr id="313" name="Google Shape;313;p6"/>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314" name="Google Shape;314;p6"/>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315" name="Google Shape;315;p6"/>
          <p:cNvSpPr txBox="1"/>
          <p:nvPr/>
        </p:nvSpPr>
        <p:spPr>
          <a:xfrm>
            <a:off x="518084" y="1069265"/>
            <a:ext cx="3967397" cy="369332"/>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A4A2A"/>
                </a:solidFill>
                <a:latin typeface="Calibri"/>
                <a:ea typeface="Calibri"/>
                <a:cs typeface="Calibri"/>
                <a:sym typeface="Calibri"/>
              </a:rPr>
              <a:t> F    ASH DEALS</a:t>
            </a:r>
            <a:endParaRPr/>
          </a:p>
        </p:txBody>
      </p:sp>
      <p:sp>
        <p:nvSpPr>
          <p:cNvPr id="316" name="Google Shape;316;p6"/>
          <p:cNvSpPr/>
          <p:nvPr/>
        </p:nvSpPr>
        <p:spPr>
          <a:xfrm flipH="1" rot="-1986298">
            <a:off x="773642" y="1133930"/>
            <a:ext cx="162892" cy="240004"/>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6"/>
          <p:cNvSpPr/>
          <p:nvPr/>
        </p:nvSpPr>
        <p:spPr>
          <a:xfrm>
            <a:off x="236208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00</a:t>
            </a:r>
            <a:endParaRPr/>
          </a:p>
        </p:txBody>
      </p:sp>
      <p:sp>
        <p:nvSpPr>
          <p:cNvPr id="318" name="Google Shape;318;p6"/>
          <p:cNvSpPr/>
          <p:nvPr/>
        </p:nvSpPr>
        <p:spPr>
          <a:xfrm>
            <a:off x="3039144"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58</a:t>
            </a:r>
            <a:endParaRPr/>
          </a:p>
        </p:txBody>
      </p:sp>
      <p:sp>
        <p:nvSpPr>
          <p:cNvPr id="319" name="Google Shape;319;p6"/>
          <p:cNvSpPr/>
          <p:nvPr/>
        </p:nvSpPr>
        <p:spPr>
          <a:xfrm>
            <a:off x="373531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59</a:t>
            </a:r>
            <a:endParaRPr/>
          </a:p>
        </p:txBody>
      </p:sp>
      <p:sp>
        <p:nvSpPr>
          <p:cNvPr id="320" name="Google Shape;320;p6"/>
          <p:cNvSpPr/>
          <p:nvPr/>
        </p:nvSpPr>
        <p:spPr>
          <a:xfrm>
            <a:off x="48844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6"/>
          <p:cNvSpPr/>
          <p:nvPr/>
        </p:nvSpPr>
        <p:spPr>
          <a:xfrm>
            <a:off x="339154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6"/>
          <p:cNvSpPr/>
          <p:nvPr/>
        </p:nvSpPr>
        <p:spPr>
          <a:xfrm>
            <a:off x="629463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6"/>
          <p:cNvSpPr/>
          <p:nvPr/>
        </p:nvSpPr>
        <p:spPr>
          <a:xfrm>
            <a:off x="916121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6"/>
          <p:cNvSpPr/>
          <p:nvPr/>
        </p:nvSpPr>
        <p:spPr>
          <a:xfrm>
            <a:off x="601807" y="3090931"/>
            <a:ext cx="2407699" cy="1454046"/>
          </a:xfrm>
          <a:prstGeom prst="rect">
            <a:avLst/>
          </a:prstGeom>
          <a:blipFill rotWithShape="1">
            <a:blip r:embed="rId5">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6"/>
          <p:cNvSpPr/>
          <p:nvPr/>
        </p:nvSpPr>
        <p:spPr>
          <a:xfrm>
            <a:off x="3534161" y="3090931"/>
            <a:ext cx="2407699" cy="1454046"/>
          </a:xfrm>
          <a:prstGeom prst="rect">
            <a:avLst/>
          </a:prstGeom>
          <a:blipFill rotWithShape="1">
            <a:blip r:embed="rId6">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6"/>
          <p:cNvSpPr/>
          <p:nvPr/>
        </p:nvSpPr>
        <p:spPr>
          <a:xfrm>
            <a:off x="6416778" y="3090931"/>
            <a:ext cx="2407699" cy="1454046"/>
          </a:xfrm>
          <a:prstGeom prst="rect">
            <a:avLst/>
          </a:prstGeom>
          <a:blipFill rotWithShape="1">
            <a:blip r:embed="rId7">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6"/>
          <p:cNvSpPr/>
          <p:nvPr/>
        </p:nvSpPr>
        <p:spPr>
          <a:xfrm>
            <a:off x="9296482" y="3090931"/>
            <a:ext cx="2407699" cy="1454046"/>
          </a:xfrm>
          <a:prstGeom prst="rect">
            <a:avLst/>
          </a:prstGeom>
          <a:blipFill rotWithShape="1">
            <a:blip r:embed="rId8">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6"/>
          <p:cNvSpPr/>
          <p:nvPr/>
        </p:nvSpPr>
        <p:spPr>
          <a:xfrm>
            <a:off x="586645" y="4271509"/>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329" name="Google Shape;329;p6"/>
          <p:cNvSpPr txBox="1"/>
          <p:nvPr/>
        </p:nvSpPr>
        <p:spPr>
          <a:xfrm>
            <a:off x="601807" y="4709869"/>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30" name="Google Shape;330;p6"/>
          <p:cNvSpPr txBox="1"/>
          <p:nvPr/>
        </p:nvSpPr>
        <p:spPr>
          <a:xfrm>
            <a:off x="6450606" y="4669206"/>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31" name="Google Shape;331;p6"/>
          <p:cNvSpPr txBox="1"/>
          <p:nvPr/>
        </p:nvSpPr>
        <p:spPr>
          <a:xfrm>
            <a:off x="3662085" y="4717220"/>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32" name="Google Shape;332;p6"/>
          <p:cNvSpPr txBox="1"/>
          <p:nvPr/>
        </p:nvSpPr>
        <p:spPr>
          <a:xfrm>
            <a:off x="9331670" y="4652638"/>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33" name="Google Shape;333;p6"/>
          <p:cNvSpPr/>
          <p:nvPr/>
        </p:nvSpPr>
        <p:spPr>
          <a:xfrm>
            <a:off x="611880" y="6302220"/>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334" name="Google Shape;334;p6"/>
          <p:cNvSpPr/>
          <p:nvPr/>
        </p:nvSpPr>
        <p:spPr>
          <a:xfrm>
            <a:off x="1382859"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6"/>
          <p:cNvSpPr/>
          <p:nvPr/>
        </p:nvSpPr>
        <p:spPr>
          <a:xfrm>
            <a:off x="1649823" y="639141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6"/>
          <p:cNvSpPr/>
          <p:nvPr/>
        </p:nvSpPr>
        <p:spPr>
          <a:xfrm>
            <a:off x="2511824" y="639151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6"/>
          <p:cNvSpPr/>
          <p:nvPr/>
        </p:nvSpPr>
        <p:spPr>
          <a:xfrm>
            <a:off x="1935475" y="64047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6"/>
          <p:cNvSpPr/>
          <p:nvPr/>
        </p:nvSpPr>
        <p:spPr>
          <a:xfrm>
            <a:off x="2236233"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6"/>
          <p:cNvSpPr txBox="1"/>
          <p:nvPr/>
        </p:nvSpPr>
        <p:spPr>
          <a:xfrm>
            <a:off x="2710001" y="6348342"/>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340" name="Google Shape;340;p6"/>
          <p:cNvSpPr/>
          <p:nvPr/>
        </p:nvSpPr>
        <p:spPr>
          <a:xfrm>
            <a:off x="3440172" y="6276645"/>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341" name="Google Shape;341;p6"/>
          <p:cNvSpPr/>
          <p:nvPr/>
        </p:nvSpPr>
        <p:spPr>
          <a:xfrm>
            <a:off x="4211151"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6"/>
          <p:cNvSpPr/>
          <p:nvPr/>
        </p:nvSpPr>
        <p:spPr>
          <a:xfrm>
            <a:off x="4478115" y="63658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6"/>
          <p:cNvSpPr/>
          <p:nvPr/>
        </p:nvSpPr>
        <p:spPr>
          <a:xfrm>
            <a:off x="5340116" y="636593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6"/>
          <p:cNvSpPr/>
          <p:nvPr/>
        </p:nvSpPr>
        <p:spPr>
          <a:xfrm>
            <a:off x="4763767" y="637916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6"/>
          <p:cNvSpPr/>
          <p:nvPr/>
        </p:nvSpPr>
        <p:spPr>
          <a:xfrm>
            <a:off x="5064525"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6"/>
          <p:cNvSpPr txBox="1"/>
          <p:nvPr/>
        </p:nvSpPr>
        <p:spPr>
          <a:xfrm>
            <a:off x="5538293" y="6322767"/>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347" name="Google Shape;347;p6"/>
          <p:cNvSpPr/>
          <p:nvPr/>
        </p:nvSpPr>
        <p:spPr>
          <a:xfrm>
            <a:off x="6330171" y="6265547"/>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348" name="Google Shape;348;p6"/>
          <p:cNvSpPr/>
          <p:nvPr/>
        </p:nvSpPr>
        <p:spPr>
          <a:xfrm>
            <a:off x="7101150"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6"/>
          <p:cNvSpPr/>
          <p:nvPr/>
        </p:nvSpPr>
        <p:spPr>
          <a:xfrm>
            <a:off x="7368114" y="635474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6"/>
          <p:cNvSpPr/>
          <p:nvPr/>
        </p:nvSpPr>
        <p:spPr>
          <a:xfrm>
            <a:off x="8230115" y="6354841"/>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6"/>
          <p:cNvSpPr/>
          <p:nvPr/>
        </p:nvSpPr>
        <p:spPr>
          <a:xfrm>
            <a:off x="7653766" y="6368067"/>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6"/>
          <p:cNvSpPr/>
          <p:nvPr/>
        </p:nvSpPr>
        <p:spPr>
          <a:xfrm>
            <a:off x="7954524"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6"/>
          <p:cNvSpPr txBox="1"/>
          <p:nvPr/>
        </p:nvSpPr>
        <p:spPr>
          <a:xfrm>
            <a:off x="8428292" y="6311669"/>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354" name="Google Shape;354;p6"/>
          <p:cNvSpPr/>
          <p:nvPr/>
        </p:nvSpPr>
        <p:spPr>
          <a:xfrm>
            <a:off x="9220170" y="6254449"/>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355" name="Google Shape;355;p6"/>
          <p:cNvSpPr/>
          <p:nvPr/>
        </p:nvSpPr>
        <p:spPr>
          <a:xfrm>
            <a:off x="9991149"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6"/>
          <p:cNvSpPr/>
          <p:nvPr/>
        </p:nvSpPr>
        <p:spPr>
          <a:xfrm>
            <a:off x="10258113" y="634364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6"/>
          <p:cNvSpPr/>
          <p:nvPr/>
        </p:nvSpPr>
        <p:spPr>
          <a:xfrm>
            <a:off x="11120114" y="6343743"/>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6"/>
          <p:cNvSpPr/>
          <p:nvPr/>
        </p:nvSpPr>
        <p:spPr>
          <a:xfrm>
            <a:off x="10543765" y="635696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6"/>
          <p:cNvSpPr/>
          <p:nvPr/>
        </p:nvSpPr>
        <p:spPr>
          <a:xfrm>
            <a:off x="10844523"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6"/>
          <p:cNvSpPr txBox="1"/>
          <p:nvPr/>
        </p:nvSpPr>
        <p:spPr>
          <a:xfrm>
            <a:off x="11318291" y="6300571"/>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361" name="Google Shape;361;p6"/>
          <p:cNvSpPr/>
          <p:nvPr/>
        </p:nvSpPr>
        <p:spPr>
          <a:xfrm>
            <a:off x="1367697" y="4265923"/>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362" name="Google Shape;362;p6"/>
          <p:cNvSpPr/>
          <p:nvPr/>
        </p:nvSpPr>
        <p:spPr>
          <a:xfrm>
            <a:off x="3525225"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363" name="Google Shape;363;p6"/>
          <p:cNvSpPr/>
          <p:nvPr/>
        </p:nvSpPr>
        <p:spPr>
          <a:xfrm>
            <a:off x="4306277"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364" name="Google Shape;364;p6"/>
          <p:cNvSpPr/>
          <p:nvPr/>
        </p:nvSpPr>
        <p:spPr>
          <a:xfrm>
            <a:off x="6415996"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365" name="Google Shape;365;p6"/>
          <p:cNvSpPr/>
          <p:nvPr/>
        </p:nvSpPr>
        <p:spPr>
          <a:xfrm>
            <a:off x="7197048"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366" name="Google Shape;366;p6"/>
          <p:cNvSpPr/>
          <p:nvPr/>
        </p:nvSpPr>
        <p:spPr>
          <a:xfrm>
            <a:off x="9302452" y="4287868"/>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367" name="Google Shape;367;p6"/>
          <p:cNvSpPr/>
          <p:nvPr/>
        </p:nvSpPr>
        <p:spPr>
          <a:xfrm>
            <a:off x="10083504" y="4282282"/>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368" name="Google Shape;368;p6">
            <a:hlinkClick action="ppaction://hlinksldjump" r:id="rId9"/>
          </p:cNvPr>
          <p:cNvSpPr/>
          <p:nvPr/>
        </p:nvSpPr>
        <p:spPr>
          <a:xfrm>
            <a:off x="518084" y="1548463"/>
            <a:ext cx="1447029" cy="593040"/>
          </a:xfrm>
          <a:prstGeom prst="rect">
            <a:avLst/>
          </a:prstGeom>
          <a:solidFill>
            <a:srgbClr val="D8D8D8"/>
          </a:solidFill>
          <a:ln cap="flat" cmpd="sng" w="381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rgbClr val="EA4A2A"/>
                </a:solidFill>
                <a:latin typeface="Calibri"/>
                <a:ea typeface="Calibri"/>
                <a:cs typeface="Calibri"/>
                <a:sym typeface="Calibri"/>
              </a:rPr>
              <a:t>TOP PICKS</a:t>
            </a:r>
            <a:endParaRPr/>
          </a:p>
        </p:txBody>
      </p:sp>
      <p:sp>
        <p:nvSpPr>
          <p:cNvPr id="369" name="Google Shape;369;p6"/>
          <p:cNvSpPr/>
          <p:nvPr/>
        </p:nvSpPr>
        <p:spPr>
          <a:xfrm flipH="1" rot="-1986298">
            <a:off x="583832" y="1663277"/>
            <a:ext cx="339268" cy="349860"/>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6">
            <a:hlinkClick action="ppaction://hlinkshowjump?jump=previousslide"/>
          </p:cNvPr>
          <p:cNvSpPr txBox="1"/>
          <p:nvPr/>
        </p:nvSpPr>
        <p:spPr>
          <a:xfrm>
            <a:off x="222827" y="1066792"/>
            <a:ext cx="17422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&lt;&lt;</a:t>
            </a:r>
            <a:endParaRPr/>
          </a:p>
        </p:txBody>
      </p:sp>
      <p:sp>
        <p:nvSpPr>
          <p:cNvPr id="371" name="Google Shape;371;p6">
            <a:hlinkClick action="ppaction://hlinksldjump" r:id="rId10"/>
          </p:cNvPr>
          <p:cNvSpPr/>
          <p:nvPr/>
        </p:nvSpPr>
        <p:spPr>
          <a:xfrm>
            <a:off x="5574544" y="1527927"/>
            <a:ext cx="1447029" cy="593040"/>
          </a:xfrm>
          <a:prstGeom prst="rect">
            <a:avLst/>
          </a:prstGeom>
          <a:solidFill>
            <a:srgbClr val="D8D8D8"/>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DAILY CASHBACK</a:t>
            </a:r>
            <a:endParaRPr/>
          </a:p>
        </p:txBody>
      </p:sp>
      <p:sp>
        <p:nvSpPr>
          <p:cNvPr id="372" name="Google Shape;372;p6">
            <a:hlinkClick action="ppaction://hlinksldjump" r:id="rId11"/>
          </p:cNvPr>
          <p:cNvSpPr/>
          <p:nvPr/>
        </p:nvSpPr>
        <p:spPr>
          <a:xfrm>
            <a:off x="885411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FREE SHIPPING</a:t>
            </a:r>
            <a:endParaRPr/>
          </a:p>
        </p:txBody>
      </p:sp>
      <p:sp>
        <p:nvSpPr>
          <p:cNvPr id="373" name="Google Shape;373;p6"/>
          <p:cNvSpPr/>
          <p:nvPr/>
        </p:nvSpPr>
        <p:spPr>
          <a:xfrm>
            <a:off x="-26216" y="2238720"/>
            <a:ext cx="12218216" cy="566717"/>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Black"/>
                <a:ea typeface="Arial Black"/>
                <a:cs typeface="Arial Black"/>
                <a:sym typeface="Arial Black"/>
              </a:rPr>
              <a:t>F</a:t>
            </a:r>
            <a:r>
              <a:rPr lang="en-US" sz="1800">
                <a:solidFill>
                  <a:srgbClr val="FFC000"/>
                </a:solidFill>
                <a:latin typeface="Arial Black"/>
                <a:ea typeface="Arial Black"/>
                <a:cs typeface="Arial Black"/>
                <a:sym typeface="Arial Black"/>
              </a:rPr>
              <a:t>L</a:t>
            </a:r>
            <a:r>
              <a:rPr lang="en-US" sz="1800">
                <a:solidFill>
                  <a:schemeClr val="lt1"/>
                </a:solidFill>
                <a:latin typeface="Arial Black"/>
                <a:ea typeface="Arial Black"/>
                <a:cs typeface="Arial Black"/>
                <a:sym typeface="Arial Black"/>
              </a:rPr>
              <a:t>ASH DEALS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x14 Flash Timing Today!</a:t>
            </a:r>
            <a:endParaRPr/>
          </a:p>
        </p:txBody>
      </p:sp>
      <p:sp>
        <p:nvSpPr>
          <p:cNvPr id="374" name="Google Shape;374;p6">
            <a:hlinkClick action="ppaction://hlinksldjump" r:id="rId12"/>
          </p:cNvPr>
          <p:cNvSpPr/>
          <p:nvPr/>
        </p:nvSpPr>
        <p:spPr>
          <a:xfrm>
            <a:off x="218996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rPr lang="en-US" sz="1100">
                <a:solidFill>
                  <a:srgbClr val="EA4A2A"/>
                </a:solidFill>
                <a:latin typeface="Calibri"/>
                <a:ea typeface="Calibri"/>
                <a:cs typeface="Calibri"/>
                <a:sym typeface="Calibri"/>
              </a:rPr>
              <a:t>SELLING OUT</a:t>
            </a:r>
            <a:endParaRPr/>
          </a:p>
        </p:txBody>
      </p:sp>
      <p:pic>
        <p:nvPicPr>
          <p:cNvPr descr="Image result for time fast icon" id="375" name="Google Shape;375;p6"/>
          <p:cNvPicPr preferRelativeResize="0"/>
          <p:nvPr/>
        </p:nvPicPr>
        <p:blipFill rotWithShape="1">
          <a:blip r:embed="rId13">
            <a:alphaModFix/>
          </a:blip>
          <a:srcRect b="0" l="0" r="0" t="0"/>
          <a:stretch/>
        </p:blipFill>
        <p:spPr>
          <a:xfrm>
            <a:off x="2642138" y="1604265"/>
            <a:ext cx="497876" cy="279759"/>
          </a:xfrm>
          <a:prstGeom prst="rect">
            <a:avLst/>
          </a:prstGeom>
          <a:noFill/>
          <a:ln>
            <a:noFill/>
          </a:ln>
        </p:spPr>
      </p:pic>
      <p:pic>
        <p:nvPicPr>
          <p:cNvPr descr="Image result for 20% discount icon" id="376" name="Google Shape;376;p6"/>
          <p:cNvPicPr preferRelativeResize="0"/>
          <p:nvPr/>
        </p:nvPicPr>
        <p:blipFill rotWithShape="1">
          <a:blip r:embed="rId14">
            <a:alphaModFix/>
          </a:blip>
          <a:srcRect b="0" l="0" r="0" t="0"/>
          <a:stretch/>
        </p:blipFill>
        <p:spPr>
          <a:xfrm>
            <a:off x="3818173" y="1473546"/>
            <a:ext cx="722492" cy="722492"/>
          </a:xfrm>
          <a:prstGeom prst="rect">
            <a:avLst/>
          </a:prstGeom>
          <a:noFill/>
          <a:ln>
            <a:noFill/>
          </a:ln>
        </p:spPr>
      </p:pic>
      <p:sp>
        <p:nvSpPr>
          <p:cNvPr id="377" name="Google Shape;377;p6">
            <a:hlinkClick action="ppaction://hlinksldjump" r:id="rId15"/>
          </p:cNvPr>
          <p:cNvSpPr/>
          <p:nvPr/>
        </p:nvSpPr>
        <p:spPr>
          <a:xfrm>
            <a:off x="10426237" y="1541222"/>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DEALS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NEAR ME</a:t>
            </a:r>
            <a:endParaRPr/>
          </a:p>
        </p:txBody>
      </p:sp>
      <p:pic>
        <p:nvPicPr>
          <p:cNvPr descr="Image result for near me icon" id="378" name="Google Shape;378;p6"/>
          <p:cNvPicPr preferRelativeResize="0"/>
          <p:nvPr/>
        </p:nvPicPr>
        <p:blipFill rotWithShape="1">
          <a:blip r:embed="rId16">
            <a:alphaModFix/>
          </a:blip>
          <a:srcRect b="0" l="0" r="0" t="0"/>
          <a:stretch/>
        </p:blipFill>
        <p:spPr>
          <a:xfrm>
            <a:off x="10589968" y="1650108"/>
            <a:ext cx="467644" cy="378181"/>
          </a:xfrm>
          <a:prstGeom prst="rect">
            <a:avLst/>
          </a:prstGeom>
          <a:noFill/>
          <a:ln>
            <a:noFill/>
          </a:ln>
        </p:spPr>
      </p:pic>
      <p:sp>
        <p:nvSpPr>
          <p:cNvPr id="379" name="Google Shape;379;p6">
            <a:hlinkClick action="ppaction://hlinksldjump" r:id="rId17"/>
          </p:cNvPr>
          <p:cNvSpPr/>
          <p:nvPr/>
        </p:nvSpPr>
        <p:spPr>
          <a:xfrm>
            <a:off x="3861846" y="1525765"/>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MEGA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DISCOUNT</a:t>
            </a:r>
            <a:endParaRPr/>
          </a:p>
        </p:txBody>
      </p:sp>
      <p:sp>
        <p:nvSpPr>
          <p:cNvPr id="380" name="Google Shape;380;p6"/>
          <p:cNvSpPr/>
          <p:nvPr/>
        </p:nvSpPr>
        <p:spPr>
          <a:xfrm>
            <a:off x="7368114" y="1664031"/>
            <a:ext cx="428760" cy="378181"/>
          </a:xfrm>
          <a:prstGeom prst="donut">
            <a:avLst>
              <a:gd fmla="val 2658" name="adj"/>
            </a:avLst>
          </a:prstGeom>
          <a:solidFill>
            <a:schemeClr val="accent2"/>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6">
            <a:hlinkClick action="ppaction://hlinksldjump" r:id="rId18"/>
          </p:cNvPr>
          <p:cNvSpPr/>
          <p:nvPr/>
        </p:nvSpPr>
        <p:spPr>
          <a:xfrm>
            <a:off x="7225907" y="154447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P9   DEALS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7"/>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87" name="Google Shape;387;p7"/>
          <p:cNvGrpSpPr/>
          <p:nvPr/>
        </p:nvGrpSpPr>
        <p:grpSpPr>
          <a:xfrm>
            <a:off x="11460935" y="154438"/>
            <a:ext cx="494676" cy="269824"/>
            <a:chOff x="11182662" y="269822"/>
            <a:chExt cx="494676" cy="269824"/>
          </a:xfrm>
        </p:grpSpPr>
        <p:sp>
          <p:nvSpPr>
            <p:cNvPr id="388" name="Google Shape;388;p7"/>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7"/>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390" name="Google Shape;390;p7"/>
          <p:cNvGrpSpPr/>
          <p:nvPr/>
        </p:nvGrpSpPr>
        <p:grpSpPr>
          <a:xfrm>
            <a:off x="514662" y="154438"/>
            <a:ext cx="2183568" cy="426296"/>
            <a:chOff x="5670554" y="2674553"/>
            <a:chExt cx="1432110" cy="426296"/>
          </a:xfrm>
        </p:grpSpPr>
        <p:sp>
          <p:nvSpPr>
            <p:cNvPr id="391" name="Google Shape;391;p7"/>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392" name="Google Shape;392;p7"/>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393" name="Google Shape;393;p7"/>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4" name="Google Shape;394;p7"/>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395" name="Google Shape;395;p7"/>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396" name="Google Shape;396;p7"/>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397" name="Google Shape;397;p7"/>
          <p:cNvPicPr preferRelativeResize="0"/>
          <p:nvPr/>
        </p:nvPicPr>
        <p:blipFill rotWithShape="1">
          <a:blip r:embed="rId4">
            <a:alphaModFix/>
          </a:blip>
          <a:srcRect b="0" l="0" r="0" t="0"/>
          <a:stretch/>
        </p:blipFill>
        <p:spPr>
          <a:xfrm>
            <a:off x="10500122" y="171429"/>
            <a:ext cx="705500" cy="281866"/>
          </a:xfrm>
          <a:prstGeom prst="rect">
            <a:avLst/>
          </a:prstGeom>
          <a:noFill/>
          <a:ln>
            <a:noFill/>
          </a:ln>
        </p:spPr>
      </p:pic>
      <p:sp>
        <p:nvSpPr>
          <p:cNvPr id="398" name="Google Shape;398;p7"/>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399" name="Google Shape;399;p7"/>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400" name="Google Shape;400;p7"/>
          <p:cNvSpPr txBox="1"/>
          <p:nvPr/>
        </p:nvSpPr>
        <p:spPr>
          <a:xfrm>
            <a:off x="518084" y="1069265"/>
            <a:ext cx="3967397" cy="369332"/>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A4A2A"/>
                </a:solidFill>
                <a:latin typeface="Calibri"/>
                <a:ea typeface="Calibri"/>
                <a:cs typeface="Calibri"/>
                <a:sym typeface="Calibri"/>
              </a:rPr>
              <a:t> F    ASH DEALS</a:t>
            </a:r>
            <a:endParaRPr/>
          </a:p>
        </p:txBody>
      </p:sp>
      <p:sp>
        <p:nvSpPr>
          <p:cNvPr id="401" name="Google Shape;401;p7"/>
          <p:cNvSpPr/>
          <p:nvPr/>
        </p:nvSpPr>
        <p:spPr>
          <a:xfrm flipH="1" rot="-1986298">
            <a:off x="773642" y="1133930"/>
            <a:ext cx="162892" cy="240004"/>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7"/>
          <p:cNvSpPr/>
          <p:nvPr/>
        </p:nvSpPr>
        <p:spPr>
          <a:xfrm>
            <a:off x="236208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00</a:t>
            </a:r>
            <a:endParaRPr/>
          </a:p>
        </p:txBody>
      </p:sp>
      <p:sp>
        <p:nvSpPr>
          <p:cNvPr id="403" name="Google Shape;403;p7"/>
          <p:cNvSpPr/>
          <p:nvPr/>
        </p:nvSpPr>
        <p:spPr>
          <a:xfrm>
            <a:off x="3039144"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58</a:t>
            </a:r>
            <a:endParaRPr/>
          </a:p>
        </p:txBody>
      </p:sp>
      <p:sp>
        <p:nvSpPr>
          <p:cNvPr id="404" name="Google Shape;404;p7"/>
          <p:cNvSpPr/>
          <p:nvPr/>
        </p:nvSpPr>
        <p:spPr>
          <a:xfrm>
            <a:off x="373531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59</a:t>
            </a:r>
            <a:endParaRPr/>
          </a:p>
        </p:txBody>
      </p:sp>
      <p:sp>
        <p:nvSpPr>
          <p:cNvPr id="405" name="Google Shape;405;p7"/>
          <p:cNvSpPr/>
          <p:nvPr/>
        </p:nvSpPr>
        <p:spPr>
          <a:xfrm>
            <a:off x="48844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7"/>
          <p:cNvSpPr/>
          <p:nvPr/>
        </p:nvSpPr>
        <p:spPr>
          <a:xfrm>
            <a:off x="339154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7"/>
          <p:cNvSpPr/>
          <p:nvPr/>
        </p:nvSpPr>
        <p:spPr>
          <a:xfrm>
            <a:off x="629463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7"/>
          <p:cNvSpPr/>
          <p:nvPr/>
        </p:nvSpPr>
        <p:spPr>
          <a:xfrm>
            <a:off x="916121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7"/>
          <p:cNvSpPr/>
          <p:nvPr/>
        </p:nvSpPr>
        <p:spPr>
          <a:xfrm>
            <a:off x="601807" y="3090931"/>
            <a:ext cx="2407699" cy="1454046"/>
          </a:xfrm>
          <a:prstGeom prst="rect">
            <a:avLst/>
          </a:prstGeom>
          <a:blipFill rotWithShape="1">
            <a:blip r:embed="rId5">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7"/>
          <p:cNvSpPr/>
          <p:nvPr/>
        </p:nvSpPr>
        <p:spPr>
          <a:xfrm>
            <a:off x="3534161" y="3090931"/>
            <a:ext cx="2407699" cy="1454046"/>
          </a:xfrm>
          <a:prstGeom prst="rect">
            <a:avLst/>
          </a:prstGeom>
          <a:blipFill rotWithShape="1">
            <a:blip r:embed="rId6">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7"/>
          <p:cNvSpPr/>
          <p:nvPr/>
        </p:nvSpPr>
        <p:spPr>
          <a:xfrm>
            <a:off x="6416778" y="3090931"/>
            <a:ext cx="2407699" cy="1454046"/>
          </a:xfrm>
          <a:prstGeom prst="rect">
            <a:avLst/>
          </a:prstGeom>
          <a:blipFill rotWithShape="1">
            <a:blip r:embed="rId7">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7"/>
          <p:cNvSpPr/>
          <p:nvPr/>
        </p:nvSpPr>
        <p:spPr>
          <a:xfrm>
            <a:off x="9296482" y="3090931"/>
            <a:ext cx="2407699" cy="1454046"/>
          </a:xfrm>
          <a:prstGeom prst="rect">
            <a:avLst/>
          </a:prstGeom>
          <a:blipFill rotWithShape="1">
            <a:blip r:embed="rId8">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7"/>
          <p:cNvSpPr/>
          <p:nvPr/>
        </p:nvSpPr>
        <p:spPr>
          <a:xfrm>
            <a:off x="586645" y="4271509"/>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414" name="Google Shape;414;p7"/>
          <p:cNvSpPr txBox="1"/>
          <p:nvPr/>
        </p:nvSpPr>
        <p:spPr>
          <a:xfrm>
            <a:off x="601807" y="4709869"/>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15" name="Google Shape;415;p7"/>
          <p:cNvSpPr txBox="1"/>
          <p:nvPr/>
        </p:nvSpPr>
        <p:spPr>
          <a:xfrm>
            <a:off x="6450606" y="4669206"/>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16" name="Google Shape;416;p7"/>
          <p:cNvSpPr txBox="1"/>
          <p:nvPr/>
        </p:nvSpPr>
        <p:spPr>
          <a:xfrm>
            <a:off x="3662085" y="4717220"/>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17" name="Google Shape;417;p7"/>
          <p:cNvSpPr txBox="1"/>
          <p:nvPr/>
        </p:nvSpPr>
        <p:spPr>
          <a:xfrm>
            <a:off x="9331670" y="4652638"/>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18" name="Google Shape;418;p7"/>
          <p:cNvSpPr/>
          <p:nvPr/>
        </p:nvSpPr>
        <p:spPr>
          <a:xfrm>
            <a:off x="611880" y="6302220"/>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419" name="Google Shape;419;p7"/>
          <p:cNvSpPr/>
          <p:nvPr/>
        </p:nvSpPr>
        <p:spPr>
          <a:xfrm>
            <a:off x="1382859"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7"/>
          <p:cNvSpPr/>
          <p:nvPr/>
        </p:nvSpPr>
        <p:spPr>
          <a:xfrm>
            <a:off x="1649823" y="639141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7"/>
          <p:cNvSpPr/>
          <p:nvPr/>
        </p:nvSpPr>
        <p:spPr>
          <a:xfrm>
            <a:off x="2511824" y="639151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7"/>
          <p:cNvSpPr/>
          <p:nvPr/>
        </p:nvSpPr>
        <p:spPr>
          <a:xfrm>
            <a:off x="1935475" y="64047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7"/>
          <p:cNvSpPr/>
          <p:nvPr/>
        </p:nvSpPr>
        <p:spPr>
          <a:xfrm>
            <a:off x="2236233"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7"/>
          <p:cNvSpPr txBox="1"/>
          <p:nvPr/>
        </p:nvSpPr>
        <p:spPr>
          <a:xfrm>
            <a:off x="2710001" y="6348342"/>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425" name="Google Shape;425;p7"/>
          <p:cNvSpPr/>
          <p:nvPr/>
        </p:nvSpPr>
        <p:spPr>
          <a:xfrm>
            <a:off x="3440172" y="6276645"/>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426" name="Google Shape;426;p7"/>
          <p:cNvSpPr/>
          <p:nvPr/>
        </p:nvSpPr>
        <p:spPr>
          <a:xfrm>
            <a:off x="4211151"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7"/>
          <p:cNvSpPr/>
          <p:nvPr/>
        </p:nvSpPr>
        <p:spPr>
          <a:xfrm>
            <a:off x="4478115" y="63658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7"/>
          <p:cNvSpPr/>
          <p:nvPr/>
        </p:nvSpPr>
        <p:spPr>
          <a:xfrm>
            <a:off x="5340116" y="636593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9" name="Google Shape;429;p7"/>
          <p:cNvSpPr/>
          <p:nvPr/>
        </p:nvSpPr>
        <p:spPr>
          <a:xfrm>
            <a:off x="4763767" y="637916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7"/>
          <p:cNvSpPr/>
          <p:nvPr/>
        </p:nvSpPr>
        <p:spPr>
          <a:xfrm>
            <a:off x="5064525"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1" name="Google Shape;431;p7"/>
          <p:cNvSpPr txBox="1"/>
          <p:nvPr/>
        </p:nvSpPr>
        <p:spPr>
          <a:xfrm>
            <a:off x="5538293" y="6322767"/>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432" name="Google Shape;432;p7"/>
          <p:cNvSpPr/>
          <p:nvPr/>
        </p:nvSpPr>
        <p:spPr>
          <a:xfrm>
            <a:off x="6330171" y="6265547"/>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433" name="Google Shape;433;p7"/>
          <p:cNvSpPr/>
          <p:nvPr/>
        </p:nvSpPr>
        <p:spPr>
          <a:xfrm>
            <a:off x="7101150"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7"/>
          <p:cNvSpPr/>
          <p:nvPr/>
        </p:nvSpPr>
        <p:spPr>
          <a:xfrm>
            <a:off x="7368114" y="635474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7"/>
          <p:cNvSpPr/>
          <p:nvPr/>
        </p:nvSpPr>
        <p:spPr>
          <a:xfrm>
            <a:off x="8230115" y="6354841"/>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6" name="Google Shape;436;p7"/>
          <p:cNvSpPr/>
          <p:nvPr/>
        </p:nvSpPr>
        <p:spPr>
          <a:xfrm>
            <a:off x="7653766" y="6368067"/>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7"/>
          <p:cNvSpPr/>
          <p:nvPr/>
        </p:nvSpPr>
        <p:spPr>
          <a:xfrm>
            <a:off x="7954524"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7"/>
          <p:cNvSpPr txBox="1"/>
          <p:nvPr/>
        </p:nvSpPr>
        <p:spPr>
          <a:xfrm>
            <a:off x="8428292" y="6311669"/>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439" name="Google Shape;439;p7"/>
          <p:cNvSpPr/>
          <p:nvPr/>
        </p:nvSpPr>
        <p:spPr>
          <a:xfrm>
            <a:off x="9220170" y="6254449"/>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440" name="Google Shape;440;p7"/>
          <p:cNvSpPr/>
          <p:nvPr/>
        </p:nvSpPr>
        <p:spPr>
          <a:xfrm>
            <a:off x="9991149"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p7"/>
          <p:cNvSpPr/>
          <p:nvPr/>
        </p:nvSpPr>
        <p:spPr>
          <a:xfrm>
            <a:off x="10258113" y="634364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7"/>
          <p:cNvSpPr/>
          <p:nvPr/>
        </p:nvSpPr>
        <p:spPr>
          <a:xfrm>
            <a:off x="11120114" y="6343743"/>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7"/>
          <p:cNvSpPr/>
          <p:nvPr/>
        </p:nvSpPr>
        <p:spPr>
          <a:xfrm>
            <a:off x="10543765" y="635696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4" name="Google Shape;444;p7"/>
          <p:cNvSpPr/>
          <p:nvPr/>
        </p:nvSpPr>
        <p:spPr>
          <a:xfrm>
            <a:off x="10844523"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5" name="Google Shape;445;p7"/>
          <p:cNvSpPr txBox="1"/>
          <p:nvPr/>
        </p:nvSpPr>
        <p:spPr>
          <a:xfrm>
            <a:off x="11318291" y="6300571"/>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446" name="Google Shape;446;p7"/>
          <p:cNvSpPr/>
          <p:nvPr/>
        </p:nvSpPr>
        <p:spPr>
          <a:xfrm>
            <a:off x="1367697" y="4265923"/>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447" name="Google Shape;447;p7"/>
          <p:cNvSpPr/>
          <p:nvPr/>
        </p:nvSpPr>
        <p:spPr>
          <a:xfrm>
            <a:off x="3525225"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448" name="Google Shape;448;p7"/>
          <p:cNvSpPr/>
          <p:nvPr/>
        </p:nvSpPr>
        <p:spPr>
          <a:xfrm>
            <a:off x="4306277"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449" name="Google Shape;449;p7"/>
          <p:cNvSpPr/>
          <p:nvPr/>
        </p:nvSpPr>
        <p:spPr>
          <a:xfrm>
            <a:off x="6415996"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450" name="Google Shape;450;p7"/>
          <p:cNvSpPr/>
          <p:nvPr/>
        </p:nvSpPr>
        <p:spPr>
          <a:xfrm>
            <a:off x="7197048"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451" name="Google Shape;451;p7"/>
          <p:cNvSpPr/>
          <p:nvPr/>
        </p:nvSpPr>
        <p:spPr>
          <a:xfrm>
            <a:off x="9302452" y="4287868"/>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452" name="Google Shape;452;p7"/>
          <p:cNvSpPr/>
          <p:nvPr/>
        </p:nvSpPr>
        <p:spPr>
          <a:xfrm>
            <a:off x="10083504" y="4282282"/>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453" name="Google Shape;453;p7">
            <a:hlinkClick action="ppaction://hlinkshowjump?jump=previousslide"/>
          </p:cNvPr>
          <p:cNvSpPr txBox="1"/>
          <p:nvPr/>
        </p:nvSpPr>
        <p:spPr>
          <a:xfrm>
            <a:off x="222827" y="1066792"/>
            <a:ext cx="17422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&lt;&lt;</a:t>
            </a:r>
            <a:endParaRPr/>
          </a:p>
        </p:txBody>
      </p:sp>
      <p:sp>
        <p:nvSpPr>
          <p:cNvPr id="454" name="Google Shape;454;p7">
            <a:hlinkClick action="ppaction://hlinksldjump" r:id="rId9"/>
          </p:cNvPr>
          <p:cNvSpPr/>
          <p:nvPr/>
        </p:nvSpPr>
        <p:spPr>
          <a:xfrm>
            <a:off x="2189965" y="1537114"/>
            <a:ext cx="1447029" cy="593040"/>
          </a:xfrm>
          <a:prstGeom prst="rect">
            <a:avLst/>
          </a:prstGeom>
          <a:solidFill>
            <a:srgbClr val="D8D8D8"/>
          </a:solidFill>
          <a:ln cap="flat" cmpd="sng" w="381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rPr lang="en-US" sz="1100">
                <a:solidFill>
                  <a:srgbClr val="EA4A2A"/>
                </a:solidFill>
                <a:latin typeface="Calibri"/>
                <a:ea typeface="Calibri"/>
                <a:cs typeface="Calibri"/>
                <a:sym typeface="Calibri"/>
              </a:rPr>
              <a:t>SELLING OUT</a:t>
            </a:r>
            <a:endParaRPr/>
          </a:p>
        </p:txBody>
      </p:sp>
      <p:sp>
        <p:nvSpPr>
          <p:cNvPr id="455" name="Google Shape;455;p7"/>
          <p:cNvSpPr/>
          <p:nvPr/>
        </p:nvSpPr>
        <p:spPr>
          <a:xfrm>
            <a:off x="-26216" y="2238720"/>
            <a:ext cx="12218216" cy="566717"/>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Black"/>
                <a:ea typeface="Arial Black"/>
                <a:cs typeface="Arial Black"/>
                <a:sym typeface="Arial Black"/>
              </a:rPr>
              <a:t>F</a:t>
            </a:r>
            <a:r>
              <a:rPr lang="en-US" sz="1800">
                <a:solidFill>
                  <a:srgbClr val="FFC000"/>
                </a:solidFill>
                <a:latin typeface="Arial Black"/>
                <a:ea typeface="Arial Black"/>
                <a:cs typeface="Arial Black"/>
                <a:sym typeface="Arial Black"/>
              </a:rPr>
              <a:t>L</a:t>
            </a:r>
            <a:r>
              <a:rPr lang="en-US" sz="1800">
                <a:solidFill>
                  <a:schemeClr val="lt1"/>
                </a:solidFill>
                <a:latin typeface="Arial Black"/>
                <a:ea typeface="Arial Black"/>
                <a:cs typeface="Arial Black"/>
                <a:sym typeface="Arial Black"/>
              </a:rPr>
              <a:t>ASH DEALS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x14 Flash Timing Today!</a:t>
            </a:r>
            <a:endParaRPr/>
          </a:p>
        </p:txBody>
      </p:sp>
      <p:pic>
        <p:nvPicPr>
          <p:cNvPr descr="Image result for time fast icon" id="456" name="Google Shape;456;p7"/>
          <p:cNvPicPr preferRelativeResize="0"/>
          <p:nvPr/>
        </p:nvPicPr>
        <p:blipFill rotWithShape="1">
          <a:blip r:embed="rId10">
            <a:alphaModFix/>
          </a:blip>
          <a:srcRect b="0" l="0" r="0" t="0"/>
          <a:stretch/>
        </p:blipFill>
        <p:spPr>
          <a:xfrm>
            <a:off x="2642138" y="1604265"/>
            <a:ext cx="497876" cy="279759"/>
          </a:xfrm>
          <a:prstGeom prst="rect">
            <a:avLst/>
          </a:prstGeom>
          <a:noFill/>
          <a:ln>
            <a:noFill/>
          </a:ln>
        </p:spPr>
      </p:pic>
      <p:sp>
        <p:nvSpPr>
          <p:cNvPr id="457" name="Google Shape;457;p7"/>
          <p:cNvSpPr/>
          <p:nvPr/>
        </p:nvSpPr>
        <p:spPr>
          <a:xfrm flipH="1" rot="-1986298">
            <a:off x="583832" y="1663277"/>
            <a:ext cx="339268" cy="349860"/>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20% discount icon" id="458" name="Google Shape;458;p7"/>
          <p:cNvPicPr preferRelativeResize="0"/>
          <p:nvPr/>
        </p:nvPicPr>
        <p:blipFill rotWithShape="1">
          <a:blip r:embed="rId11">
            <a:alphaModFix/>
          </a:blip>
          <a:srcRect b="0" l="0" r="0" t="0"/>
          <a:stretch/>
        </p:blipFill>
        <p:spPr>
          <a:xfrm>
            <a:off x="3818173" y="1473546"/>
            <a:ext cx="722492" cy="722492"/>
          </a:xfrm>
          <a:prstGeom prst="rect">
            <a:avLst/>
          </a:prstGeom>
          <a:noFill/>
          <a:ln>
            <a:noFill/>
          </a:ln>
        </p:spPr>
      </p:pic>
      <p:pic>
        <p:nvPicPr>
          <p:cNvPr descr="Image result for near me icon" id="459" name="Google Shape;459;p7"/>
          <p:cNvPicPr preferRelativeResize="0"/>
          <p:nvPr/>
        </p:nvPicPr>
        <p:blipFill rotWithShape="1">
          <a:blip r:embed="rId12">
            <a:alphaModFix/>
          </a:blip>
          <a:srcRect b="0" l="0" r="0" t="0"/>
          <a:stretch/>
        </p:blipFill>
        <p:spPr>
          <a:xfrm>
            <a:off x="10589968" y="1650108"/>
            <a:ext cx="467644" cy="378181"/>
          </a:xfrm>
          <a:prstGeom prst="rect">
            <a:avLst/>
          </a:prstGeom>
          <a:noFill/>
          <a:ln>
            <a:noFill/>
          </a:ln>
        </p:spPr>
      </p:pic>
      <p:sp>
        <p:nvSpPr>
          <p:cNvPr id="460" name="Google Shape;460;p7"/>
          <p:cNvSpPr/>
          <p:nvPr/>
        </p:nvSpPr>
        <p:spPr>
          <a:xfrm>
            <a:off x="7368114" y="1664031"/>
            <a:ext cx="428760" cy="378181"/>
          </a:xfrm>
          <a:prstGeom prst="donut">
            <a:avLst>
              <a:gd fmla="val 2658" name="adj"/>
            </a:avLst>
          </a:prstGeom>
          <a:solidFill>
            <a:schemeClr val="accent2"/>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7">
            <a:hlinkClick action="ppaction://hlinksldjump" r:id="rId13"/>
          </p:cNvPr>
          <p:cNvSpPr/>
          <p:nvPr/>
        </p:nvSpPr>
        <p:spPr>
          <a:xfrm>
            <a:off x="518084" y="154846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rgbClr val="EA4A2A"/>
                </a:solidFill>
                <a:latin typeface="Calibri"/>
                <a:ea typeface="Calibri"/>
                <a:cs typeface="Calibri"/>
                <a:sym typeface="Calibri"/>
              </a:rPr>
              <a:t>TOP PICKS</a:t>
            </a:r>
            <a:endParaRPr/>
          </a:p>
        </p:txBody>
      </p:sp>
      <p:sp>
        <p:nvSpPr>
          <p:cNvPr id="462" name="Google Shape;462;p7">
            <a:hlinkClick action="ppaction://hlinksldjump" r:id="rId14"/>
          </p:cNvPr>
          <p:cNvSpPr/>
          <p:nvPr/>
        </p:nvSpPr>
        <p:spPr>
          <a:xfrm>
            <a:off x="3861846" y="1525765"/>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MEGA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DISCOUNT</a:t>
            </a:r>
            <a:endParaRPr/>
          </a:p>
        </p:txBody>
      </p:sp>
      <p:sp>
        <p:nvSpPr>
          <p:cNvPr id="463" name="Google Shape;463;p7">
            <a:hlinkClick action="ppaction://hlinksldjump" r:id="rId15"/>
          </p:cNvPr>
          <p:cNvSpPr/>
          <p:nvPr/>
        </p:nvSpPr>
        <p:spPr>
          <a:xfrm>
            <a:off x="5574544" y="1527927"/>
            <a:ext cx="1447029" cy="593040"/>
          </a:xfrm>
          <a:prstGeom prst="rect">
            <a:avLst/>
          </a:prstGeom>
          <a:solidFill>
            <a:srgbClr val="D8D8D8"/>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DAILY CASHBACK</a:t>
            </a:r>
            <a:endParaRPr/>
          </a:p>
        </p:txBody>
      </p:sp>
      <p:sp>
        <p:nvSpPr>
          <p:cNvPr id="464" name="Google Shape;464;p7">
            <a:hlinkClick action="ppaction://hlinksldjump" r:id="rId16"/>
          </p:cNvPr>
          <p:cNvSpPr/>
          <p:nvPr/>
        </p:nvSpPr>
        <p:spPr>
          <a:xfrm>
            <a:off x="885411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FREE SHIPPING</a:t>
            </a:r>
            <a:endParaRPr/>
          </a:p>
        </p:txBody>
      </p:sp>
      <p:sp>
        <p:nvSpPr>
          <p:cNvPr id="465" name="Google Shape;465;p7">
            <a:hlinkClick action="ppaction://hlinksldjump" r:id="rId17"/>
          </p:cNvPr>
          <p:cNvSpPr/>
          <p:nvPr/>
        </p:nvSpPr>
        <p:spPr>
          <a:xfrm>
            <a:off x="10426237" y="1541222"/>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DEALS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NEAR ME</a:t>
            </a:r>
            <a:endParaRPr/>
          </a:p>
        </p:txBody>
      </p:sp>
      <p:sp>
        <p:nvSpPr>
          <p:cNvPr id="466" name="Google Shape;466;p7">
            <a:hlinkClick action="ppaction://hlinksldjump" r:id="rId18"/>
          </p:cNvPr>
          <p:cNvSpPr/>
          <p:nvPr/>
        </p:nvSpPr>
        <p:spPr>
          <a:xfrm>
            <a:off x="7225907" y="154447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P9   DEALS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8"/>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72" name="Google Shape;472;p8"/>
          <p:cNvGrpSpPr/>
          <p:nvPr/>
        </p:nvGrpSpPr>
        <p:grpSpPr>
          <a:xfrm>
            <a:off x="11460935" y="154438"/>
            <a:ext cx="494676" cy="269824"/>
            <a:chOff x="11182662" y="269822"/>
            <a:chExt cx="494676" cy="269824"/>
          </a:xfrm>
        </p:grpSpPr>
        <p:sp>
          <p:nvSpPr>
            <p:cNvPr id="473" name="Google Shape;473;p8"/>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8"/>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475" name="Google Shape;475;p8"/>
          <p:cNvGrpSpPr/>
          <p:nvPr/>
        </p:nvGrpSpPr>
        <p:grpSpPr>
          <a:xfrm>
            <a:off x="514662" y="154438"/>
            <a:ext cx="2183568" cy="426296"/>
            <a:chOff x="5670554" y="2674553"/>
            <a:chExt cx="1432110" cy="426296"/>
          </a:xfrm>
        </p:grpSpPr>
        <p:sp>
          <p:nvSpPr>
            <p:cNvPr id="476" name="Google Shape;476;p8"/>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477" name="Google Shape;477;p8"/>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478" name="Google Shape;478;p8"/>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9" name="Google Shape;479;p8"/>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480" name="Google Shape;480;p8"/>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481" name="Google Shape;481;p8"/>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482" name="Google Shape;482;p8"/>
          <p:cNvPicPr preferRelativeResize="0"/>
          <p:nvPr/>
        </p:nvPicPr>
        <p:blipFill rotWithShape="1">
          <a:blip r:embed="rId4">
            <a:alphaModFix/>
          </a:blip>
          <a:srcRect b="0" l="0" r="0" t="0"/>
          <a:stretch/>
        </p:blipFill>
        <p:spPr>
          <a:xfrm>
            <a:off x="10500122" y="171429"/>
            <a:ext cx="705500" cy="281866"/>
          </a:xfrm>
          <a:prstGeom prst="rect">
            <a:avLst/>
          </a:prstGeom>
          <a:noFill/>
          <a:ln>
            <a:noFill/>
          </a:ln>
        </p:spPr>
      </p:pic>
      <p:sp>
        <p:nvSpPr>
          <p:cNvPr id="483" name="Google Shape;483;p8"/>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484" name="Google Shape;484;p8"/>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485" name="Google Shape;485;p8"/>
          <p:cNvSpPr txBox="1"/>
          <p:nvPr/>
        </p:nvSpPr>
        <p:spPr>
          <a:xfrm>
            <a:off x="518084" y="1069265"/>
            <a:ext cx="3967397" cy="369332"/>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A4A2A"/>
                </a:solidFill>
                <a:latin typeface="Calibri"/>
                <a:ea typeface="Calibri"/>
                <a:cs typeface="Calibri"/>
                <a:sym typeface="Calibri"/>
              </a:rPr>
              <a:t> F    ASH DEALS</a:t>
            </a:r>
            <a:endParaRPr/>
          </a:p>
        </p:txBody>
      </p:sp>
      <p:sp>
        <p:nvSpPr>
          <p:cNvPr id="486" name="Google Shape;486;p8"/>
          <p:cNvSpPr/>
          <p:nvPr/>
        </p:nvSpPr>
        <p:spPr>
          <a:xfrm flipH="1" rot="-1986298">
            <a:off x="773642" y="1133930"/>
            <a:ext cx="162892" cy="240004"/>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8"/>
          <p:cNvSpPr/>
          <p:nvPr/>
        </p:nvSpPr>
        <p:spPr>
          <a:xfrm>
            <a:off x="236208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00</a:t>
            </a:r>
            <a:endParaRPr/>
          </a:p>
        </p:txBody>
      </p:sp>
      <p:sp>
        <p:nvSpPr>
          <p:cNvPr id="488" name="Google Shape;488;p8"/>
          <p:cNvSpPr/>
          <p:nvPr/>
        </p:nvSpPr>
        <p:spPr>
          <a:xfrm>
            <a:off x="3039144"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58</a:t>
            </a:r>
            <a:endParaRPr/>
          </a:p>
        </p:txBody>
      </p:sp>
      <p:sp>
        <p:nvSpPr>
          <p:cNvPr id="489" name="Google Shape;489;p8"/>
          <p:cNvSpPr/>
          <p:nvPr/>
        </p:nvSpPr>
        <p:spPr>
          <a:xfrm>
            <a:off x="373531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59</a:t>
            </a:r>
            <a:endParaRPr/>
          </a:p>
        </p:txBody>
      </p:sp>
      <p:sp>
        <p:nvSpPr>
          <p:cNvPr id="490" name="Google Shape;490;p8"/>
          <p:cNvSpPr/>
          <p:nvPr/>
        </p:nvSpPr>
        <p:spPr>
          <a:xfrm>
            <a:off x="48844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8"/>
          <p:cNvSpPr/>
          <p:nvPr/>
        </p:nvSpPr>
        <p:spPr>
          <a:xfrm>
            <a:off x="339154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8"/>
          <p:cNvSpPr/>
          <p:nvPr/>
        </p:nvSpPr>
        <p:spPr>
          <a:xfrm>
            <a:off x="629463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8"/>
          <p:cNvSpPr/>
          <p:nvPr/>
        </p:nvSpPr>
        <p:spPr>
          <a:xfrm>
            <a:off x="916121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8"/>
          <p:cNvSpPr/>
          <p:nvPr/>
        </p:nvSpPr>
        <p:spPr>
          <a:xfrm>
            <a:off x="601807" y="3090931"/>
            <a:ext cx="2407699" cy="1454046"/>
          </a:xfrm>
          <a:prstGeom prst="rect">
            <a:avLst/>
          </a:prstGeom>
          <a:blipFill rotWithShape="1">
            <a:blip r:embed="rId5">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8"/>
          <p:cNvSpPr/>
          <p:nvPr/>
        </p:nvSpPr>
        <p:spPr>
          <a:xfrm>
            <a:off x="3534161" y="3090931"/>
            <a:ext cx="2407699" cy="1454046"/>
          </a:xfrm>
          <a:prstGeom prst="rect">
            <a:avLst/>
          </a:prstGeom>
          <a:blipFill rotWithShape="1">
            <a:blip r:embed="rId6">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8"/>
          <p:cNvSpPr/>
          <p:nvPr/>
        </p:nvSpPr>
        <p:spPr>
          <a:xfrm>
            <a:off x="6416778" y="3090931"/>
            <a:ext cx="2407699" cy="1454046"/>
          </a:xfrm>
          <a:prstGeom prst="rect">
            <a:avLst/>
          </a:prstGeom>
          <a:blipFill rotWithShape="1">
            <a:blip r:embed="rId7">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8"/>
          <p:cNvSpPr/>
          <p:nvPr/>
        </p:nvSpPr>
        <p:spPr>
          <a:xfrm>
            <a:off x="9296482" y="3090931"/>
            <a:ext cx="2407699" cy="1454046"/>
          </a:xfrm>
          <a:prstGeom prst="rect">
            <a:avLst/>
          </a:prstGeom>
          <a:blipFill rotWithShape="1">
            <a:blip r:embed="rId8">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8"/>
          <p:cNvSpPr/>
          <p:nvPr/>
        </p:nvSpPr>
        <p:spPr>
          <a:xfrm>
            <a:off x="586645" y="4271509"/>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499" name="Google Shape;499;p8"/>
          <p:cNvSpPr txBox="1"/>
          <p:nvPr/>
        </p:nvSpPr>
        <p:spPr>
          <a:xfrm>
            <a:off x="601807" y="4709869"/>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00" name="Google Shape;500;p8"/>
          <p:cNvSpPr txBox="1"/>
          <p:nvPr/>
        </p:nvSpPr>
        <p:spPr>
          <a:xfrm>
            <a:off x="6450606" y="4669206"/>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01" name="Google Shape;501;p8"/>
          <p:cNvSpPr txBox="1"/>
          <p:nvPr/>
        </p:nvSpPr>
        <p:spPr>
          <a:xfrm>
            <a:off x="3662085" y="4717220"/>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02" name="Google Shape;502;p8"/>
          <p:cNvSpPr txBox="1"/>
          <p:nvPr/>
        </p:nvSpPr>
        <p:spPr>
          <a:xfrm>
            <a:off x="9331670" y="4652638"/>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03" name="Google Shape;503;p8"/>
          <p:cNvSpPr/>
          <p:nvPr/>
        </p:nvSpPr>
        <p:spPr>
          <a:xfrm>
            <a:off x="611880" y="6302220"/>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504" name="Google Shape;504;p8"/>
          <p:cNvSpPr/>
          <p:nvPr/>
        </p:nvSpPr>
        <p:spPr>
          <a:xfrm>
            <a:off x="1382859"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8"/>
          <p:cNvSpPr/>
          <p:nvPr/>
        </p:nvSpPr>
        <p:spPr>
          <a:xfrm>
            <a:off x="1649823" y="639141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8"/>
          <p:cNvSpPr/>
          <p:nvPr/>
        </p:nvSpPr>
        <p:spPr>
          <a:xfrm>
            <a:off x="2511824" y="639151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8"/>
          <p:cNvSpPr/>
          <p:nvPr/>
        </p:nvSpPr>
        <p:spPr>
          <a:xfrm>
            <a:off x="1935475" y="64047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8"/>
          <p:cNvSpPr/>
          <p:nvPr/>
        </p:nvSpPr>
        <p:spPr>
          <a:xfrm>
            <a:off x="2236233"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8"/>
          <p:cNvSpPr txBox="1"/>
          <p:nvPr/>
        </p:nvSpPr>
        <p:spPr>
          <a:xfrm>
            <a:off x="2710001" y="6348342"/>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510" name="Google Shape;510;p8"/>
          <p:cNvSpPr/>
          <p:nvPr/>
        </p:nvSpPr>
        <p:spPr>
          <a:xfrm>
            <a:off x="3440172" y="6276645"/>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511" name="Google Shape;511;p8"/>
          <p:cNvSpPr/>
          <p:nvPr/>
        </p:nvSpPr>
        <p:spPr>
          <a:xfrm>
            <a:off x="4211151"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8"/>
          <p:cNvSpPr/>
          <p:nvPr/>
        </p:nvSpPr>
        <p:spPr>
          <a:xfrm>
            <a:off x="4478115" y="63658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8"/>
          <p:cNvSpPr/>
          <p:nvPr/>
        </p:nvSpPr>
        <p:spPr>
          <a:xfrm>
            <a:off x="5340116" y="636593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8"/>
          <p:cNvSpPr/>
          <p:nvPr/>
        </p:nvSpPr>
        <p:spPr>
          <a:xfrm>
            <a:off x="4763767" y="637916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8"/>
          <p:cNvSpPr/>
          <p:nvPr/>
        </p:nvSpPr>
        <p:spPr>
          <a:xfrm>
            <a:off x="5064525"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8"/>
          <p:cNvSpPr txBox="1"/>
          <p:nvPr/>
        </p:nvSpPr>
        <p:spPr>
          <a:xfrm>
            <a:off x="5538293" y="6322767"/>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517" name="Google Shape;517;p8"/>
          <p:cNvSpPr/>
          <p:nvPr/>
        </p:nvSpPr>
        <p:spPr>
          <a:xfrm>
            <a:off x="6330171" y="6265547"/>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518" name="Google Shape;518;p8"/>
          <p:cNvSpPr/>
          <p:nvPr/>
        </p:nvSpPr>
        <p:spPr>
          <a:xfrm>
            <a:off x="7101150"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8"/>
          <p:cNvSpPr/>
          <p:nvPr/>
        </p:nvSpPr>
        <p:spPr>
          <a:xfrm>
            <a:off x="7368114" y="635474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8"/>
          <p:cNvSpPr/>
          <p:nvPr/>
        </p:nvSpPr>
        <p:spPr>
          <a:xfrm>
            <a:off x="8230115" y="6354841"/>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8"/>
          <p:cNvSpPr/>
          <p:nvPr/>
        </p:nvSpPr>
        <p:spPr>
          <a:xfrm>
            <a:off x="7653766" y="6368067"/>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8"/>
          <p:cNvSpPr/>
          <p:nvPr/>
        </p:nvSpPr>
        <p:spPr>
          <a:xfrm>
            <a:off x="7954524"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8"/>
          <p:cNvSpPr txBox="1"/>
          <p:nvPr/>
        </p:nvSpPr>
        <p:spPr>
          <a:xfrm>
            <a:off x="8428292" y="6311669"/>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524" name="Google Shape;524;p8"/>
          <p:cNvSpPr/>
          <p:nvPr/>
        </p:nvSpPr>
        <p:spPr>
          <a:xfrm>
            <a:off x="9220170" y="6254449"/>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525" name="Google Shape;525;p8"/>
          <p:cNvSpPr/>
          <p:nvPr/>
        </p:nvSpPr>
        <p:spPr>
          <a:xfrm>
            <a:off x="9991149"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8"/>
          <p:cNvSpPr/>
          <p:nvPr/>
        </p:nvSpPr>
        <p:spPr>
          <a:xfrm>
            <a:off x="10258113" y="634364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8"/>
          <p:cNvSpPr/>
          <p:nvPr/>
        </p:nvSpPr>
        <p:spPr>
          <a:xfrm>
            <a:off x="11120114" y="6343743"/>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8"/>
          <p:cNvSpPr/>
          <p:nvPr/>
        </p:nvSpPr>
        <p:spPr>
          <a:xfrm>
            <a:off x="10543765" y="635696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8"/>
          <p:cNvSpPr/>
          <p:nvPr/>
        </p:nvSpPr>
        <p:spPr>
          <a:xfrm>
            <a:off x="10844523"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8"/>
          <p:cNvSpPr txBox="1"/>
          <p:nvPr/>
        </p:nvSpPr>
        <p:spPr>
          <a:xfrm>
            <a:off x="11318291" y="6300571"/>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531" name="Google Shape;531;p8"/>
          <p:cNvSpPr/>
          <p:nvPr/>
        </p:nvSpPr>
        <p:spPr>
          <a:xfrm>
            <a:off x="1367697" y="4265923"/>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532" name="Google Shape;532;p8"/>
          <p:cNvSpPr/>
          <p:nvPr/>
        </p:nvSpPr>
        <p:spPr>
          <a:xfrm>
            <a:off x="3525225"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533" name="Google Shape;533;p8"/>
          <p:cNvSpPr/>
          <p:nvPr/>
        </p:nvSpPr>
        <p:spPr>
          <a:xfrm>
            <a:off x="4306277"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534" name="Google Shape;534;p8"/>
          <p:cNvSpPr/>
          <p:nvPr/>
        </p:nvSpPr>
        <p:spPr>
          <a:xfrm>
            <a:off x="6415996"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535" name="Google Shape;535;p8"/>
          <p:cNvSpPr/>
          <p:nvPr/>
        </p:nvSpPr>
        <p:spPr>
          <a:xfrm>
            <a:off x="7197048"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536" name="Google Shape;536;p8"/>
          <p:cNvSpPr/>
          <p:nvPr/>
        </p:nvSpPr>
        <p:spPr>
          <a:xfrm>
            <a:off x="9302452" y="4287868"/>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537" name="Google Shape;537;p8"/>
          <p:cNvSpPr/>
          <p:nvPr/>
        </p:nvSpPr>
        <p:spPr>
          <a:xfrm>
            <a:off x="10083504" y="4282282"/>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538" name="Google Shape;538;p8"/>
          <p:cNvSpPr/>
          <p:nvPr/>
        </p:nvSpPr>
        <p:spPr>
          <a:xfrm flipH="1" rot="-1986298">
            <a:off x="583832" y="1663277"/>
            <a:ext cx="339268" cy="349860"/>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9" name="Google Shape;539;p8">
            <a:hlinkClick action="ppaction://hlinkshowjump?jump=previousslide"/>
          </p:cNvPr>
          <p:cNvSpPr txBox="1"/>
          <p:nvPr/>
        </p:nvSpPr>
        <p:spPr>
          <a:xfrm>
            <a:off x="222827" y="1066792"/>
            <a:ext cx="17422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&lt;&lt;</a:t>
            </a:r>
            <a:endParaRPr/>
          </a:p>
        </p:txBody>
      </p:sp>
      <p:sp>
        <p:nvSpPr>
          <p:cNvPr id="540" name="Google Shape;540;p8"/>
          <p:cNvSpPr/>
          <p:nvPr/>
        </p:nvSpPr>
        <p:spPr>
          <a:xfrm>
            <a:off x="-26216" y="2238720"/>
            <a:ext cx="12218216" cy="566717"/>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Black"/>
                <a:ea typeface="Arial Black"/>
                <a:cs typeface="Arial Black"/>
                <a:sym typeface="Arial Black"/>
              </a:rPr>
              <a:t>F</a:t>
            </a:r>
            <a:r>
              <a:rPr lang="en-US" sz="1800">
                <a:solidFill>
                  <a:srgbClr val="FFC000"/>
                </a:solidFill>
                <a:latin typeface="Arial Black"/>
                <a:ea typeface="Arial Black"/>
                <a:cs typeface="Arial Black"/>
                <a:sym typeface="Arial Black"/>
              </a:rPr>
              <a:t>L</a:t>
            </a:r>
            <a:r>
              <a:rPr lang="en-US" sz="1800">
                <a:solidFill>
                  <a:schemeClr val="lt1"/>
                </a:solidFill>
                <a:latin typeface="Arial Black"/>
                <a:ea typeface="Arial Black"/>
                <a:cs typeface="Arial Black"/>
                <a:sym typeface="Arial Black"/>
              </a:rPr>
              <a:t>ASH DEALS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x14 Flash Timing Today!</a:t>
            </a:r>
            <a:endParaRPr/>
          </a:p>
        </p:txBody>
      </p:sp>
      <p:pic>
        <p:nvPicPr>
          <p:cNvPr descr="Image result for time fast icon" id="541" name="Google Shape;541;p8"/>
          <p:cNvPicPr preferRelativeResize="0"/>
          <p:nvPr/>
        </p:nvPicPr>
        <p:blipFill rotWithShape="1">
          <a:blip r:embed="rId9">
            <a:alphaModFix/>
          </a:blip>
          <a:srcRect b="0" l="0" r="0" t="0"/>
          <a:stretch/>
        </p:blipFill>
        <p:spPr>
          <a:xfrm>
            <a:off x="2642138" y="1604265"/>
            <a:ext cx="497876" cy="279759"/>
          </a:xfrm>
          <a:prstGeom prst="rect">
            <a:avLst/>
          </a:prstGeom>
          <a:noFill/>
          <a:ln>
            <a:noFill/>
          </a:ln>
        </p:spPr>
      </p:pic>
      <p:sp>
        <p:nvSpPr>
          <p:cNvPr id="542" name="Google Shape;542;p8">
            <a:hlinkClick action="ppaction://hlinksldjump" r:id="rId10"/>
          </p:cNvPr>
          <p:cNvSpPr/>
          <p:nvPr/>
        </p:nvSpPr>
        <p:spPr>
          <a:xfrm>
            <a:off x="3861846" y="1525765"/>
            <a:ext cx="1447029" cy="593040"/>
          </a:xfrm>
          <a:prstGeom prst="rect">
            <a:avLst/>
          </a:prstGeom>
          <a:solidFill>
            <a:srgbClr val="D8D8D8"/>
          </a:solidFill>
          <a:ln cap="flat" cmpd="sng" w="381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MEGA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DISCOUNT</a:t>
            </a:r>
            <a:endParaRPr/>
          </a:p>
        </p:txBody>
      </p:sp>
      <p:pic>
        <p:nvPicPr>
          <p:cNvPr descr="Image result for 20% discount icon" id="543" name="Google Shape;543;p8"/>
          <p:cNvPicPr preferRelativeResize="0"/>
          <p:nvPr/>
        </p:nvPicPr>
        <p:blipFill rotWithShape="1">
          <a:blip r:embed="rId11">
            <a:alphaModFix/>
          </a:blip>
          <a:srcRect b="0" l="0" r="0" t="0"/>
          <a:stretch/>
        </p:blipFill>
        <p:spPr>
          <a:xfrm>
            <a:off x="3818173" y="1473546"/>
            <a:ext cx="722492" cy="722492"/>
          </a:xfrm>
          <a:prstGeom prst="rect">
            <a:avLst/>
          </a:prstGeom>
          <a:noFill/>
          <a:ln>
            <a:noFill/>
          </a:ln>
        </p:spPr>
      </p:pic>
      <p:pic>
        <p:nvPicPr>
          <p:cNvPr descr="Image result for near me icon" id="544" name="Google Shape;544;p8"/>
          <p:cNvPicPr preferRelativeResize="0"/>
          <p:nvPr/>
        </p:nvPicPr>
        <p:blipFill rotWithShape="1">
          <a:blip r:embed="rId12">
            <a:alphaModFix/>
          </a:blip>
          <a:srcRect b="0" l="0" r="0" t="0"/>
          <a:stretch/>
        </p:blipFill>
        <p:spPr>
          <a:xfrm>
            <a:off x="10589968" y="1650108"/>
            <a:ext cx="467644" cy="378181"/>
          </a:xfrm>
          <a:prstGeom prst="rect">
            <a:avLst/>
          </a:prstGeom>
          <a:noFill/>
          <a:ln>
            <a:noFill/>
          </a:ln>
        </p:spPr>
      </p:pic>
      <p:sp>
        <p:nvSpPr>
          <p:cNvPr id="545" name="Google Shape;545;p8"/>
          <p:cNvSpPr/>
          <p:nvPr/>
        </p:nvSpPr>
        <p:spPr>
          <a:xfrm>
            <a:off x="7368114" y="1664031"/>
            <a:ext cx="428760" cy="378181"/>
          </a:xfrm>
          <a:prstGeom prst="donut">
            <a:avLst>
              <a:gd fmla="val 2658" name="adj"/>
            </a:avLst>
          </a:prstGeom>
          <a:solidFill>
            <a:schemeClr val="accent2"/>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8">
            <a:hlinkClick action="ppaction://hlinksldjump" r:id="rId13"/>
          </p:cNvPr>
          <p:cNvSpPr/>
          <p:nvPr/>
        </p:nvSpPr>
        <p:spPr>
          <a:xfrm>
            <a:off x="518084" y="154846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rgbClr val="EA4A2A"/>
                </a:solidFill>
                <a:latin typeface="Calibri"/>
                <a:ea typeface="Calibri"/>
                <a:cs typeface="Calibri"/>
                <a:sym typeface="Calibri"/>
              </a:rPr>
              <a:t>TOP PICKS</a:t>
            </a:r>
            <a:endParaRPr/>
          </a:p>
        </p:txBody>
      </p:sp>
      <p:sp>
        <p:nvSpPr>
          <p:cNvPr id="547" name="Google Shape;547;p8">
            <a:hlinkClick action="ppaction://hlinksldjump" r:id="rId14"/>
          </p:cNvPr>
          <p:cNvSpPr/>
          <p:nvPr/>
        </p:nvSpPr>
        <p:spPr>
          <a:xfrm>
            <a:off x="218996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rPr lang="en-US" sz="1100">
                <a:solidFill>
                  <a:srgbClr val="EA4A2A"/>
                </a:solidFill>
                <a:latin typeface="Calibri"/>
                <a:ea typeface="Calibri"/>
                <a:cs typeface="Calibri"/>
                <a:sym typeface="Calibri"/>
              </a:rPr>
              <a:t>SELLING OUT</a:t>
            </a:r>
            <a:endParaRPr/>
          </a:p>
        </p:txBody>
      </p:sp>
      <p:sp>
        <p:nvSpPr>
          <p:cNvPr id="548" name="Google Shape;548;p8">
            <a:hlinkClick action="ppaction://hlinksldjump" r:id="rId15"/>
          </p:cNvPr>
          <p:cNvSpPr/>
          <p:nvPr/>
        </p:nvSpPr>
        <p:spPr>
          <a:xfrm>
            <a:off x="5574544" y="1527927"/>
            <a:ext cx="1447029" cy="593040"/>
          </a:xfrm>
          <a:prstGeom prst="rect">
            <a:avLst/>
          </a:prstGeom>
          <a:solidFill>
            <a:srgbClr val="D8D8D8"/>
          </a:solidFill>
          <a:ln cap="flat" cmpd="sng" w="381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DAILY CASHBACK</a:t>
            </a:r>
            <a:endParaRPr/>
          </a:p>
        </p:txBody>
      </p:sp>
      <p:sp>
        <p:nvSpPr>
          <p:cNvPr id="549" name="Google Shape;549;p8">
            <a:hlinkClick action="ppaction://hlinksldjump" r:id="rId16"/>
          </p:cNvPr>
          <p:cNvSpPr/>
          <p:nvPr/>
        </p:nvSpPr>
        <p:spPr>
          <a:xfrm>
            <a:off x="885411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FREE SHIPPING</a:t>
            </a:r>
            <a:endParaRPr/>
          </a:p>
        </p:txBody>
      </p:sp>
      <p:sp>
        <p:nvSpPr>
          <p:cNvPr id="550" name="Google Shape;550;p8">
            <a:hlinkClick action="ppaction://hlinksldjump" r:id="rId17"/>
          </p:cNvPr>
          <p:cNvSpPr/>
          <p:nvPr/>
        </p:nvSpPr>
        <p:spPr>
          <a:xfrm>
            <a:off x="10426237" y="1541222"/>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DEALS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NEAR ME</a:t>
            </a:r>
            <a:endParaRPr/>
          </a:p>
        </p:txBody>
      </p:sp>
      <p:sp>
        <p:nvSpPr>
          <p:cNvPr id="551" name="Google Shape;551;p8">
            <a:hlinkClick action="ppaction://hlinksldjump" r:id="rId18"/>
          </p:cNvPr>
          <p:cNvSpPr/>
          <p:nvPr/>
        </p:nvSpPr>
        <p:spPr>
          <a:xfrm>
            <a:off x="7225907" y="154447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P9   DEALS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9"/>
          <p:cNvSpPr/>
          <p:nvPr/>
        </p:nvSpPr>
        <p:spPr>
          <a:xfrm>
            <a:off x="0" y="0"/>
            <a:ext cx="12192000" cy="734518"/>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57" name="Google Shape;557;p9"/>
          <p:cNvGrpSpPr/>
          <p:nvPr/>
        </p:nvGrpSpPr>
        <p:grpSpPr>
          <a:xfrm>
            <a:off x="11460935" y="154438"/>
            <a:ext cx="494676" cy="269824"/>
            <a:chOff x="11182662" y="269822"/>
            <a:chExt cx="494676" cy="269824"/>
          </a:xfrm>
        </p:grpSpPr>
        <p:sp>
          <p:nvSpPr>
            <p:cNvPr id="558" name="Google Shape;558;p9"/>
            <p:cNvSpPr/>
            <p:nvPr/>
          </p:nvSpPr>
          <p:spPr>
            <a:xfrm>
              <a:off x="11377535" y="299803"/>
              <a:ext cx="299803" cy="239843"/>
            </a:xfrm>
            <a:prstGeom prst="wedgeEllipseCallout">
              <a:avLst>
                <a:gd fmla="val 43167" name="adj1"/>
                <a:gd fmla="val 750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9"/>
            <p:cNvSpPr/>
            <p:nvPr/>
          </p:nvSpPr>
          <p:spPr>
            <a:xfrm>
              <a:off x="11182662" y="269822"/>
              <a:ext cx="404735" cy="269823"/>
            </a:xfrm>
            <a:prstGeom prst="wedgeEllipseCallout">
              <a:avLst>
                <a:gd fmla="val -20833" name="adj1"/>
                <a:gd fmla="val 62500" name="adj2"/>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chemeClr val="lt1"/>
                  </a:solidFill>
                  <a:latin typeface="Calibri"/>
                  <a:ea typeface="Calibri"/>
                  <a:cs typeface="Calibri"/>
                  <a:sym typeface="Calibri"/>
                </a:rPr>
                <a:t>. . .</a:t>
              </a:r>
              <a:endParaRPr/>
            </a:p>
          </p:txBody>
        </p:sp>
      </p:grpSp>
      <p:grpSp>
        <p:nvGrpSpPr>
          <p:cNvPr id="560" name="Google Shape;560;p9"/>
          <p:cNvGrpSpPr/>
          <p:nvPr/>
        </p:nvGrpSpPr>
        <p:grpSpPr>
          <a:xfrm>
            <a:off x="514662" y="154438"/>
            <a:ext cx="2183568" cy="426296"/>
            <a:chOff x="5670554" y="2674553"/>
            <a:chExt cx="1432110" cy="426296"/>
          </a:xfrm>
        </p:grpSpPr>
        <p:sp>
          <p:nvSpPr>
            <p:cNvPr id="561" name="Google Shape;561;p9"/>
            <p:cNvSpPr/>
            <p:nvPr/>
          </p:nvSpPr>
          <p:spPr>
            <a:xfrm>
              <a:off x="5670554" y="2761959"/>
              <a:ext cx="308759" cy="338554"/>
            </a:xfrm>
            <a:custGeom>
              <a:rect b="b" l="l" r="r" t="t"/>
              <a:pathLst>
                <a:path extrusionOk="0" h="1137309" w="1869015">
                  <a:moveTo>
                    <a:pt x="0" y="0"/>
                  </a:moveTo>
                  <a:lnTo>
                    <a:pt x="1869015" y="286"/>
                  </a:lnTo>
                  <a:lnTo>
                    <a:pt x="1757049" y="895134"/>
                  </a:lnTo>
                  <a:cubicBezTo>
                    <a:pt x="1757049" y="1028884"/>
                    <a:pt x="1648624" y="1137309"/>
                    <a:pt x="1514874" y="1137309"/>
                  </a:cubicBezTo>
                  <a:lnTo>
                    <a:pt x="333263" y="1137309"/>
                  </a:lnTo>
                  <a:cubicBezTo>
                    <a:pt x="199513" y="1137309"/>
                    <a:pt x="91088" y="1028884"/>
                    <a:pt x="91088" y="895134"/>
                  </a:cubicBez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EA4A2A"/>
                  </a:solidFill>
                  <a:latin typeface="Calibri"/>
                  <a:ea typeface="Calibri"/>
                  <a:cs typeface="Calibri"/>
                  <a:sym typeface="Calibri"/>
                </a:rPr>
                <a:t>S</a:t>
              </a:r>
              <a:endParaRPr/>
            </a:p>
          </p:txBody>
        </p:sp>
        <p:sp>
          <p:nvSpPr>
            <p:cNvPr id="562" name="Google Shape;562;p9"/>
            <p:cNvSpPr txBox="1"/>
            <p:nvPr/>
          </p:nvSpPr>
          <p:spPr>
            <a:xfrm>
              <a:off x="5919323" y="2762295"/>
              <a:ext cx="11833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Black"/>
                  <a:ea typeface="Arial Black"/>
                  <a:cs typeface="Arial Black"/>
                  <a:sym typeface="Arial Black"/>
                </a:rPr>
                <a:t> GROUP #</a:t>
              </a:r>
              <a:endParaRPr/>
            </a:p>
          </p:txBody>
        </p:sp>
        <p:sp>
          <p:nvSpPr>
            <p:cNvPr id="563" name="Google Shape;563;p9"/>
            <p:cNvSpPr/>
            <p:nvPr/>
          </p:nvSpPr>
          <p:spPr>
            <a:xfrm>
              <a:off x="5744903" y="2674553"/>
              <a:ext cx="160059" cy="87405"/>
            </a:xfrm>
            <a:custGeom>
              <a:rect b="b" l="l" r="r" t="t"/>
              <a:pathLst>
                <a:path extrusionOk="0" h="144992" w="327292">
                  <a:moveTo>
                    <a:pt x="163633" y="0"/>
                  </a:moveTo>
                  <a:cubicBezTo>
                    <a:pt x="213658" y="0"/>
                    <a:pt x="258946" y="27786"/>
                    <a:pt x="291728" y="72709"/>
                  </a:cubicBezTo>
                  <a:lnTo>
                    <a:pt x="327292" y="144992"/>
                  </a:lnTo>
                  <a:lnTo>
                    <a:pt x="292533" y="144986"/>
                  </a:lnTo>
                  <a:lnTo>
                    <a:pt x="269324" y="95113"/>
                  </a:lnTo>
                  <a:cubicBezTo>
                    <a:pt x="242276" y="55923"/>
                    <a:pt x="204908" y="31684"/>
                    <a:pt x="163633" y="31684"/>
                  </a:cubicBezTo>
                  <a:cubicBezTo>
                    <a:pt x="122358" y="31684"/>
                    <a:pt x="84991" y="55923"/>
                    <a:pt x="57942" y="95113"/>
                  </a:cubicBezTo>
                  <a:lnTo>
                    <a:pt x="34753" y="144945"/>
                  </a:lnTo>
                  <a:lnTo>
                    <a:pt x="0" y="144939"/>
                  </a:lnTo>
                  <a:lnTo>
                    <a:pt x="35538" y="72709"/>
                  </a:lnTo>
                  <a:cubicBezTo>
                    <a:pt x="68320" y="27786"/>
                    <a:pt x="113609" y="0"/>
                    <a:pt x="16363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4" name="Google Shape;564;p9"/>
          <p:cNvSpPr/>
          <p:nvPr/>
        </p:nvSpPr>
        <p:spPr>
          <a:xfrm>
            <a:off x="2511790" y="88396"/>
            <a:ext cx="7697575" cy="38520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EA4A2A"/>
                </a:solidFill>
                <a:latin typeface="Calibri"/>
                <a:ea typeface="Calibri"/>
                <a:cs typeface="Calibri"/>
                <a:sym typeface="Calibri"/>
              </a:rPr>
              <a:t>   Insert your main title here</a:t>
            </a:r>
            <a:endParaRPr/>
          </a:p>
        </p:txBody>
      </p:sp>
      <p:pic>
        <p:nvPicPr>
          <p:cNvPr descr="See the source image" id="565" name="Google Shape;565;p9"/>
          <p:cNvPicPr preferRelativeResize="0"/>
          <p:nvPr/>
        </p:nvPicPr>
        <p:blipFill rotWithShape="1">
          <a:blip r:embed="rId3">
            <a:alphaModFix/>
          </a:blip>
          <a:srcRect b="0" l="0" r="0" t="0"/>
          <a:stretch/>
        </p:blipFill>
        <p:spPr>
          <a:xfrm>
            <a:off x="9798224" y="126044"/>
            <a:ext cx="350079" cy="340478"/>
          </a:xfrm>
          <a:prstGeom prst="rect">
            <a:avLst/>
          </a:prstGeom>
          <a:noFill/>
          <a:ln>
            <a:noFill/>
          </a:ln>
        </p:spPr>
      </p:pic>
      <p:sp>
        <p:nvSpPr>
          <p:cNvPr id="566" name="Google Shape;566;p9"/>
          <p:cNvSpPr txBox="1"/>
          <p:nvPr/>
        </p:nvSpPr>
        <p:spPr>
          <a:xfrm>
            <a:off x="2625156" y="450172"/>
            <a:ext cx="55978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BFBFBF"/>
                </a:solidFill>
                <a:latin typeface="Calibri"/>
                <a:ea typeface="Calibri"/>
                <a:cs typeface="Calibri"/>
                <a:sym typeface="Calibri"/>
              </a:rPr>
              <a:t>Enter subtitle or extra content</a:t>
            </a:r>
            <a:endParaRPr/>
          </a:p>
        </p:txBody>
      </p:sp>
      <p:pic>
        <p:nvPicPr>
          <p:cNvPr descr="See the source image" id="567" name="Google Shape;567;p9"/>
          <p:cNvPicPr preferRelativeResize="0"/>
          <p:nvPr/>
        </p:nvPicPr>
        <p:blipFill rotWithShape="1">
          <a:blip r:embed="rId4">
            <a:alphaModFix/>
          </a:blip>
          <a:srcRect b="0" l="0" r="0" t="0"/>
          <a:stretch/>
        </p:blipFill>
        <p:spPr>
          <a:xfrm>
            <a:off x="10500122" y="171429"/>
            <a:ext cx="705500" cy="281866"/>
          </a:xfrm>
          <a:prstGeom prst="rect">
            <a:avLst/>
          </a:prstGeom>
          <a:noFill/>
          <a:ln>
            <a:noFill/>
          </a:ln>
        </p:spPr>
      </p:pic>
      <p:sp>
        <p:nvSpPr>
          <p:cNvPr id="568" name="Google Shape;568;p9"/>
          <p:cNvSpPr/>
          <p:nvPr/>
        </p:nvSpPr>
        <p:spPr>
          <a:xfrm>
            <a:off x="10867254" y="78822"/>
            <a:ext cx="441275" cy="184092"/>
          </a:xfrm>
          <a:prstGeom prst="flowChartTerminator">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99+</a:t>
            </a:r>
            <a:endParaRPr/>
          </a:p>
        </p:txBody>
      </p:sp>
      <p:sp>
        <p:nvSpPr>
          <p:cNvPr id="569" name="Google Shape;569;p9"/>
          <p:cNvSpPr/>
          <p:nvPr/>
        </p:nvSpPr>
        <p:spPr>
          <a:xfrm>
            <a:off x="11675661" y="57208"/>
            <a:ext cx="436391" cy="227606"/>
          </a:xfrm>
          <a:prstGeom prst="ellipse">
            <a:avLst/>
          </a:prstGeom>
          <a:solidFill>
            <a:srgbClr val="EA4A2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Calibri"/>
                <a:ea typeface="Calibri"/>
                <a:cs typeface="Calibri"/>
                <a:sym typeface="Calibri"/>
              </a:rPr>
              <a:t>12</a:t>
            </a:r>
            <a:endParaRPr/>
          </a:p>
        </p:txBody>
      </p:sp>
      <p:sp>
        <p:nvSpPr>
          <p:cNvPr id="570" name="Google Shape;570;p9"/>
          <p:cNvSpPr txBox="1"/>
          <p:nvPr/>
        </p:nvSpPr>
        <p:spPr>
          <a:xfrm>
            <a:off x="518084" y="1069265"/>
            <a:ext cx="3967397" cy="369332"/>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EA4A2A"/>
                </a:solidFill>
                <a:latin typeface="Calibri"/>
                <a:ea typeface="Calibri"/>
                <a:cs typeface="Calibri"/>
                <a:sym typeface="Calibri"/>
              </a:rPr>
              <a:t> F    ASH DEALS</a:t>
            </a:r>
            <a:endParaRPr/>
          </a:p>
        </p:txBody>
      </p:sp>
      <p:sp>
        <p:nvSpPr>
          <p:cNvPr id="571" name="Google Shape;571;p9"/>
          <p:cNvSpPr/>
          <p:nvPr/>
        </p:nvSpPr>
        <p:spPr>
          <a:xfrm flipH="1" rot="-1986298">
            <a:off x="773642" y="1133930"/>
            <a:ext cx="162892" cy="240004"/>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9"/>
          <p:cNvSpPr/>
          <p:nvPr/>
        </p:nvSpPr>
        <p:spPr>
          <a:xfrm>
            <a:off x="236208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00</a:t>
            </a:r>
            <a:endParaRPr/>
          </a:p>
        </p:txBody>
      </p:sp>
      <p:sp>
        <p:nvSpPr>
          <p:cNvPr id="573" name="Google Shape;573;p9"/>
          <p:cNvSpPr/>
          <p:nvPr/>
        </p:nvSpPr>
        <p:spPr>
          <a:xfrm>
            <a:off x="3039144"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58</a:t>
            </a:r>
            <a:endParaRPr/>
          </a:p>
        </p:txBody>
      </p:sp>
      <p:sp>
        <p:nvSpPr>
          <p:cNvPr id="574" name="Google Shape;574;p9"/>
          <p:cNvSpPr/>
          <p:nvPr/>
        </p:nvSpPr>
        <p:spPr>
          <a:xfrm>
            <a:off x="3735316" y="1108926"/>
            <a:ext cx="524655" cy="290012"/>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59</a:t>
            </a:r>
            <a:endParaRPr/>
          </a:p>
        </p:txBody>
      </p:sp>
      <p:sp>
        <p:nvSpPr>
          <p:cNvPr id="575" name="Google Shape;575;p9"/>
          <p:cNvSpPr/>
          <p:nvPr/>
        </p:nvSpPr>
        <p:spPr>
          <a:xfrm>
            <a:off x="48844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9"/>
          <p:cNvSpPr/>
          <p:nvPr/>
        </p:nvSpPr>
        <p:spPr>
          <a:xfrm>
            <a:off x="339154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7" name="Google Shape;577;p9"/>
          <p:cNvSpPr/>
          <p:nvPr/>
        </p:nvSpPr>
        <p:spPr>
          <a:xfrm>
            <a:off x="6294636"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8" name="Google Shape;578;p9"/>
          <p:cNvSpPr/>
          <p:nvPr/>
        </p:nvSpPr>
        <p:spPr>
          <a:xfrm>
            <a:off x="9161211" y="2926040"/>
            <a:ext cx="2678243" cy="3747541"/>
          </a:xfrm>
          <a:prstGeom prst="rect">
            <a:avLst/>
          </a:prstGeom>
          <a:solidFill>
            <a:srgbClr val="BFBFBF"/>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9"/>
          <p:cNvSpPr/>
          <p:nvPr/>
        </p:nvSpPr>
        <p:spPr>
          <a:xfrm>
            <a:off x="601807" y="3090931"/>
            <a:ext cx="2407699" cy="1454046"/>
          </a:xfrm>
          <a:prstGeom prst="rect">
            <a:avLst/>
          </a:prstGeom>
          <a:solidFill>
            <a:schemeClr val="accent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9"/>
          <p:cNvSpPr/>
          <p:nvPr/>
        </p:nvSpPr>
        <p:spPr>
          <a:xfrm>
            <a:off x="3534161" y="3090931"/>
            <a:ext cx="2407699" cy="1454046"/>
          </a:xfrm>
          <a:prstGeom prst="rect">
            <a:avLst/>
          </a:prstGeom>
          <a:blipFill rotWithShape="1">
            <a:blip r:embed="rId5">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1" name="Google Shape;581;p9"/>
          <p:cNvSpPr/>
          <p:nvPr/>
        </p:nvSpPr>
        <p:spPr>
          <a:xfrm>
            <a:off x="6416778" y="3090931"/>
            <a:ext cx="2407699" cy="1454046"/>
          </a:xfrm>
          <a:prstGeom prst="rect">
            <a:avLst/>
          </a:prstGeom>
          <a:blipFill rotWithShape="1">
            <a:blip r:embed="rId6">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9"/>
          <p:cNvSpPr/>
          <p:nvPr/>
        </p:nvSpPr>
        <p:spPr>
          <a:xfrm>
            <a:off x="9296482" y="3090931"/>
            <a:ext cx="2407699" cy="1454046"/>
          </a:xfrm>
          <a:prstGeom prst="rect">
            <a:avLst/>
          </a:prstGeom>
          <a:blipFill rotWithShape="1">
            <a:blip r:embed="rId7">
              <a:alphaModFix/>
            </a:blip>
            <a:tile algn="tl" flip="none" tx="0" sx="100000" ty="0" sy="100000"/>
          </a:blip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9"/>
          <p:cNvSpPr/>
          <p:nvPr/>
        </p:nvSpPr>
        <p:spPr>
          <a:xfrm>
            <a:off x="586645" y="4271509"/>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584" name="Google Shape;584;p9"/>
          <p:cNvSpPr txBox="1"/>
          <p:nvPr/>
        </p:nvSpPr>
        <p:spPr>
          <a:xfrm>
            <a:off x="601807" y="4709869"/>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85" name="Google Shape;585;p9"/>
          <p:cNvSpPr txBox="1"/>
          <p:nvPr/>
        </p:nvSpPr>
        <p:spPr>
          <a:xfrm>
            <a:off x="6450606" y="4669206"/>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86" name="Google Shape;586;p9"/>
          <p:cNvSpPr txBox="1"/>
          <p:nvPr/>
        </p:nvSpPr>
        <p:spPr>
          <a:xfrm>
            <a:off x="3662085" y="4717220"/>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87" name="Google Shape;587;p9"/>
          <p:cNvSpPr txBox="1"/>
          <p:nvPr/>
        </p:nvSpPr>
        <p:spPr>
          <a:xfrm>
            <a:off x="9331670" y="4652638"/>
            <a:ext cx="240769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88" name="Google Shape;588;p9"/>
          <p:cNvSpPr/>
          <p:nvPr/>
        </p:nvSpPr>
        <p:spPr>
          <a:xfrm>
            <a:off x="611880" y="6302220"/>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589" name="Google Shape;589;p9"/>
          <p:cNvSpPr/>
          <p:nvPr/>
        </p:nvSpPr>
        <p:spPr>
          <a:xfrm>
            <a:off x="1382859"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9"/>
          <p:cNvSpPr/>
          <p:nvPr/>
        </p:nvSpPr>
        <p:spPr>
          <a:xfrm>
            <a:off x="1649823" y="639141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9"/>
          <p:cNvSpPr/>
          <p:nvPr/>
        </p:nvSpPr>
        <p:spPr>
          <a:xfrm>
            <a:off x="2511824" y="639151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9"/>
          <p:cNvSpPr/>
          <p:nvPr/>
        </p:nvSpPr>
        <p:spPr>
          <a:xfrm>
            <a:off x="1935475" y="64047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9"/>
          <p:cNvSpPr/>
          <p:nvPr/>
        </p:nvSpPr>
        <p:spPr>
          <a:xfrm>
            <a:off x="2236233" y="638939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9"/>
          <p:cNvSpPr txBox="1"/>
          <p:nvPr/>
        </p:nvSpPr>
        <p:spPr>
          <a:xfrm>
            <a:off x="2710001" y="6348342"/>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595" name="Google Shape;595;p9"/>
          <p:cNvSpPr/>
          <p:nvPr/>
        </p:nvSpPr>
        <p:spPr>
          <a:xfrm>
            <a:off x="3440172" y="6276645"/>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596" name="Google Shape;596;p9"/>
          <p:cNvSpPr/>
          <p:nvPr/>
        </p:nvSpPr>
        <p:spPr>
          <a:xfrm>
            <a:off x="4211151"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9"/>
          <p:cNvSpPr/>
          <p:nvPr/>
        </p:nvSpPr>
        <p:spPr>
          <a:xfrm>
            <a:off x="4478115" y="636584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8" name="Google Shape;598;p9"/>
          <p:cNvSpPr/>
          <p:nvPr/>
        </p:nvSpPr>
        <p:spPr>
          <a:xfrm>
            <a:off x="5340116" y="636593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9"/>
          <p:cNvSpPr/>
          <p:nvPr/>
        </p:nvSpPr>
        <p:spPr>
          <a:xfrm>
            <a:off x="4763767" y="6379165"/>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0" name="Google Shape;600;p9"/>
          <p:cNvSpPr/>
          <p:nvPr/>
        </p:nvSpPr>
        <p:spPr>
          <a:xfrm>
            <a:off x="5064525" y="6363820"/>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9"/>
          <p:cNvSpPr txBox="1"/>
          <p:nvPr/>
        </p:nvSpPr>
        <p:spPr>
          <a:xfrm>
            <a:off x="5538293" y="6322767"/>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602" name="Google Shape;602;p9"/>
          <p:cNvSpPr/>
          <p:nvPr/>
        </p:nvSpPr>
        <p:spPr>
          <a:xfrm>
            <a:off x="6330171" y="6265547"/>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603" name="Google Shape;603;p9"/>
          <p:cNvSpPr/>
          <p:nvPr/>
        </p:nvSpPr>
        <p:spPr>
          <a:xfrm>
            <a:off x="7101150"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9"/>
          <p:cNvSpPr/>
          <p:nvPr/>
        </p:nvSpPr>
        <p:spPr>
          <a:xfrm>
            <a:off x="7368114" y="635474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9"/>
          <p:cNvSpPr/>
          <p:nvPr/>
        </p:nvSpPr>
        <p:spPr>
          <a:xfrm>
            <a:off x="8230115" y="6354841"/>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9"/>
          <p:cNvSpPr/>
          <p:nvPr/>
        </p:nvSpPr>
        <p:spPr>
          <a:xfrm>
            <a:off x="7653766" y="6368067"/>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9"/>
          <p:cNvSpPr/>
          <p:nvPr/>
        </p:nvSpPr>
        <p:spPr>
          <a:xfrm>
            <a:off x="7954524" y="6352722"/>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9"/>
          <p:cNvSpPr txBox="1"/>
          <p:nvPr/>
        </p:nvSpPr>
        <p:spPr>
          <a:xfrm>
            <a:off x="8428292" y="6311669"/>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609" name="Google Shape;609;p9"/>
          <p:cNvSpPr/>
          <p:nvPr/>
        </p:nvSpPr>
        <p:spPr>
          <a:xfrm>
            <a:off x="9220170" y="6254449"/>
            <a:ext cx="781053" cy="36933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EA4A2A"/>
                </a:solidFill>
                <a:latin typeface="Calibri"/>
                <a:ea typeface="Calibri"/>
                <a:cs typeface="Calibri"/>
                <a:sym typeface="Calibri"/>
              </a:rPr>
              <a:t>₱ 139 </a:t>
            </a:r>
            <a:endParaRPr/>
          </a:p>
        </p:txBody>
      </p:sp>
      <p:sp>
        <p:nvSpPr>
          <p:cNvPr id="610" name="Google Shape;610;p9"/>
          <p:cNvSpPr/>
          <p:nvPr/>
        </p:nvSpPr>
        <p:spPr>
          <a:xfrm>
            <a:off x="9991149"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9"/>
          <p:cNvSpPr/>
          <p:nvPr/>
        </p:nvSpPr>
        <p:spPr>
          <a:xfrm>
            <a:off x="10258113" y="634364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9"/>
          <p:cNvSpPr/>
          <p:nvPr/>
        </p:nvSpPr>
        <p:spPr>
          <a:xfrm>
            <a:off x="11120114" y="6343743"/>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9"/>
          <p:cNvSpPr/>
          <p:nvPr/>
        </p:nvSpPr>
        <p:spPr>
          <a:xfrm>
            <a:off x="10543765" y="6356969"/>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9"/>
          <p:cNvSpPr/>
          <p:nvPr/>
        </p:nvSpPr>
        <p:spPr>
          <a:xfrm>
            <a:off x="10844523" y="6341624"/>
            <a:ext cx="224852" cy="194982"/>
          </a:xfrm>
          <a:prstGeom prst="star5">
            <a:avLst>
              <a:gd fmla="val 19098" name="adj"/>
              <a:gd fmla="val 105146" name="hf"/>
              <a:gd fmla="val 110557" name="vf"/>
            </a:avLst>
          </a:prstGeom>
          <a:solidFill>
            <a:srgbClr val="BF90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9"/>
          <p:cNvSpPr txBox="1"/>
          <p:nvPr/>
        </p:nvSpPr>
        <p:spPr>
          <a:xfrm>
            <a:off x="11318291" y="6300571"/>
            <a:ext cx="430013"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chemeClr val="dk1"/>
                </a:solidFill>
                <a:latin typeface="Arial Black"/>
                <a:ea typeface="Arial Black"/>
                <a:cs typeface="Arial Black"/>
                <a:sym typeface="Arial Black"/>
              </a:rPr>
              <a:t>5.0</a:t>
            </a:r>
            <a:endParaRPr/>
          </a:p>
        </p:txBody>
      </p:sp>
      <p:sp>
        <p:nvSpPr>
          <p:cNvPr id="616" name="Google Shape;616;p9"/>
          <p:cNvSpPr/>
          <p:nvPr/>
        </p:nvSpPr>
        <p:spPr>
          <a:xfrm>
            <a:off x="1367697" y="4265923"/>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617" name="Google Shape;617;p9"/>
          <p:cNvSpPr/>
          <p:nvPr/>
        </p:nvSpPr>
        <p:spPr>
          <a:xfrm>
            <a:off x="3525225"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618" name="Google Shape;618;p9"/>
          <p:cNvSpPr/>
          <p:nvPr/>
        </p:nvSpPr>
        <p:spPr>
          <a:xfrm>
            <a:off x="4306277"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619" name="Google Shape;619;p9"/>
          <p:cNvSpPr/>
          <p:nvPr/>
        </p:nvSpPr>
        <p:spPr>
          <a:xfrm>
            <a:off x="6415996" y="4273072"/>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620" name="Google Shape;620;p9"/>
          <p:cNvSpPr/>
          <p:nvPr/>
        </p:nvSpPr>
        <p:spPr>
          <a:xfrm>
            <a:off x="7197048" y="4267486"/>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621" name="Google Shape;621;p9"/>
          <p:cNvSpPr/>
          <p:nvPr/>
        </p:nvSpPr>
        <p:spPr>
          <a:xfrm>
            <a:off x="9302452" y="4287868"/>
            <a:ext cx="781052" cy="284813"/>
          </a:xfrm>
          <a:prstGeom prst="rect">
            <a:avLst/>
          </a:pr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Black"/>
                <a:ea typeface="Arial Black"/>
                <a:cs typeface="Arial Black"/>
                <a:sym typeface="Arial Black"/>
              </a:rPr>
              <a:t>4.4</a:t>
            </a:r>
            <a:endParaRPr/>
          </a:p>
        </p:txBody>
      </p:sp>
      <p:sp>
        <p:nvSpPr>
          <p:cNvPr id="622" name="Google Shape;622;p9"/>
          <p:cNvSpPr/>
          <p:nvPr/>
        </p:nvSpPr>
        <p:spPr>
          <a:xfrm>
            <a:off x="10083504" y="4282282"/>
            <a:ext cx="1231244" cy="279053"/>
          </a:xfrm>
          <a:custGeom>
            <a:rect b="b" l="l" r="r" t="t"/>
            <a:pathLst>
              <a:path extrusionOk="0" h="526582" w="2513107">
                <a:moveTo>
                  <a:pt x="0" y="12267"/>
                </a:moveTo>
                <a:lnTo>
                  <a:pt x="1948373" y="0"/>
                </a:lnTo>
                <a:lnTo>
                  <a:pt x="2513107" y="526582"/>
                </a:lnTo>
                <a:lnTo>
                  <a:pt x="0" y="526582"/>
                </a:lnTo>
                <a:lnTo>
                  <a:pt x="0" y="12267"/>
                </a:lnTo>
                <a:close/>
              </a:path>
            </a:pathLst>
          </a:custGeom>
          <a:solidFill>
            <a:srgbClr val="031949"/>
          </a:solidFill>
          <a:ln cap="flat" cmpd="sng" w="12700">
            <a:solidFill>
              <a:srgbClr val="03194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lt1"/>
                </a:solidFill>
                <a:latin typeface="Calibri"/>
                <a:ea typeface="Calibri"/>
                <a:cs typeface="Calibri"/>
                <a:sym typeface="Calibri"/>
              </a:rPr>
              <a:t>FREE</a:t>
            </a:r>
            <a:endParaRPr/>
          </a:p>
          <a:p>
            <a:pPr indent="0" lvl="0" marL="0" marR="0" rtl="0" algn="l">
              <a:spcBef>
                <a:spcPts val="0"/>
              </a:spcBef>
              <a:spcAft>
                <a:spcPts val="0"/>
              </a:spcAft>
              <a:buNone/>
            </a:pPr>
            <a:r>
              <a:rPr lang="en-US" sz="1000">
                <a:solidFill>
                  <a:schemeClr val="lt1"/>
                </a:solidFill>
                <a:latin typeface="Calibri"/>
                <a:ea typeface="Calibri"/>
                <a:cs typeface="Calibri"/>
                <a:sym typeface="Calibri"/>
              </a:rPr>
              <a:t>SHIPPING</a:t>
            </a:r>
            <a:endParaRPr/>
          </a:p>
        </p:txBody>
      </p:sp>
      <p:sp>
        <p:nvSpPr>
          <p:cNvPr id="623" name="Google Shape;623;p9"/>
          <p:cNvSpPr/>
          <p:nvPr/>
        </p:nvSpPr>
        <p:spPr>
          <a:xfrm flipH="1" rot="-1986298">
            <a:off x="583832" y="1663277"/>
            <a:ext cx="339268" cy="349860"/>
          </a:xfrm>
          <a:custGeom>
            <a:rect b="b" l="l" r="r" t="t"/>
            <a:pathLst>
              <a:path extrusionOk="0" h="12007" w="16577">
                <a:moveTo>
                  <a:pt x="8472" y="0"/>
                </a:moveTo>
                <a:lnTo>
                  <a:pt x="12860" y="6080"/>
                </a:lnTo>
                <a:lnTo>
                  <a:pt x="11050" y="6797"/>
                </a:lnTo>
                <a:lnTo>
                  <a:pt x="16577" y="12007"/>
                </a:lnTo>
                <a:lnTo>
                  <a:pt x="5022" y="9705"/>
                </a:lnTo>
                <a:lnTo>
                  <a:pt x="7602" y="8382"/>
                </a:lnTo>
                <a:lnTo>
                  <a:pt x="0" y="3890"/>
                </a:lnTo>
                <a:lnTo>
                  <a:pt x="8472" y="0"/>
                </a:lnTo>
                <a:close/>
              </a:path>
            </a:pathLst>
          </a:custGeom>
          <a:solidFill>
            <a:srgbClr val="EA4A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9">
            <a:hlinkClick action="ppaction://hlinkshowjump?jump=previousslide"/>
          </p:cNvPr>
          <p:cNvSpPr txBox="1"/>
          <p:nvPr/>
        </p:nvSpPr>
        <p:spPr>
          <a:xfrm>
            <a:off x="222827" y="1066792"/>
            <a:ext cx="17422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&lt;&lt;</a:t>
            </a:r>
            <a:endParaRPr/>
          </a:p>
        </p:txBody>
      </p:sp>
      <p:sp>
        <p:nvSpPr>
          <p:cNvPr id="625" name="Google Shape;625;p9">
            <a:hlinkClick action="ppaction://hlinksldjump" r:id="rId8"/>
          </p:cNvPr>
          <p:cNvSpPr/>
          <p:nvPr/>
        </p:nvSpPr>
        <p:spPr>
          <a:xfrm>
            <a:off x="5574544" y="1527927"/>
            <a:ext cx="1447029" cy="593040"/>
          </a:xfrm>
          <a:prstGeom prst="rect">
            <a:avLst/>
          </a:prstGeom>
          <a:solidFill>
            <a:srgbClr val="D8D8D8"/>
          </a:solidFill>
          <a:ln cap="flat" cmpd="sng" w="381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DAILY CASHBACK</a:t>
            </a:r>
            <a:endParaRPr/>
          </a:p>
        </p:txBody>
      </p:sp>
      <p:sp>
        <p:nvSpPr>
          <p:cNvPr id="626" name="Google Shape;626;p9"/>
          <p:cNvSpPr/>
          <p:nvPr/>
        </p:nvSpPr>
        <p:spPr>
          <a:xfrm>
            <a:off x="-26216" y="2238720"/>
            <a:ext cx="12218216" cy="566717"/>
          </a:xfrm>
          <a:prstGeom prst="rect">
            <a:avLst/>
          </a:prstGeom>
          <a:solidFill>
            <a:srgbClr val="EA4A2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Black"/>
                <a:ea typeface="Arial Black"/>
                <a:cs typeface="Arial Black"/>
                <a:sym typeface="Arial Black"/>
              </a:rPr>
              <a:t>F</a:t>
            </a:r>
            <a:r>
              <a:rPr lang="en-US" sz="1800">
                <a:solidFill>
                  <a:srgbClr val="FFC000"/>
                </a:solidFill>
                <a:latin typeface="Arial Black"/>
                <a:ea typeface="Arial Black"/>
                <a:cs typeface="Arial Black"/>
                <a:sym typeface="Arial Black"/>
              </a:rPr>
              <a:t>L</a:t>
            </a:r>
            <a:r>
              <a:rPr lang="en-US" sz="1800">
                <a:solidFill>
                  <a:schemeClr val="lt1"/>
                </a:solidFill>
                <a:latin typeface="Arial Black"/>
                <a:ea typeface="Arial Black"/>
                <a:cs typeface="Arial Black"/>
                <a:sym typeface="Arial Black"/>
              </a:rPr>
              <a:t>ASH DEALS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x14 Flash Timing Today!</a:t>
            </a:r>
            <a:endParaRPr/>
          </a:p>
        </p:txBody>
      </p:sp>
      <p:pic>
        <p:nvPicPr>
          <p:cNvPr descr="Image result for time fast icon" id="627" name="Google Shape;627;p9"/>
          <p:cNvPicPr preferRelativeResize="0"/>
          <p:nvPr/>
        </p:nvPicPr>
        <p:blipFill rotWithShape="1">
          <a:blip r:embed="rId9">
            <a:alphaModFix/>
          </a:blip>
          <a:srcRect b="0" l="0" r="0" t="0"/>
          <a:stretch/>
        </p:blipFill>
        <p:spPr>
          <a:xfrm>
            <a:off x="2642138" y="1604265"/>
            <a:ext cx="497876" cy="279759"/>
          </a:xfrm>
          <a:prstGeom prst="rect">
            <a:avLst/>
          </a:prstGeom>
          <a:noFill/>
          <a:ln>
            <a:noFill/>
          </a:ln>
        </p:spPr>
      </p:pic>
      <p:pic>
        <p:nvPicPr>
          <p:cNvPr descr="Image result for 20% discount icon" id="628" name="Google Shape;628;p9"/>
          <p:cNvPicPr preferRelativeResize="0"/>
          <p:nvPr/>
        </p:nvPicPr>
        <p:blipFill rotWithShape="1">
          <a:blip r:embed="rId10">
            <a:alphaModFix/>
          </a:blip>
          <a:srcRect b="0" l="0" r="0" t="0"/>
          <a:stretch/>
        </p:blipFill>
        <p:spPr>
          <a:xfrm>
            <a:off x="3818173" y="1473546"/>
            <a:ext cx="722492" cy="722492"/>
          </a:xfrm>
          <a:prstGeom prst="rect">
            <a:avLst/>
          </a:prstGeom>
          <a:noFill/>
          <a:ln>
            <a:noFill/>
          </a:ln>
        </p:spPr>
      </p:pic>
      <p:pic>
        <p:nvPicPr>
          <p:cNvPr descr="Image result for near me icon" id="629" name="Google Shape;629;p9"/>
          <p:cNvPicPr preferRelativeResize="0"/>
          <p:nvPr/>
        </p:nvPicPr>
        <p:blipFill rotWithShape="1">
          <a:blip r:embed="rId11">
            <a:alphaModFix/>
          </a:blip>
          <a:srcRect b="0" l="0" r="0" t="0"/>
          <a:stretch/>
        </p:blipFill>
        <p:spPr>
          <a:xfrm>
            <a:off x="10589968" y="1650108"/>
            <a:ext cx="467644" cy="378181"/>
          </a:xfrm>
          <a:prstGeom prst="rect">
            <a:avLst/>
          </a:prstGeom>
          <a:noFill/>
          <a:ln>
            <a:noFill/>
          </a:ln>
        </p:spPr>
      </p:pic>
      <p:sp>
        <p:nvSpPr>
          <p:cNvPr id="630" name="Google Shape;630;p9"/>
          <p:cNvSpPr/>
          <p:nvPr/>
        </p:nvSpPr>
        <p:spPr>
          <a:xfrm>
            <a:off x="7368114" y="1664031"/>
            <a:ext cx="428760" cy="378181"/>
          </a:xfrm>
          <a:prstGeom prst="donut">
            <a:avLst>
              <a:gd fmla="val 2658" name="adj"/>
            </a:avLst>
          </a:prstGeom>
          <a:solidFill>
            <a:schemeClr val="accent2"/>
          </a:solidFill>
          <a:ln cap="flat" cmpd="sng" w="12700">
            <a:solidFill>
              <a:srgbClr val="EA4A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9">
            <a:hlinkClick action="ppaction://hlinksldjump" r:id="rId12"/>
          </p:cNvPr>
          <p:cNvSpPr/>
          <p:nvPr/>
        </p:nvSpPr>
        <p:spPr>
          <a:xfrm>
            <a:off x="518084" y="154846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rgbClr val="EA4A2A"/>
                </a:solidFill>
                <a:latin typeface="Calibri"/>
                <a:ea typeface="Calibri"/>
                <a:cs typeface="Calibri"/>
                <a:sym typeface="Calibri"/>
              </a:rPr>
              <a:t>TOP PICKS</a:t>
            </a:r>
            <a:endParaRPr/>
          </a:p>
        </p:txBody>
      </p:sp>
      <p:sp>
        <p:nvSpPr>
          <p:cNvPr id="632" name="Google Shape;632;p9">
            <a:hlinkClick action="ppaction://hlinksldjump" r:id="rId13"/>
          </p:cNvPr>
          <p:cNvSpPr/>
          <p:nvPr/>
        </p:nvSpPr>
        <p:spPr>
          <a:xfrm>
            <a:off x="218996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t/>
            </a:r>
            <a:endParaRPr sz="1100">
              <a:solidFill>
                <a:srgbClr val="EA4A2A"/>
              </a:solidFill>
              <a:latin typeface="Calibri"/>
              <a:ea typeface="Calibri"/>
              <a:cs typeface="Calibri"/>
              <a:sym typeface="Calibri"/>
            </a:endParaRPr>
          </a:p>
          <a:p>
            <a:pPr indent="0" lvl="0" marL="0" marR="0" rtl="0" algn="ctr">
              <a:spcBef>
                <a:spcPts val="0"/>
              </a:spcBef>
              <a:spcAft>
                <a:spcPts val="0"/>
              </a:spcAft>
              <a:buNone/>
            </a:pPr>
            <a:r>
              <a:rPr lang="en-US" sz="1100">
                <a:solidFill>
                  <a:srgbClr val="EA4A2A"/>
                </a:solidFill>
                <a:latin typeface="Calibri"/>
                <a:ea typeface="Calibri"/>
                <a:cs typeface="Calibri"/>
                <a:sym typeface="Calibri"/>
              </a:rPr>
              <a:t>SELLING OUT</a:t>
            </a:r>
            <a:endParaRPr/>
          </a:p>
        </p:txBody>
      </p:sp>
      <p:sp>
        <p:nvSpPr>
          <p:cNvPr id="633" name="Google Shape;633;p9">
            <a:hlinkClick action="ppaction://hlinksldjump" r:id="rId14"/>
          </p:cNvPr>
          <p:cNvSpPr/>
          <p:nvPr/>
        </p:nvSpPr>
        <p:spPr>
          <a:xfrm>
            <a:off x="3861846" y="1525765"/>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MEGA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DISCOUNT</a:t>
            </a:r>
            <a:endParaRPr/>
          </a:p>
        </p:txBody>
      </p:sp>
      <p:sp>
        <p:nvSpPr>
          <p:cNvPr id="634" name="Google Shape;634;p9">
            <a:hlinkClick action="ppaction://hlinksldjump" r:id="rId15"/>
          </p:cNvPr>
          <p:cNvSpPr/>
          <p:nvPr/>
        </p:nvSpPr>
        <p:spPr>
          <a:xfrm>
            <a:off x="8854115" y="1537114"/>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FREE SHIPPING</a:t>
            </a:r>
            <a:endParaRPr/>
          </a:p>
        </p:txBody>
      </p:sp>
      <p:sp>
        <p:nvSpPr>
          <p:cNvPr id="635" name="Google Shape;635;p9">
            <a:hlinkClick action="ppaction://hlinksldjump" r:id="rId16"/>
          </p:cNvPr>
          <p:cNvSpPr/>
          <p:nvPr/>
        </p:nvSpPr>
        <p:spPr>
          <a:xfrm>
            <a:off x="10426237" y="1541222"/>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400">
                <a:solidFill>
                  <a:srgbClr val="EA4A2A"/>
                </a:solidFill>
                <a:latin typeface="Calibri"/>
                <a:ea typeface="Calibri"/>
                <a:cs typeface="Calibri"/>
                <a:sym typeface="Calibri"/>
              </a:rPr>
              <a:t>DEALS </a:t>
            </a:r>
            <a:endParaRPr/>
          </a:p>
          <a:p>
            <a:pPr indent="0" lvl="0" marL="0" marR="0" rtl="0" algn="r">
              <a:spcBef>
                <a:spcPts val="0"/>
              </a:spcBef>
              <a:spcAft>
                <a:spcPts val="0"/>
              </a:spcAft>
              <a:buNone/>
            </a:pPr>
            <a:r>
              <a:rPr lang="en-US" sz="1400">
                <a:solidFill>
                  <a:srgbClr val="EA4A2A"/>
                </a:solidFill>
                <a:latin typeface="Calibri"/>
                <a:ea typeface="Calibri"/>
                <a:cs typeface="Calibri"/>
                <a:sym typeface="Calibri"/>
              </a:rPr>
              <a:t>NEAR ME</a:t>
            </a:r>
            <a:endParaRPr/>
          </a:p>
        </p:txBody>
      </p:sp>
      <p:sp>
        <p:nvSpPr>
          <p:cNvPr id="636" name="Google Shape;636;p9">
            <a:hlinkClick action="ppaction://hlinksldjump" r:id="rId17"/>
          </p:cNvPr>
          <p:cNvSpPr/>
          <p:nvPr/>
        </p:nvSpPr>
        <p:spPr>
          <a:xfrm>
            <a:off x="7225907" y="1544473"/>
            <a:ext cx="1447029" cy="593040"/>
          </a:xfrm>
          <a:prstGeom prst="rect">
            <a:avLst/>
          </a:prstGeom>
          <a:noFill/>
          <a:ln cap="flat" cmpd="sng" w="381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EA4A2A"/>
                </a:solidFill>
                <a:latin typeface="Calibri"/>
                <a:ea typeface="Calibri"/>
                <a:cs typeface="Calibri"/>
                <a:sym typeface="Calibri"/>
              </a:rPr>
              <a:t>P9   DEALS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2021-03-24T13:29:25Z</dcterms:created>
  <dc:creator>admin</dc:creator>
</cp:coreProperties>
</file>