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57" r:id="rId4"/>
    <p:sldId id="258" r:id="rId5"/>
    <p:sldId id="259" r:id="rId6"/>
    <p:sldId id="260" r:id="rId7"/>
    <p:sldId id="261" r:id="rId8"/>
    <p:sldId id="262" r:id="rId9"/>
    <p:sldId id="263"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DCB894"/>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636"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A65365-BD24-49B1-A58F-3A93A0E37EA0}" type="datetimeFigureOut">
              <a:rPr lang="en-US" smtClean="0">
                <a:solidFill>
                  <a:prstClr val="black">
                    <a:tint val="75000"/>
                  </a:prstClr>
                </a:solidFill>
              </a:rPr>
              <a:pPr/>
              <a:t>3/19/2019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7D22F7E-3FC4-4ACF-ACB4-5E5CF9CF66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372640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A65365-BD24-49B1-A58F-3A93A0E37EA0}" type="datetimeFigureOut">
              <a:rPr lang="en-US" smtClean="0">
                <a:solidFill>
                  <a:prstClr val="black">
                    <a:tint val="75000"/>
                  </a:prstClr>
                </a:solidFill>
              </a:rPr>
              <a:pPr/>
              <a:t>3/19/2019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7D22F7E-3FC4-4ACF-ACB4-5E5CF9CF66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82687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A65365-BD24-49B1-A58F-3A93A0E37EA0}" type="datetimeFigureOut">
              <a:rPr lang="en-US" smtClean="0">
                <a:solidFill>
                  <a:prstClr val="black">
                    <a:tint val="75000"/>
                  </a:prstClr>
                </a:solidFill>
              </a:rPr>
              <a:pPr/>
              <a:t>3/19/2019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7D22F7E-3FC4-4ACF-ACB4-5E5CF9CF66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055819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A65365-BD24-49B1-A58F-3A93A0E37EA0}" type="datetimeFigureOut">
              <a:rPr lang="en-US" smtClean="0">
                <a:solidFill>
                  <a:prstClr val="black">
                    <a:tint val="75000"/>
                  </a:prstClr>
                </a:solidFill>
              </a:rPr>
              <a:pPr/>
              <a:t>3/19/2019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7D22F7E-3FC4-4ACF-ACB4-5E5CF9CF66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29157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A65365-BD24-49B1-A58F-3A93A0E37EA0}" type="datetimeFigureOut">
              <a:rPr lang="en-US" smtClean="0">
                <a:solidFill>
                  <a:prstClr val="black">
                    <a:tint val="75000"/>
                  </a:prstClr>
                </a:solidFill>
              </a:rPr>
              <a:pPr/>
              <a:t>3/19/2019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7D22F7E-3FC4-4ACF-ACB4-5E5CF9CF66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10411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A65365-BD24-49B1-A58F-3A93A0E37EA0}" type="datetimeFigureOut">
              <a:rPr lang="en-US" smtClean="0">
                <a:solidFill>
                  <a:prstClr val="black">
                    <a:tint val="75000"/>
                  </a:prstClr>
                </a:solidFill>
              </a:rPr>
              <a:pPr/>
              <a:t>3/19/2019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7D22F7E-3FC4-4ACF-ACB4-5E5CF9CF66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20641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A65365-BD24-49B1-A58F-3A93A0E37EA0}" type="datetimeFigureOut">
              <a:rPr lang="en-US" smtClean="0">
                <a:solidFill>
                  <a:prstClr val="black">
                    <a:tint val="75000"/>
                  </a:prstClr>
                </a:solidFill>
              </a:rPr>
              <a:pPr/>
              <a:t>3/19/2019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7D22F7E-3FC4-4ACF-ACB4-5E5CF9CF66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12484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A65365-BD24-49B1-A58F-3A93A0E37EA0}" type="datetimeFigureOut">
              <a:rPr lang="en-US" smtClean="0">
                <a:solidFill>
                  <a:prstClr val="black">
                    <a:tint val="75000"/>
                  </a:prstClr>
                </a:solidFill>
              </a:rPr>
              <a:pPr/>
              <a:t>3/19/2019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7D22F7E-3FC4-4ACF-ACB4-5E5CF9CF66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66611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A65365-BD24-49B1-A58F-3A93A0E37EA0}" type="datetimeFigureOut">
              <a:rPr lang="en-US" smtClean="0">
                <a:solidFill>
                  <a:prstClr val="black">
                    <a:tint val="75000"/>
                  </a:prstClr>
                </a:solidFill>
              </a:rPr>
              <a:pPr/>
              <a:t>3/19/2019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7D22F7E-3FC4-4ACF-ACB4-5E5CF9CF66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02070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A65365-BD24-49B1-A58F-3A93A0E37EA0}" type="datetimeFigureOut">
              <a:rPr lang="en-US" smtClean="0">
                <a:solidFill>
                  <a:prstClr val="black">
                    <a:tint val="75000"/>
                  </a:prstClr>
                </a:solidFill>
              </a:rPr>
              <a:pPr/>
              <a:t>3/19/2019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7D22F7E-3FC4-4ACF-ACB4-5E5CF9CF66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55499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A65365-BD24-49B1-A58F-3A93A0E37EA0}" type="datetimeFigureOut">
              <a:rPr lang="en-US" smtClean="0">
                <a:solidFill>
                  <a:prstClr val="black">
                    <a:tint val="75000"/>
                  </a:prstClr>
                </a:solidFill>
              </a:rPr>
              <a:pPr/>
              <a:t>3/19/2019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7D22F7E-3FC4-4ACF-ACB4-5E5CF9CF66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9274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A65365-BD24-49B1-A58F-3A93A0E37EA0}" type="datetimeFigureOut">
              <a:rPr lang="en-US" smtClean="0">
                <a:solidFill>
                  <a:prstClr val="black">
                    <a:tint val="75000"/>
                  </a:prstClr>
                </a:solidFill>
              </a:rPr>
              <a:pPr/>
              <a:t>3/19/2019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7D22F7E-3FC4-4ACF-ACB4-5E5CF9CF66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46525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A65365-BD24-49B1-A58F-3A93A0E37EA0}" type="datetimeFigureOut">
              <a:rPr lang="en-US" smtClean="0">
                <a:solidFill>
                  <a:prstClr val="black">
                    <a:tint val="75000"/>
                  </a:prstClr>
                </a:solidFill>
              </a:rPr>
              <a:pPr/>
              <a:t>3/19/2019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7D22F7E-3FC4-4ACF-ACB4-5E5CF9CF66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561481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A65365-BD24-49B1-A58F-3A93A0E37EA0}" type="datetimeFigureOut">
              <a:rPr lang="en-US" smtClean="0">
                <a:solidFill>
                  <a:prstClr val="black">
                    <a:tint val="75000"/>
                  </a:prstClr>
                </a:solidFill>
              </a:rPr>
              <a:pPr/>
              <a:t>3/19/2019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7D22F7E-3FC4-4ACF-ACB4-5E5CF9CF66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27364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A65365-BD24-49B1-A58F-3A93A0E37EA0}" type="datetimeFigureOut">
              <a:rPr lang="en-US" smtClean="0">
                <a:solidFill>
                  <a:prstClr val="black">
                    <a:tint val="75000"/>
                  </a:prstClr>
                </a:solidFill>
              </a:rPr>
              <a:pPr/>
              <a:t>3/19/2019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7D22F7E-3FC4-4ACF-ACB4-5E5CF9CF66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0407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A65365-BD24-49B1-A58F-3A93A0E37EA0}" type="datetimeFigureOut">
              <a:rPr lang="en-US" smtClean="0">
                <a:solidFill>
                  <a:prstClr val="black">
                    <a:tint val="75000"/>
                  </a:prstClr>
                </a:solidFill>
              </a:rPr>
              <a:pPr/>
              <a:t>3/19/2019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7D22F7E-3FC4-4ACF-ACB4-5E5CF9CF66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79457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A65365-BD24-49B1-A58F-3A93A0E37EA0}" type="datetimeFigureOut">
              <a:rPr lang="en-US" smtClean="0">
                <a:solidFill>
                  <a:prstClr val="black">
                    <a:tint val="75000"/>
                  </a:prstClr>
                </a:solidFill>
              </a:rPr>
              <a:pPr/>
              <a:t>3/19/2019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7D22F7E-3FC4-4ACF-ACB4-5E5CF9CF66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7416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A65365-BD24-49B1-A58F-3A93A0E37EA0}" type="datetimeFigureOut">
              <a:rPr lang="en-US" smtClean="0">
                <a:solidFill>
                  <a:prstClr val="black">
                    <a:tint val="75000"/>
                  </a:prstClr>
                </a:solidFill>
              </a:rPr>
              <a:pPr/>
              <a:t>3/19/2019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7D22F7E-3FC4-4ACF-ACB4-5E5CF9CF66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01494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A65365-BD24-49B1-A58F-3A93A0E37EA0}" type="datetimeFigureOut">
              <a:rPr lang="en-US" smtClean="0">
                <a:solidFill>
                  <a:prstClr val="black">
                    <a:tint val="75000"/>
                  </a:prstClr>
                </a:solidFill>
              </a:rPr>
              <a:pPr/>
              <a:t>3/19/2019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7D22F7E-3FC4-4ACF-ACB4-5E5CF9CF66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57890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A65365-BD24-49B1-A58F-3A93A0E37EA0}" type="datetimeFigureOut">
              <a:rPr lang="en-US" smtClean="0">
                <a:solidFill>
                  <a:prstClr val="black">
                    <a:tint val="75000"/>
                  </a:prstClr>
                </a:solidFill>
              </a:rPr>
              <a:pPr/>
              <a:t>3/19/2019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7D22F7E-3FC4-4ACF-ACB4-5E5CF9CF66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360807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A65365-BD24-49B1-A58F-3A93A0E37EA0}" type="datetimeFigureOut">
              <a:rPr lang="en-US" smtClean="0">
                <a:solidFill>
                  <a:prstClr val="black">
                    <a:tint val="75000"/>
                  </a:prstClr>
                </a:solidFill>
              </a:rPr>
              <a:pPr/>
              <a:t>3/19/2019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7D22F7E-3FC4-4ACF-ACB4-5E5CF9CF66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561136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A65365-BD24-49B1-A58F-3A93A0E37EA0}" type="datetimeFigureOut">
              <a:rPr lang="en-US" smtClean="0">
                <a:solidFill>
                  <a:prstClr val="black">
                    <a:tint val="75000"/>
                  </a:prstClr>
                </a:solidFill>
              </a:rPr>
              <a:pPr/>
              <a:t>3/19/2019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7D22F7E-3FC4-4ACF-ACB4-5E5CF9CF66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12539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07A65365-BD24-49B1-A58F-3A93A0E37EA0}" type="datetimeFigureOut">
              <a:rPr lang="en-US" smtClean="0">
                <a:solidFill>
                  <a:prstClr val="black">
                    <a:tint val="75000"/>
                  </a:prstClr>
                </a:solidFill>
              </a:rPr>
              <a:pPr/>
              <a:t>3/19/2019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7D22F7E-3FC4-4ACF-ACB4-5E5CF9CF66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17672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07A65365-BD24-49B1-A58F-3A93A0E37EA0}" type="datetimeFigureOut">
              <a:rPr lang="en-US" smtClean="0">
                <a:solidFill>
                  <a:prstClr val="black">
                    <a:tint val="75000"/>
                  </a:prstClr>
                </a:solidFill>
              </a:rPr>
              <a:pPr/>
              <a:t>3/19/2019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7D22F7E-3FC4-4ACF-ACB4-5E5CF9CF66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56615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2.xml"/><Relationship Id="rId5" Type="http://schemas.openxmlformats.org/officeDocument/2006/relationships/image" Target="../media/image4.gif"/><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1.gif"/><Relationship Id="rId1" Type="http://schemas.openxmlformats.org/officeDocument/2006/relationships/slideLayout" Target="../slideLayouts/slideLayout18.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gif"/><Relationship Id="rId1" Type="http://schemas.openxmlformats.org/officeDocument/2006/relationships/slideLayout" Target="../slideLayouts/slideLayout18.xml"/><Relationship Id="rId5" Type="http://schemas.openxmlformats.org/officeDocument/2006/relationships/image" Target="../media/image9.gif"/><Relationship Id="rId4" Type="http://schemas.openxmlformats.org/officeDocument/2006/relationships/image" Target="../media/image8.gif"/></Relationships>
</file>

<file path=ppt/slides/_rels/slide4.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1.gif"/><Relationship Id="rId1" Type="http://schemas.openxmlformats.org/officeDocument/2006/relationships/slideLayout" Target="../slideLayouts/slideLayout18.xml"/><Relationship Id="rId4" Type="http://schemas.openxmlformats.org/officeDocument/2006/relationships/image" Target="../media/image11.gif"/></Relationships>
</file>

<file path=ppt/slides/_rels/slide5.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gif"/><Relationship Id="rId1" Type="http://schemas.openxmlformats.org/officeDocument/2006/relationships/slideLayout" Target="../slideLayouts/slideLayout18.xml"/><Relationship Id="rId5" Type="http://schemas.openxmlformats.org/officeDocument/2006/relationships/image" Target="../media/image14.gif"/><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gif"/><Relationship Id="rId1" Type="http://schemas.openxmlformats.org/officeDocument/2006/relationships/slideLayout" Target="../slideLayouts/slideLayout18.xml"/><Relationship Id="rId5" Type="http://schemas.openxmlformats.org/officeDocument/2006/relationships/image" Target="../media/image5.gif"/><Relationship Id="rId4" Type="http://schemas.openxmlformats.org/officeDocument/2006/relationships/image" Target="../media/image16.gif"/></Relationships>
</file>

<file path=ppt/slides/_rels/slide7.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gif"/><Relationship Id="rId1" Type="http://schemas.openxmlformats.org/officeDocument/2006/relationships/slideLayout" Target="../slideLayouts/slideLayout18.xml"/><Relationship Id="rId6" Type="http://schemas.openxmlformats.org/officeDocument/2006/relationships/image" Target="../media/image12.gif"/><Relationship Id="rId5" Type="http://schemas.openxmlformats.org/officeDocument/2006/relationships/image" Target="../media/image18.gif"/><Relationship Id="rId4" Type="http://schemas.openxmlformats.org/officeDocument/2006/relationships/image" Target="../media/image17.gif"/></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2.xml"/><Relationship Id="rId5" Type="http://schemas.openxmlformats.org/officeDocument/2006/relationships/image" Target="../media/image4.gif"/><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 47"/>
          <p:cNvGrpSpPr/>
          <p:nvPr/>
        </p:nvGrpSpPr>
        <p:grpSpPr>
          <a:xfrm>
            <a:off x="1013609" y="0"/>
            <a:ext cx="8130391" cy="5143500"/>
            <a:chOff x="1013609" y="0"/>
            <a:chExt cx="8130391" cy="5143500"/>
          </a:xfrm>
        </p:grpSpPr>
        <p:grpSp>
          <p:nvGrpSpPr>
            <p:cNvPr id="38" name="Group 37"/>
            <p:cNvGrpSpPr/>
            <p:nvPr/>
          </p:nvGrpSpPr>
          <p:grpSpPr>
            <a:xfrm>
              <a:off x="7128000" y="0"/>
              <a:ext cx="2016000" cy="5143500"/>
              <a:chOff x="7128000" y="0"/>
              <a:chExt cx="2016000" cy="5143500"/>
            </a:xfrm>
          </p:grpSpPr>
          <p:pic>
            <p:nvPicPr>
              <p:cNvPr id="34" name="Picture 3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0"/>
                <a:ext cx="2016000" cy="2520000"/>
              </a:xfrm>
              <a:prstGeom prst="rect">
                <a:avLst/>
              </a:prstGeom>
            </p:spPr>
          </p:pic>
          <p:pic>
            <p:nvPicPr>
              <p:cNvPr id="35" name="Picture 3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2623500"/>
                <a:ext cx="2016000" cy="2520000"/>
              </a:xfrm>
              <a:prstGeom prst="rect">
                <a:avLst/>
              </a:prstGeom>
            </p:spPr>
          </p:pic>
        </p:grpSp>
        <p:grpSp>
          <p:nvGrpSpPr>
            <p:cNvPr id="39" name="Group 38"/>
            <p:cNvGrpSpPr/>
            <p:nvPr/>
          </p:nvGrpSpPr>
          <p:grpSpPr>
            <a:xfrm>
              <a:off x="5112000" y="0"/>
              <a:ext cx="2016000" cy="5143500"/>
              <a:chOff x="7128000" y="0"/>
              <a:chExt cx="2016000" cy="5143500"/>
            </a:xfrm>
          </p:grpSpPr>
          <p:pic>
            <p:nvPicPr>
              <p:cNvPr id="40" name="Picture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0"/>
                <a:ext cx="2016000" cy="2520000"/>
              </a:xfrm>
              <a:prstGeom prst="rect">
                <a:avLst/>
              </a:prstGeom>
            </p:spPr>
          </p:pic>
          <p:pic>
            <p:nvPicPr>
              <p:cNvPr id="41" name="Picture 4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2623500"/>
                <a:ext cx="2016000" cy="2520000"/>
              </a:xfrm>
              <a:prstGeom prst="rect">
                <a:avLst/>
              </a:prstGeom>
            </p:spPr>
          </p:pic>
        </p:grpSp>
        <p:grpSp>
          <p:nvGrpSpPr>
            <p:cNvPr id="42" name="Group 41"/>
            <p:cNvGrpSpPr/>
            <p:nvPr/>
          </p:nvGrpSpPr>
          <p:grpSpPr>
            <a:xfrm>
              <a:off x="3096000" y="0"/>
              <a:ext cx="2016000" cy="5143500"/>
              <a:chOff x="7128000" y="0"/>
              <a:chExt cx="2016000" cy="5143500"/>
            </a:xfrm>
          </p:grpSpPr>
          <p:pic>
            <p:nvPicPr>
              <p:cNvPr id="43" name="Picture 4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0"/>
                <a:ext cx="2016000" cy="2520000"/>
              </a:xfrm>
              <a:prstGeom prst="rect">
                <a:avLst/>
              </a:prstGeom>
            </p:spPr>
          </p:pic>
          <p:pic>
            <p:nvPicPr>
              <p:cNvPr id="44" name="Picture 4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2623500"/>
                <a:ext cx="2016000" cy="2520000"/>
              </a:xfrm>
              <a:prstGeom prst="rect">
                <a:avLst/>
              </a:prstGeom>
            </p:spPr>
          </p:pic>
        </p:grpSp>
        <p:grpSp>
          <p:nvGrpSpPr>
            <p:cNvPr id="45" name="Group 44"/>
            <p:cNvGrpSpPr/>
            <p:nvPr/>
          </p:nvGrpSpPr>
          <p:grpSpPr>
            <a:xfrm>
              <a:off x="1013609" y="0"/>
              <a:ext cx="2016000" cy="5143500"/>
              <a:chOff x="7128000" y="0"/>
              <a:chExt cx="2016000" cy="5143500"/>
            </a:xfrm>
          </p:grpSpPr>
          <p:pic>
            <p:nvPicPr>
              <p:cNvPr id="46" name="Picture 4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0"/>
                <a:ext cx="2016000" cy="2520000"/>
              </a:xfrm>
              <a:prstGeom prst="rect">
                <a:avLst/>
              </a:prstGeom>
            </p:spPr>
          </p:pic>
          <p:pic>
            <p:nvPicPr>
              <p:cNvPr id="47" name="Picture 4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2623500"/>
                <a:ext cx="2016000" cy="2520000"/>
              </a:xfrm>
              <a:prstGeom prst="rect">
                <a:avLst/>
              </a:prstGeom>
            </p:spPr>
          </p:pic>
        </p:grpSp>
      </p:grpSp>
      <p:pic>
        <p:nvPicPr>
          <p:cNvPr id="25" name="Picture 24"/>
          <p:cNvPicPr>
            <a:picLocks noChangeAspect="1"/>
          </p:cNvPicPr>
          <p:nvPr/>
        </p:nvPicPr>
        <p:blipFill>
          <a:blip r:embed="rId3">
            <a:lum bright="-20000" contrast="20000"/>
            <a:extLst>
              <a:ext uri="{28A0092B-C50C-407E-A947-70E740481C1C}">
                <a14:useLocalDpi xmlns:a14="http://schemas.microsoft.com/office/drawing/2010/main" val="0"/>
              </a:ext>
            </a:extLst>
          </a:blip>
          <a:stretch>
            <a:fillRect/>
          </a:stretch>
        </p:blipFill>
        <p:spPr>
          <a:xfrm>
            <a:off x="7561466" y="3194236"/>
            <a:ext cx="1691054" cy="2113818"/>
          </a:xfrm>
          <a:prstGeom prst="rect">
            <a:avLst/>
          </a:prstGeom>
        </p:spPr>
      </p:pic>
      <p:pic>
        <p:nvPicPr>
          <p:cNvPr id="26" name="Picture 25"/>
          <p:cNvPicPr>
            <a:picLocks noChangeAspect="1"/>
          </p:cNvPicPr>
          <p:nvPr/>
        </p:nvPicPr>
        <p:blipFill>
          <a:blip r:embed="rId4">
            <a:lum bright="-20000" contrast="40000"/>
            <a:extLst>
              <a:ext uri="{28A0092B-C50C-407E-A947-70E740481C1C}">
                <a14:useLocalDpi xmlns:a14="http://schemas.microsoft.com/office/drawing/2010/main" val="0"/>
              </a:ext>
            </a:extLst>
          </a:blip>
          <a:stretch>
            <a:fillRect/>
          </a:stretch>
        </p:blipFill>
        <p:spPr>
          <a:xfrm>
            <a:off x="2051720" y="-362322"/>
            <a:ext cx="1767054" cy="2502024"/>
          </a:xfrm>
          <a:prstGeom prst="rect">
            <a:avLst/>
          </a:prstGeom>
        </p:spPr>
      </p:pic>
      <p:pic>
        <p:nvPicPr>
          <p:cNvPr id="27" name="Picture 26"/>
          <p:cNvPicPr>
            <a:picLocks noChangeAspect="1"/>
          </p:cNvPicPr>
          <p:nvPr/>
        </p:nvPicPr>
        <p:blipFill>
          <a:blip r:embed="rId4" cstate="print">
            <a:lum bright="-20000" contrast="40000"/>
            <a:extLst>
              <a:ext uri="{28A0092B-C50C-407E-A947-70E740481C1C}">
                <a14:useLocalDpi xmlns:a14="http://schemas.microsoft.com/office/drawing/2010/main" val="0"/>
              </a:ext>
            </a:extLst>
          </a:blip>
          <a:stretch>
            <a:fillRect/>
          </a:stretch>
        </p:blipFill>
        <p:spPr>
          <a:xfrm>
            <a:off x="3029609" y="-272346"/>
            <a:ext cx="1398375" cy="1980000"/>
          </a:xfrm>
          <a:prstGeom prst="rect">
            <a:avLst/>
          </a:prstGeom>
        </p:spPr>
      </p:pic>
      <p:sp>
        <p:nvSpPr>
          <p:cNvPr id="28" name="TextBox 27"/>
          <p:cNvSpPr txBox="1"/>
          <p:nvPr/>
        </p:nvSpPr>
        <p:spPr>
          <a:xfrm>
            <a:off x="3398260" y="1635646"/>
            <a:ext cx="3929281" cy="1569660"/>
          </a:xfrm>
          <a:prstGeom prst="rect">
            <a:avLst/>
          </a:prstGeom>
          <a:noFill/>
        </p:spPr>
        <p:txBody>
          <a:bodyPr wrap="none" rtlCol="0">
            <a:spAutoFit/>
          </a:bodyPr>
          <a:lstStyle/>
          <a:p>
            <a:pPr algn="ctr"/>
            <a:r>
              <a:rPr lang="en-US" sz="9600" dirty="0">
                <a:ln w="19050">
                  <a:solidFill>
                    <a:prstClr val="black"/>
                  </a:solidFill>
                </a:ln>
                <a:solidFill>
                  <a:srgbClr val="996633"/>
                </a:solidFill>
                <a:latin typeface="Magical Feather" pitchFamily="2" charset="0"/>
              </a:rPr>
              <a:t>W</a:t>
            </a:r>
            <a:r>
              <a:rPr lang="en-US" sz="9600" dirty="0">
                <a:ln w="19050">
                  <a:solidFill>
                    <a:prstClr val="black"/>
                  </a:solidFill>
                </a:ln>
                <a:solidFill>
                  <a:srgbClr val="CB9661"/>
                </a:solidFill>
                <a:latin typeface="Magical Feather" pitchFamily="2" charset="0"/>
              </a:rPr>
              <a:t>e</a:t>
            </a:r>
            <a:r>
              <a:rPr lang="en-US" sz="9600" dirty="0">
                <a:ln w="19050">
                  <a:solidFill>
                    <a:prstClr val="black"/>
                  </a:solidFill>
                </a:ln>
                <a:solidFill>
                  <a:srgbClr val="DCB894"/>
                </a:solidFill>
                <a:latin typeface="Magical Feather" pitchFamily="2" charset="0"/>
              </a:rPr>
              <a:t>l</a:t>
            </a:r>
            <a:r>
              <a:rPr lang="en-US" sz="9600" dirty="0">
                <a:ln w="19050">
                  <a:solidFill>
                    <a:prstClr val="black"/>
                  </a:solidFill>
                </a:ln>
                <a:solidFill>
                  <a:srgbClr val="9BBB59">
                    <a:lumMod val="50000"/>
                  </a:srgbClr>
                </a:solidFill>
                <a:latin typeface="Magical Feather" pitchFamily="2" charset="0"/>
              </a:rPr>
              <a:t>c</a:t>
            </a:r>
            <a:r>
              <a:rPr lang="en-US" sz="9600" dirty="0">
                <a:ln w="19050">
                  <a:solidFill>
                    <a:prstClr val="black"/>
                  </a:solidFill>
                </a:ln>
                <a:solidFill>
                  <a:srgbClr val="9BBB59">
                    <a:lumMod val="75000"/>
                  </a:srgbClr>
                </a:solidFill>
                <a:latin typeface="Magical Feather" pitchFamily="2" charset="0"/>
              </a:rPr>
              <a:t>o</a:t>
            </a:r>
            <a:r>
              <a:rPr lang="en-US" sz="9600" dirty="0">
                <a:ln w="19050">
                  <a:solidFill>
                    <a:prstClr val="black"/>
                  </a:solidFill>
                </a:ln>
                <a:solidFill>
                  <a:srgbClr val="9BBB59">
                    <a:lumMod val="60000"/>
                    <a:lumOff val="40000"/>
                  </a:srgbClr>
                </a:solidFill>
                <a:latin typeface="Magical Feather" pitchFamily="2" charset="0"/>
              </a:rPr>
              <a:t>m</a:t>
            </a:r>
            <a:r>
              <a:rPr lang="en-US" sz="9600" dirty="0">
                <a:ln w="19050">
                  <a:solidFill>
                    <a:prstClr val="black"/>
                  </a:solidFill>
                </a:ln>
                <a:solidFill>
                  <a:srgbClr val="9BBB59">
                    <a:lumMod val="40000"/>
                    <a:lumOff val="60000"/>
                  </a:srgbClr>
                </a:solidFill>
                <a:latin typeface="Magical Feather" pitchFamily="2" charset="0"/>
              </a:rPr>
              <a:t>e</a:t>
            </a:r>
            <a:endParaRPr lang="en-US" sz="9600" dirty="0">
              <a:ln w="19050">
                <a:solidFill>
                  <a:prstClr val="black"/>
                </a:solidFill>
              </a:ln>
              <a:solidFill>
                <a:srgbClr val="9BBB59">
                  <a:lumMod val="40000"/>
                  <a:lumOff val="60000"/>
                </a:srgbClr>
              </a:solidFill>
              <a:latin typeface="Magical Feather" pitchFamily="2" charset="0"/>
            </a:endParaRPr>
          </a:p>
        </p:txBody>
      </p:sp>
      <p:sp>
        <p:nvSpPr>
          <p:cNvPr id="29" name="TextBox 28"/>
          <p:cNvSpPr txBox="1"/>
          <p:nvPr/>
        </p:nvSpPr>
        <p:spPr>
          <a:xfrm>
            <a:off x="4438609" y="2983763"/>
            <a:ext cx="1848583" cy="523220"/>
          </a:xfrm>
          <a:prstGeom prst="rect">
            <a:avLst/>
          </a:prstGeom>
          <a:noFill/>
        </p:spPr>
        <p:txBody>
          <a:bodyPr wrap="none" rtlCol="0">
            <a:spAutoFit/>
          </a:bodyPr>
          <a:lstStyle/>
          <a:p>
            <a:pPr algn="ctr"/>
            <a:r>
              <a:rPr lang="en-US" sz="2800" dirty="0">
                <a:ln>
                  <a:solidFill>
                    <a:srgbClr val="9BBB59">
                      <a:lumMod val="50000"/>
                    </a:srgbClr>
                  </a:solidFill>
                </a:ln>
                <a:solidFill>
                  <a:srgbClr val="996633"/>
                </a:solidFill>
                <a:effectLst>
                  <a:glow rad="127000">
                    <a:prstClr val="white">
                      <a:lumMod val="85000"/>
                    </a:prstClr>
                  </a:glow>
                </a:effectLst>
                <a:latin typeface="Amatic SC" pitchFamily="2" charset="0"/>
              </a:rPr>
              <a:t>Add Your Text Here</a:t>
            </a:r>
            <a:endParaRPr lang="en-US" sz="2800" dirty="0">
              <a:ln>
                <a:solidFill>
                  <a:srgbClr val="9BBB59">
                    <a:lumMod val="50000"/>
                  </a:srgbClr>
                </a:solidFill>
              </a:ln>
              <a:solidFill>
                <a:srgbClr val="996633"/>
              </a:solidFill>
              <a:effectLst>
                <a:glow rad="127000">
                  <a:prstClr val="white">
                    <a:lumMod val="85000"/>
                  </a:prstClr>
                </a:glow>
              </a:effectLst>
              <a:latin typeface="Amatic SC" pitchFamily="2" charset="0"/>
            </a:endParaRPr>
          </a:p>
        </p:txBody>
      </p:sp>
      <p:grpSp>
        <p:nvGrpSpPr>
          <p:cNvPr id="49" name="Group 48"/>
          <p:cNvGrpSpPr/>
          <p:nvPr/>
        </p:nvGrpSpPr>
        <p:grpSpPr>
          <a:xfrm>
            <a:off x="-7093296" y="0"/>
            <a:ext cx="8964488" cy="5143500"/>
            <a:chOff x="0" y="0"/>
            <a:chExt cx="8964488" cy="5143500"/>
          </a:xfrm>
          <a:effectLst>
            <a:outerShdw blurRad="50800" dist="38100" algn="l" rotWithShape="0">
              <a:prstClr val="black">
                <a:alpha val="40000"/>
              </a:prstClr>
            </a:outerShdw>
          </a:effectLst>
        </p:grpSpPr>
        <p:sp>
          <p:nvSpPr>
            <p:cNvPr id="50" name="Round Same Side Corner Rectangle 49"/>
            <p:cNvSpPr/>
            <p:nvPr/>
          </p:nvSpPr>
          <p:spPr>
            <a:xfrm rot="5400000">
              <a:off x="1730494" y="-1730494"/>
              <a:ext cx="5143500" cy="8604488"/>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Freeform 50"/>
            <p:cNvSpPr/>
            <p:nvPr/>
          </p:nvSpPr>
          <p:spPr>
            <a:xfrm>
              <a:off x="8244488" y="581192"/>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52" name="Group 51"/>
          <p:cNvGrpSpPr/>
          <p:nvPr/>
        </p:nvGrpSpPr>
        <p:grpSpPr>
          <a:xfrm>
            <a:off x="-7093296" y="0"/>
            <a:ext cx="8748464" cy="5143500"/>
            <a:chOff x="0" y="0"/>
            <a:chExt cx="8748464" cy="5143500"/>
          </a:xfrm>
          <a:effectLst>
            <a:outerShdw blurRad="50800" dist="38100" algn="l" rotWithShape="0">
              <a:prstClr val="black">
                <a:alpha val="40000"/>
              </a:prstClr>
            </a:outerShdw>
          </a:effectLst>
        </p:grpSpPr>
        <p:sp>
          <p:nvSpPr>
            <p:cNvPr id="53" name="Round Same Side Corner Rectangle 52"/>
            <p:cNvSpPr/>
            <p:nvPr/>
          </p:nvSpPr>
          <p:spPr>
            <a:xfrm rot="5400000">
              <a:off x="1622250" y="-1622250"/>
              <a:ext cx="5143500" cy="8388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Freeform 53"/>
            <p:cNvSpPr/>
            <p:nvPr/>
          </p:nvSpPr>
          <p:spPr>
            <a:xfrm>
              <a:off x="8028464" y="1250020"/>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55" name="Group 54"/>
          <p:cNvGrpSpPr/>
          <p:nvPr/>
        </p:nvGrpSpPr>
        <p:grpSpPr>
          <a:xfrm>
            <a:off x="-7093296" y="0"/>
            <a:ext cx="8532440" cy="5143500"/>
            <a:chOff x="0" y="0"/>
            <a:chExt cx="8532440" cy="5143500"/>
          </a:xfrm>
          <a:effectLst>
            <a:outerShdw blurRad="50800" dist="38100" algn="l" rotWithShape="0">
              <a:prstClr val="black">
                <a:alpha val="40000"/>
              </a:prstClr>
            </a:outerShdw>
          </a:effectLst>
        </p:grpSpPr>
        <p:sp>
          <p:nvSpPr>
            <p:cNvPr id="56" name="Round Same Side Corner Rectangle 55"/>
            <p:cNvSpPr/>
            <p:nvPr/>
          </p:nvSpPr>
          <p:spPr>
            <a:xfrm rot="5400000">
              <a:off x="1514250" y="-1514250"/>
              <a:ext cx="5143500" cy="8172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Freeform 56"/>
            <p:cNvSpPr/>
            <p:nvPr/>
          </p:nvSpPr>
          <p:spPr>
            <a:xfrm>
              <a:off x="7812440" y="1898012"/>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rgbClr val="DCB8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58" name="Group 57"/>
          <p:cNvGrpSpPr/>
          <p:nvPr/>
        </p:nvGrpSpPr>
        <p:grpSpPr>
          <a:xfrm>
            <a:off x="-7093296" y="0"/>
            <a:ext cx="8316416" cy="5143500"/>
            <a:chOff x="0" y="0"/>
            <a:chExt cx="8316416" cy="5143500"/>
          </a:xfrm>
          <a:effectLst>
            <a:outerShdw blurRad="50800" dist="38100" algn="l" rotWithShape="0">
              <a:prstClr val="black">
                <a:alpha val="40000"/>
              </a:prstClr>
            </a:outerShdw>
          </a:effectLst>
        </p:grpSpPr>
        <p:sp>
          <p:nvSpPr>
            <p:cNvPr id="59" name="Round Same Side Corner Rectangle 58"/>
            <p:cNvSpPr/>
            <p:nvPr/>
          </p:nvSpPr>
          <p:spPr>
            <a:xfrm rot="5400000">
              <a:off x="1406250" y="-1406250"/>
              <a:ext cx="5143500" cy="7956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Freeform 59"/>
            <p:cNvSpPr/>
            <p:nvPr/>
          </p:nvSpPr>
          <p:spPr>
            <a:xfrm>
              <a:off x="7596416" y="2546164"/>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61" name="Group 60"/>
          <p:cNvGrpSpPr/>
          <p:nvPr/>
        </p:nvGrpSpPr>
        <p:grpSpPr>
          <a:xfrm>
            <a:off x="-7093296" y="0"/>
            <a:ext cx="8100392" cy="5143500"/>
            <a:chOff x="0" y="0"/>
            <a:chExt cx="8100392" cy="5143500"/>
          </a:xfrm>
          <a:effectLst>
            <a:outerShdw blurRad="50800" dist="38100" algn="l" rotWithShape="0">
              <a:prstClr val="black">
                <a:alpha val="40000"/>
              </a:prstClr>
            </a:outerShdw>
          </a:effectLst>
        </p:grpSpPr>
        <p:sp>
          <p:nvSpPr>
            <p:cNvPr id="62" name="Round Same Side Corner Rectangle 61"/>
            <p:cNvSpPr/>
            <p:nvPr/>
          </p:nvSpPr>
          <p:spPr>
            <a:xfrm rot="5400000">
              <a:off x="1298250" y="-1298250"/>
              <a:ext cx="5143500" cy="7740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Freeform 62"/>
            <p:cNvSpPr/>
            <p:nvPr/>
          </p:nvSpPr>
          <p:spPr>
            <a:xfrm>
              <a:off x="7380392" y="3194236"/>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64" name="Group 63"/>
          <p:cNvGrpSpPr/>
          <p:nvPr/>
        </p:nvGrpSpPr>
        <p:grpSpPr>
          <a:xfrm>
            <a:off x="-7093296" y="0"/>
            <a:ext cx="7884368" cy="5143500"/>
            <a:chOff x="0" y="0"/>
            <a:chExt cx="7884368" cy="5143500"/>
          </a:xfrm>
          <a:effectLst>
            <a:outerShdw blurRad="50800" dist="38100" algn="l" rotWithShape="0">
              <a:prstClr val="black">
                <a:alpha val="40000"/>
              </a:prstClr>
            </a:outerShdw>
          </a:effectLst>
        </p:grpSpPr>
        <p:sp>
          <p:nvSpPr>
            <p:cNvPr id="65" name="Round Same Side Corner Rectangle 64"/>
            <p:cNvSpPr/>
            <p:nvPr/>
          </p:nvSpPr>
          <p:spPr>
            <a:xfrm rot="5400000">
              <a:off x="1190250" y="-1190250"/>
              <a:ext cx="5143500" cy="7524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Freeform 65"/>
            <p:cNvSpPr/>
            <p:nvPr/>
          </p:nvSpPr>
          <p:spPr>
            <a:xfrm>
              <a:off x="7164368" y="3842308"/>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pic>
        <p:nvPicPr>
          <p:cNvPr id="31" name="Picture 30"/>
          <p:cNvPicPr>
            <a:picLocks noChangeAspect="1"/>
          </p:cNvPicPr>
          <p:nvPr/>
        </p:nvPicPr>
        <p:blipFill>
          <a:blip r:embed="rId5" cstate="print">
            <a:lum bright="-20000" contrast="40000"/>
            <a:extLst>
              <a:ext uri="{28A0092B-C50C-407E-A947-70E740481C1C}">
                <a14:useLocalDpi xmlns:a14="http://schemas.microsoft.com/office/drawing/2010/main" val="0"/>
              </a:ext>
            </a:extLst>
          </a:blip>
          <a:stretch>
            <a:fillRect/>
          </a:stretch>
        </p:blipFill>
        <p:spPr>
          <a:xfrm>
            <a:off x="3713093" y="2942602"/>
            <a:ext cx="720000" cy="720000"/>
          </a:xfrm>
          <a:prstGeom prst="rect">
            <a:avLst/>
          </a:prstGeom>
        </p:spPr>
      </p:pic>
      <p:pic>
        <p:nvPicPr>
          <p:cNvPr id="67" name="Picture 66"/>
          <p:cNvPicPr>
            <a:picLocks noChangeAspect="1"/>
          </p:cNvPicPr>
          <p:nvPr/>
        </p:nvPicPr>
        <p:blipFill>
          <a:blip r:embed="rId5" cstate="print">
            <a:lum bright="-20000" contrast="40000"/>
            <a:extLst>
              <a:ext uri="{28A0092B-C50C-407E-A947-70E740481C1C}">
                <a14:useLocalDpi xmlns:a14="http://schemas.microsoft.com/office/drawing/2010/main" val="0"/>
              </a:ext>
            </a:extLst>
          </a:blip>
          <a:stretch>
            <a:fillRect/>
          </a:stretch>
        </p:blipFill>
        <p:spPr>
          <a:xfrm>
            <a:off x="6292708" y="2942602"/>
            <a:ext cx="720000" cy="720000"/>
          </a:xfrm>
          <a:prstGeom prst="rect">
            <a:avLst/>
          </a:prstGeom>
        </p:spPr>
      </p:pic>
    </p:spTree>
    <p:extLst>
      <p:ext uri="{BB962C8B-B14F-4D97-AF65-F5344CB8AC3E}">
        <p14:creationId xmlns:p14="http://schemas.microsoft.com/office/powerpoint/2010/main" val="4125628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1013609" y="0"/>
            <a:ext cx="8130391" cy="5143500"/>
            <a:chOff x="1013609" y="0"/>
            <a:chExt cx="8130391" cy="5143500"/>
          </a:xfrm>
        </p:grpSpPr>
        <p:grpSp>
          <p:nvGrpSpPr>
            <p:cNvPr id="21" name="Group 20"/>
            <p:cNvGrpSpPr/>
            <p:nvPr/>
          </p:nvGrpSpPr>
          <p:grpSpPr>
            <a:xfrm>
              <a:off x="7128000" y="0"/>
              <a:ext cx="2016000" cy="5143500"/>
              <a:chOff x="7128000" y="0"/>
              <a:chExt cx="2016000" cy="5143500"/>
            </a:xfrm>
          </p:grpSpPr>
          <p:pic>
            <p:nvPicPr>
              <p:cNvPr id="31" name="Picture 3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0"/>
                <a:ext cx="2016000" cy="2520000"/>
              </a:xfrm>
              <a:prstGeom prst="rect">
                <a:avLst/>
              </a:prstGeom>
            </p:spPr>
          </p:pic>
          <p:pic>
            <p:nvPicPr>
              <p:cNvPr id="32" name="Picture 3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2623500"/>
                <a:ext cx="2016000" cy="2520000"/>
              </a:xfrm>
              <a:prstGeom prst="rect">
                <a:avLst/>
              </a:prstGeom>
            </p:spPr>
          </p:pic>
        </p:grpSp>
        <p:grpSp>
          <p:nvGrpSpPr>
            <p:cNvPr id="22" name="Group 21"/>
            <p:cNvGrpSpPr/>
            <p:nvPr/>
          </p:nvGrpSpPr>
          <p:grpSpPr>
            <a:xfrm>
              <a:off x="5112000" y="0"/>
              <a:ext cx="2016000" cy="5143500"/>
              <a:chOff x="7128000" y="0"/>
              <a:chExt cx="2016000" cy="5143500"/>
            </a:xfrm>
          </p:grpSpPr>
          <p:pic>
            <p:nvPicPr>
              <p:cNvPr id="29" name="Picture 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0"/>
                <a:ext cx="2016000" cy="2520000"/>
              </a:xfrm>
              <a:prstGeom prst="rect">
                <a:avLst/>
              </a:prstGeom>
            </p:spPr>
          </p:pic>
          <p:pic>
            <p:nvPicPr>
              <p:cNvPr id="30" name="Picture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2623500"/>
                <a:ext cx="2016000" cy="2520000"/>
              </a:xfrm>
              <a:prstGeom prst="rect">
                <a:avLst/>
              </a:prstGeom>
            </p:spPr>
          </p:pic>
        </p:grpSp>
        <p:grpSp>
          <p:nvGrpSpPr>
            <p:cNvPr id="23" name="Group 22"/>
            <p:cNvGrpSpPr/>
            <p:nvPr/>
          </p:nvGrpSpPr>
          <p:grpSpPr>
            <a:xfrm>
              <a:off x="3096000" y="0"/>
              <a:ext cx="2016000" cy="5143500"/>
              <a:chOff x="7128000" y="0"/>
              <a:chExt cx="2016000" cy="5143500"/>
            </a:xfrm>
          </p:grpSpPr>
          <p:pic>
            <p:nvPicPr>
              <p:cNvPr id="27" name="Picture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0"/>
                <a:ext cx="2016000" cy="2520000"/>
              </a:xfrm>
              <a:prstGeom prst="rect">
                <a:avLst/>
              </a:prstGeom>
            </p:spPr>
          </p:pic>
          <p:pic>
            <p:nvPicPr>
              <p:cNvPr id="28" name="Picture 2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2623500"/>
                <a:ext cx="2016000" cy="2520000"/>
              </a:xfrm>
              <a:prstGeom prst="rect">
                <a:avLst/>
              </a:prstGeom>
            </p:spPr>
          </p:pic>
        </p:grpSp>
        <p:grpSp>
          <p:nvGrpSpPr>
            <p:cNvPr id="24" name="Group 23"/>
            <p:cNvGrpSpPr/>
            <p:nvPr/>
          </p:nvGrpSpPr>
          <p:grpSpPr>
            <a:xfrm>
              <a:off x="1013609" y="0"/>
              <a:ext cx="2016000" cy="5143500"/>
              <a:chOff x="7128000" y="0"/>
              <a:chExt cx="2016000" cy="5143500"/>
            </a:xfrm>
          </p:grpSpPr>
          <p:pic>
            <p:nvPicPr>
              <p:cNvPr id="25" name="Picture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0"/>
                <a:ext cx="2016000" cy="2520000"/>
              </a:xfrm>
              <a:prstGeom prst="rect">
                <a:avLst/>
              </a:prstGeom>
            </p:spPr>
          </p:pic>
          <p:pic>
            <p:nvPicPr>
              <p:cNvPr id="26" name="Picture 2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2623500"/>
                <a:ext cx="2016000" cy="2520000"/>
              </a:xfrm>
              <a:prstGeom prst="rect">
                <a:avLst/>
              </a:prstGeom>
            </p:spPr>
          </p:pic>
        </p:grpSp>
      </p:grpSp>
      <p:grpSp>
        <p:nvGrpSpPr>
          <p:cNvPr id="2" name="Group 1"/>
          <p:cNvGrpSpPr/>
          <p:nvPr/>
        </p:nvGrpSpPr>
        <p:grpSpPr>
          <a:xfrm>
            <a:off x="0" y="0"/>
            <a:ext cx="8964488" cy="5143500"/>
            <a:chOff x="0" y="0"/>
            <a:chExt cx="8964488" cy="5143500"/>
          </a:xfrm>
          <a:effectLst>
            <a:outerShdw blurRad="50800" dist="38100" algn="l" rotWithShape="0">
              <a:prstClr val="black">
                <a:alpha val="40000"/>
              </a:prstClr>
            </a:outerShdw>
          </a:effectLst>
        </p:grpSpPr>
        <p:sp>
          <p:nvSpPr>
            <p:cNvPr id="3" name="Round Same Side Corner Rectangle 2"/>
            <p:cNvSpPr/>
            <p:nvPr/>
          </p:nvSpPr>
          <p:spPr>
            <a:xfrm rot="5400000">
              <a:off x="1730494" y="-1730494"/>
              <a:ext cx="5143500" cy="8604488"/>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Freeform 3"/>
            <p:cNvSpPr/>
            <p:nvPr/>
          </p:nvSpPr>
          <p:spPr>
            <a:xfrm>
              <a:off x="8244488" y="581192"/>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7" name="Round Same Side Corner Rectangle 46"/>
          <p:cNvSpPr/>
          <p:nvPr/>
        </p:nvSpPr>
        <p:spPr>
          <a:xfrm rot="5400000">
            <a:off x="1854000" y="-1496250"/>
            <a:ext cx="4428000" cy="8136000"/>
          </a:xfrm>
          <a:prstGeom prst="round2SameRect">
            <a:avLst>
              <a:gd name="adj1" fmla="val 8433"/>
              <a:gd name="adj2" fmla="val 0"/>
            </a:avLst>
          </a:prstGeom>
          <a:noFill/>
          <a:ln w="38100">
            <a:solidFill>
              <a:srgbClr val="DCB894"/>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5" name="Group 4"/>
          <p:cNvGrpSpPr/>
          <p:nvPr/>
        </p:nvGrpSpPr>
        <p:grpSpPr>
          <a:xfrm>
            <a:off x="-7093296" y="0"/>
            <a:ext cx="8748464" cy="5143500"/>
            <a:chOff x="0" y="0"/>
            <a:chExt cx="8748464" cy="5143500"/>
          </a:xfrm>
          <a:effectLst>
            <a:outerShdw blurRad="50800" dist="38100" algn="l" rotWithShape="0">
              <a:prstClr val="black">
                <a:alpha val="40000"/>
              </a:prstClr>
            </a:outerShdw>
          </a:effectLst>
        </p:grpSpPr>
        <p:sp>
          <p:nvSpPr>
            <p:cNvPr id="6" name="Round Same Side Corner Rectangle 5"/>
            <p:cNvSpPr/>
            <p:nvPr/>
          </p:nvSpPr>
          <p:spPr>
            <a:xfrm rot="5400000">
              <a:off x="1622250" y="-1622250"/>
              <a:ext cx="5143500" cy="8388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Freeform 6"/>
            <p:cNvSpPr/>
            <p:nvPr/>
          </p:nvSpPr>
          <p:spPr>
            <a:xfrm>
              <a:off x="8028464" y="1250020"/>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8" name="Group 7"/>
          <p:cNvGrpSpPr/>
          <p:nvPr/>
        </p:nvGrpSpPr>
        <p:grpSpPr>
          <a:xfrm>
            <a:off x="-7093296" y="0"/>
            <a:ext cx="8532440" cy="5143500"/>
            <a:chOff x="0" y="0"/>
            <a:chExt cx="8532440" cy="5143500"/>
          </a:xfrm>
          <a:effectLst>
            <a:outerShdw blurRad="50800" dist="38100" algn="l" rotWithShape="0">
              <a:prstClr val="black">
                <a:alpha val="40000"/>
              </a:prstClr>
            </a:outerShdw>
          </a:effectLst>
        </p:grpSpPr>
        <p:sp>
          <p:nvSpPr>
            <p:cNvPr id="9" name="Round Same Side Corner Rectangle 8"/>
            <p:cNvSpPr/>
            <p:nvPr/>
          </p:nvSpPr>
          <p:spPr>
            <a:xfrm rot="5400000">
              <a:off x="1514250" y="-1514250"/>
              <a:ext cx="5143500" cy="8172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Freeform 9"/>
            <p:cNvSpPr/>
            <p:nvPr/>
          </p:nvSpPr>
          <p:spPr>
            <a:xfrm>
              <a:off x="7812440" y="1898012"/>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rgbClr val="DCB8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1" name="Group 10"/>
          <p:cNvGrpSpPr/>
          <p:nvPr/>
        </p:nvGrpSpPr>
        <p:grpSpPr>
          <a:xfrm>
            <a:off x="-7093296" y="0"/>
            <a:ext cx="8316416" cy="5143500"/>
            <a:chOff x="0" y="0"/>
            <a:chExt cx="8316416" cy="5143500"/>
          </a:xfrm>
          <a:effectLst>
            <a:outerShdw blurRad="50800" dist="38100" algn="l" rotWithShape="0">
              <a:prstClr val="black">
                <a:alpha val="40000"/>
              </a:prstClr>
            </a:outerShdw>
          </a:effectLst>
        </p:grpSpPr>
        <p:sp>
          <p:nvSpPr>
            <p:cNvPr id="12" name="Round Same Side Corner Rectangle 11"/>
            <p:cNvSpPr/>
            <p:nvPr/>
          </p:nvSpPr>
          <p:spPr>
            <a:xfrm rot="5400000">
              <a:off x="1406250" y="-1406250"/>
              <a:ext cx="5143500" cy="7956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Freeform 12"/>
            <p:cNvSpPr/>
            <p:nvPr/>
          </p:nvSpPr>
          <p:spPr>
            <a:xfrm>
              <a:off x="7596416" y="2546164"/>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4" name="Group 13"/>
          <p:cNvGrpSpPr/>
          <p:nvPr/>
        </p:nvGrpSpPr>
        <p:grpSpPr>
          <a:xfrm>
            <a:off x="-7093296" y="0"/>
            <a:ext cx="8100392" cy="5143500"/>
            <a:chOff x="0" y="0"/>
            <a:chExt cx="8100392" cy="5143500"/>
          </a:xfrm>
          <a:effectLst>
            <a:outerShdw blurRad="50800" dist="38100" algn="l" rotWithShape="0">
              <a:prstClr val="black">
                <a:alpha val="40000"/>
              </a:prstClr>
            </a:outerShdw>
          </a:effectLst>
        </p:grpSpPr>
        <p:sp>
          <p:nvSpPr>
            <p:cNvPr id="15" name="Round Same Side Corner Rectangle 14"/>
            <p:cNvSpPr/>
            <p:nvPr/>
          </p:nvSpPr>
          <p:spPr>
            <a:xfrm rot="5400000">
              <a:off x="1298250" y="-1298250"/>
              <a:ext cx="5143500" cy="7740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Freeform 15"/>
            <p:cNvSpPr/>
            <p:nvPr/>
          </p:nvSpPr>
          <p:spPr>
            <a:xfrm>
              <a:off x="7380392" y="3194236"/>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7" name="Group 16"/>
          <p:cNvGrpSpPr/>
          <p:nvPr/>
        </p:nvGrpSpPr>
        <p:grpSpPr>
          <a:xfrm>
            <a:off x="-7093296" y="0"/>
            <a:ext cx="7884368" cy="5143500"/>
            <a:chOff x="0" y="0"/>
            <a:chExt cx="7884368" cy="5143500"/>
          </a:xfrm>
          <a:effectLst>
            <a:outerShdw blurRad="50800" dist="38100" algn="l" rotWithShape="0">
              <a:prstClr val="black">
                <a:alpha val="40000"/>
              </a:prstClr>
            </a:outerShdw>
          </a:effectLst>
        </p:grpSpPr>
        <p:sp>
          <p:nvSpPr>
            <p:cNvPr id="18" name="Round Same Side Corner Rectangle 17"/>
            <p:cNvSpPr/>
            <p:nvPr/>
          </p:nvSpPr>
          <p:spPr>
            <a:xfrm rot="5400000">
              <a:off x="1190250" y="-1190250"/>
              <a:ext cx="5143500" cy="7524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Freeform 18"/>
            <p:cNvSpPr/>
            <p:nvPr/>
          </p:nvSpPr>
          <p:spPr>
            <a:xfrm>
              <a:off x="7164368" y="3842308"/>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35" name="Rectangle 34"/>
          <p:cNvSpPr/>
          <p:nvPr/>
        </p:nvSpPr>
        <p:spPr>
          <a:xfrm>
            <a:off x="3403537" y="927760"/>
            <a:ext cx="3291287" cy="707886"/>
          </a:xfrm>
          <a:prstGeom prst="rect">
            <a:avLst/>
          </a:prstGeom>
        </p:spPr>
        <p:txBody>
          <a:bodyPr wrap="none">
            <a:spAutoFit/>
          </a:bodyPr>
          <a:lstStyle/>
          <a:p>
            <a:pPr algn="ctr"/>
            <a:r>
              <a:rPr lang="en-US" sz="4000" dirty="0">
                <a:solidFill>
                  <a:srgbClr val="9BBB59">
                    <a:lumMod val="50000"/>
                  </a:srgbClr>
                </a:solidFill>
                <a:effectLst>
                  <a:innerShdw blurRad="114300">
                    <a:prstClr val="black"/>
                  </a:innerShdw>
                </a:effectLst>
                <a:latin typeface="Magical Feather" pitchFamily="2" charset="0"/>
              </a:rPr>
              <a:t>Click to add title</a:t>
            </a:r>
            <a:endParaRPr lang="en-US" sz="4000" dirty="0">
              <a:solidFill>
                <a:srgbClr val="9BBB59">
                  <a:lumMod val="50000"/>
                </a:srgbClr>
              </a:solidFill>
              <a:effectLst>
                <a:innerShdw blurRad="114300">
                  <a:prstClr val="black"/>
                </a:innerShdw>
              </a:effectLst>
              <a:latin typeface="Magical Feather" pitchFamily="2" charset="0"/>
            </a:endParaRPr>
          </a:p>
        </p:txBody>
      </p:sp>
      <p:sp>
        <p:nvSpPr>
          <p:cNvPr id="39" name="Rectangle 38"/>
          <p:cNvSpPr/>
          <p:nvPr/>
        </p:nvSpPr>
        <p:spPr>
          <a:xfrm>
            <a:off x="2286000" y="1833086"/>
            <a:ext cx="5526360" cy="2246769"/>
          </a:xfrm>
          <a:prstGeom prst="rect">
            <a:avLst/>
          </a:prstGeom>
        </p:spPr>
        <p:txBody>
          <a:bodyPr wrap="square">
            <a:spAutoFit/>
          </a:bodyPr>
          <a:lstStyle/>
          <a:p>
            <a:pPr algn="ctr"/>
            <a:r>
              <a:rPr lang="en-US" sz="2800" dirty="0">
                <a:ln>
                  <a:solidFill>
                    <a:srgbClr val="9BBB59">
                      <a:lumMod val="50000"/>
                    </a:srgbClr>
                  </a:solidFill>
                </a:ln>
                <a:solidFill>
                  <a:srgbClr val="996633"/>
                </a:solidFill>
                <a:latin typeface="Amatic SC" pitchFamily="2" charset="0"/>
              </a:rPr>
              <a:t>Mercury is the closest planet to the Sun and the smallest one in the </a:t>
            </a:r>
            <a:r>
              <a:rPr lang="en-US" sz="2800" dirty="0" err="1">
                <a:ln>
                  <a:solidFill>
                    <a:srgbClr val="9BBB59">
                      <a:lumMod val="50000"/>
                    </a:srgbClr>
                  </a:solidFill>
                </a:ln>
                <a:solidFill>
                  <a:srgbClr val="996633"/>
                </a:solidFill>
                <a:latin typeface="Amatic SC" pitchFamily="2" charset="0"/>
              </a:rPr>
              <a:t>Sollar</a:t>
            </a:r>
            <a:r>
              <a:rPr lang="en-US" sz="2800" dirty="0">
                <a:ln>
                  <a:solidFill>
                    <a:srgbClr val="9BBB59">
                      <a:lumMod val="50000"/>
                    </a:srgbClr>
                  </a:solidFill>
                </a:ln>
                <a:solidFill>
                  <a:srgbClr val="996633"/>
                </a:solidFill>
                <a:latin typeface="Amatic SC" pitchFamily="2" charset="0"/>
              </a:rPr>
              <a:t> System, it’s only a bit larger than Moon. Mercury is the closest planet to the Sun and the smallest one in the </a:t>
            </a:r>
            <a:r>
              <a:rPr lang="en-US" sz="2800" dirty="0" err="1">
                <a:ln>
                  <a:solidFill>
                    <a:srgbClr val="9BBB59">
                      <a:lumMod val="50000"/>
                    </a:srgbClr>
                  </a:solidFill>
                </a:ln>
                <a:solidFill>
                  <a:srgbClr val="996633"/>
                </a:solidFill>
                <a:latin typeface="Amatic SC" pitchFamily="2" charset="0"/>
              </a:rPr>
              <a:t>Sollar</a:t>
            </a:r>
            <a:r>
              <a:rPr lang="en-US" sz="2800" dirty="0">
                <a:ln>
                  <a:solidFill>
                    <a:srgbClr val="9BBB59">
                      <a:lumMod val="50000"/>
                    </a:srgbClr>
                  </a:solidFill>
                </a:ln>
                <a:solidFill>
                  <a:srgbClr val="996633"/>
                </a:solidFill>
                <a:latin typeface="Amatic SC" pitchFamily="2" charset="0"/>
              </a:rPr>
              <a:t> System, it’s only a bit larger than Moon</a:t>
            </a:r>
            <a:endParaRPr lang="en-US" sz="2800" dirty="0">
              <a:ln>
                <a:solidFill>
                  <a:srgbClr val="9BBB59">
                    <a:lumMod val="50000"/>
                  </a:srgbClr>
                </a:solidFill>
              </a:ln>
              <a:solidFill>
                <a:srgbClr val="996633"/>
              </a:solidFill>
              <a:latin typeface="Amatic SC" pitchFamily="2" charset="0"/>
            </a:endParaRPr>
          </a:p>
        </p:txBody>
      </p:sp>
      <p:pic>
        <p:nvPicPr>
          <p:cNvPr id="45" name="Picture 4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21896" y="323044"/>
            <a:ext cx="1390464" cy="1853952"/>
          </a:xfrm>
          <a:prstGeom prst="rect">
            <a:avLst/>
          </a:prstGeom>
        </p:spPr>
      </p:pic>
      <p:pic>
        <p:nvPicPr>
          <p:cNvPr id="48" name="Picture 4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00250" y="0"/>
            <a:ext cx="1707654" cy="1707654"/>
          </a:xfrm>
          <a:prstGeom prst="rect">
            <a:avLst/>
          </a:prstGeom>
        </p:spPr>
      </p:pic>
    </p:spTree>
    <p:extLst>
      <p:ext uri="{BB962C8B-B14F-4D97-AF65-F5344CB8AC3E}">
        <p14:creationId xmlns:p14="http://schemas.microsoft.com/office/powerpoint/2010/main" val="3316940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nodeType="afterEffect">
                                  <p:stCondLst>
                                    <p:cond delay="0"/>
                                  </p:stCondLst>
                                  <p:childTnLst>
                                    <p:set>
                                      <p:cBhvr>
                                        <p:cTn id="11" dur="1" fill="hold">
                                          <p:stCondLst>
                                            <p:cond delay="0"/>
                                          </p:stCondLst>
                                        </p:cTn>
                                        <p:tgtEl>
                                          <p:spTgt spid="48"/>
                                        </p:tgtEl>
                                        <p:attrNameLst>
                                          <p:attrName>style.visibility</p:attrName>
                                        </p:attrNameLst>
                                      </p:cBhvr>
                                      <p:to>
                                        <p:strVal val="visible"/>
                                      </p:to>
                                    </p:set>
                                    <p:anim calcmode="lin" valueType="num">
                                      <p:cBhvr additive="base">
                                        <p:cTn id="12" dur="500" fill="hold"/>
                                        <p:tgtEl>
                                          <p:spTgt spid="48"/>
                                        </p:tgtEl>
                                        <p:attrNameLst>
                                          <p:attrName>ppt_x</p:attrName>
                                        </p:attrNameLst>
                                      </p:cBhvr>
                                      <p:tavLst>
                                        <p:tav tm="0">
                                          <p:val>
                                            <p:strVal val="0-#ppt_w/2"/>
                                          </p:val>
                                        </p:tav>
                                        <p:tav tm="100000">
                                          <p:val>
                                            <p:strVal val="#ppt_x"/>
                                          </p:val>
                                        </p:tav>
                                      </p:tavLst>
                                    </p:anim>
                                    <p:anim calcmode="lin" valueType="num">
                                      <p:cBhvr additive="base">
                                        <p:cTn id="13" dur="500" fill="hold"/>
                                        <p:tgtEl>
                                          <p:spTgt spid="48"/>
                                        </p:tgtEl>
                                        <p:attrNameLst>
                                          <p:attrName>ppt_y</p:attrName>
                                        </p:attrNameLst>
                                      </p:cBhvr>
                                      <p:tavLst>
                                        <p:tav tm="0">
                                          <p:val>
                                            <p:strVal val="#ppt_y"/>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47"/>
                                        </p:tgtEl>
                                        <p:attrNameLst>
                                          <p:attrName>style.visibility</p:attrName>
                                        </p:attrNameLst>
                                      </p:cBhvr>
                                      <p:to>
                                        <p:strVal val="visible"/>
                                      </p:to>
                                    </p:set>
                                    <p:anim calcmode="lin" valueType="num">
                                      <p:cBhvr additive="base">
                                        <p:cTn id="16" dur="500" fill="hold"/>
                                        <p:tgtEl>
                                          <p:spTgt spid="47"/>
                                        </p:tgtEl>
                                        <p:attrNameLst>
                                          <p:attrName>ppt_x</p:attrName>
                                        </p:attrNameLst>
                                      </p:cBhvr>
                                      <p:tavLst>
                                        <p:tav tm="0">
                                          <p:val>
                                            <p:strVal val="0-#ppt_w/2"/>
                                          </p:val>
                                        </p:tav>
                                        <p:tav tm="100000">
                                          <p:val>
                                            <p:strVal val="#ppt_x"/>
                                          </p:val>
                                        </p:tav>
                                      </p:tavLst>
                                    </p:anim>
                                    <p:anim calcmode="lin" valueType="num">
                                      <p:cBhvr additive="base">
                                        <p:cTn id="17" dur="500" fill="hold"/>
                                        <p:tgtEl>
                                          <p:spTgt spid="47"/>
                                        </p:tgtEl>
                                        <p:attrNameLst>
                                          <p:attrName>ppt_y</p:attrName>
                                        </p:attrNameLst>
                                      </p:cBhvr>
                                      <p:tavLst>
                                        <p:tav tm="0">
                                          <p:val>
                                            <p:strVal val="#ppt_y"/>
                                          </p:val>
                                        </p:tav>
                                        <p:tav tm="100000">
                                          <p:val>
                                            <p:strVal val="#ppt_y"/>
                                          </p:val>
                                        </p:tav>
                                      </p:tavLst>
                                    </p:anim>
                                  </p:childTnLst>
                                </p:cTn>
                              </p:par>
                              <p:par>
                                <p:cTn id="18" presetID="2" presetClass="entr" presetSubtype="8" fill="hold" grpId="0" nodeType="withEffect">
                                  <p:stCondLst>
                                    <p:cond delay="0"/>
                                  </p:stCondLst>
                                  <p:childTnLst>
                                    <p:set>
                                      <p:cBhvr>
                                        <p:cTn id="19" dur="1" fill="hold">
                                          <p:stCondLst>
                                            <p:cond delay="0"/>
                                          </p:stCondLst>
                                        </p:cTn>
                                        <p:tgtEl>
                                          <p:spTgt spid="35"/>
                                        </p:tgtEl>
                                        <p:attrNameLst>
                                          <p:attrName>style.visibility</p:attrName>
                                        </p:attrNameLst>
                                      </p:cBhvr>
                                      <p:to>
                                        <p:strVal val="visible"/>
                                      </p:to>
                                    </p:set>
                                    <p:anim calcmode="lin" valueType="num">
                                      <p:cBhvr additive="base">
                                        <p:cTn id="20" dur="500" fill="hold"/>
                                        <p:tgtEl>
                                          <p:spTgt spid="35"/>
                                        </p:tgtEl>
                                        <p:attrNameLst>
                                          <p:attrName>ppt_x</p:attrName>
                                        </p:attrNameLst>
                                      </p:cBhvr>
                                      <p:tavLst>
                                        <p:tav tm="0">
                                          <p:val>
                                            <p:strVal val="0-#ppt_w/2"/>
                                          </p:val>
                                        </p:tav>
                                        <p:tav tm="100000">
                                          <p:val>
                                            <p:strVal val="#ppt_x"/>
                                          </p:val>
                                        </p:tav>
                                      </p:tavLst>
                                    </p:anim>
                                    <p:anim calcmode="lin" valueType="num">
                                      <p:cBhvr additive="base">
                                        <p:cTn id="21" dur="500" fill="hold"/>
                                        <p:tgtEl>
                                          <p:spTgt spid="35"/>
                                        </p:tgtEl>
                                        <p:attrNameLst>
                                          <p:attrName>ppt_y</p:attrName>
                                        </p:attrNameLst>
                                      </p:cBhvr>
                                      <p:tavLst>
                                        <p:tav tm="0">
                                          <p:val>
                                            <p:strVal val="#ppt_y"/>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45"/>
                                        </p:tgtEl>
                                        <p:attrNameLst>
                                          <p:attrName>style.visibility</p:attrName>
                                        </p:attrNameLst>
                                      </p:cBhvr>
                                      <p:to>
                                        <p:strVal val="visible"/>
                                      </p:to>
                                    </p:set>
                                    <p:anim calcmode="lin" valueType="num">
                                      <p:cBhvr additive="base">
                                        <p:cTn id="24" dur="500" fill="hold"/>
                                        <p:tgtEl>
                                          <p:spTgt spid="45"/>
                                        </p:tgtEl>
                                        <p:attrNameLst>
                                          <p:attrName>ppt_x</p:attrName>
                                        </p:attrNameLst>
                                      </p:cBhvr>
                                      <p:tavLst>
                                        <p:tav tm="0">
                                          <p:val>
                                            <p:strVal val="0-#ppt_w/2"/>
                                          </p:val>
                                        </p:tav>
                                        <p:tav tm="100000">
                                          <p:val>
                                            <p:strVal val="#ppt_x"/>
                                          </p:val>
                                        </p:tav>
                                      </p:tavLst>
                                    </p:anim>
                                    <p:anim calcmode="lin" valueType="num">
                                      <p:cBhvr additive="base">
                                        <p:cTn id="25" dur="500" fill="hold"/>
                                        <p:tgtEl>
                                          <p:spTgt spid="45"/>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39"/>
                                        </p:tgtEl>
                                        <p:attrNameLst>
                                          <p:attrName>style.visibility</p:attrName>
                                        </p:attrNameLst>
                                      </p:cBhvr>
                                      <p:to>
                                        <p:strVal val="visible"/>
                                      </p:to>
                                    </p:set>
                                    <p:anim calcmode="lin" valueType="num">
                                      <p:cBhvr additive="base">
                                        <p:cTn id="28" dur="500" fill="hold"/>
                                        <p:tgtEl>
                                          <p:spTgt spid="39"/>
                                        </p:tgtEl>
                                        <p:attrNameLst>
                                          <p:attrName>ppt_x</p:attrName>
                                        </p:attrNameLst>
                                      </p:cBhvr>
                                      <p:tavLst>
                                        <p:tav tm="0">
                                          <p:val>
                                            <p:strVal val="0-#ppt_w/2"/>
                                          </p:val>
                                        </p:tav>
                                        <p:tav tm="100000">
                                          <p:val>
                                            <p:strVal val="#ppt_x"/>
                                          </p:val>
                                        </p:tav>
                                      </p:tavLst>
                                    </p:anim>
                                    <p:anim calcmode="lin" valueType="num">
                                      <p:cBhvr additive="base">
                                        <p:cTn id="29" dur="500" fill="hold"/>
                                        <p:tgtEl>
                                          <p:spTgt spid="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35" grpId="0"/>
      <p:bldP spid="3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1013609" y="0"/>
            <a:ext cx="8130391" cy="5143500"/>
            <a:chOff x="1013609" y="0"/>
            <a:chExt cx="8130391" cy="5143500"/>
          </a:xfrm>
        </p:grpSpPr>
        <p:grpSp>
          <p:nvGrpSpPr>
            <p:cNvPr id="21" name="Group 20"/>
            <p:cNvGrpSpPr/>
            <p:nvPr/>
          </p:nvGrpSpPr>
          <p:grpSpPr>
            <a:xfrm>
              <a:off x="7128000" y="0"/>
              <a:ext cx="2016000" cy="5143500"/>
              <a:chOff x="7128000" y="0"/>
              <a:chExt cx="2016000" cy="5143500"/>
            </a:xfrm>
          </p:grpSpPr>
          <p:pic>
            <p:nvPicPr>
              <p:cNvPr id="31" name="Picture 3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0"/>
                <a:ext cx="2016000" cy="2520000"/>
              </a:xfrm>
              <a:prstGeom prst="rect">
                <a:avLst/>
              </a:prstGeom>
            </p:spPr>
          </p:pic>
          <p:pic>
            <p:nvPicPr>
              <p:cNvPr id="32" name="Picture 3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2623500"/>
                <a:ext cx="2016000" cy="2520000"/>
              </a:xfrm>
              <a:prstGeom prst="rect">
                <a:avLst/>
              </a:prstGeom>
            </p:spPr>
          </p:pic>
        </p:grpSp>
        <p:grpSp>
          <p:nvGrpSpPr>
            <p:cNvPr id="22" name="Group 21"/>
            <p:cNvGrpSpPr/>
            <p:nvPr/>
          </p:nvGrpSpPr>
          <p:grpSpPr>
            <a:xfrm>
              <a:off x="5112000" y="0"/>
              <a:ext cx="2016000" cy="5143500"/>
              <a:chOff x="7128000" y="0"/>
              <a:chExt cx="2016000" cy="5143500"/>
            </a:xfrm>
          </p:grpSpPr>
          <p:pic>
            <p:nvPicPr>
              <p:cNvPr id="29" name="Picture 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0"/>
                <a:ext cx="2016000" cy="2520000"/>
              </a:xfrm>
              <a:prstGeom prst="rect">
                <a:avLst/>
              </a:prstGeom>
            </p:spPr>
          </p:pic>
          <p:pic>
            <p:nvPicPr>
              <p:cNvPr id="30" name="Picture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2623500"/>
                <a:ext cx="2016000" cy="2520000"/>
              </a:xfrm>
              <a:prstGeom prst="rect">
                <a:avLst/>
              </a:prstGeom>
            </p:spPr>
          </p:pic>
        </p:grpSp>
        <p:grpSp>
          <p:nvGrpSpPr>
            <p:cNvPr id="23" name="Group 22"/>
            <p:cNvGrpSpPr/>
            <p:nvPr/>
          </p:nvGrpSpPr>
          <p:grpSpPr>
            <a:xfrm>
              <a:off x="3096000" y="0"/>
              <a:ext cx="2016000" cy="5143500"/>
              <a:chOff x="7128000" y="0"/>
              <a:chExt cx="2016000" cy="5143500"/>
            </a:xfrm>
          </p:grpSpPr>
          <p:pic>
            <p:nvPicPr>
              <p:cNvPr id="27" name="Picture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0"/>
                <a:ext cx="2016000" cy="2520000"/>
              </a:xfrm>
              <a:prstGeom prst="rect">
                <a:avLst/>
              </a:prstGeom>
            </p:spPr>
          </p:pic>
          <p:pic>
            <p:nvPicPr>
              <p:cNvPr id="28" name="Picture 2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2623500"/>
                <a:ext cx="2016000" cy="2520000"/>
              </a:xfrm>
              <a:prstGeom prst="rect">
                <a:avLst/>
              </a:prstGeom>
            </p:spPr>
          </p:pic>
        </p:grpSp>
        <p:grpSp>
          <p:nvGrpSpPr>
            <p:cNvPr id="24" name="Group 23"/>
            <p:cNvGrpSpPr/>
            <p:nvPr/>
          </p:nvGrpSpPr>
          <p:grpSpPr>
            <a:xfrm>
              <a:off x="1013609" y="0"/>
              <a:ext cx="2016000" cy="5143500"/>
              <a:chOff x="7128000" y="0"/>
              <a:chExt cx="2016000" cy="5143500"/>
            </a:xfrm>
          </p:grpSpPr>
          <p:pic>
            <p:nvPicPr>
              <p:cNvPr id="25" name="Picture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0"/>
                <a:ext cx="2016000" cy="2520000"/>
              </a:xfrm>
              <a:prstGeom prst="rect">
                <a:avLst/>
              </a:prstGeom>
            </p:spPr>
          </p:pic>
          <p:pic>
            <p:nvPicPr>
              <p:cNvPr id="26" name="Picture 2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2623500"/>
                <a:ext cx="2016000" cy="2520000"/>
              </a:xfrm>
              <a:prstGeom prst="rect">
                <a:avLst/>
              </a:prstGeom>
            </p:spPr>
          </p:pic>
        </p:grpSp>
      </p:grpSp>
      <p:grpSp>
        <p:nvGrpSpPr>
          <p:cNvPr id="2" name="Group 1"/>
          <p:cNvGrpSpPr/>
          <p:nvPr/>
        </p:nvGrpSpPr>
        <p:grpSpPr>
          <a:xfrm>
            <a:off x="0" y="0"/>
            <a:ext cx="8964488" cy="5143500"/>
            <a:chOff x="0" y="0"/>
            <a:chExt cx="8964488" cy="5143500"/>
          </a:xfrm>
          <a:effectLst>
            <a:outerShdw blurRad="50800" dist="38100" algn="l" rotWithShape="0">
              <a:prstClr val="black">
                <a:alpha val="40000"/>
              </a:prstClr>
            </a:outerShdw>
          </a:effectLst>
        </p:grpSpPr>
        <p:sp>
          <p:nvSpPr>
            <p:cNvPr id="3" name="Round Same Side Corner Rectangle 2"/>
            <p:cNvSpPr/>
            <p:nvPr/>
          </p:nvSpPr>
          <p:spPr>
            <a:xfrm rot="5400000">
              <a:off x="1730494" y="-1730494"/>
              <a:ext cx="5143500" cy="8604488"/>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Freeform 3"/>
            <p:cNvSpPr/>
            <p:nvPr/>
          </p:nvSpPr>
          <p:spPr>
            <a:xfrm>
              <a:off x="8244488" y="581192"/>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5" name="Group 4"/>
          <p:cNvGrpSpPr/>
          <p:nvPr/>
        </p:nvGrpSpPr>
        <p:grpSpPr>
          <a:xfrm>
            <a:off x="0" y="0"/>
            <a:ext cx="8748464" cy="5143500"/>
            <a:chOff x="0" y="0"/>
            <a:chExt cx="8748464" cy="5143500"/>
          </a:xfrm>
          <a:effectLst>
            <a:outerShdw blurRad="50800" dist="38100" algn="l" rotWithShape="0">
              <a:prstClr val="black">
                <a:alpha val="40000"/>
              </a:prstClr>
            </a:outerShdw>
          </a:effectLst>
        </p:grpSpPr>
        <p:sp>
          <p:nvSpPr>
            <p:cNvPr id="6" name="Round Same Side Corner Rectangle 5"/>
            <p:cNvSpPr/>
            <p:nvPr/>
          </p:nvSpPr>
          <p:spPr>
            <a:xfrm rot="5400000">
              <a:off x="1622250" y="-1622250"/>
              <a:ext cx="5143500" cy="8388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Freeform 6"/>
            <p:cNvSpPr/>
            <p:nvPr/>
          </p:nvSpPr>
          <p:spPr>
            <a:xfrm>
              <a:off x="8028464" y="1250020"/>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8" name="Group 7"/>
          <p:cNvGrpSpPr/>
          <p:nvPr/>
        </p:nvGrpSpPr>
        <p:grpSpPr>
          <a:xfrm>
            <a:off x="-7093296" y="0"/>
            <a:ext cx="8532440" cy="5143500"/>
            <a:chOff x="0" y="0"/>
            <a:chExt cx="8532440" cy="5143500"/>
          </a:xfrm>
          <a:effectLst>
            <a:outerShdw blurRad="50800" dist="38100" algn="l" rotWithShape="0">
              <a:prstClr val="black">
                <a:alpha val="40000"/>
              </a:prstClr>
            </a:outerShdw>
          </a:effectLst>
        </p:grpSpPr>
        <p:sp>
          <p:nvSpPr>
            <p:cNvPr id="9" name="Round Same Side Corner Rectangle 8"/>
            <p:cNvSpPr/>
            <p:nvPr/>
          </p:nvSpPr>
          <p:spPr>
            <a:xfrm rot="5400000">
              <a:off x="1514250" y="-1514250"/>
              <a:ext cx="5143500" cy="8172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Freeform 9"/>
            <p:cNvSpPr/>
            <p:nvPr/>
          </p:nvSpPr>
          <p:spPr>
            <a:xfrm>
              <a:off x="7812440" y="1898012"/>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rgbClr val="DCB8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1" name="Group 10"/>
          <p:cNvGrpSpPr/>
          <p:nvPr/>
        </p:nvGrpSpPr>
        <p:grpSpPr>
          <a:xfrm>
            <a:off x="-7093296" y="0"/>
            <a:ext cx="8316416" cy="5143500"/>
            <a:chOff x="0" y="0"/>
            <a:chExt cx="8316416" cy="5143500"/>
          </a:xfrm>
          <a:effectLst>
            <a:outerShdw blurRad="50800" dist="38100" algn="l" rotWithShape="0">
              <a:prstClr val="black">
                <a:alpha val="40000"/>
              </a:prstClr>
            </a:outerShdw>
          </a:effectLst>
        </p:grpSpPr>
        <p:sp>
          <p:nvSpPr>
            <p:cNvPr id="12" name="Round Same Side Corner Rectangle 11"/>
            <p:cNvSpPr/>
            <p:nvPr/>
          </p:nvSpPr>
          <p:spPr>
            <a:xfrm rot="5400000">
              <a:off x="1406250" y="-1406250"/>
              <a:ext cx="5143500" cy="7956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Freeform 12"/>
            <p:cNvSpPr/>
            <p:nvPr/>
          </p:nvSpPr>
          <p:spPr>
            <a:xfrm>
              <a:off x="7596416" y="2546164"/>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4" name="Group 13"/>
          <p:cNvGrpSpPr/>
          <p:nvPr/>
        </p:nvGrpSpPr>
        <p:grpSpPr>
          <a:xfrm>
            <a:off x="-7093296" y="0"/>
            <a:ext cx="8100392" cy="5143500"/>
            <a:chOff x="0" y="0"/>
            <a:chExt cx="8100392" cy="5143500"/>
          </a:xfrm>
          <a:effectLst>
            <a:outerShdw blurRad="50800" dist="38100" algn="l" rotWithShape="0">
              <a:prstClr val="black">
                <a:alpha val="40000"/>
              </a:prstClr>
            </a:outerShdw>
          </a:effectLst>
        </p:grpSpPr>
        <p:sp>
          <p:nvSpPr>
            <p:cNvPr id="15" name="Round Same Side Corner Rectangle 14"/>
            <p:cNvSpPr/>
            <p:nvPr/>
          </p:nvSpPr>
          <p:spPr>
            <a:xfrm rot="5400000">
              <a:off x="1298250" y="-1298250"/>
              <a:ext cx="5143500" cy="7740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Freeform 15"/>
            <p:cNvSpPr/>
            <p:nvPr/>
          </p:nvSpPr>
          <p:spPr>
            <a:xfrm>
              <a:off x="7380392" y="3194236"/>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7" name="Group 16"/>
          <p:cNvGrpSpPr/>
          <p:nvPr/>
        </p:nvGrpSpPr>
        <p:grpSpPr>
          <a:xfrm>
            <a:off x="-7093296" y="0"/>
            <a:ext cx="7884368" cy="5143500"/>
            <a:chOff x="0" y="0"/>
            <a:chExt cx="7884368" cy="5143500"/>
          </a:xfrm>
          <a:effectLst>
            <a:outerShdw blurRad="50800" dist="38100" algn="l" rotWithShape="0">
              <a:prstClr val="black">
                <a:alpha val="40000"/>
              </a:prstClr>
            </a:outerShdw>
          </a:effectLst>
        </p:grpSpPr>
        <p:sp>
          <p:nvSpPr>
            <p:cNvPr id="18" name="Round Same Side Corner Rectangle 17"/>
            <p:cNvSpPr/>
            <p:nvPr/>
          </p:nvSpPr>
          <p:spPr>
            <a:xfrm rot="5400000">
              <a:off x="1190250" y="-1190250"/>
              <a:ext cx="5143500" cy="7524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Freeform 18"/>
            <p:cNvSpPr/>
            <p:nvPr/>
          </p:nvSpPr>
          <p:spPr>
            <a:xfrm>
              <a:off x="7164368" y="3842308"/>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58" name="Group 57"/>
          <p:cNvGrpSpPr/>
          <p:nvPr/>
        </p:nvGrpSpPr>
        <p:grpSpPr>
          <a:xfrm>
            <a:off x="1619672" y="0"/>
            <a:ext cx="1080120" cy="5143500"/>
            <a:chOff x="1619672" y="0"/>
            <a:chExt cx="1080120" cy="5143500"/>
          </a:xfrm>
        </p:grpSpPr>
        <p:cxnSp>
          <p:nvCxnSpPr>
            <p:cNvPr id="51" name="Straight Connector 50"/>
            <p:cNvCxnSpPr/>
            <p:nvPr/>
          </p:nvCxnSpPr>
          <p:spPr>
            <a:xfrm flipH="1">
              <a:off x="1619672" y="0"/>
              <a:ext cx="0" cy="5143500"/>
            </a:xfrm>
            <a:prstGeom prst="line">
              <a:avLst/>
            </a:prstGeom>
            <a:ln w="19050">
              <a:solidFill>
                <a:srgbClr val="CB9661"/>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1835696" y="0"/>
              <a:ext cx="0" cy="5143500"/>
            </a:xfrm>
            <a:prstGeom prst="line">
              <a:avLst/>
            </a:prstGeom>
            <a:ln w="19050">
              <a:solidFill>
                <a:schemeClr val="accent3"/>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2051720" y="0"/>
              <a:ext cx="0" cy="2880000"/>
            </a:xfrm>
            <a:prstGeom prst="line">
              <a:avLst/>
            </a:prstGeom>
            <a:ln w="19050">
              <a:solidFill>
                <a:srgbClr val="DCB894"/>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H="1">
              <a:off x="2267744" y="0"/>
              <a:ext cx="0" cy="2880000"/>
            </a:xfrm>
            <a:prstGeom prst="line">
              <a:avLst/>
            </a:prstGeom>
            <a:ln w="19050">
              <a:solidFill>
                <a:schemeClr val="accent3">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a:off x="2483768" y="0"/>
              <a:ext cx="0" cy="2880000"/>
            </a:xfrm>
            <a:prstGeom prst="line">
              <a:avLst/>
            </a:prstGeom>
            <a:ln w="19050">
              <a:solidFill>
                <a:schemeClr val="accent3">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a:off x="2699792" y="0"/>
              <a:ext cx="0" cy="2880000"/>
            </a:xfrm>
            <a:prstGeom prst="line">
              <a:avLst/>
            </a:prstGeom>
            <a:ln w="19050">
              <a:solidFill>
                <a:srgbClr val="DCB894"/>
              </a:solidFill>
              <a:prstDash val="sysDot"/>
            </a:ln>
          </p:spPr>
          <p:style>
            <a:lnRef idx="1">
              <a:schemeClr val="accent1"/>
            </a:lnRef>
            <a:fillRef idx="0">
              <a:schemeClr val="accent1"/>
            </a:fillRef>
            <a:effectRef idx="0">
              <a:schemeClr val="accent1"/>
            </a:effectRef>
            <a:fontRef idx="minor">
              <a:schemeClr val="tx1"/>
            </a:fontRef>
          </p:style>
        </p:cxnSp>
      </p:grpSp>
      <p:grpSp>
        <p:nvGrpSpPr>
          <p:cNvPr id="33" name="Group 32"/>
          <p:cNvGrpSpPr/>
          <p:nvPr/>
        </p:nvGrpSpPr>
        <p:grpSpPr>
          <a:xfrm>
            <a:off x="1961494" y="1707653"/>
            <a:ext cx="2592288" cy="2088233"/>
            <a:chOff x="467544" y="1779661"/>
            <a:chExt cx="2592288" cy="2088233"/>
          </a:xfrm>
        </p:grpSpPr>
        <p:grpSp>
          <p:nvGrpSpPr>
            <p:cNvPr id="34" name="Group 33"/>
            <p:cNvGrpSpPr/>
            <p:nvPr/>
          </p:nvGrpSpPr>
          <p:grpSpPr>
            <a:xfrm>
              <a:off x="467544" y="1779661"/>
              <a:ext cx="2592288" cy="2088233"/>
              <a:chOff x="1259632" y="1635645"/>
              <a:chExt cx="2592288" cy="2088233"/>
            </a:xfrm>
          </p:grpSpPr>
          <p:grpSp>
            <p:nvGrpSpPr>
              <p:cNvPr id="36" name="Group 35"/>
              <p:cNvGrpSpPr/>
              <p:nvPr/>
            </p:nvGrpSpPr>
            <p:grpSpPr>
              <a:xfrm>
                <a:off x="1259632" y="1635645"/>
                <a:ext cx="2592288" cy="1907423"/>
                <a:chOff x="1259632" y="1635645"/>
                <a:chExt cx="2592288" cy="1907423"/>
              </a:xfrm>
            </p:grpSpPr>
            <p:sp>
              <p:nvSpPr>
                <p:cNvPr id="38" name="Rectangle 37"/>
                <p:cNvSpPr/>
                <p:nvPr/>
              </p:nvSpPr>
              <p:spPr>
                <a:xfrm>
                  <a:off x="1367644" y="1761264"/>
                  <a:ext cx="2376264" cy="1656184"/>
                </a:xfrm>
                <a:prstGeom prst="rect">
                  <a:avLst/>
                </a:prstGeom>
                <a:solidFill>
                  <a:schemeClr val="bg1">
                    <a:lumMod val="9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 name="Rectangle 38"/>
                <p:cNvSpPr/>
                <p:nvPr/>
              </p:nvSpPr>
              <p:spPr>
                <a:xfrm>
                  <a:off x="1259632" y="1635645"/>
                  <a:ext cx="2592288" cy="1907423"/>
                </a:xfrm>
                <a:prstGeom prst="rect">
                  <a:avLst/>
                </a:prstGeom>
                <a:noFill/>
                <a:ln w="28575">
                  <a:solidFill>
                    <a:schemeClr val="accent3">
                      <a:lumMod val="50000"/>
                    </a:schemeClr>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37" name="Plaque 36"/>
              <p:cNvSpPr/>
              <p:nvPr/>
            </p:nvSpPr>
            <p:spPr>
              <a:xfrm>
                <a:off x="1691680" y="3151911"/>
                <a:ext cx="1728192" cy="571967"/>
              </a:xfrm>
              <a:prstGeom prst="plaque">
                <a:avLst/>
              </a:prstGeom>
              <a:solidFill>
                <a:schemeClr val="bg2">
                  <a:lumMod val="7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n>
                      <a:solidFill>
                        <a:srgbClr val="9BBB59">
                          <a:lumMod val="50000"/>
                        </a:srgbClr>
                      </a:solidFill>
                    </a:ln>
                    <a:solidFill>
                      <a:srgbClr val="9BBB59">
                        <a:lumMod val="50000"/>
                      </a:srgbClr>
                    </a:solidFill>
                    <a:latin typeface="Amatic SC" pitchFamily="2" charset="0"/>
                  </a:rPr>
                  <a:t>Your Name</a:t>
                </a:r>
                <a:endParaRPr lang="en-US" sz="2000" dirty="0">
                  <a:ln>
                    <a:solidFill>
                      <a:srgbClr val="9BBB59">
                        <a:lumMod val="50000"/>
                      </a:srgbClr>
                    </a:solidFill>
                  </a:ln>
                  <a:solidFill>
                    <a:srgbClr val="9BBB59">
                      <a:lumMod val="50000"/>
                    </a:srgbClr>
                  </a:solidFill>
                  <a:latin typeface="Amatic SC" pitchFamily="2" charset="0"/>
                </a:endParaRPr>
              </a:p>
            </p:txBody>
          </p:sp>
        </p:grpSp>
        <p:pic>
          <p:nvPicPr>
            <p:cNvPr id="35" name="Picture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5556" y="1905280"/>
              <a:ext cx="2376264" cy="1656184"/>
            </a:xfrm>
            <a:prstGeom prst="rect">
              <a:avLst/>
            </a:prstGeom>
          </p:spPr>
        </p:pic>
      </p:grpSp>
      <p:grpSp>
        <p:nvGrpSpPr>
          <p:cNvPr id="40" name="Group 39"/>
          <p:cNvGrpSpPr/>
          <p:nvPr/>
        </p:nvGrpSpPr>
        <p:grpSpPr>
          <a:xfrm>
            <a:off x="4751588" y="2199161"/>
            <a:ext cx="2592288" cy="2100781"/>
            <a:chOff x="3257638" y="2271169"/>
            <a:chExt cx="2592288" cy="2100781"/>
          </a:xfrm>
        </p:grpSpPr>
        <p:grpSp>
          <p:nvGrpSpPr>
            <p:cNvPr id="41" name="Group 40"/>
            <p:cNvGrpSpPr/>
            <p:nvPr/>
          </p:nvGrpSpPr>
          <p:grpSpPr>
            <a:xfrm>
              <a:off x="3257638" y="2271169"/>
              <a:ext cx="2592288" cy="2100781"/>
              <a:chOff x="4346296" y="2176495"/>
              <a:chExt cx="2592288" cy="2100781"/>
            </a:xfrm>
          </p:grpSpPr>
          <p:grpSp>
            <p:nvGrpSpPr>
              <p:cNvPr id="43" name="Group 42"/>
              <p:cNvGrpSpPr/>
              <p:nvPr/>
            </p:nvGrpSpPr>
            <p:grpSpPr>
              <a:xfrm>
                <a:off x="4346296" y="2176495"/>
                <a:ext cx="2592288" cy="1907423"/>
                <a:chOff x="4346296" y="2176495"/>
                <a:chExt cx="2592288" cy="1907423"/>
              </a:xfrm>
            </p:grpSpPr>
            <p:sp>
              <p:nvSpPr>
                <p:cNvPr id="45" name="Rectangle 44"/>
                <p:cNvSpPr/>
                <p:nvPr/>
              </p:nvSpPr>
              <p:spPr>
                <a:xfrm>
                  <a:off x="4454308" y="2302114"/>
                  <a:ext cx="2376264" cy="1656184"/>
                </a:xfrm>
                <a:prstGeom prst="rect">
                  <a:avLst/>
                </a:prstGeom>
                <a:solidFill>
                  <a:schemeClr val="bg1">
                    <a:lumMod val="9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6" name="Rectangle 45"/>
                <p:cNvSpPr/>
                <p:nvPr/>
              </p:nvSpPr>
              <p:spPr>
                <a:xfrm>
                  <a:off x="4346296" y="2176495"/>
                  <a:ext cx="2592288" cy="1907423"/>
                </a:xfrm>
                <a:prstGeom prst="rect">
                  <a:avLst/>
                </a:prstGeom>
                <a:noFill/>
                <a:ln w="28575">
                  <a:solidFill>
                    <a:schemeClr val="accent3">
                      <a:lumMod val="50000"/>
                    </a:schemeClr>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4" name="Plaque 43"/>
              <p:cNvSpPr/>
              <p:nvPr/>
            </p:nvSpPr>
            <p:spPr>
              <a:xfrm>
                <a:off x="4778344" y="3705309"/>
                <a:ext cx="1728192" cy="571967"/>
              </a:xfrm>
              <a:prstGeom prst="plaque">
                <a:avLst/>
              </a:prstGeom>
              <a:solidFill>
                <a:schemeClr val="bg2">
                  <a:lumMod val="7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n>
                      <a:solidFill>
                        <a:srgbClr val="9BBB59">
                          <a:lumMod val="50000"/>
                        </a:srgbClr>
                      </a:solidFill>
                    </a:ln>
                    <a:solidFill>
                      <a:srgbClr val="9BBB59">
                        <a:lumMod val="50000"/>
                      </a:srgbClr>
                    </a:solidFill>
                    <a:latin typeface="Amatic SC" pitchFamily="2" charset="0"/>
                  </a:rPr>
                  <a:t>Your Name</a:t>
                </a:r>
                <a:endParaRPr lang="en-US" sz="2000" dirty="0">
                  <a:ln>
                    <a:solidFill>
                      <a:srgbClr val="9BBB59">
                        <a:lumMod val="50000"/>
                      </a:srgbClr>
                    </a:solidFill>
                  </a:ln>
                  <a:solidFill>
                    <a:srgbClr val="9BBB59">
                      <a:lumMod val="50000"/>
                    </a:srgbClr>
                  </a:solidFill>
                  <a:latin typeface="Amatic SC" pitchFamily="2" charset="0"/>
                </a:endParaRPr>
              </a:p>
            </p:txBody>
          </p:sp>
        </p:grpSp>
        <p:pic>
          <p:nvPicPr>
            <p:cNvPr id="42" name="Picture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65650" y="2396789"/>
              <a:ext cx="2376264" cy="1656184"/>
            </a:xfrm>
            <a:prstGeom prst="rect">
              <a:avLst/>
            </a:prstGeom>
          </p:spPr>
        </p:pic>
      </p:grpSp>
      <p:sp>
        <p:nvSpPr>
          <p:cNvPr id="47" name="Rectangle 46"/>
          <p:cNvSpPr/>
          <p:nvPr/>
        </p:nvSpPr>
        <p:spPr>
          <a:xfrm>
            <a:off x="3683057" y="699542"/>
            <a:ext cx="2113079" cy="707886"/>
          </a:xfrm>
          <a:prstGeom prst="rect">
            <a:avLst/>
          </a:prstGeom>
        </p:spPr>
        <p:txBody>
          <a:bodyPr wrap="none">
            <a:spAutoFit/>
          </a:bodyPr>
          <a:lstStyle/>
          <a:p>
            <a:pPr algn="ctr"/>
            <a:r>
              <a:rPr lang="en-US" sz="4000" dirty="0">
                <a:solidFill>
                  <a:srgbClr val="9BBB59">
                    <a:lumMod val="50000"/>
                  </a:srgbClr>
                </a:solidFill>
                <a:effectLst>
                  <a:innerShdw blurRad="114300">
                    <a:prstClr val="black"/>
                  </a:innerShdw>
                </a:effectLst>
                <a:latin typeface="Magical Feather" pitchFamily="2" charset="0"/>
              </a:rPr>
              <a:t>Your team</a:t>
            </a:r>
            <a:endParaRPr lang="en-US" sz="4000" dirty="0">
              <a:solidFill>
                <a:srgbClr val="9BBB59">
                  <a:lumMod val="50000"/>
                </a:srgbClr>
              </a:solidFill>
              <a:effectLst>
                <a:innerShdw blurRad="114300">
                  <a:prstClr val="black"/>
                </a:innerShdw>
              </a:effectLst>
              <a:latin typeface="Magical Feather" pitchFamily="2" charset="0"/>
            </a:endParaRPr>
          </a:p>
        </p:txBody>
      </p:sp>
      <p:pic>
        <p:nvPicPr>
          <p:cNvPr id="48" name="Picture 47"/>
          <p:cNvPicPr>
            <a:picLocks noChangeAspect="1"/>
          </p:cNvPicPr>
          <p:nvPr/>
        </p:nvPicPr>
        <p:blipFill>
          <a:blip r:embed="rId4">
            <a:lum bright="-20000" contrast="40000"/>
            <a:extLst>
              <a:ext uri="{28A0092B-C50C-407E-A947-70E740481C1C}">
                <a14:useLocalDpi xmlns:a14="http://schemas.microsoft.com/office/drawing/2010/main" val="0"/>
              </a:ext>
            </a:extLst>
          </a:blip>
          <a:stretch>
            <a:fillRect/>
          </a:stretch>
        </p:blipFill>
        <p:spPr>
          <a:xfrm>
            <a:off x="6400132" y="2906164"/>
            <a:ext cx="2099504" cy="2099504"/>
          </a:xfrm>
          <a:prstGeom prst="rect">
            <a:avLst/>
          </a:prstGeom>
        </p:spPr>
      </p:pic>
      <p:grpSp>
        <p:nvGrpSpPr>
          <p:cNvPr id="62" name="Group 61"/>
          <p:cNvGrpSpPr/>
          <p:nvPr/>
        </p:nvGrpSpPr>
        <p:grpSpPr>
          <a:xfrm>
            <a:off x="6073836" y="-424736"/>
            <a:ext cx="2030235" cy="2039833"/>
            <a:chOff x="6073836" y="-424736"/>
            <a:chExt cx="2030235" cy="2039833"/>
          </a:xfrm>
        </p:grpSpPr>
        <p:pic>
          <p:nvPicPr>
            <p:cNvPr id="59" name="Picture 58"/>
            <p:cNvPicPr>
              <a:picLocks noChangeAspect="1"/>
            </p:cNvPicPr>
            <p:nvPr/>
          </p:nvPicPr>
          <p:blipFill>
            <a:blip r:embed="rId5"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rot="19428269">
              <a:off x="6707014" y="-424736"/>
              <a:ext cx="1397057" cy="1397057"/>
            </a:xfrm>
            <a:prstGeom prst="rect">
              <a:avLst/>
            </a:prstGeom>
          </p:spPr>
        </p:pic>
        <p:pic>
          <p:nvPicPr>
            <p:cNvPr id="60" name="Picture 59"/>
            <p:cNvPicPr>
              <a:picLocks noChangeAspect="1"/>
            </p:cNvPicPr>
            <p:nvPr/>
          </p:nvPicPr>
          <p:blipFill>
            <a:blip r:embed="rId5"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rot="19428269">
              <a:off x="6073836" y="-234756"/>
              <a:ext cx="1397057" cy="1397057"/>
            </a:xfrm>
            <a:prstGeom prst="rect">
              <a:avLst/>
            </a:prstGeom>
          </p:spPr>
        </p:pic>
        <p:pic>
          <p:nvPicPr>
            <p:cNvPr id="61" name="Picture 60"/>
            <p:cNvPicPr>
              <a:picLocks noChangeAspect="1"/>
            </p:cNvPicPr>
            <p:nvPr/>
          </p:nvPicPr>
          <p:blipFill>
            <a:blip r:embed="rId5"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rot="19428269">
              <a:off x="6461244" y="218040"/>
              <a:ext cx="1397057" cy="1397057"/>
            </a:xfrm>
            <a:prstGeom prst="rect">
              <a:avLst/>
            </a:prstGeom>
          </p:spPr>
        </p:pic>
      </p:grpSp>
    </p:spTree>
    <p:extLst>
      <p:ext uri="{BB962C8B-B14F-4D97-AF65-F5344CB8AC3E}">
        <p14:creationId xmlns:p14="http://schemas.microsoft.com/office/powerpoint/2010/main" val="735205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1" fill="hold" nodeType="afterEffect">
                                  <p:stCondLst>
                                    <p:cond delay="0"/>
                                  </p:stCondLst>
                                  <p:childTnLst>
                                    <p:set>
                                      <p:cBhvr>
                                        <p:cTn id="11" dur="1" fill="hold">
                                          <p:stCondLst>
                                            <p:cond delay="0"/>
                                          </p:stCondLst>
                                        </p:cTn>
                                        <p:tgtEl>
                                          <p:spTgt spid="62"/>
                                        </p:tgtEl>
                                        <p:attrNameLst>
                                          <p:attrName>style.visibility</p:attrName>
                                        </p:attrNameLst>
                                      </p:cBhvr>
                                      <p:to>
                                        <p:strVal val="visible"/>
                                      </p:to>
                                    </p:set>
                                    <p:anim calcmode="lin" valueType="num">
                                      <p:cBhvr additive="base">
                                        <p:cTn id="12" dur="500" fill="hold"/>
                                        <p:tgtEl>
                                          <p:spTgt spid="62"/>
                                        </p:tgtEl>
                                        <p:attrNameLst>
                                          <p:attrName>ppt_x</p:attrName>
                                        </p:attrNameLst>
                                      </p:cBhvr>
                                      <p:tavLst>
                                        <p:tav tm="0">
                                          <p:val>
                                            <p:strVal val="#ppt_x"/>
                                          </p:val>
                                        </p:tav>
                                        <p:tav tm="100000">
                                          <p:val>
                                            <p:strVal val="#ppt_x"/>
                                          </p:val>
                                        </p:tav>
                                      </p:tavLst>
                                    </p:anim>
                                    <p:anim calcmode="lin" valueType="num">
                                      <p:cBhvr additive="base">
                                        <p:cTn id="13" dur="500" fill="hold"/>
                                        <p:tgtEl>
                                          <p:spTgt spid="62"/>
                                        </p:tgtEl>
                                        <p:attrNameLst>
                                          <p:attrName>ppt_y</p:attrName>
                                        </p:attrNameLst>
                                      </p:cBhvr>
                                      <p:tavLst>
                                        <p:tav tm="0">
                                          <p:val>
                                            <p:strVal val="0-#ppt_h/2"/>
                                          </p:val>
                                        </p:tav>
                                        <p:tav tm="100000">
                                          <p:val>
                                            <p:strVal val="#ppt_y"/>
                                          </p:val>
                                        </p:tav>
                                      </p:tavLst>
                                    </p:anim>
                                  </p:childTnLst>
                                </p:cTn>
                              </p:par>
                              <p:par>
                                <p:cTn id="14" presetID="2" presetClass="entr" presetSubtype="1" fill="hold" grpId="0" nodeType="withEffect">
                                  <p:stCondLst>
                                    <p:cond delay="0"/>
                                  </p:stCondLst>
                                  <p:childTnLst>
                                    <p:set>
                                      <p:cBhvr>
                                        <p:cTn id="15" dur="1" fill="hold">
                                          <p:stCondLst>
                                            <p:cond delay="0"/>
                                          </p:stCondLst>
                                        </p:cTn>
                                        <p:tgtEl>
                                          <p:spTgt spid="47"/>
                                        </p:tgtEl>
                                        <p:attrNameLst>
                                          <p:attrName>style.visibility</p:attrName>
                                        </p:attrNameLst>
                                      </p:cBhvr>
                                      <p:to>
                                        <p:strVal val="visible"/>
                                      </p:to>
                                    </p:set>
                                    <p:anim calcmode="lin" valueType="num">
                                      <p:cBhvr additive="base">
                                        <p:cTn id="16" dur="500" fill="hold"/>
                                        <p:tgtEl>
                                          <p:spTgt spid="47"/>
                                        </p:tgtEl>
                                        <p:attrNameLst>
                                          <p:attrName>ppt_x</p:attrName>
                                        </p:attrNameLst>
                                      </p:cBhvr>
                                      <p:tavLst>
                                        <p:tav tm="0">
                                          <p:val>
                                            <p:strVal val="#ppt_x"/>
                                          </p:val>
                                        </p:tav>
                                        <p:tav tm="100000">
                                          <p:val>
                                            <p:strVal val="#ppt_x"/>
                                          </p:val>
                                        </p:tav>
                                      </p:tavLst>
                                    </p:anim>
                                    <p:anim calcmode="lin" valueType="num">
                                      <p:cBhvr additive="base">
                                        <p:cTn id="17" dur="500" fill="hold"/>
                                        <p:tgtEl>
                                          <p:spTgt spid="47"/>
                                        </p:tgtEl>
                                        <p:attrNameLst>
                                          <p:attrName>ppt_y</p:attrName>
                                        </p:attrNameLst>
                                      </p:cBhvr>
                                      <p:tavLst>
                                        <p:tav tm="0">
                                          <p:val>
                                            <p:strVal val="0-#ppt_h/2"/>
                                          </p:val>
                                        </p:tav>
                                        <p:tav tm="100000">
                                          <p:val>
                                            <p:strVal val="#ppt_y"/>
                                          </p:val>
                                        </p:tav>
                                      </p:tavLst>
                                    </p:anim>
                                  </p:childTnLst>
                                </p:cTn>
                              </p:par>
                              <p:par>
                                <p:cTn id="18" presetID="2" presetClass="entr" presetSubtype="1" fill="hold" nodeType="withEffect">
                                  <p:stCondLst>
                                    <p:cond delay="0"/>
                                  </p:stCondLst>
                                  <p:childTnLst>
                                    <p:set>
                                      <p:cBhvr>
                                        <p:cTn id="19" dur="1" fill="hold">
                                          <p:stCondLst>
                                            <p:cond delay="0"/>
                                          </p:stCondLst>
                                        </p:cTn>
                                        <p:tgtEl>
                                          <p:spTgt spid="33"/>
                                        </p:tgtEl>
                                        <p:attrNameLst>
                                          <p:attrName>style.visibility</p:attrName>
                                        </p:attrNameLst>
                                      </p:cBhvr>
                                      <p:to>
                                        <p:strVal val="visible"/>
                                      </p:to>
                                    </p:set>
                                    <p:anim calcmode="lin" valueType="num">
                                      <p:cBhvr additive="base">
                                        <p:cTn id="20" dur="500" fill="hold"/>
                                        <p:tgtEl>
                                          <p:spTgt spid="33"/>
                                        </p:tgtEl>
                                        <p:attrNameLst>
                                          <p:attrName>ppt_x</p:attrName>
                                        </p:attrNameLst>
                                      </p:cBhvr>
                                      <p:tavLst>
                                        <p:tav tm="0">
                                          <p:val>
                                            <p:strVal val="#ppt_x"/>
                                          </p:val>
                                        </p:tav>
                                        <p:tav tm="100000">
                                          <p:val>
                                            <p:strVal val="#ppt_x"/>
                                          </p:val>
                                        </p:tav>
                                      </p:tavLst>
                                    </p:anim>
                                    <p:anim calcmode="lin" valueType="num">
                                      <p:cBhvr additive="base">
                                        <p:cTn id="21" dur="500" fill="hold"/>
                                        <p:tgtEl>
                                          <p:spTgt spid="33"/>
                                        </p:tgtEl>
                                        <p:attrNameLst>
                                          <p:attrName>ppt_y</p:attrName>
                                        </p:attrNameLst>
                                      </p:cBhvr>
                                      <p:tavLst>
                                        <p:tav tm="0">
                                          <p:val>
                                            <p:strVal val="0-#ppt_h/2"/>
                                          </p:val>
                                        </p:tav>
                                        <p:tav tm="100000">
                                          <p:val>
                                            <p:strVal val="#ppt_y"/>
                                          </p:val>
                                        </p:tav>
                                      </p:tavLst>
                                    </p:anim>
                                  </p:childTnLst>
                                </p:cTn>
                              </p:par>
                              <p:par>
                                <p:cTn id="22" presetID="2" presetClass="entr" presetSubtype="1" fill="hold" nodeType="withEffect">
                                  <p:stCondLst>
                                    <p:cond delay="0"/>
                                  </p:stCondLst>
                                  <p:childTnLst>
                                    <p:set>
                                      <p:cBhvr>
                                        <p:cTn id="23" dur="1" fill="hold">
                                          <p:stCondLst>
                                            <p:cond delay="0"/>
                                          </p:stCondLst>
                                        </p:cTn>
                                        <p:tgtEl>
                                          <p:spTgt spid="58"/>
                                        </p:tgtEl>
                                        <p:attrNameLst>
                                          <p:attrName>style.visibility</p:attrName>
                                        </p:attrNameLst>
                                      </p:cBhvr>
                                      <p:to>
                                        <p:strVal val="visible"/>
                                      </p:to>
                                    </p:set>
                                    <p:anim calcmode="lin" valueType="num">
                                      <p:cBhvr additive="base">
                                        <p:cTn id="24" dur="500" fill="hold"/>
                                        <p:tgtEl>
                                          <p:spTgt spid="58"/>
                                        </p:tgtEl>
                                        <p:attrNameLst>
                                          <p:attrName>ppt_x</p:attrName>
                                        </p:attrNameLst>
                                      </p:cBhvr>
                                      <p:tavLst>
                                        <p:tav tm="0">
                                          <p:val>
                                            <p:strVal val="#ppt_x"/>
                                          </p:val>
                                        </p:tav>
                                        <p:tav tm="100000">
                                          <p:val>
                                            <p:strVal val="#ppt_x"/>
                                          </p:val>
                                        </p:tav>
                                      </p:tavLst>
                                    </p:anim>
                                    <p:anim calcmode="lin" valueType="num">
                                      <p:cBhvr additive="base">
                                        <p:cTn id="25" dur="500" fill="hold"/>
                                        <p:tgtEl>
                                          <p:spTgt spid="58"/>
                                        </p:tgtEl>
                                        <p:attrNameLst>
                                          <p:attrName>ppt_y</p:attrName>
                                        </p:attrNameLst>
                                      </p:cBhvr>
                                      <p:tavLst>
                                        <p:tav tm="0">
                                          <p:val>
                                            <p:strVal val="0-#ppt_h/2"/>
                                          </p:val>
                                        </p:tav>
                                        <p:tav tm="100000">
                                          <p:val>
                                            <p:strVal val="#ppt_y"/>
                                          </p:val>
                                        </p:tav>
                                      </p:tavLst>
                                    </p:anim>
                                  </p:childTnLst>
                                </p:cTn>
                              </p:par>
                              <p:par>
                                <p:cTn id="26" presetID="2" presetClass="entr" presetSubtype="1" fill="hold" nodeType="withEffect">
                                  <p:stCondLst>
                                    <p:cond delay="0"/>
                                  </p:stCondLst>
                                  <p:childTnLst>
                                    <p:set>
                                      <p:cBhvr>
                                        <p:cTn id="27" dur="1" fill="hold">
                                          <p:stCondLst>
                                            <p:cond delay="0"/>
                                          </p:stCondLst>
                                        </p:cTn>
                                        <p:tgtEl>
                                          <p:spTgt spid="40"/>
                                        </p:tgtEl>
                                        <p:attrNameLst>
                                          <p:attrName>style.visibility</p:attrName>
                                        </p:attrNameLst>
                                      </p:cBhvr>
                                      <p:to>
                                        <p:strVal val="visible"/>
                                      </p:to>
                                    </p:set>
                                    <p:anim calcmode="lin" valueType="num">
                                      <p:cBhvr additive="base">
                                        <p:cTn id="28" dur="500" fill="hold"/>
                                        <p:tgtEl>
                                          <p:spTgt spid="40"/>
                                        </p:tgtEl>
                                        <p:attrNameLst>
                                          <p:attrName>ppt_x</p:attrName>
                                        </p:attrNameLst>
                                      </p:cBhvr>
                                      <p:tavLst>
                                        <p:tav tm="0">
                                          <p:val>
                                            <p:strVal val="#ppt_x"/>
                                          </p:val>
                                        </p:tav>
                                        <p:tav tm="100000">
                                          <p:val>
                                            <p:strVal val="#ppt_x"/>
                                          </p:val>
                                        </p:tav>
                                      </p:tavLst>
                                    </p:anim>
                                    <p:anim calcmode="lin" valueType="num">
                                      <p:cBhvr additive="base">
                                        <p:cTn id="29" dur="500" fill="hold"/>
                                        <p:tgtEl>
                                          <p:spTgt spid="40"/>
                                        </p:tgtEl>
                                        <p:attrNameLst>
                                          <p:attrName>ppt_y</p:attrName>
                                        </p:attrNameLst>
                                      </p:cBhvr>
                                      <p:tavLst>
                                        <p:tav tm="0">
                                          <p:val>
                                            <p:strVal val="0-#ppt_h/2"/>
                                          </p:val>
                                        </p:tav>
                                        <p:tav tm="100000">
                                          <p:val>
                                            <p:strVal val="#ppt_y"/>
                                          </p:val>
                                        </p:tav>
                                      </p:tavLst>
                                    </p:anim>
                                  </p:childTnLst>
                                </p:cTn>
                              </p:par>
                              <p:par>
                                <p:cTn id="30" presetID="2" presetClass="entr" presetSubtype="1" fill="hold" nodeType="withEffect">
                                  <p:stCondLst>
                                    <p:cond delay="0"/>
                                  </p:stCondLst>
                                  <p:childTnLst>
                                    <p:set>
                                      <p:cBhvr>
                                        <p:cTn id="31" dur="1" fill="hold">
                                          <p:stCondLst>
                                            <p:cond delay="0"/>
                                          </p:stCondLst>
                                        </p:cTn>
                                        <p:tgtEl>
                                          <p:spTgt spid="48"/>
                                        </p:tgtEl>
                                        <p:attrNameLst>
                                          <p:attrName>style.visibility</p:attrName>
                                        </p:attrNameLst>
                                      </p:cBhvr>
                                      <p:to>
                                        <p:strVal val="visible"/>
                                      </p:to>
                                    </p:set>
                                    <p:anim calcmode="lin" valueType="num">
                                      <p:cBhvr additive="base">
                                        <p:cTn id="32" dur="500" fill="hold"/>
                                        <p:tgtEl>
                                          <p:spTgt spid="48"/>
                                        </p:tgtEl>
                                        <p:attrNameLst>
                                          <p:attrName>ppt_x</p:attrName>
                                        </p:attrNameLst>
                                      </p:cBhvr>
                                      <p:tavLst>
                                        <p:tav tm="0">
                                          <p:val>
                                            <p:strVal val="#ppt_x"/>
                                          </p:val>
                                        </p:tav>
                                        <p:tav tm="100000">
                                          <p:val>
                                            <p:strVal val="#ppt_x"/>
                                          </p:val>
                                        </p:tav>
                                      </p:tavLst>
                                    </p:anim>
                                    <p:anim calcmode="lin" valueType="num">
                                      <p:cBhvr additive="base">
                                        <p:cTn id="33" dur="500" fill="hold"/>
                                        <p:tgtEl>
                                          <p:spTgt spid="4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1013609" y="0"/>
            <a:ext cx="8130391" cy="5143500"/>
            <a:chOff x="1013609" y="0"/>
            <a:chExt cx="8130391" cy="5143500"/>
          </a:xfrm>
        </p:grpSpPr>
        <p:grpSp>
          <p:nvGrpSpPr>
            <p:cNvPr id="21" name="Group 20"/>
            <p:cNvGrpSpPr/>
            <p:nvPr/>
          </p:nvGrpSpPr>
          <p:grpSpPr>
            <a:xfrm>
              <a:off x="7128000" y="0"/>
              <a:ext cx="2016000" cy="5143500"/>
              <a:chOff x="7128000" y="0"/>
              <a:chExt cx="2016000" cy="5143500"/>
            </a:xfrm>
          </p:grpSpPr>
          <p:pic>
            <p:nvPicPr>
              <p:cNvPr id="31" name="Picture 3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0"/>
                <a:ext cx="2016000" cy="2520000"/>
              </a:xfrm>
              <a:prstGeom prst="rect">
                <a:avLst/>
              </a:prstGeom>
            </p:spPr>
          </p:pic>
          <p:pic>
            <p:nvPicPr>
              <p:cNvPr id="32" name="Picture 3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2623500"/>
                <a:ext cx="2016000" cy="2520000"/>
              </a:xfrm>
              <a:prstGeom prst="rect">
                <a:avLst/>
              </a:prstGeom>
            </p:spPr>
          </p:pic>
        </p:grpSp>
        <p:grpSp>
          <p:nvGrpSpPr>
            <p:cNvPr id="22" name="Group 21"/>
            <p:cNvGrpSpPr/>
            <p:nvPr/>
          </p:nvGrpSpPr>
          <p:grpSpPr>
            <a:xfrm>
              <a:off x="5112000" y="0"/>
              <a:ext cx="2016000" cy="5143500"/>
              <a:chOff x="7128000" y="0"/>
              <a:chExt cx="2016000" cy="5143500"/>
            </a:xfrm>
          </p:grpSpPr>
          <p:pic>
            <p:nvPicPr>
              <p:cNvPr id="29" name="Picture 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0"/>
                <a:ext cx="2016000" cy="2520000"/>
              </a:xfrm>
              <a:prstGeom prst="rect">
                <a:avLst/>
              </a:prstGeom>
            </p:spPr>
          </p:pic>
          <p:pic>
            <p:nvPicPr>
              <p:cNvPr id="30" name="Picture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2623500"/>
                <a:ext cx="2016000" cy="2520000"/>
              </a:xfrm>
              <a:prstGeom prst="rect">
                <a:avLst/>
              </a:prstGeom>
            </p:spPr>
          </p:pic>
        </p:grpSp>
        <p:grpSp>
          <p:nvGrpSpPr>
            <p:cNvPr id="23" name="Group 22"/>
            <p:cNvGrpSpPr/>
            <p:nvPr/>
          </p:nvGrpSpPr>
          <p:grpSpPr>
            <a:xfrm>
              <a:off x="3096000" y="0"/>
              <a:ext cx="2016000" cy="5143500"/>
              <a:chOff x="7128000" y="0"/>
              <a:chExt cx="2016000" cy="5143500"/>
            </a:xfrm>
          </p:grpSpPr>
          <p:pic>
            <p:nvPicPr>
              <p:cNvPr id="27" name="Picture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0"/>
                <a:ext cx="2016000" cy="2520000"/>
              </a:xfrm>
              <a:prstGeom prst="rect">
                <a:avLst/>
              </a:prstGeom>
            </p:spPr>
          </p:pic>
          <p:pic>
            <p:nvPicPr>
              <p:cNvPr id="28" name="Picture 2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2623500"/>
                <a:ext cx="2016000" cy="2520000"/>
              </a:xfrm>
              <a:prstGeom prst="rect">
                <a:avLst/>
              </a:prstGeom>
            </p:spPr>
          </p:pic>
        </p:grpSp>
        <p:grpSp>
          <p:nvGrpSpPr>
            <p:cNvPr id="24" name="Group 23"/>
            <p:cNvGrpSpPr/>
            <p:nvPr/>
          </p:nvGrpSpPr>
          <p:grpSpPr>
            <a:xfrm>
              <a:off x="1013609" y="0"/>
              <a:ext cx="2016000" cy="5143500"/>
              <a:chOff x="7128000" y="0"/>
              <a:chExt cx="2016000" cy="5143500"/>
            </a:xfrm>
          </p:grpSpPr>
          <p:pic>
            <p:nvPicPr>
              <p:cNvPr id="25" name="Picture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0"/>
                <a:ext cx="2016000" cy="2520000"/>
              </a:xfrm>
              <a:prstGeom prst="rect">
                <a:avLst/>
              </a:prstGeom>
            </p:spPr>
          </p:pic>
          <p:pic>
            <p:nvPicPr>
              <p:cNvPr id="26" name="Picture 2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2623500"/>
                <a:ext cx="2016000" cy="2520000"/>
              </a:xfrm>
              <a:prstGeom prst="rect">
                <a:avLst/>
              </a:prstGeom>
            </p:spPr>
          </p:pic>
        </p:grpSp>
      </p:grpSp>
      <p:grpSp>
        <p:nvGrpSpPr>
          <p:cNvPr id="2" name="Group 1"/>
          <p:cNvGrpSpPr/>
          <p:nvPr/>
        </p:nvGrpSpPr>
        <p:grpSpPr>
          <a:xfrm>
            <a:off x="0" y="0"/>
            <a:ext cx="8964488" cy="5143500"/>
            <a:chOff x="0" y="0"/>
            <a:chExt cx="8964488" cy="5143500"/>
          </a:xfrm>
          <a:effectLst>
            <a:outerShdw blurRad="50800" dist="38100" algn="l" rotWithShape="0">
              <a:prstClr val="black">
                <a:alpha val="40000"/>
              </a:prstClr>
            </a:outerShdw>
          </a:effectLst>
        </p:grpSpPr>
        <p:sp>
          <p:nvSpPr>
            <p:cNvPr id="3" name="Round Same Side Corner Rectangle 2"/>
            <p:cNvSpPr/>
            <p:nvPr/>
          </p:nvSpPr>
          <p:spPr>
            <a:xfrm rot="5400000">
              <a:off x="1730494" y="-1730494"/>
              <a:ext cx="5143500" cy="8604488"/>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Freeform 3"/>
            <p:cNvSpPr/>
            <p:nvPr/>
          </p:nvSpPr>
          <p:spPr>
            <a:xfrm>
              <a:off x="8244488" y="581192"/>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5" name="Group 4"/>
          <p:cNvGrpSpPr/>
          <p:nvPr/>
        </p:nvGrpSpPr>
        <p:grpSpPr>
          <a:xfrm>
            <a:off x="0" y="0"/>
            <a:ext cx="8748464" cy="5143500"/>
            <a:chOff x="0" y="0"/>
            <a:chExt cx="8748464" cy="5143500"/>
          </a:xfrm>
          <a:effectLst>
            <a:outerShdw blurRad="50800" dist="38100" algn="l" rotWithShape="0">
              <a:prstClr val="black">
                <a:alpha val="40000"/>
              </a:prstClr>
            </a:outerShdw>
          </a:effectLst>
        </p:grpSpPr>
        <p:sp>
          <p:nvSpPr>
            <p:cNvPr id="6" name="Round Same Side Corner Rectangle 5"/>
            <p:cNvSpPr/>
            <p:nvPr/>
          </p:nvSpPr>
          <p:spPr>
            <a:xfrm rot="5400000">
              <a:off x="1622250" y="-1622250"/>
              <a:ext cx="5143500" cy="8388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Freeform 6"/>
            <p:cNvSpPr/>
            <p:nvPr/>
          </p:nvSpPr>
          <p:spPr>
            <a:xfrm>
              <a:off x="8028464" y="1250020"/>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8" name="Group 7"/>
          <p:cNvGrpSpPr/>
          <p:nvPr/>
        </p:nvGrpSpPr>
        <p:grpSpPr>
          <a:xfrm>
            <a:off x="0" y="0"/>
            <a:ext cx="8532440" cy="5143500"/>
            <a:chOff x="0" y="0"/>
            <a:chExt cx="8532440" cy="5143500"/>
          </a:xfrm>
          <a:effectLst>
            <a:outerShdw blurRad="50800" dist="38100" algn="l" rotWithShape="0">
              <a:prstClr val="black">
                <a:alpha val="40000"/>
              </a:prstClr>
            </a:outerShdw>
          </a:effectLst>
        </p:grpSpPr>
        <p:sp>
          <p:nvSpPr>
            <p:cNvPr id="9" name="Round Same Side Corner Rectangle 8"/>
            <p:cNvSpPr/>
            <p:nvPr/>
          </p:nvSpPr>
          <p:spPr>
            <a:xfrm rot="5400000">
              <a:off x="1514250" y="-1514250"/>
              <a:ext cx="5143500" cy="8172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Freeform 9"/>
            <p:cNvSpPr/>
            <p:nvPr/>
          </p:nvSpPr>
          <p:spPr>
            <a:xfrm>
              <a:off x="7812440" y="1898012"/>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rgbClr val="DCB8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1" name="Group 10"/>
          <p:cNvGrpSpPr/>
          <p:nvPr/>
        </p:nvGrpSpPr>
        <p:grpSpPr>
          <a:xfrm>
            <a:off x="-7093296" y="0"/>
            <a:ext cx="8316416" cy="5143500"/>
            <a:chOff x="0" y="0"/>
            <a:chExt cx="8316416" cy="5143500"/>
          </a:xfrm>
          <a:effectLst>
            <a:outerShdw blurRad="50800" dist="38100" algn="l" rotWithShape="0">
              <a:prstClr val="black">
                <a:alpha val="40000"/>
              </a:prstClr>
            </a:outerShdw>
          </a:effectLst>
        </p:grpSpPr>
        <p:sp>
          <p:nvSpPr>
            <p:cNvPr id="12" name="Round Same Side Corner Rectangle 11"/>
            <p:cNvSpPr/>
            <p:nvPr/>
          </p:nvSpPr>
          <p:spPr>
            <a:xfrm rot="5400000">
              <a:off x="1406250" y="-1406250"/>
              <a:ext cx="5143500" cy="7956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Freeform 12"/>
            <p:cNvSpPr/>
            <p:nvPr/>
          </p:nvSpPr>
          <p:spPr>
            <a:xfrm>
              <a:off x="7596416" y="2546164"/>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4" name="Group 13"/>
          <p:cNvGrpSpPr/>
          <p:nvPr/>
        </p:nvGrpSpPr>
        <p:grpSpPr>
          <a:xfrm>
            <a:off x="-7093296" y="0"/>
            <a:ext cx="8100392" cy="5143500"/>
            <a:chOff x="0" y="0"/>
            <a:chExt cx="8100392" cy="5143500"/>
          </a:xfrm>
          <a:effectLst>
            <a:outerShdw blurRad="50800" dist="38100" algn="l" rotWithShape="0">
              <a:prstClr val="black">
                <a:alpha val="40000"/>
              </a:prstClr>
            </a:outerShdw>
          </a:effectLst>
        </p:grpSpPr>
        <p:sp>
          <p:nvSpPr>
            <p:cNvPr id="15" name="Round Same Side Corner Rectangle 14"/>
            <p:cNvSpPr/>
            <p:nvPr/>
          </p:nvSpPr>
          <p:spPr>
            <a:xfrm rot="5400000">
              <a:off x="1298250" y="-1298250"/>
              <a:ext cx="5143500" cy="7740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Freeform 15"/>
            <p:cNvSpPr/>
            <p:nvPr/>
          </p:nvSpPr>
          <p:spPr>
            <a:xfrm>
              <a:off x="7380392" y="3194236"/>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7" name="Group 16"/>
          <p:cNvGrpSpPr/>
          <p:nvPr/>
        </p:nvGrpSpPr>
        <p:grpSpPr>
          <a:xfrm>
            <a:off x="-7093296" y="0"/>
            <a:ext cx="7884368" cy="5143500"/>
            <a:chOff x="0" y="0"/>
            <a:chExt cx="7884368" cy="5143500"/>
          </a:xfrm>
          <a:effectLst>
            <a:outerShdw blurRad="50800" dist="38100" algn="l" rotWithShape="0">
              <a:prstClr val="black">
                <a:alpha val="40000"/>
              </a:prstClr>
            </a:outerShdw>
          </a:effectLst>
        </p:grpSpPr>
        <p:sp>
          <p:nvSpPr>
            <p:cNvPr id="18" name="Round Same Side Corner Rectangle 17"/>
            <p:cNvSpPr/>
            <p:nvPr/>
          </p:nvSpPr>
          <p:spPr>
            <a:xfrm rot="5400000">
              <a:off x="1190250" y="-1190250"/>
              <a:ext cx="5143500" cy="7524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Freeform 18"/>
            <p:cNvSpPr/>
            <p:nvPr/>
          </p:nvSpPr>
          <p:spPr>
            <a:xfrm>
              <a:off x="7164368" y="3842308"/>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33" name="Rectangle 32"/>
          <p:cNvSpPr/>
          <p:nvPr/>
        </p:nvSpPr>
        <p:spPr>
          <a:xfrm>
            <a:off x="3169407" y="699542"/>
            <a:ext cx="2661306" cy="707886"/>
          </a:xfrm>
          <a:prstGeom prst="rect">
            <a:avLst/>
          </a:prstGeom>
        </p:spPr>
        <p:txBody>
          <a:bodyPr wrap="none">
            <a:spAutoFit/>
          </a:bodyPr>
          <a:lstStyle/>
          <a:p>
            <a:pPr algn="ctr"/>
            <a:r>
              <a:rPr lang="en-US" sz="4000" dirty="0">
                <a:solidFill>
                  <a:srgbClr val="9BBB59">
                    <a:lumMod val="50000"/>
                  </a:srgbClr>
                </a:solidFill>
                <a:effectLst>
                  <a:innerShdw blurRad="114300">
                    <a:prstClr val="black"/>
                  </a:innerShdw>
                </a:effectLst>
                <a:latin typeface="Magical Feather" pitchFamily="2" charset="0"/>
              </a:rPr>
              <a:t>Agenda Style</a:t>
            </a:r>
          </a:p>
        </p:txBody>
      </p:sp>
      <p:grpSp>
        <p:nvGrpSpPr>
          <p:cNvPr id="56" name="Group 55"/>
          <p:cNvGrpSpPr/>
          <p:nvPr/>
        </p:nvGrpSpPr>
        <p:grpSpPr>
          <a:xfrm flipH="1">
            <a:off x="6372200" y="0"/>
            <a:ext cx="1080120" cy="5143500"/>
            <a:chOff x="1619672" y="0"/>
            <a:chExt cx="1080120" cy="5143500"/>
          </a:xfrm>
        </p:grpSpPr>
        <p:cxnSp>
          <p:nvCxnSpPr>
            <p:cNvPr id="57" name="Straight Connector 56"/>
            <p:cNvCxnSpPr/>
            <p:nvPr/>
          </p:nvCxnSpPr>
          <p:spPr>
            <a:xfrm flipH="1">
              <a:off x="1619672" y="0"/>
              <a:ext cx="0" cy="5143500"/>
            </a:xfrm>
            <a:prstGeom prst="line">
              <a:avLst/>
            </a:prstGeom>
            <a:ln w="19050">
              <a:solidFill>
                <a:srgbClr val="CB9661"/>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H="1">
              <a:off x="1835696" y="0"/>
              <a:ext cx="0" cy="5143500"/>
            </a:xfrm>
            <a:prstGeom prst="line">
              <a:avLst/>
            </a:prstGeom>
            <a:ln w="19050">
              <a:solidFill>
                <a:schemeClr val="accent3"/>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a:off x="2051720" y="0"/>
              <a:ext cx="0" cy="5143500"/>
            </a:xfrm>
            <a:prstGeom prst="line">
              <a:avLst/>
            </a:prstGeom>
            <a:ln w="19050">
              <a:solidFill>
                <a:srgbClr val="DCB894"/>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H="1">
              <a:off x="2267744" y="0"/>
              <a:ext cx="0" cy="2160000"/>
            </a:xfrm>
            <a:prstGeom prst="line">
              <a:avLst/>
            </a:prstGeom>
            <a:ln w="19050">
              <a:solidFill>
                <a:schemeClr val="accent3">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a:off x="2483768" y="0"/>
              <a:ext cx="0" cy="2160000"/>
            </a:xfrm>
            <a:prstGeom prst="line">
              <a:avLst/>
            </a:prstGeom>
            <a:ln w="19050">
              <a:solidFill>
                <a:schemeClr val="accent3">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H="1">
              <a:off x="2699792" y="0"/>
              <a:ext cx="0" cy="2160000"/>
            </a:xfrm>
            <a:prstGeom prst="line">
              <a:avLst/>
            </a:prstGeom>
            <a:ln w="19050">
              <a:solidFill>
                <a:srgbClr val="DCB894"/>
              </a:solidFill>
              <a:prstDash val="sysDot"/>
            </a:ln>
          </p:spPr>
          <p:style>
            <a:lnRef idx="1">
              <a:schemeClr val="accent1"/>
            </a:lnRef>
            <a:fillRef idx="0">
              <a:schemeClr val="accent1"/>
            </a:fillRef>
            <a:effectRef idx="0">
              <a:schemeClr val="accent1"/>
            </a:effectRef>
            <a:fontRef idx="minor">
              <a:schemeClr val="tx1"/>
            </a:fontRef>
          </p:style>
        </p:cxnSp>
      </p:grpSp>
      <p:sp>
        <p:nvSpPr>
          <p:cNvPr id="44" name="Oval 43"/>
          <p:cNvSpPr/>
          <p:nvPr/>
        </p:nvSpPr>
        <p:spPr>
          <a:xfrm>
            <a:off x="5218713" y="1758136"/>
            <a:ext cx="612000" cy="612000"/>
          </a:xfrm>
          <a:prstGeom prst="ellipse">
            <a:avLst/>
          </a:prstGeom>
          <a:solidFill>
            <a:schemeClr val="accent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prstClr val="white"/>
                </a:solidFill>
                <a:latin typeface="Cherry Caramel" pitchFamily="2" charset="0"/>
              </a:rPr>
              <a:t>01</a:t>
            </a:r>
            <a:endParaRPr lang="en-US" sz="2400" dirty="0">
              <a:solidFill>
                <a:prstClr val="white"/>
              </a:solidFill>
              <a:latin typeface="Cherry Caramel" pitchFamily="2" charset="0"/>
            </a:endParaRPr>
          </a:p>
        </p:txBody>
      </p:sp>
      <p:sp>
        <p:nvSpPr>
          <p:cNvPr id="45" name="Oval 44"/>
          <p:cNvSpPr/>
          <p:nvPr/>
        </p:nvSpPr>
        <p:spPr>
          <a:xfrm>
            <a:off x="5218713" y="2658406"/>
            <a:ext cx="612000" cy="612000"/>
          </a:xfrm>
          <a:prstGeom prst="ellipse">
            <a:avLst/>
          </a:prstGeom>
          <a:solidFill>
            <a:schemeClr val="accent3">
              <a:lumMod val="60000"/>
              <a:lumOff val="4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prstClr val="white"/>
                </a:solidFill>
                <a:latin typeface="Cherry Caramel" pitchFamily="2" charset="0"/>
              </a:rPr>
              <a:t>02</a:t>
            </a:r>
            <a:endParaRPr lang="en-US" sz="2400" dirty="0">
              <a:solidFill>
                <a:prstClr val="white"/>
              </a:solidFill>
              <a:latin typeface="Cherry Caramel" pitchFamily="2" charset="0"/>
            </a:endParaRPr>
          </a:p>
        </p:txBody>
      </p:sp>
      <p:sp>
        <p:nvSpPr>
          <p:cNvPr id="46" name="Oval 45"/>
          <p:cNvSpPr/>
          <p:nvPr/>
        </p:nvSpPr>
        <p:spPr>
          <a:xfrm>
            <a:off x="5218713" y="3568246"/>
            <a:ext cx="612000" cy="612000"/>
          </a:xfrm>
          <a:prstGeom prst="ellipse">
            <a:avLst/>
          </a:prstGeom>
          <a:solidFill>
            <a:srgbClr val="DCB894"/>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prstClr val="white"/>
                </a:solidFill>
                <a:latin typeface="Cherry Caramel" pitchFamily="2" charset="0"/>
              </a:rPr>
              <a:t>03</a:t>
            </a:r>
            <a:endParaRPr lang="en-US" sz="2400" dirty="0">
              <a:solidFill>
                <a:prstClr val="white"/>
              </a:solidFill>
              <a:latin typeface="Cherry Caramel" pitchFamily="2" charset="0"/>
            </a:endParaRPr>
          </a:p>
        </p:txBody>
      </p:sp>
      <p:grpSp>
        <p:nvGrpSpPr>
          <p:cNvPr id="55" name="Group 54"/>
          <p:cNvGrpSpPr/>
          <p:nvPr/>
        </p:nvGrpSpPr>
        <p:grpSpPr>
          <a:xfrm>
            <a:off x="1599427" y="1556893"/>
            <a:ext cx="3600400" cy="857337"/>
            <a:chOff x="1599427" y="1556893"/>
            <a:chExt cx="3600400" cy="857337"/>
          </a:xfrm>
        </p:grpSpPr>
        <p:sp>
          <p:nvSpPr>
            <p:cNvPr id="47" name="Rectangle 46"/>
            <p:cNvSpPr/>
            <p:nvPr/>
          </p:nvSpPr>
          <p:spPr>
            <a:xfrm>
              <a:off x="1669158" y="1556893"/>
              <a:ext cx="3530669" cy="400110"/>
            </a:xfrm>
            <a:prstGeom prst="rect">
              <a:avLst/>
            </a:prstGeom>
          </p:spPr>
          <p:txBody>
            <a:bodyPr wrap="square">
              <a:spAutoFit/>
            </a:bodyPr>
            <a:lstStyle/>
            <a:p>
              <a:pPr algn="r"/>
              <a:r>
                <a:rPr lang="en-US" sz="2000" dirty="0">
                  <a:solidFill>
                    <a:srgbClr val="996633"/>
                  </a:solidFill>
                  <a:latin typeface="Magical Feather" pitchFamily="2" charset="0"/>
                </a:rPr>
                <a:t>Contents</a:t>
              </a:r>
              <a:endParaRPr lang="en-US" sz="2000" dirty="0">
                <a:solidFill>
                  <a:srgbClr val="996633"/>
                </a:solidFill>
                <a:latin typeface="Magical Feather" pitchFamily="2" charset="0"/>
              </a:endParaRPr>
            </a:p>
          </p:txBody>
        </p:sp>
        <p:sp>
          <p:nvSpPr>
            <p:cNvPr id="50" name="Rectangle 49"/>
            <p:cNvSpPr/>
            <p:nvPr/>
          </p:nvSpPr>
          <p:spPr>
            <a:xfrm>
              <a:off x="1599427" y="1891010"/>
              <a:ext cx="3600400" cy="523220"/>
            </a:xfrm>
            <a:prstGeom prst="rect">
              <a:avLst/>
            </a:prstGeom>
          </p:spPr>
          <p:txBody>
            <a:bodyPr wrap="square">
              <a:spAutoFit/>
            </a:bodyPr>
            <a:lstStyle/>
            <a:p>
              <a:pPr algn="r"/>
              <a:r>
                <a:rPr lang="en-US" sz="1400" dirty="0">
                  <a:solidFill>
                    <a:srgbClr val="996633"/>
                  </a:solidFill>
                  <a:latin typeface="Amatic SC" pitchFamily="2" charset="0"/>
                </a:rPr>
                <a:t>Get a modern PowerPoint  Presentation that is beautifully designed. I hope and I believe that this Template will your Time.</a:t>
              </a:r>
              <a:endParaRPr lang="en-US" sz="1400" dirty="0">
                <a:solidFill>
                  <a:srgbClr val="996633"/>
                </a:solidFill>
                <a:latin typeface="Amatic SC" pitchFamily="2" charset="0"/>
              </a:endParaRPr>
            </a:p>
          </p:txBody>
        </p:sp>
      </p:grpSp>
      <p:grpSp>
        <p:nvGrpSpPr>
          <p:cNvPr id="54" name="Group 53"/>
          <p:cNvGrpSpPr/>
          <p:nvPr/>
        </p:nvGrpSpPr>
        <p:grpSpPr>
          <a:xfrm>
            <a:off x="1599427" y="2457163"/>
            <a:ext cx="3600400" cy="883220"/>
            <a:chOff x="1599427" y="2457163"/>
            <a:chExt cx="3600400" cy="883220"/>
          </a:xfrm>
        </p:grpSpPr>
        <p:sp>
          <p:nvSpPr>
            <p:cNvPr id="48" name="Rectangle 47"/>
            <p:cNvSpPr/>
            <p:nvPr/>
          </p:nvSpPr>
          <p:spPr>
            <a:xfrm>
              <a:off x="1669158" y="2457163"/>
              <a:ext cx="3530669" cy="400110"/>
            </a:xfrm>
            <a:prstGeom prst="rect">
              <a:avLst/>
            </a:prstGeom>
          </p:spPr>
          <p:txBody>
            <a:bodyPr wrap="square">
              <a:spAutoFit/>
            </a:bodyPr>
            <a:lstStyle/>
            <a:p>
              <a:pPr algn="r"/>
              <a:r>
                <a:rPr lang="en-US" sz="2000" dirty="0">
                  <a:solidFill>
                    <a:srgbClr val="996633"/>
                  </a:solidFill>
                  <a:latin typeface="Magical Feather" pitchFamily="2" charset="0"/>
                </a:rPr>
                <a:t>Contents</a:t>
              </a:r>
              <a:endParaRPr lang="en-US" sz="2000" dirty="0">
                <a:solidFill>
                  <a:srgbClr val="996633"/>
                </a:solidFill>
                <a:latin typeface="Magical Feather" pitchFamily="2" charset="0"/>
              </a:endParaRPr>
            </a:p>
          </p:txBody>
        </p:sp>
        <p:sp>
          <p:nvSpPr>
            <p:cNvPr id="51" name="Rectangle 50"/>
            <p:cNvSpPr/>
            <p:nvPr/>
          </p:nvSpPr>
          <p:spPr>
            <a:xfrm>
              <a:off x="1599427" y="2817163"/>
              <a:ext cx="3600400" cy="523220"/>
            </a:xfrm>
            <a:prstGeom prst="rect">
              <a:avLst/>
            </a:prstGeom>
          </p:spPr>
          <p:txBody>
            <a:bodyPr wrap="square">
              <a:spAutoFit/>
            </a:bodyPr>
            <a:lstStyle/>
            <a:p>
              <a:pPr algn="r"/>
              <a:r>
                <a:rPr lang="en-US" sz="1400" dirty="0">
                  <a:solidFill>
                    <a:srgbClr val="996633"/>
                  </a:solidFill>
                  <a:latin typeface="Amatic SC" pitchFamily="2" charset="0"/>
                </a:rPr>
                <a:t>Get a modern PowerPoint  Presentation that is beautifully designed. I hope and I believe that this Template will your Time.</a:t>
              </a:r>
              <a:endParaRPr lang="en-US" sz="1400" dirty="0">
                <a:solidFill>
                  <a:srgbClr val="996633"/>
                </a:solidFill>
                <a:latin typeface="Amatic SC" pitchFamily="2" charset="0"/>
              </a:endParaRPr>
            </a:p>
          </p:txBody>
        </p:sp>
      </p:grpSp>
      <p:grpSp>
        <p:nvGrpSpPr>
          <p:cNvPr id="53" name="Group 52"/>
          <p:cNvGrpSpPr/>
          <p:nvPr/>
        </p:nvGrpSpPr>
        <p:grpSpPr>
          <a:xfrm>
            <a:off x="1599427" y="3367003"/>
            <a:ext cx="3600400" cy="883220"/>
            <a:chOff x="1599427" y="3367003"/>
            <a:chExt cx="3600400" cy="883220"/>
          </a:xfrm>
        </p:grpSpPr>
        <p:sp>
          <p:nvSpPr>
            <p:cNvPr id="49" name="Rectangle 48"/>
            <p:cNvSpPr/>
            <p:nvPr/>
          </p:nvSpPr>
          <p:spPr>
            <a:xfrm>
              <a:off x="1669158" y="3367003"/>
              <a:ext cx="3530669" cy="400110"/>
            </a:xfrm>
            <a:prstGeom prst="rect">
              <a:avLst/>
            </a:prstGeom>
          </p:spPr>
          <p:txBody>
            <a:bodyPr wrap="square">
              <a:spAutoFit/>
            </a:bodyPr>
            <a:lstStyle/>
            <a:p>
              <a:pPr algn="r"/>
              <a:r>
                <a:rPr lang="en-US" sz="2000" dirty="0">
                  <a:solidFill>
                    <a:srgbClr val="996633"/>
                  </a:solidFill>
                  <a:latin typeface="Magical Feather" pitchFamily="2" charset="0"/>
                </a:rPr>
                <a:t>Contents</a:t>
              </a:r>
              <a:endParaRPr lang="en-US" sz="2000" dirty="0">
                <a:solidFill>
                  <a:srgbClr val="996633"/>
                </a:solidFill>
                <a:latin typeface="Magical Feather" pitchFamily="2" charset="0"/>
              </a:endParaRPr>
            </a:p>
          </p:txBody>
        </p:sp>
        <p:sp>
          <p:nvSpPr>
            <p:cNvPr id="52" name="Rectangle 51"/>
            <p:cNvSpPr/>
            <p:nvPr/>
          </p:nvSpPr>
          <p:spPr>
            <a:xfrm>
              <a:off x="1599427" y="3727003"/>
              <a:ext cx="3600400" cy="523220"/>
            </a:xfrm>
            <a:prstGeom prst="rect">
              <a:avLst/>
            </a:prstGeom>
          </p:spPr>
          <p:txBody>
            <a:bodyPr wrap="square">
              <a:spAutoFit/>
            </a:bodyPr>
            <a:lstStyle/>
            <a:p>
              <a:pPr algn="r"/>
              <a:r>
                <a:rPr lang="en-US" sz="1400" dirty="0">
                  <a:solidFill>
                    <a:srgbClr val="996633"/>
                  </a:solidFill>
                  <a:latin typeface="Amatic SC" pitchFamily="2" charset="0"/>
                </a:rPr>
                <a:t>Get a modern PowerPoint  Presentation that is beautifully designed. I hope and I believe that this Template will your Time.</a:t>
              </a:r>
              <a:endParaRPr lang="en-US" sz="1400" dirty="0">
                <a:solidFill>
                  <a:srgbClr val="996633"/>
                </a:solidFill>
                <a:latin typeface="Amatic SC" pitchFamily="2" charset="0"/>
              </a:endParaRPr>
            </a:p>
          </p:txBody>
        </p:sp>
      </p:grpSp>
      <p:pic>
        <p:nvPicPr>
          <p:cNvPr id="64" name="Picture 63"/>
          <p:cNvPicPr>
            <a:picLocks noChangeAspect="1"/>
          </p:cNvPicPr>
          <p:nvPr/>
        </p:nvPicPr>
        <p:blipFill>
          <a:blip r:embed="rId3">
            <a:lum bright="-40000" contrast="40000"/>
            <a:extLst>
              <a:ext uri="{28A0092B-C50C-407E-A947-70E740481C1C}">
                <a14:useLocalDpi xmlns:a14="http://schemas.microsoft.com/office/drawing/2010/main" val="0"/>
              </a:ext>
            </a:extLst>
          </a:blip>
          <a:stretch>
            <a:fillRect/>
          </a:stretch>
        </p:blipFill>
        <p:spPr>
          <a:xfrm>
            <a:off x="5567617" y="156144"/>
            <a:ext cx="2213992" cy="2213992"/>
          </a:xfrm>
          <a:prstGeom prst="rect">
            <a:avLst/>
          </a:prstGeom>
        </p:spPr>
      </p:pic>
      <p:pic>
        <p:nvPicPr>
          <p:cNvPr id="65" name="Picture 64"/>
          <p:cNvPicPr>
            <a:picLocks noChangeAspect="1"/>
          </p:cNvPicPr>
          <p:nvPr/>
        </p:nvPicPr>
        <p:blipFill>
          <a:blip r:embed="rId4" cstate="print">
            <a:lum bright="-40000" contrast="40000"/>
            <a:extLst>
              <a:ext uri="{28A0092B-C50C-407E-A947-70E740481C1C}">
                <a14:useLocalDpi xmlns:a14="http://schemas.microsoft.com/office/drawing/2010/main" val="0"/>
              </a:ext>
            </a:extLst>
          </a:blip>
          <a:stretch>
            <a:fillRect/>
          </a:stretch>
        </p:blipFill>
        <p:spPr>
          <a:xfrm rot="60000">
            <a:off x="7147229" y="2474112"/>
            <a:ext cx="634380" cy="845840"/>
          </a:xfrm>
          <a:prstGeom prst="rect">
            <a:avLst/>
          </a:prstGeom>
        </p:spPr>
      </p:pic>
      <p:pic>
        <p:nvPicPr>
          <p:cNvPr id="66" name="Picture 65"/>
          <p:cNvPicPr>
            <a:picLocks noChangeAspect="1"/>
          </p:cNvPicPr>
          <p:nvPr/>
        </p:nvPicPr>
        <p:blipFill>
          <a:blip r:embed="rId4" cstate="print">
            <a:lum bright="-40000" contrast="40000"/>
            <a:extLst>
              <a:ext uri="{28A0092B-C50C-407E-A947-70E740481C1C}">
                <a14:useLocalDpi xmlns:a14="http://schemas.microsoft.com/office/drawing/2010/main" val="0"/>
              </a:ext>
            </a:extLst>
          </a:blip>
          <a:stretch>
            <a:fillRect/>
          </a:stretch>
        </p:blipFill>
        <p:spPr>
          <a:xfrm rot="180000">
            <a:off x="6919106" y="4189669"/>
            <a:ext cx="634380" cy="845840"/>
          </a:xfrm>
          <a:prstGeom prst="rect">
            <a:avLst/>
          </a:prstGeom>
        </p:spPr>
      </p:pic>
      <p:pic>
        <p:nvPicPr>
          <p:cNvPr id="67" name="Picture 66"/>
          <p:cNvPicPr>
            <a:picLocks noChangeAspect="1"/>
          </p:cNvPicPr>
          <p:nvPr/>
        </p:nvPicPr>
        <p:blipFill>
          <a:blip r:embed="rId4" cstate="print">
            <a:lum bright="-40000" contrast="40000"/>
            <a:extLst>
              <a:ext uri="{28A0092B-C50C-407E-A947-70E740481C1C}">
                <a14:useLocalDpi xmlns:a14="http://schemas.microsoft.com/office/drawing/2010/main" val="0"/>
              </a:ext>
            </a:extLst>
          </a:blip>
          <a:stretch>
            <a:fillRect/>
          </a:stretch>
        </p:blipFill>
        <p:spPr>
          <a:xfrm rot="-120000" flipH="1">
            <a:off x="6674613" y="3230635"/>
            <a:ext cx="634380" cy="845840"/>
          </a:xfrm>
          <a:prstGeom prst="rect">
            <a:avLst/>
          </a:prstGeom>
        </p:spPr>
      </p:pic>
    </p:spTree>
    <p:extLst>
      <p:ext uri="{BB962C8B-B14F-4D97-AF65-F5344CB8AC3E}">
        <p14:creationId xmlns:p14="http://schemas.microsoft.com/office/powerpoint/2010/main" val="1492151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2" fill="hold" grpId="0" nodeType="afterEffect">
                                  <p:stCondLst>
                                    <p:cond delay="0"/>
                                  </p:stCondLst>
                                  <p:childTnLst>
                                    <p:set>
                                      <p:cBhvr>
                                        <p:cTn id="11" dur="1" fill="hold">
                                          <p:stCondLst>
                                            <p:cond delay="0"/>
                                          </p:stCondLst>
                                        </p:cTn>
                                        <p:tgtEl>
                                          <p:spTgt spid="33"/>
                                        </p:tgtEl>
                                        <p:attrNameLst>
                                          <p:attrName>style.visibility</p:attrName>
                                        </p:attrNameLst>
                                      </p:cBhvr>
                                      <p:to>
                                        <p:strVal val="visible"/>
                                      </p:to>
                                    </p:set>
                                    <p:anim calcmode="lin" valueType="num">
                                      <p:cBhvr additive="base">
                                        <p:cTn id="12" dur="500" fill="hold"/>
                                        <p:tgtEl>
                                          <p:spTgt spid="33"/>
                                        </p:tgtEl>
                                        <p:attrNameLst>
                                          <p:attrName>ppt_x</p:attrName>
                                        </p:attrNameLst>
                                      </p:cBhvr>
                                      <p:tavLst>
                                        <p:tav tm="0">
                                          <p:val>
                                            <p:strVal val="1+#ppt_w/2"/>
                                          </p:val>
                                        </p:tav>
                                        <p:tav tm="100000">
                                          <p:val>
                                            <p:strVal val="#ppt_x"/>
                                          </p:val>
                                        </p:tav>
                                      </p:tavLst>
                                    </p:anim>
                                    <p:anim calcmode="lin" valueType="num">
                                      <p:cBhvr additive="base">
                                        <p:cTn id="13" dur="500" fill="hold"/>
                                        <p:tgtEl>
                                          <p:spTgt spid="33"/>
                                        </p:tgtEl>
                                        <p:attrNameLst>
                                          <p:attrName>ppt_y</p:attrName>
                                        </p:attrNameLst>
                                      </p:cBhvr>
                                      <p:tavLst>
                                        <p:tav tm="0">
                                          <p:val>
                                            <p:strVal val="#ppt_y"/>
                                          </p:val>
                                        </p:tav>
                                        <p:tav tm="100000">
                                          <p:val>
                                            <p:strVal val="#ppt_y"/>
                                          </p:val>
                                        </p:tav>
                                      </p:tavLst>
                                    </p:anim>
                                  </p:childTnLst>
                                </p:cTn>
                              </p:par>
                              <p:par>
                                <p:cTn id="14" presetID="2" presetClass="entr" presetSubtype="2" fill="hold" nodeType="withEffect">
                                  <p:stCondLst>
                                    <p:cond delay="0"/>
                                  </p:stCondLst>
                                  <p:childTnLst>
                                    <p:set>
                                      <p:cBhvr>
                                        <p:cTn id="15" dur="1" fill="hold">
                                          <p:stCondLst>
                                            <p:cond delay="0"/>
                                          </p:stCondLst>
                                        </p:cTn>
                                        <p:tgtEl>
                                          <p:spTgt spid="56"/>
                                        </p:tgtEl>
                                        <p:attrNameLst>
                                          <p:attrName>style.visibility</p:attrName>
                                        </p:attrNameLst>
                                      </p:cBhvr>
                                      <p:to>
                                        <p:strVal val="visible"/>
                                      </p:to>
                                    </p:set>
                                    <p:anim calcmode="lin" valueType="num">
                                      <p:cBhvr additive="base">
                                        <p:cTn id="16" dur="500" fill="hold"/>
                                        <p:tgtEl>
                                          <p:spTgt spid="56"/>
                                        </p:tgtEl>
                                        <p:attrNameLst>
                                          <p:attrName>ppt_x</p:attrName>
                                        </p:attrNameLst>
                                      </p:cBhvr>
                                      <p:tavLst>
                                        <p:tav tm="0">
                                          <p:val>
                                            <p:strVal val="1+#ppt_w/2"/>
                                          </p:val>
                                        </p:tav>
                                        <p:tav tm="100000">
                                          <p:val>
                                            <p:strVal val="#ppt_x"/>
                                          </p:val>
                                        </p:tav>
                                      </p:tavLst>
                                    </p:anim>
                                    <p:anim calcmode="lin" valueType="num">
                                      <p:cBhvr additive="base">
                                        <p:cTn id="17" dur="500" fill="hold"/>
                                        <p:tgtEl>
                                          <p:spTgt spid="56"/>
                                        </p:tgtEl>
                                        <p:attrNameLst>
                                          <p:attrName>ppt_y</p:attrName>
                                        </p:attrNameLst>
                                      </p:cBhvr>
                                      <p:tavLst>
                                        <p:tav tm="0">
                                          <p:val>
                                            <p:strVal val="#ppt_y"/>
                                          </p:val>
                                        </p:tav>
                                        <p:tav tm="100000">
                                          <p:val>
                                            <p:strVal val="#ppt_y"/>
                                          </p:val>
                                        </p:tav>
                                      </p:tavLst>
                                    </p:anim>
                                  </p:childTnLst>
                                </p:cTn>
                              </p:par>
                              <p:par>
                                <p:cTn id="18" presetID="2" presetClass="entr" presetSubtype="2" fill="hold" grpId="0" nodeType="withEffect">
                                  <p:stCondLst>
                                    <p:cond delay="0"/>
                                  </p:stCondLst>
                                  <p:childTnLst>
                                    <p:set>
                                      <p:cBhvr>
                                        <p:cTn id="19" dur="1" fill="hold">
                                          <p:stCondLst>
                                            <p:cond delay="0"/>
                                          </p:stCondLst>
                                        </p:cTn>
                                        <p:tgtEl>
                                          <p:spTgt spid="44"/>
                                        </p:tgtEl>
                                        <p:attrNameLst>
                                          <p:attrName>style.visibility</p:attrName>
                                        </p:attrNameLst>
                                      </p:cBhvr>
                                      <p:to>
                                        <p:strVal val="visible"/>
                                      </p:to>
                                    </p:set>
                                    <p:anim calcmode="lin" valueType="num">
                                      <p:cBhvr additive="base">
                                        <p:cTn id="20" dur="500" fill="hold"/>
                                        <p:tgtEl>
                                          <p:spTgt spid="44"/>
                                        </p:tgtEl>
                                        <p:attrNameLst>
                                          <p:attrName>ppt_x</p:attrName>
                                        </p:attrNameLst>
                                      </p:cBhvr>
                                      <p:tavLst>
                                        <p:tav tm="0">
                                          <p:val>
                                            <p:strVal val="1+#ppt_w/2"/>
                                          </p:val>
                                        </p:tav>
                                        <p:tav tm="100000">
                                          <p:val>
                                            <p:strVal val="#ppt_x"/>
                                          </p:val>
                                        </p:tav>
                                      </p:tavLst>
                                    </p:anim>
                                    <p:anim calcmode="lin" valueType="num">
                                      <p:cBhvr additive="base">
                                        <p:cTn id="21" dur="500" fill="hold"/>
                                        <p:tgtEl>
                                          <p:spTgt spid="44"/>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45"/>
                                        </p:tgtEl>
                                        <p:attrNameLst>
                                          <p:attrName>style.visibility</p:attrName>
                                        </p:attrNameLst>
                                      </p:cBhvr>
                                      <p:to>
                                        <p:strVal val="visible"/>
                                      </p:to>
                                    </p:set>
                                    <p:anim calcmode="lin" valueType="num">
                                      <p:cBhvr additive="base">
                                        <p:cTn id="24" dur="500" fill="hold"/>
                                        <p:tgtEl>
                                          <p:spTgt spid="45"/>
                                        </p:tgtEl>
                                        <p:attrNameLst>
                                          <p:attrName>ppt_x</p:attrName>
                                        </p:attrNameLst>
                                      </p:cBhvr>
                                      <p:tavLst>
                                        <p:tav tm="0">
                                          <p:val>
                                            <p:strVal val="1+#ppt_w/2"/>
                                          </p:val>
                                        </p:tav>
                                        <p:tav tm="100000">
                                          <p:val>
                                            <p:strVal val="#ppt_x"/>
                                          </p:val>
                                        </p:tav>
                                      </p:tavLst>
                                    </p:anim>
                                    <p:anim calcmode="lin" valueType="num">
                                      <p:cBhvr additive="base">
                                        <p:cTn id="25" dur="500" fill="hold"/>
                                        <p:tgtEl>
                                          <p:spTgt spid="45"/>
                                        </p:tgtEl>
                                        <p:attrNameLst>
                                          <p:attrName>ppt_y</p:attrName>
                                        </p:attrNameLst>
                                      </p:cBhvr>
                                      <p:tavLst>
                                        <p:tav tm="0">
                                          <p:val>
                                            <p:strVal val="#ppt_y"/>
                                          </p:val>
                                        </p:tav>
                                        <p:tav tm="100000">
                                          <p:val>
                                            <p:strVal val="#ppt_y"/>
                                          </p:val>
                                        </p:tav>
                                      </p:tavLst>
                                    </p:anim>
                                  </p:childTnLst>
                                </p:cTn>
                              </p:par>
                              <p:par>
                                <p:cTn id="26" presetID="2" presetClass="entr" presetSubtype="2" fill="hold" grpId="0" nodeType="withEffect">
                                  <p:stCondLst>
                                    <p:cond delay="0"/>
                                  </p:stCondLst>
                                  <p:childTnLst>
                                    <p:set>
                                      <p:cBhvr>
                                        <p:cTn id="27" dur="1" fill="hold">
                                          <p:stCondLst>
                                            <p:cond delay="0"/>
                                          </p:stCondLst>
                                        </p:cTn>
                                        <p:tgtEl>
                                          <p:spTgt spid="46"/>
                                        </p:tgtEl>
                                        <p:attrNameLst>
                                          <p:attrName>style.visibility</p:attrName>
                                        </p:attrNameLst>
                                      </p:cBhvr>
                                      <p:to>
                                        <p:strVal val="visible"/>
                                      </p:to>
                                    </p:set>
                                    <p:anim calcmode="lin" valueType="num">
                                      <p:cBhvr additive="base">
                                        <p:cTn id="28" dur="500" fill="hold"/>
                                        <p:tgtEl>
                                          <p:spTgt spid="46"/>
                                        </p:tgtEl>
                                        <p:attrNameLst>
                                          <p:attrName>ppt_x</p:attrName>
                                        </p:attrNameLst>
                                      </p:cBhvr>
                                      <p:tavLst>
                                        <p:tav tm="0">
                                          <p:val>
                                            <p:strVal val="1+#ppt_w/2"/>
                                          </p:val>
                                        </p:tav>
                                        <p:tav tm="100000">
                                          <p:val>
                                            <p:strVal val="#ppt_x"/>
                                          </p:val>
                                        </p:tav>
                                      </p:tavLst>
                                    </p:anim>
                                    <p:anim calcmode="lin" valueType="num">
                                      <p:cBhvr additive="base">
                                        <p:cTn id="29" dur="500" fill="hold"/>
                                        <p:tgtEl>
                                          <p:spTgt spid="46"/>
                                        </p:tgtEl>
                                        <p:attrNameLst>
                                          <p:attrName>ppt_y</p:attrName>
                                        </p:attrNameLst>
                                      </p:cBhvr>
                                      <p:tavLst>
                                        <p:tav tm="0">
                                          <p:val>
                                            <p:strVal val="#ppt_y"/>
                                          </p:val>
                                        </p:tav>
                                        <p:tav tm="100000">
                                          <p:val>
                                            <p:strVal val="#ppt_y"/>
                                          </p:val>
                                        </p:tav>
                                      </p:tavLst>
                                    </p:anim>
                                  </p:childTnLst>
                                </p:cTn>
                              </p:par>
                              <p:par>
                                <p:cTn id="30" presetID="2" presetClass="entr" presetSubtype="2" fill="hold" nodeType="withEffect">
                                  <p:stCondLst>
                                    <p:cond delay="0"/>
                                  </p:stCondLst>
                                  <p:childTnLst>
                                    <p:set>
                                      <p:cBhvr>
                                        <p:cTn id="31" dur="1" fill="hold">
                                          <p:stCondLst>
                                            <p:cond delay="0"/>
                                          </p:stCondLst>
                                        </p:cTn>
                                        <p:tgtEl>
                                          <p:spTgt spid="55"/>
                                        </p:tgtEl>
                                        <p:attrNameLst>
                                          <p:attrName>style.visibility</p:attrName>
                                        </p:attrNameLst>
                                      </p:cBhvr>
                                      <p:to>
                                        <p:strVal val="visible"/>
                                      </p:to>
                                    </p:set>
                                    <p:anim calcmode="lin" valueType="num">
                                      <p:cBhvr additive="base">
                                        <p:cTn id="32" dur="500" fill="hold"/>
                                        <p:tgtEl>
                                          <p:spTgt spid="55"/>
                                        </p:tgtEl>
                                        <p:attrNameLst>
                                          <p:attrName>ppt_x</p:attrName>
                                        </p:attrNameLst>
                                      </p:cBhvr>
                                      <p:tavLst>
                                        <p:tav tm="0">
                                          <p:val>
                                            <p:strVal val="1+#ppt_w/2"/>
                                          </p:val>
                                        </p:tav>
                                        <p:tav tm="100000">
                                          <p:val>
                                            <p:strVal val="#ppt_x"/>
                                          </p:val>
                                        </p:tav>
                                      </p:tavLst>
                                    </p:anim>
                                    <p:anim calcmode="lin" valueType="num">
                                      <p:cBhvr additive="base">
                                        <p:cTn id="33" dur="500" fill="hold"/>
                                        <p:tgtEl>
                                          <p:spTgt spid="55"/>
                                        </p:tgtEl>
                                        <p:attrNameLst>
                                          <p:attrName>ppt_y</p:attrName>
                                        </p:attrNameLst>
                                      </p:cBhvr>
                                      <p:tavLst>
                                        <p:tav tm="0">
                                          <p:val>
                                            <p:strVal val="#ppt_y"/>
                                          </p:val>
                                        </p:tav>
                                        <p:tav tm="100000">
                                          <p:val>
                                            <p:strVal val="#ppt_y"/>
                                          </p:val>
                                        </p:tav>
                                      </p:tavLst>
                                    </p:anim>
                                  </p:childTnLst>
                                </p:cTn>
                              </p:par>
                              <p:par>
                                <p:cTn id="34" presetID="2" presetClass="entr" presetSubtype="2" fill="hold" nodeType="withEffect">
                                  <p:stCondLst>
                                    <p:cond delay="0"/>
                                  </p:stCondLst>
                                  <p:childTnLst>
                                    <p:set>
                                      <p:cBhvr>
                                        <p:cTn id="35" dur="1" fill="hold">
                                          <p:stCondLst>
                                            <p:cond delay="0"/>
                                          </p:stCondLst>
                                        </p:cTn>
                                        <p:tgtEl>
                                          <p:spTgt spid="54"/>
                                        </p:tgtEl>
                                        <p:attrNameLst>
                                          <p:attrName>style.visibility</p:attrName>
                                        </p:attrNameLst>
                                      </p:cBhvr>
                                      <p:to>
                                        <p:strVal val="visible"/>
                                      </p:to>
                                    </p:set>
                                    <p:anim calcmode="lin" valueType="num">
                                      <p:cBhvr additive="base">
                                        <p:cTn id="36" dur="500" fill="hold"/>
                                        <p:tgtEl>
                                          <p:spTgt spid="54"/>
                                        </p:tgtEl>
                                        <p:attrNameLst>
                                          <p:attrName>ppt_x</p:attrName>
                                        </p:attrNameLst>
                                      </p:cBhvr>
                                      <p:tavLst>
                                        <p:tav tm="0">
                                          <p:val>
                                            <p:strVal val="1+#ppt_w/2"/>
                                          </p:val>
                                        </p:tav>
                                        <p:tav tm="100000">
                                          <p:val>
                                            <p:strVal val="#ppt_x"/>
                                          </p:val>
                                        </p:tav>
                                      </p:tavLst>
                                    </p:anim>
                                    <p:anim calcmode="lin" valueType="num">
                                      <p:cBhvr additive="base">
                                        <p:cTn id="37" dur="500" fill="hold"/>
                                        <p:tgtEl>
                                          <p:spTgt spid="54"/>
                                        </p:tgtEl>
                                        <p:attrNameLst>
                                          <p:attrName>ppt_y</p:attrName>
                                        </p:attrNameLst>
                                      </p:cBhvr>
                                      <p:tavLst>
                                        <p:tav tm="0">
                                          <p:val>
                                            <p:strVal val="#ppt_y"/>
                                          </p:val>
                                        </p:tav>
                                        <p:tav tm="100000">
                                          <p:val>
                                            <p:strVal val="#ppt_y"/>
                                          </p:val>
                                        </p:tav>
                                      </p:tavLst>
                                    </p:anim>
                                  </p:childTnLst>
                                </p:cTn>
                              </p:par>
                              <p:par>
                                <p:cTn id="38" presetID="2" presetClass="entr" presetSubtype="2" fill="hold" nodeType="withEffect">
                                  <p:stCondLst>
                                    <p:cond delay="0"/>
                                  </p:stCondLst>
                                  <p:childTnLst>
                                    <p:set>
                                      <p:cBhvr>
                                        <p:cTn id="39" dur="1" fill="hold">
                                          <p:stCondLst>
                                            <p:cond delay="0"/>
                                          </p:stCondLst>
                                        </p:cTn>
                                        <p:tgtEl>
                                          <p:spTgt spid="53"/>
                                        </p:tgtEl>
                                        <p:attrNameLst>
                                          <p:attrName>style.visibility</p:attrName>
                                        </p:attrNameLst>
                                      </p:cBhvr>
                                      <p:to>
                                        <p:strVal val="visible"/>
                                      </p:to>
                                    </p:set>
                                    <p:anim calcmode="lin" valueType="num">
                                      <p:cBhvr additive="base">
                                        <p:cTn id="40" dur="500" fill="hold"/>
                                        <p:tgtEl>
                                          <p:spTgt spid="53"/>
                                        </p:tgtEl>
                                        <p:attrNameLst>
                                          <p:attrName>ppt_x</p:attrName>
                                        </p:attrNameLst>
                                      </p:cBhvr>
                                      <p:tavLst>
                                        <p:tav tm="0">
                                          <p:val>
                                            <p:strVal val="1+#ppt_w/2"/>
                                          </p:val>
                                        </p:tav>
                                        <p:tav tm="100000">
                                          <p:val>
                                            <p:strVal val="#ppt_x"/>
                                          </p:val>
                                        </p:tav>
                                      </p:tavLst>
                                    </p:anim>
                                    <p:anim calcmode="lin" valueType="num">
                                      <p:cBhvr additive="base">
                                        <p:cTn id="41" dur="500" fill="hold"/>
                                        <p:tgtEl>
                                          <p:spTgt spid="53"/>
                                        </p:tgtEl>
                                        <p:attrNameLst>
                                          <p:attrName>ppt_y</p:attrName>
                                        </p:attrNameLst>
                                      </p:cBhvr>
                                      <p:tavLst>
                                        <p:tav tm="0">
                                          <p:val>
                                            <p:strVal val="#ppt_y"/>
                                          </p:val>
                                        </p:tav>
                                        <p:tav tm="100000">
                                          <p:val>
                                            <p:strVal val="#ppt_y"/>
                                          </p:val>
                                        </p:tav>
                                      </p:tavLst>
                                    </p:anim>
                                  </p:childTnLst>
                                </p:cTn>
                              </p:par>
                              <p:par>
                                <p:cTn id="42" presetID="2" presetClass="entr" presetSubtype="2" fill="hold" nodeType="withEffect">
                                  <p:stCondLst>
                                    <p:cond delay="0"/>
                                  </p:stCondLst>
                                  <p:childTnLst>
                                    <p:set>
                                      <p:cBhvr>
                                        <p:cTn id="43" dur="1" fill="hold">
                                          <p:stCondLst>
                                            <p:cond delay="0"/>
                                          </p:stCondLst>
                                        </p:cTn>
                                        <p:tgtEl>
                                          <p:spTgt spid="64"/>
                                        </p:tgtEl>
                                        <p:attrNameLst>
                                          <p:attrName>style.visibility</p:attrName>
                                        </p:attrNameLst>
                                      </p:cBhvr>
                                      <p:to>
                                        <p:strVal val="visible"/>
                                      </p:to>
                                    </p:set>
                                    <p:anim calcmode="lin" valueType="num">
                                      <p:cBhvr additive="base">
                                        <p:cTn id="44" dur="500" fill="hold"/>
                                        <p:tgtEl>
                                          <p:spTgt spid="64"/>
                                        </p:tgtEl>
                                        <p:attrNameLst>
                                          <p:attrName>ppt_x</p:attrName>
                                        </p:attrNameLst>
                                      </p:cBhvr>
                                      <p:tavLst>
                                        <p:tav tm="0">
                                          <p:val>
                                            <p:strVal val="1+#ppt_w/2"/>
                                          </p:val>
                                        </p:tav>
                                        <p:tav tm="100000">
                                          <p:val>
                                            <p:strVal val="#ppt_x"/>
                                          </p:val>
                                        </p:tav>
                                      </p:tavLst>
                                    </p:anim>
                                    <p:anim calcmode="lin" valueType="num">
                                      <p:cBhvr additive="base">
                                        <p:cTn id="45" dur="500" fill="hold"/>
                                        <p:tgtEl>
                                          <p:spTgt spid="64"/>
                                        </p:tgtEl>
                                        <p:attrNameLst>
                                          <p:attrName>ppt_y</p:attrName>
                                        </p:attrNameLst>
                                      </p:cBhvr>
                                      <p:tavLst>
                                        <p:tav tm="0">
                                          <p:val>
                                            <p:strVal val="#ppt_y"/>
                                          </p:val>
                                        </p:tav>
                                        <p:tav tm="100000">
                                          <p:val>
                                            <p:strVal val="#ppt_y"/>
                                          </p:val>
                                        </p:tav>
                                      </p:tavLst>
                                    </p:anim>
                                  </p:childTnLst>
                                </p:cTn>
                              </p:par>
                              <p:par>
                                <p:cTn id="46" presetID="2" presetClass="entr" presetSubtype="2" fill="hold" nodeType="withEffect">
                                  <p:stCondLst>
                                    <p:cond delay="0"/>
                                  </p:stCondLst>
                                  <p:childTnLst>
                                    <p:set>
                                      <p:cBhvr>
                                        <p:cTn id="47" dur="1" fill="hold">
                                          <p:stCondLst>
                                            <p:cond delay="0"/>
                                          </p:stCondLst>
                                        </p:cTn>
                                        <p:tgtEl>
                                          <p:spTgt spid="65"/>
                                        </p:tgtEl>
                                        <p:attrNameLst>
                                          <p:attrName>style.visibility</p:attrName>
                                        </p:attrNameLst>
                                      </p:cBhvr>
                                      <p:to>
                                        <p:strVal val="visible"/>
                                      </p:to>
                                    </p:set>
                                    <p:anim calcmode="lin" valueType="num">
                                      <p:cBhvr additive="base">
                                        <p:cTn id="48" dur="500" fill="hold"/>
                                        <p:tgtEl>
                                          <p:spTgt spid="65"/>
                                        </p:tgtEl>
                                        <p:attrNameLst>
                                          <p:attrName>ppt_x</p:attrName>
                                        </p:attrNameLst>
                                      </p:cBhvr>
                                      <p:tavLst>
                                        <p:tav tm="0">
                                          <p:val>
                                            <p:strVal val="1+#ppt_w/2"/>
                                          </p:val>
                                        </p:tav>
                                        <p:tav tm="100000">
                                          <p:val>
                                            <p:strVal val="#ppt_x"/>
                                          </p:val>
                                        </p:tav>
                                      </p:tavLst>
                                    </p:anim>
                                    <p:anim calcmode="lin" valueType="num">
                                      <p:cBhvr additive="base">
                                        <p:cTn id="49" dur="500" fill="hold"/>
                                        <p:tgtEl>
                                          <p:spTgt spid="65"/>
                                        </p:tgtEl>
                                        <p:attrNameLst>
                                          <p:attrName>ppt_y</p:attrName>
                                        </p:attrNameLst>
                                      </p:cBhvr>
                                      <p:tavLst>
                                        <p:tav tm="0">
                                          <p:val>
                                            <p:strVal val="#ppt_y"/>
                                          </p:val>
                                        </p:tav>
                                        <p:tav tm="100000">
                                          <p:val>
                                            <p:strVal val="#ppt_y"/>
                                          </p:val>
                                        </p:tav>
                                      </p:tavLst>
                                    </p:anim>
                                  </p:childTnLst>
                                </p:cTn>
                              </p:par>
                              <p:par>
                                <p:cTn id="50" presetID="2" presetClass="entr" presetSubtype="2" fill="hold" nodeType="withEffect">
                                  <p:stCondLst>
                                    <p:cond delay="0"/>
                                  </p:stCondLst>
                                  <p:childTnLst>
                                    <p:set>
                                      <p:cBhvr>
                                        <p:cTn id="51" dur="1" fill="hold">
                                          <p:stCondLst>
                                            <p:cond delay="0"/>
                                          </p:stCondLst>
                                        </p:cTn>
                                        <p:tgtEl>
                                          <p:spTgt spid="66"/>
                                        </p:tgtEl>
                                        <p:attrNameLst>
                                          <p:attrName>style.visibility</p:attrName>
                                        </p:attrNameLst>
                                      </p:cBhvr>
                                      <p:to>
                                        <p:strVal val="visible"/>
                                      </p:to>
                                    </p:set>
                                    <p:anim calcmode="lin" valueType="num">
                                      <p:cBhvr additive="base">
                                        <p:cTn id="52" dur="500" fill="hold"/>
                                        <p:tgtEl>
                                          <p:spTgt spid="66"/>
                                        </p:tgtEl>
                                        <p:attrNameLst>
                                          <p:attrName>ppt_x</p:attrName>
                                        </p:attrNameLst>
                                      </p:cBhvr>
                                      <p:tavLst>
                                        <p:tav tm="0">
                                          <p:val>
                                            <p:strVal val="1+#ppt_w/2"/>
                                          </p:val>
                                        </p:tav>
                                        <p:tav tm="100000">
                                          <p:val>
                                            <p:strVal val="#ppt_x"/>
                                          </p:val>
                                        </p:tav>
                                      </p:tavLst>
                                    </p:anim>
                                    <p:anim calcmode="lin" valueType="num">
                                      <p:cBhvr additive="base">
                                        <p:cTn id="53" dur="500" fill="hold"/>
                                        <p:tgtEl>
                                          <p:spTgt spid="66"/>
                                        </p:tgtEl>
                                        <p:attrNameLst>
                                          <p:attrName>ppt_y</p:attrName>
                                        </p:attrNameLst>
                                      </p:cBhvr>
                                      <p:tavLst>
                                        <p:tav tm="0">
                                          <p:val>
                                            <p:strVal val="#ppt_y"/>
                                          </p:val>
                                        </p:tav>
                                        <p:tav tm="100000">
                                          <p:val>
                                            <p:strVal val="#ppt_y"/>
                                          </p:val>
                                        </p:tav>
                                      </p:tavLst>
                                    </p:anim>
                                  </p:childTnLst>
                                </p:cTn>
                              </p:par>
                              <p:par>
                                <p:cTn id="54" presetID="2" presetClass="entr" presetSubtype="2" fill="hold" nodeType="withEffect">
                                  <p:stCondLst>
                                    <p:cond delay="0"/>
                                  </p:stCondLst>
                                  <p:childTnLst>
                                    <p:set>
                                      <p:cBhvr>
                                        <p:cTn id="55" dur="1" fill="hold">
                                          <p:stCondLst>
                                            <p:cond delay="0"/>
                                          </p:stCondLst>
                                        </p:cTn>
                                        <p:tgtEl>
                                          <p:spTgt spid="67"/>
                                        </p:tgtEl>
                                        <p:attrNameLst>
                                          <p:attrName>style.visibility</p:attrName>
                                        </p:attrNameLst>
                                      </p:cBhvr>
                                      <p:to>
                                        <p:strVal val="visible"/>
                                      </p:to>
                                    </p:set>
                                    <p:anim calcmode="lin" valueType="num">
                                      <p:cBhvr additive="base">
                                        <p:cTn id="56" dur="500" fill="hold"/>
                                        <p:tgtEl>
                                          <p:spTgt spid="67"/>
                                        </p:tgtEl>
                                        <p:attrNameLst>
                                          <p:attrName>ppt_x</p:attrName>
                                        </p:attrNameLst>
                                      </p:cBhvr>
                                      <p:tavLst>
                                        <p:tav tm="0">
                                          <p:val>
                                            <p:strVal val="1+#ppt_w/2"/>
                                          </p:val>
                                        </p:tav>
                                        <p:tav tm="100000">
                                          <p:val>
                                            <p:strVal val="#ppt_x"/>
                                          </p:val>
                                        </p:tav>
                                      </p:tavLst>
                                    </p:anim>
                                    <p:anim calcmode="lin" valueType="num">
                                      <p:cBhvr additive="base">
                                        <p:cTn id="57" dur="500" fill="hold"/>
                                        <p:tgtEl>
                                          <p:spTgt spid="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44" grpId="0" animBg="1"/>
      <p:bldP spid="45" grpId="0" animBg="1"/>
      <p:bldP spid="4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1013609" y="0"/>
            <a:ext cx="8130391" cy="5143500"/>
            <a:chOff x="1013609" y="0"/>
            <a:chExt cx="8130391" cy="5143500"/>
          </a:xfrm>
        </p:grpSpPr>
        <p:grpSp>
          <p:nvGrpSpPr>
            <p:cNvPr id="21" name="Group 20"/>
            <p:cNvGrpSpPr/>
            <p:nvPr/>
          </p:nvGrpSpPr>
          <p:grpSpPr>
            <a:xfrm>
              <a:off x="7128000" y="0"/>
              <a:ext cx="2016000" cy="5143500"/>
              <a:chOff x="7128000" y="0"/>
              <a:chExt cx="2016000" cy="5143500"/>
            </a:xfrm>
          </p:grpSpPr>
          <p:pic>
            <p:nvPicPr>
              <p:cNvPr id="31" name="Picture 3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0"/>
                <a:ext cx="2016000" cy="2520000"/>
              </a:xfrm>
              <a:prstGeom prst="rect">
                <a:avLst/>
              </a:prstGeom>
            </p:spPr>
          </p:pic>
          <p:pic>
            <p:nvPicPr>
              <p:cNvPr id="32" name="Picture 3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2623500"/>
                <a:ext cx="2016000" cy="2520000"/>
              </a:xfrm>
              <a:prstGeom prst="rect">
                <a:avLst/>
              </a:prstGeom>
            </p:spPr>
          </p:pic>
        </p:grpSp>
        <p:grpSp>
          <p:nvGrpSpPr>
            <p:cNvPr id="22" name="Group 21"/>
            <p:cNvGrpSpPr/>
            <p:nvPr/>
          </p:nvGrpSpPr>
          <p:grpSpPr>
            <a:xfrm>
              <a:off x="5112000" y="0"/>
              <a:ext cx="2016000" cy="5143500"/>
              <a:chOff x="7128000" y="0"/>
              <a:chExt cx="2016000" cy="5143500"/>
            </a:xfrm>
          </p:grpSpPr>
          <p:pic>
            <p:nvPicPr>
              <p:cNvPr id="29" name="Picture 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0"/>
                <a:ext cx="2016000" cy="2520000"/>
              </a:xfrm>
              <a:prstGeom prst="rect">
                <a:avLst/>
              </a:prstGeom>
            </p:spPr>
          </p:pic>
          <p:pic>
            <p:nvPicPr>
              <p:cNvPr id="30" name="Picture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2623500"/>
                <a:ext cx="2016000" cy="2520000"/>
              </a:xfrm>
              <a:prstGeom prst="rect">
                <a:avLst/>
              </a:prstGeom>
            </p:spPr>
          </p:pic>
        </p:grpSp>
        <p:grpSp>
          <p:nvGrpSpPr>
            <p:cNvPr id="23" name="Group 22"/>
            <p:cNvGrpSpPr/>
            <p:nvPr/>
          </p:nvGrpSpPr>
          <p:grpSpPr>
            <a:xfrm>
              <a:off x="3096000" y="0"/>
              <a:ext cx="2016000" cy="5143500"/>
              <a:chOff x="7128000" y="0"/>
              <a:chExt cx="2016000" cy="5143500"/>
            </a:xfrm>
          </p:grpSpPr>
          <p:pic>
            <p:nvPicPr>
              <p:cNvPr id="27" name="Picture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0"/>
                <a:ext cx="2016000" cy="2520000"/>
              </a:xfrm>
              <a:prstGeom prst="rect">
                <a:avLst/>
              </a:prstGeom>
            </p:spPr>
          </p:pic>
          <p:pic>
            <p:nvPicPr>
              <p:cNvPr id="28" name="Picture 2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2623500"/>
                <a:ext cx="2016000" cy="2520000"/>
              </a:xfrm>
              <a:prstGeom prst="rect">
                <a:avLst/>
              </a:prstGeom>
            </p:spPr>
          </p:pic>
        </p:grpSp>
        <p:grpSp>
          <p:nvGrpSpPr>
            <p:cNvPr id="24" name="Group 23"/>
            <p:cNvGrpSpPr/>
            <p:nvPr/>
          </p:nvGrpSpPr>
          <p:grpSpPr>
            <a:xfrm>
              <a:off x="1013609" y="0"/>
              <a:ext cx="2016000" cy="5143500"/>
              <a:chOff x="7128000" y="0"/>
              <a:chExt cx="2016000" cy="5143500"/>
            </a:xfrm>
          </p:grpSpPr>
          <p:pic>
            <p:nvPicPr>
              <p:cNvPr id="25" name="Picture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0"/>
                <a:ext cx="2016000" cy="2520000"/>
              </a:xfrm>
              <a:prstGeom prst="rect">
                <a:avLst/>
              </a:prstGeom>
            </p:spPr>
          </p:pic>
          <p:pic>
            <p:nvPicPr>
              <p:cNvPr id="26" name="Picture 2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2623500"/>
                <a:ext cx="2016000" cy="2520000"/>
              </a:xfrm>
              <a:prstGeom prst="rect">
                <a:avLst/>
              </a:prstGeom>
            </p:spPr>
          </p:pic>
        </p:grpSp>
      </p:grpSp>
      <p:grpSp>
        <p:nvGrpSpPr>
          <p:cNvPr id="2" name="Group 1"/>
          <p:cNvGrpSpPr/>
          <p:nvPr/>
        </p:nvGrpSpPr>
        <p:grpSpPr>
          <a:xfrm>
            <a:off x="0" y="0"/>
            <a:ext cx="8964488" cy="5143500"/>
            <a:chOff x="0" y="0"/>
            <a:chExt cx="8964488" cy="5143500"/>
          </a:xfrm>
          <a:effectLst>
            <a:outerShdw blurRad="50800" dist="38100" algn="l" rotWithShape="0">
              <a:prstClr val="black">
                <a:alpha val="40000"/>
              </a:prstClr>
            </a:outerShdw>
          </a:effectLst>
        </p:grpSpPr>
        <p:sp>
          <p:nvSpPr>
            <p:cNvPr id="3" name="Round Same Side Corner Rectangle 2"/>
            <p:cNvSpPr/>
            <p:nvPr/>
          </p:nvSpPr>
          <p:spPr>
            <a:xfrm rot="5400000">
              <a:off x="1730494" y="-1730494"/>
              <a:ext cx="5143500" cy="8604488"/>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Freeform 3"/>
            <p:cNvSpPr/>
            <p:nvPr/>
          </p:nvSpPr>
          <p:spPr>
            <a:xfrm>
              <a:off x="8244488" y="581192"/>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5" name="Group 4"/>
          <p:cNvGrpSpPr/>
          <p:nvPr/>
        </p:nvGrpSpPr>
        <p:grpSpPr>
          <a:xfrm>
            <a:off x="0" y="0"/>
            <a:ext cx="8748464" cy="5143500"/>
            <a:chOff x="0" y="0"/>
            <a:chExt cx="8748464" cy="5143500"/>
          </a:xfrm>
          <a:effectLst>
            <a:outerShdw blurRad="50800" dist="38100" algn="l" rotWithShape="0">
              <a:prstClr val="black">
                <a:alpha val="40000"/>
              </a:prstClr>
            </a:outerShdw>
          </a:effectLst>
        </p:grpSpPr>
        <p:sp>
          <p:nvSpPr>
            <p:cNvPr id="6" name="Round Same Side Corner Rectangle 5"/>
            <p:cNvSpPr/>
            <p:nvPr/>
          </p:nvSpPr>
          <p:spPr>
            <a:xfrm rot="5400000">
              <a:off x="1622250" y="-1622250"/>
              <a:ext cx="5143500" cy="8388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Freeform 6"/>
            <p:cNvSpPr/>
            <p:nvPr/>
          </p:nvSpPr>
          <p:spPr>
            <a:xfrm>
              <a:off x="8028464" y="1250020"/>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8" name="Group 7"/>
          <p:cNvGrpSpPr/>
          <p:nvPr/>
        </p:nvGrpSpPr>
        <p:grpSpPr>
          <a:xfrm>
            <a:off x="0" y="0"/>
            <a:ext cx="8532440" cy="5143500"/>
            <a:chOff x="0" y="0"/>
            <a:chExt cx="8532440" cy="5143500"/>
          </a:xfrm>
          <a:effectLst>
            <a:outerShdw blurRad="50800" dist="38100" algn="l" rotWithShape="0">
              <a:prstClr val="black">
                <a:alpha val="40000"/>
              </a:prstClr>
            </a:outerShdw>
          </a:effectLst>
        </p:grpSpPr>
        <p:sp>
          <p:nvSpPr>
            <p:cNvPr id="9" name="Round Same Side Corner Rectangle 8"/>
            <p:cNvSpPr/>
            <p:nvPr/>
          </p:nvSpPr>
          <p:spPr>
            <a:xfrm rot="5400000">
              <a:off x="1514250" y="-1514250"/>
              <a:ext cx="5143500" cy="8172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Freeform 9"/>
            <p:cNvSpPr/>
            <p:nvPr/>
          </p:nvSpPr>
          <p:spPr>
            <a:xfrm>
              <a:off x="7812440" y="1898012"/>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rgbClr val="DCB8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1" name="Group 10"/>
          <p:cNvGrpSpPr/>
          <p:nvPr/>
        </p:nvGrpSpPr>
        <p:grpSpPr>
          <a:xfrm>
            <a:off x="0" y="0"/>
            <a:ext cx="8316416" cy="5143500"/>
            <a:chOff x="0" y="0"/>
            <a:chExt cx="8316416" cy="5143500"/>
          </a:xfrm>
          <a:effectLst>
            <a:outerShdw blurRad="50800" dist="38100" algn="l" rotWithShape="0">
              <a:prstClr val="black">
                <a:alpha val="40000"/>
              </a:prstClr>
            </a:outerShdw>
          </a:effectLst>
        </p:grpSpPr>
        <p:sp>
          <p:nvSpPr>
            <p:cNvPr id="12" name="Round Same Side Corner Rectangle 11"/>
            <p:cNvSpPr/>
            <p:nvPr/>
          </p:nvSpPr>
          <p:spPr>
            <a:xfrm rot="5400000">
              <a:off x="1406250" y="-1406250"/>
              <a:ext cx="5143500" cy="7956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Freeform 12"/>
            <p:cNvSpPr/>
            <p:nvPr/>
          </p:nvSpPr>
          <p:spPr>
            <a:xfrm>
              <a:off x="7596416" y="2546164"/>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4" name="Group 13"/>
          <p:cNvGrpSpPr/>
          <p:nvPr/>
        </p:nvGrpSpPr>
        <p:grpSpPr>
          <a:xfrm>
            <a:off x="-7093296" y="0"/>
            <a:ext cx="8100392" cy="5143500"/>
            <a:chOff x="0" y="0"/>
            <a:chExt cx="8100392" cy="5143500"/>
          </a:xfrm>
          <a:effectLst>
            <a:outerShdw blurRad="50800" dist="38100" algn="l" rotWithShape="0">
              <a:prstClr val="black">
                <a:alpha val="40000"/>
              </a:prstClr>
            </a:outerShdw>
          </a:effectLst>
        </p:grpSpPr>
        <p:sp>
          <p:nvSpPr>
            <p:cNvPr id="15" name="Round Same Side Corner Rectangle 14"/>
            <p:cNvSpPr/>
            <p:nvPr/>
          </p:nvSpPr>
          <p:spPr>
            <a:xfrm rot="5400000">
              <a:off x="1298250" y="-1298250"/>
              <a:ext cx="5143500" cy="7740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Freeform 15"/>
            <p:cNvSpPr/>
            <p:nvPr/>
          </p:nvSpPr>
          <p:spPr>
            <a:xfrm>
              <a:off x="7380392" y="3194236"/>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7" name="Group 16"/>
          <p:cNvGrpSpPr/>
          <p:nvPr/>
        </p:nvGrpSpPr>
        <p:grpSpPr>
          <a:xfrm>
            <a:off x="-7093296" y="0"/>
            <a:ext cx="7884368" cy="5143500"/>
            <a:chOff x="0" y="0"/>
            <a:chExt cx="7884368" cy="5143500"/>
          </a:xfrm>
          <a:effectLst>
            <a:outerShdw blurRad="50800" dist="38100" algn="l" rotWithShape="0">
              <a:prstClr val="black">
                <a:alpha val="40000"/>
              </a:prstClr>
            </a:outerShdw>
          </a:effectLst>
        </p:grpSpPr>
        <p:sp>
          <p:nvSpPr>
            <p:cNvPr id="18" name="Round Same Side Corner Rectangle 17"/>
            <p:cNvSpPr/>
            <p:nvPr/>
          </p:nvSpPr>
          <p:spPr>
            <a:xfrm rot="5400000">
              <a:off x="1190250" y="-1190250"/>
              <a:ext cx="5143500" cy="7524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Freeform 18"/>
            <p:cNvSpPr/>
            <p:nvPr/>
          </p:nvSpPr>
          <p:spPr>
            <a:xfrm>
              <a:off x="7164368" y="3842308"/>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33" name="Rectangle 32"/>
          <p:cNvSpPr/>
          <p:nvPr/>
        </p:nvSpPr>
        <p:spPr>
          <a:xfrm>
            <a:off x="2699792" y="555526"/>
            <a:ext cx="3464410" cy="707886"/>
          </a:xfrm>
          <a:prstGeom prst="rect">
            <a:avLst/>
          </a:prstGeom>
        </p:spPr>
        <p:txBody>
          <a:bodyPr wrap="none">
            <a:spAutoFit/>
          </a:bodyPr>
          <a:lstStyle/>
          <a:p>
            <a:pPr algn="ctr"/>
            <a:r>
              <a:rPr lang="en-US" sz="4000" dirty="0" err="1">
                <a:solidFill>
                  <a:srgbClr val="996633"/>
                </a:solidFill>
                <a:effectLst>
                  <a:innerShdw blurRad="114300">
                    <a:prstClr val="black"/>
                  </a:innerShdw>
                </a:effectLst>
                <a:latin typeface="Magical Feather" pitchFamily="2" charset="0"/>
              </a:rPr>
              <a:t>Infographic</a:t>
            </a:r>
            <a:r>
              <a:rPr lang="en-US" sz="4000" dirty="0">
                <a:solidFill>
                  <a:srgbClr val="996633"/>
                </a:solidFill>
                <a:effectLst>
                  <a:innerShdw blurRad="114300">
                    <a:prstClr val="black"/>
                  </a:innerShdw>
                </a:effectLst>
                <a:latin typeface="Magical Feather" pitchFamily="2" charset="0"/>
              </a:rPr>
              <a:t> Style</a:t>
            </a:r>
          </a:p>
        </p:txBody>
      </p:sp>
      <p:pic>
        <p:nvPicPr>
          <p:cNvPr id="52" name="Picture 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flipH="1">
            <a:off x="6350466" y="1470015"/>
            <a:ext cx="1267485" cy="1080000"/>
          </a:xfrm>
          <a:prstGeom prst="rect">
            <a:avLst/>
          </a:prstGeom>
        </p:spPr>
      </p:pic>
      <p:grpSp>
        <p:nvGrpSpPr>
          <p:cNvPr id="34" name="Group 33"/>
          <p:cNvGrpSpPr/>
          <p:nvPr/>
        </p:nvGrpSpPr>
        <p:grpSpPr>
          <a:xfrm>
            <a:off x="646704" y="1887638"/>
            <a:ext cx="5940000" cy="324000"/>
            <a:chOff x="0" y="1239622"/>
            <a:chExt cx="7992344" cy="324000"/>
          </a:xfrm>
          <a:solidFill>
            <a:schemeClr val="accent3">
              <a:lumMod val="50000"/>
            </a:schemeClr>
          </a:solidFill>
        </p:grpSpPr>
        <p:cxnSp>
          <p:nvCxnSpPr>
            <p:cNvPr id="35" name="Straight Connector 34"/>
            <p:cNvCxnSpPr/>
            <p:nvPr/>
          </p:nvCxnSpPr>
          <p:spPr>
            <a:xfrm>
              <a:off x="0" y="1401622"/>
              <a:ext cx="7848872" cy="0"/>
            </a:xfrm>
            <a:prstGeom prst="line">
              <a:avLst/>
            </a:prstGeom>
            <a:grpFill/>
            <a:ln w="127000">
              <a:solidFill>
                <a:schemeClr val="accent3">
                  <a:lumMod val="50000"/>
                </a:schemeClr>
              </a:solidFill>
            </a:ln>
            <a:effectLst>
              <a:innerShdw blurRad="114300">
                <a:prstClr val="black"/>
              </a:innerShdw>
            </a:effectLst>
          </p:spPr>
          <p:style>
            <a:lnRef idx="1">
              <a:schemeClr val="accent1"/>
            </a:lnRef>
            <a:fillRef idx="0">
              <a:schemeClr val="accent1"/>
            </a:fillRef>
            <a:effectRef idx="0">
              <a:schemeClr val="accent1"/>
            </a:effectRef>
            <a:fontRef idx="minor">
              <a:schemeClr val="tx1"/>
            </a:fontRef>
          </p:style>
        </p:cxnSp>
        <p:sp>
          <p:nvSpPr>
            <p:cNvPr id="36" name="Oval 35"/>
            <p:cNvSpPr/>
            <p:nvPr/>
          </p:nvSpPr>
          <p:spPr>
            <a:xfrm>
              <a:off x="7668344" y="1239622"/>
              <a:ext cx="324000" cy="324000"/>
            </a:xfrm>
            <a:prstGeom prst="ellipse">
              <a:avLst/>
            </a:prstGeom>
            <a:gr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37" name="Rectangle 36"/>
          <p:cNvSpPr/>
          <p:nvPr/>
        </p:nvSpPr>
        <p:spPr>
          <a:xfrm>
            <a:off x="1435560" y="1518306"/>
            <a:ext cx="1018227" cy="369332"/>
          </a:xfrm>
          <a:prstGeom prst="rect">
            <a:avLst/>
          </a:prstGeom>
        </p:spPr>
        <p:txBody>
          <a:bodyPr wrap="none">
            <a:spAutoFit/>
          </a:bodyPr>
          <a:lstStyle/>
          <a:p>
            <a:pPr algn="ctr"/>
            <a:r>
              <a:rPr lang="en-US" dirty="0">
                <a:ln>
                  <a:solidFill>
                    <a:srgbClr val="996633"/>
                  </a:solidFill>
                </a:ln>
                <a:solidFill>
                  <a:srgbClr val="996633"/>
                </a:solidFill>
                <a:latin typeface="Amatic SC" pitchFamily="2" charset="0"/>
              </a:rPr>
              <a:t>Content  Here</a:t>
            </a:r>
          </a:p>
        </p:txBody>
      </p:sp>
      <p:sp>
        <p:nvSpPr>
          <p:cNvPr id="38" name="Rectangle 37"/>
          <p:cNvSpPr/>
          <p:nvPr/>
        </p:nvSpPr>
        <p:spPr>
          <a:xfrm>
            <a:off x="3128165" y="1518306"/>
            <a:ext cx="1018227" cy="369332"/>
          </a:xfrm>
          <a:prstGeom prst="rect">
            <a:avLst/>
          </a:prstGeom>
        </p:spPr>
        <p:txBody>
          <a:bodyPr wrap="none">
            <a:spAutoFit/>
          </a:bodyPr>
          <a:lstStyle/>
          <a:p>
            <a:pPr algn="ctr"/>
            <a:r>
              <a:rPr lang="en-US" dirty="0">
                <a:ln>
                  <a:solidFill>
                    <a:srgbClr val="996633"/>
                  </a:solidFill>
                </a:ln>
                <a:solidFill>
                  <a:srgbClr val="996633"/>
                </a:solidFill>
                <a:latin typeface="Amatic SC" pitchFamily="2" charset="0"/>
              </a:rPr>
              <a:t>Content  Here</a:t>
            </a:r>
          </a:p>
        </p:txBody>
      </p:sp>
      <p:sp>
        <p:nvSpPr>
          <p:cNvPr id="39" name="Rectangle 38"/>
          <p:cNvSpPr/>
          <p:nvPr/>
        </p:nvSpPr>
        <p:spPr>
          <a:xfrm>
            <a:off x="4803261" y="1518306"/>
            <a:ext cx="1018227" cy="369332"/>
          </a:xfrm>
          <a:prstGeom prst="rect">
            <a:avLst/>
          </a:prstGeom>
        </p:spPr>
        <p:txBody>
          <a:bodyPr wrap="none">
            <a:spAutoFit/>
          </a:bodyPr>
          <a:lstStyle/>
          <a:p>
            <a:pPr algn="ctr"/>
            <a:r>
              <a:rPr lang="en-US" dirty="0">
                <a:ln>
                  <a:solidFill>
                    <a:srgbClr val="996633"/>
                  </a:solidFill>
                </a:ln>
                <a:solidFill>
                  <a:srgbClr val="996633"/>
                </a:solidFill>
                <a:latin typeface="Amatic SC" pitchFamily="2" charset="0"/>
              </a:rPr>
              <a:t>Content  Here</a:t>
            </a:r>
          </a:p>
        </p:txBody>
      </p:sp>
      <p:grpSp>
        <p:nvGrpSpPr>
          <p:cNvPr id="40" name="Group 39"/>
          <p:cNvGrpSpPr/>
          <p:nvPr/>
        </p:nvGrpSpPr>
        <p:grpSpPr>
          <a:xfrm>
            <a:off x="4861892" y="1923606"/>
            <a:ext cx="862236" cy="1332112"/>
            <a:chOff x="6086028" y="1743622"/>
            <a:chExt cx="862236" cy="1332112"/>
          </a:xfrm>
          <a:solidFill>
            <a:srgbClr val="996633"/>
          </a:solidFill>
        </p:grpSpPr>
        <p:sp>
          <p:nvSpPr>
            <p:cNvPr id="41" name="Pentagon 40"/>
            <p:cNvSpPr/>
            <p:nvPr/>
          </p:nvSpPr>
          <p:spPr>
            <a:xfrm rot="5400000">
              <a:off x="5851090" y="1978560"/>
              <a:ext cx="1332112" cy="862236"/>
            </a:xfrm>
            <a:prstGeom prst="homePlate">
              <a:avLst/>
            </a:prstGeom>
            <a:gr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42"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64949" r="2524"/>
            <a:stretch/>
          </p:blipFill>
          <p:spPr bwMode="auto">
            <a:xfrm>
              <a:off x="6268775" y="1923678"/>
              <a:ext cx="535473" cy="78581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3" name="Group 42"/>
          <p:cNvGrpSpPr/>
          <p:nvPr/>
        </p:nvGrpSpPr>
        <p:grpSpPr>
          <a:xfrm>
            <a:off x="3205708" y="1923606"/>
            <a:ext cx="862236" cy="1332112"/>
            <a:chOff x="4287659" y="1743622"/>
            <a:chExt cx="862236" cy="1332112"/>
          </a:xfrm>
          <a:solidFill>
            <a:srgbClr val="CB9661"/>
          </a:solidFill>
        </p:grpSpPr>
        <p:sp>
          <p:nvSpPr>
            <p:cNvPr id="44" name="Pentagon 43"/>
            <p:cNvSpPr/>
            <p:nvPr/>
          </p:nvSpPr>
          <p:spPr>
            <a:xfrm rot="5400000">
              <a:off x="4052721" y="1978560"/>
              <a:ext cx="1332112" cy="862236"/>
            </a:xfrm>
            <a:prstGeom prst="homePlate">
              <a:avLst/>
            </a:prstGeom>
            <a:gr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45"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33616" r="33858"/>
            <a:stretch/>
          </p:blipFill>
          <p:spPr bwMode="auto">
            <a:xfrm>
              <a:off x="4449045" y="1923678"/>
              <a:ext cx="535473" cy="78581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6" name="Group 45"/>
          <p:cNvGrpSpPr/>
          <p:nvPr/>
        </p:nvGrpSpPr>
        <p:grpSpPr>
          <a:xfrm>
            <a:off x="1513556" y="1923606"/>
            <a:ext cx="862236" cy="1332112"/>
            <a:chOff x="2483768" y="1743622"/>
            <a:chExt cx="862236" cy="1332112"/>
          </a:xfrm>
        </p:grpSpPr>
        <p:sp>
          <p:nvSpPr>
            <p:cNvPr id="47" name="Pentagon 46"/>
            <p:cNvSpPr/>
            <p:nvPr/>
          </p:nvSpPr>
          <p:spPr>
            <a:xfrm rot="5400000">
              <a:off x="2248830" y="1978560"/>
              <a:ext cx="1332112" cy="862236"/>
            </a:xfrm>
            <a:prstGeom prst="homePlate">
              <a:avLst/>
            </a:prstGeom>
            <a:solidFill>
              <a:srgbClr val="DCB894"/>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48"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979" r="64495"/>
            <a:stretch/>
          </p:blipFill>
          <p:spPr bwMode="auto">
            <a:xfrm>
              <a:off x="2647149" y="1929954"/>
              <a:ext cx="535473" cy="785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49" name="Rectangle 48"/>
          <p:cNvSpPr/>
          <p:nvPr/>
        </p:nvSpPr>
        <p:spPr>
          <a:xfrm>
            <a:off x="1309178" y="3255718"/>
            <a:ext cx="1270989" cy="1384995"/>
          </a:xfrm>
          <a:prstGeom prst="rect">
            <a:avLst/>
          </a:prstGeom>
        </p:spPr>
        <p:txBody>
          <a:bodyPr wrap="square">
            <a:spAutoFit/>
          </a:bodyPr>
          <a:lstStyle/>
          <a:p>
            <a:pPr algn="ctr"/>
            <a:r>
              <a:rPr lang="en-US" sz="1400" dirty="0">
                <a:solidFill>
                  <a:srgbClr val="9BBB59">
                    <a:lumMod val="50000"/>
                  </a:srgbClr>
                </a:solidFill>
                <a:latin typeface="Amatic SC" pitchFamily="2" charset="0"/>
              </a:rPr>
              <a:t>Get a modern PowerPoint  Presentation that is beautifully designed. Easy to change colors, photos and Text.</a:t>
            </a:r>
            <a:endParaRPr lang="en-US" sz="1400" dirty="0">
              <a:solidFill>
                <a:srgbClr val="9BBB59">
                  <a:lumMod val="50000"/>
                </a:srgbClr>
              </a:solidFill>
              <a:latin typeface="Amatic SC" pitchFamily="2" charset="0"/>
            </a:endParaRPr>
          </a:p>
        </p:txBody>
      </p:sp>
      <p:sp>
        <p:nvSpPr>
          <p:cNvPr id="50" name="Rectangle 49"/>
          <p:cNvSpPr/>
          <p:nvPr/>
        </p:nvSpPr>
        <p:spPr>
          <a:xfrm>
            <a:off x="3039202" y="3256267"/>
            <a:ext cx="1270989" cy="1384995"/>
          </a:xfrm>
          <a:prstGeom prst="rect">
            <a:avLst/>
          </a:prstGeom>
        </p:spPr>
        <p:txBody>
          <a:bodyPr wrap="square">
            <a:spAutoFit/>
          </a:bodyPr>
          <a:lstStyle/>
          <a:p>
            <a:pPr algn="ctr"/>
            <a:r>
              <a:rPr lang="en-US" sz="1400" dirty="0">
                <a:solidFill>
                  <a:srgbClr val="9BBB59">
                    <a:lumMod val="50000"/>
                  </a:srgbClr>
                </a:solidFill>
                <a:latin typeface="Amatic SC" pitchFamily="2" charset="0"/>
              </a:rPr>
              <a:t>Get a modern PowerPoint  Presentation that is beautifully designed. Easy to change colors, photos and Text.</a:t>
            </a:r>
            <a:endParaRPr lang="en-US" sz="1400" dirty="0">
              <a:solidFill>
                <a:srgbClr val="9BBB59">
                  <a:lumMod val="50000"/>
                </a:srgbClr>
              </a:solidFill>
              <a:latin typeface="Amatic SC" pitchFamily="2" charset="0"/>
            </a:endParaRPr>
          </a:p>
        </p:txBody>
      </p:sp>
      <p:sp>
        <p:nvSpPr>
          <p:cNvPr id="51" name="Rectangle 50"/>
          <p:cNvSpPr/>
          <p:nvPr/>
        </p:nvSpPr>
        <p:spPr>
          <a:xfrm>
            <a:off x="4676880" y="3255717"/>
            <a:ext cx="1270989" cy="1384995"/>
          </a:xfrm>
          <a:prstGeom prst="rect">
            <a:avLst/>
          </a:prstGeom>
        </p:spPr>
        <p:txBody>
          <a:bodyPr wrap="square">
            <a:spAutoFit/>
          </a:bodyPr>
          <a:lstStyle/>
          <a:p>
            <a:pPr algn="ctr"/>
            <a:r>
              <a:rPr lang="en-US" sz="1400" dirty="0">
                <a:solidFill>
                  <a:srgbClr val="9BBB59">
                    <a:lumMod val="50000"/>
                  </a:srgbClr>
                </a:solidFill>
                <a:latin typeface="Amatic SC" pitchFamily="2" charset="0"/>
              </a:rPr>
              <a:t>Get a modern PowerPoint  Presentation that is beautifully designed. Easy to change colors, photos and Text.</a:t>
            </a:r>
            <a:endParaRPr lang="en-US" sz="1400" dirty="0">
              <a:solidFill>
                <a:srgbClr val="9BBB59">
                  <a:lumMod val="50000"/>
                </a:srgbClr>
              </a:solidFill>
              <a:latin typeface="Amatic SC" pitchFamily="2" charset="0"/>
            </a:endParaRPr>
          </a:p>
        </p:txBody>
      </p:sp>
      <p:pic>
        <p:nvPicPr>
          <p:cNvPr id="53" name="Picture 52"/>
          <p:cNvPicPr>
            <a:picLocks noChangeAspect="1"/>
          </p:cNvPicPr>
          <p:nvPr/>
        </p:nvPicPr>
        <p:blipFill>
          <a:blip r:embed="rId5"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flipH="1" flipV="1">
            <a:off x="6300192" y="2211710"/>
            <a:ext cx="1663514" cy="1663514"/>
          </a:xfrm>
          <a:prstGeom prst="rect">
            <a:avLst/>
          </a:prstGeom>
        </p:spPr>
      </p:pic>
    </p:spTree>
    <p:extLst>
      <p:ext uri="{BB962C8B-B14F-4D97-AF65-F5344CB8AC3E}">
        <p14:creationId xmlns:p14="http://schemas.microsoft.com/office/powerpoint/2010/main" val="2963036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0-#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grpId="0" nodeType="afterEffect">
                                  <p:stCondLst>
                                    <p:cond delay="0"/>
                                  </p:stCondLst>
                                  <p:childTnLst>
                                    <p:set>
                                      <p:cBhvr>
                                        <p:cTn id="11" dur="1" fill="hold">
                                          <p:stCondLst>
                                            <p:cond delay="0"/>
                                          </p:stCondLst>
                                        </p:cTn>
                                        <p:tgtEl>
                                          <p:spTgt spid="33"/>
                                        </p:tgtEl>
                                        <p:attrNameLst>
                                          <p:attrName>style.visibility</p:attrName>
                                        </p:attrNameLst>
                                      </p:cBhvr>
                                      <p:to>
                                        <p:strVal val="visible"/>
                                      </p:to>
                                    </p:set>
                                    <p:anim calcmode="lin" valueType="num">
                                      <p:cBhvr additive="base">
                                        <p:cTn id="12" dur="500" fill="hold"/>
                                        <p:tgtEl>
                                          <p:spTgt spid="33"/>
                                        </p:tgtEl>
                                        <p:attrNameLst>
                                          <p:attrName>ppt_x</p:attrName>
                                        </p:attrNameLst>
                                      </p:cBhvr>
                                      <p:tavLst>
                                        <p:tav tm="0">
                                          <p:val>
                                            <p:strVal val="0-#ppt_w/2"/>
                                          </p:val>
                                        </p:tav>
                                        <p:tav tm="100000">
                                          <p:val>
                                            <p:strVal val="#ppt_x"/>
                                          </p:val>
                                        </p:tav>
                                      </p:tavLst>
                                    </p:anim>
                                    <p:anim calcmode="lin" valueType="num">
                                      <p:cBhvr additive="base">
                                        <p:cTn id="13" dur="500" fill="hold"/>
                                        <p:tgtEl>
                                          <p:spTgt spid="33"/>
                                        </p:tgtEl>
                                        <p:attrNameLst>
                                          <p:attrName>ppt_y</p:attrName>
                                        </p:attrNameLst>
                                      </p:cBhvr>
                                      <p:tavLst>
                                        <p:tav tm="0">
                                          <p:val>
                                            <p:strVal val="#ppt_y"/>
                                          </p:val>
                                        </p:tav>
                                        <p:tav tm="100000">
                                          <p:val>
                                            <p:strVal val="#ppt_y"/>
                                          </p:val>
                                        </p:tav>
                                      </p:tavLst>
                                    </p:anim>
                                  </p:childTnLst>
                                </p:cTn>
                              </p:par>
                              <p:par>
                                <p:cTn id="14" presetID="2" presetClass="entr" presetSubtype="8" fill="hold" nodeType="withEffect">
                                  <p:stCondLst>
                                    <p:cond delay="0"/>
                                  </p:stCondLst>
                                  <p:childTnLst>
                                    <p:set>
                                      <p:cBhvr>
                                        <p:cTn id="15" dur="1" fill="hold">
                                          <p:stCondLst>
                                            <p:cond delay="0"/>
                                          </p:stCondLst>
                                        </p:cTn>
                                        <p:tgtEl>
                                          <p:spTgt spid="34"/>
                                        </p:tgtEl>
                                        <p:attrNameLst>
                                          <p:attrName>style.visibility</p:attrName>
                                        </p:attrNameLst>
                                      </p:cBhvr>
                                      <p:to>
                                        <p:strVal val="visible"/>
                                      </p:to>
                                    </p:set>
                                    <p:anim calcmode="lin" valueType="num">
                                      <p:cBhvr additive="base">
                                        <p:cTn id="16" dur="500" fill="hold"/>
                                        <p:tgtEl>
                                          <p:spTgt spid="34"/>
                                        </p:tgtEl>
                                        <p:attrNameLst>
                                          <p:attrName>ppt_x</p:attrName>
                                        </p:attrNameLst>
                                      </p:cBhvr>
                                      <p:tavLst>
                                        <p:tav tm="0">
                                          <p:val>
                                            <p:strVal val="0-#ppt_w/2"/>
                                          </p:val>
                                        </p:tav>
                                        <p:tav tm="100000">
                                          <p:val>
                                            <p:strVal val="#ppt_x"/>
                                          </p:val>
                                        </p:tav>
                                      </p:tavLst>
                                    </p:anim>
                                    <p:anim calcmode="lin" valueType="num">
                                      <p:cBhvr additive="base">
                                        <p:cTn id="17" dur="500" fill="hold"/>
                                        <p:tgtEl>
                                          <p:spTgt spid="34"/>
                                        </p:tgtEl>
                                        <p:attrNameLst>
                                          <p:attrName>ppt_y</p:attrName>
                                        </p:attrNameLst>
                                      </p:cBhvr>
                                      <p:tavLst>
                                        <p:tav tm="0">
                                          <p:val>
                                            <p:strVal val="#ppt_y"/>
                                          </p:val>
                                        </p:tav>
                                        <p:tav tm="100000">
                                          <p:val>
                                            <p:strVal val="#ppt_y"/>
                                          </p:val>
                                        </p:tav>
                                      </p:tavLst>
                                    </p:anim>
                                  </p:childTnLst>
                                </p:cTn>
                              </p:par>
                              <p:par>
                                <p:cTn id="18" presetID="2" presetClass="entr" presetSubtype="8" fill="hold" nodeType="withEffect">
                                  <p:stCondLst>
                                    <p:cond delay="0"/>
                                  </p:stCondLst>
                                  <p:childTnLst>
                                    <p:set>
                                      <p:cBhvr>
                                        <p:cTn id="19" dur="1" fill="hold">
                                          <p:stCondLst>
                                            <p:cond delay="0"/>
                                          </p:stCondLst>
                                        </p:cTn>
                                        <p:tgtEl>
                                          <p:spTgt spid="40"/>
                                        </p:tgtEl>
                                        <p:attrNameLst>
                                          <p:attrName>style.visibility</p:attrName>
                                        </p:attrNameLst>
                                      </p:cBhvr>
                                      <p:to>
                                        <p:strVal val="visible"/>
                                      </p:to>
                                    </p:set>
                                    <p:anim calcmode="lin" valueType="num">
                                      <p:cBhvr additive="base">
                                        <p:cTn id="20" dur="500" fill="hold"/>
                                        <p:tgtEl>
                                          <p:spTgt spid="40"/>
                                        </p:tgtEl>
                                        <p:attrNameLst>
                                          <p:attrName>ppt_x</p:attrName>
                                        </p:attrNameLst>
                                      </p:cBhvr>
                                      <p:tavLst>
                                        <p:tav tm="0">
                                          <p:val>
                                            <p:strVal val="0-#ppt_w/2"/>
                                          </p:val>
                                        </p:tav>
                                        <p:tav tm="100000">
                                          <p:val>
                                            <p:strVal val="#ppt_x"/>
                                          </p:val>
                                        </p:tav>
                                      </p:tavLst>
                                    </p:anim>
                                    <p:anim calcmode="lin" valueType="num">
                                      <p:cBhvr additive="base">
                                        <p:cTn id="21" dur="500" fill="hold"/>
                                        <p:tgtEl>
                                          <p:spTgt spid="40"/>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39"/>
                                        </p:tgtEl>
                                        <p:attrNameLst>
                                          <p:attrName>style.visibility</p:attrName>
                                        </p:attrNameLst>
                                      </p:cBhvr>
                                      <p:to>
                                        <p:strVal val="visible"/>
                                      </p:to>
                                    </p:set>
                                    <p:anim calcmode="lin" valueType="num">
                                      <p:cBhvr additive="base">
                                        <p:cTn id="24" dur="500" fill="hold"/>
                                        <p:tgtEl>
                                          <p:spTgt spid="39"/>
                                        </p:tgtEl>
                                        <p:attrNameLst>
                                          <p:attrName>ppt_x</p:attrName>
                                        </p:attrNameLst>
                                      </p:cBhvr>
                                      <p:tavLst>
                                        <p:tav tm="0">
                                          <p:val>
                                            <p:strVal val="0-#ppt_w/2"/>
                                          </p:val>
                                        </p:tav>
                                        <p:tav tm="100000">
                                          <p:val>
                                            <p:strVal val="#ppt_x"/>
                                          </p:val>
                                        </p:tav>
                                      </p:tavLst>
                                    </p:anim>
                                    <p:anim calcmode="lin" valueType="num">
                                      <p:cBhvr additive="base">
                                        <p:cTn id="25" dur="500" fill="hold"/>
                                        <p:tgtEl>
                                          <p:spTgt spid="39"/>
                                        </p:tgtEl>
                                        <p:attrNameLst>
                                          <p:attrName>ppt_y</p:attrName>
                                        </p:attrNameLst>
                                      </p:cBhvr>
                                      <p:tavLst>
                                        <p:tav tm="0">
                                          <p:val>
                                            <p:strVal val="#ppt_y"/>
                                          </p:val>
                                        </p:tav>
                                        <p:tav tm="100000">
                                          <p:val>
                                            <p:strVal val="#ppt_y"/>
                                          </p:val>
                                        </p:tav>
                                      </p:tavLst>
                                    </p:anim>
                                  </p:childTnLst>
                                </p:cTn>
                              </p:par>
                              <p:par>
                                <p:cTn id="26" presetID="2" presetClass="entr" presetSubtype="8" fill="hold" nodeType="withEffect">
                                  <p:stCondLst>
                                    <p:cond delay="0"/>
                                  </p:stCondLst>
                                  <p:childTnLst>
                                    <p:set>
                                      <p:cBhvr>
                                        <p:cTn id="27" dur="1" fill="hold">
                                          <p:stCondLst>
                                            <p:cond delay="0"/>
                                          </p:stCondLst>
                                        </p:cTn>
                                        <p:tgtEl>
                                          <p:spTgt spid="43"/>
                                        </p:tgtEl>
                                        <p:attrNameLst>
                                          <p:attrName>style.visibility</p:attrName>
                                        </p:attrNameLst>
                                      </p:cBhvr>
                                      <p:to>
                                        <p:strVal val="visible"/>
                                      </p:to>
                                    </p:set>
                                    <p:anim calcmode="lin" valueType="num">
                                      <p:cBhvr additive="base">
                                        <p:cTn id="28" dur="500" fill="hold"/>
                                        <p:tgtEl>
                                          <p:spTgt spid="43"/>
                                        </p:tgtEl>
                                        <p:attrNameLst>
                                          <p:attrName>ppt_x</p:attrName>
                                        </p:attrNameLst>
                                      </p:cBhvr>
                                      <p:tavLst>
                                        <p:tav tm="0">
                                          <p:val>
                                            <p:strVal val="0-#ppt_w/2"/>
                                          </p:val>
                                        </p:tav>
                                        <p:tav tm="100000">
                                          <p:val>
                                            <p:strVal val="#ppt_x"/>
                                          </p:val>
                                        </p:tav>
                                      </p:tavLst>
                                    </p:anim>
                                    <p:anim calcmode="lin" valueType="num">
                                      <p:cBhvr additive="base">
                                        <p:cTn id="29" dur="500" fill="hold"/>
                                        <p:tgtEl>
                                          <p:spTgt spid="43"/>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38"/>
                                        </p:tgtEl>
                                        <p:attrNameLst>
                                          <p:attrName>style.visibility</p:attrName>
                                        </p:attrNameLst>
                                      </p:cBhvr>
                                      <p:to>
                                        <p:strVal val="visible"/>
                                      </p:to>
                                    </p:set>
                                    <p:anim calcmode="lin" valueType="num">
                                      <p:cBhvr additive="base">
                                        <p:cTn id="32" dur="500" fill="hold"/>
                                        <p:tgtEl>
                                          <p:spTgt spid="38"/>
                                        </p:tgtEl>
                                        <p:attrNameLst>
                                          <p:attrName>ppt_x</p:attrName>
                                        </p:attrNameLst>
                                      </p:cBhvr>
                                      <p:tavLst>
                                        <p:tav tm="0">
                                          <p:val>
                                            <p:strVal val="0-#ppt_w/2"/>
                                          </p:val>
                                        </p:tav>
                                        <p:tav tm="100000">
                                          <p:val>
                                            <p:strVal val="#ppt_x"/>
                                          </p:val>
                                        </p:tav>
                                      </p:tavLst>
                                    </p:anim>
                                    <p:anim calcmode="lin" valueType="num">
                                      <p:cBhvr additive="base">
                                        <p:cTn id="33" dur="500" fill="hold"/>
                                        <p:tgtEl>
                                          <p:spTgt spid="38"/>
                                        </p:tgtEl>
                                        <p:attrNameLst>
                                          <p:attrName>ppt_y</p:attrName>
                                        </p:attrNameLst>
                                      </p:cBhvr>
                                      <p:tavLst>
                                        <p:tav tm="0">
                                          <p:val>
                                            <p:strVal val="#ppt_y"/>
                                          </p:val>
                                        </p:tav>
                                        <p:tav tm="100000">
                                          <p:val>
                                            <p:strVal val="#ppt_y"/>
                                          </p:val>
                                        </p:tav>
                                      </p:tavLst>
                                    </p:anim>
                                  </p:childTnLst>
                                </p:cTn>
                              </p:par>
                              <p:par>
                                <p:cTn id="34" presetID="2" presetClass="entr" presetSubtype="8" fill="hold" nodeType="withEffect">
                                  <p:stCondLst>
                                    <p:cond delay="0"/>
                                  </p:stCondLst>
                                  <p:childTnLst>
                                    <p:set>
                                      <p:cBhvr>
                                        <p:cTn id="35" dur="1" fill="hold">
                                          <p:stCondLst>
                                            <p:cond delay="0"/>
                                          </p:stCondLst>
                                        </p:cTn>
                                        <p:tgtEl>
                                          <p:spTgt spid="46"/>
                                        </p:tgtEl>
                                        <p:attrNameLst>
                                          <p:attrName>style.visibility</p:attrName>
                                        </p:attrNameLst>
                                      </p:cBhvr>
                                      <p:to>
                                        <p:strVal val="visible"/>
                                      </p:to>
                                    </p:set>
                                    <p:anim calcmode="lin" valueType="num">
                                      <p:cBhvr additive="base">
                                        <p:cTn id="36" dur="500" fill="hold"/>
                                        <p:tgtEl>
                                          <p:spTgt spid="46"/>
                                        </p:tgtEl>
                                        <p:attrNameLst>
                                          <p:attrName>ppt_x</p:attrName>
                                        </p:attrNameLst>
                                      </p:cBhvr>
                                      <p:tavLst>
                                        <p:tav tm="0">
                                          <p:val>
                                            <p:strVal val="0-#ppt_w/2"/>
                                          </p:val>
                                        </p:tav>
                                        <p:tav tm="100000">
                                          <p:val>
                                            <p:strVal val="#ppt_x"/>
                                          </p:val>
                                        </p:tav>
                                      </p:tavLst>
                                    </p:anim>
                                    <p:anim calcmode="lin" valueType="num">
                                      <p:cBhvr additive="base">
                                        <p:cTn id="37" dur="500" fill="hold"/>
                                        <p:tgtEl>
                                          <p:spTgt spid="46"/>
                                        </p:tgtEl>
                                        <p:attrNameLst>
                                          <p:attrName>ppt_y</p:attrName>
                                        </p:attrNameLst>
                                      </p:cBhvr>
                                      <p:tavLst>
                                        <p:tav tm="0">
                                          <p:val>
                                            <p:strVal val="#ppt_y"/>
                                          </p:val>
                                        </p:tav>
                                        <p:tav tm="100000">
                                          <p:val>
                                            <p:strVal val="#ppt_y"/>
                                          </p:val>
                                        </p:tav>
                                      </p:tavLst>
                                    </p:anim>
                                  </p:childTnLst>
                                </p:cTn>
                              </p:par>
                              <p:par>
                                <p:cTn id="38" presetID="2" presetClass="entr" presetSubtype="8" fill="hold" grpId="0" nodeType="withEffect">
                                  <p:stCondLst>
                                    <p:cond delay="0"/>
                                  </p:stCondLst>
                                  <p:childTnLst>
                                    <p:set>
                                      <p:cBhvr>
                                        <p:cTn id="39" dur="1" fill="hold">
                                          <p:stCondLst>
                                            <p:cond delay="0"/>
                                          </p:stCondLst>
                                        </p:cTn>
                                        <p:tgtEl>
                                          <p:spTgt spid="37"/>
                                        </p:tgtEl>
                                        <p:attrNameLst>
                                          <p:attrName>style.visibility</p:attrName>
                                        </p:attrNameLst>
                                      </p:cBhvr>
                                      <p:to>
                                        <p:strVal val="visible"/>
                                      </p:to>
                                    </p:set>
                                    <p:anim calcmode="lin" valueType="num">
                                      <p:cBhvr additive="base">
                                        <p:cTn id="40" dur="500" fill="hold"/>
                                        <p:tgtEl>
                                          <p:spTgt spid="37"/>
                                        </p:tgtEl>
                                        <p:attrNameLst>
                                          <p:attrName>ppt_x</p:attrName>
                                        </p:attrNameLst>
                                      </p:cBhvr>
                                      <p:tavLst>
                                        <p:tav tm="0">
                                          <p:val>
                                            <p:strVal val="0-#ppt_w/2"/>
                                          </p:val>
                                        </p:tav>
                                        <p:tav tm="100000">
                                          <p:val>
                                            <p:strVal val="#ppt_x"/>
                                          </p:val>
                                        </p:tav>
                                      </p:tavLst>
                                    </p:anim>
                                    <p:anim calcmode="lin" valueType="num">
                                      <p:cBhvr additive="base">
                                        <p:cTn id="41" dur="500" fill="hold"/>
                                        <p:tgtEl>
                                          <p:spTgt spid="37"/>
                                        </p:tgtEl>
                                        <p:attrNameLst>
                                          <p:attrName>ppt_y</p:attrName>
                                        </p:attrNameLst>
                                      </p:cBhvr>
                                      <p:tavLst>
                                        <p:tav tm="0">
                                          <p:val>
                                            <p:strVal val="#ppt_y"/>
                                          </p:val>
                                        </p:tav>
                                        <p:tav tm="100000">
                                          <p:val>
                                            <p:strVal val="#ppt_y"/>
                                          </p:val>
                                        </p:tav>
                                      </p:tavLst>
                                    </p:anim>
                                  </p:childTnLst>
                                </p:cTn>
                              </p:par>
                              <p:par>
                                <p:cTn id="42" presetID="2" presetClass="entr" presetSubtype="8" fill="hold" grpId="0" nodeType="withEffect">
                                  <p:stCondLst>
                                    <p:cond delay="0"/>
                                  </p:stCondLst>
                                  <p:childTnLst>
                                    <p:set>
                                      <p:cBhvr>
                                        <p:cTn id="43" dur="1" fill="hold">
                                          <p:stCondLst>
                                            <p:cond delay="0"/>
                                          </p:stCondLst>
                                        </p:cTn>
                                        <p:tgtEl>
                                          <p:spTgt spid="49"/>
                                        </p:tgtEl>
                                        <p:attrNameLst>
                                          <p:attrName>style.visibility</p:attrName>
                                        </p:attrNameLst>
                                      </p:cBhvr>
                                      <p:to>
                                        <p:strVal val="visible"/>
                                      </p:to>
                                    </p:set>
                                    <p:anim calcmode="lin" valueType="num">
                                      <p:cBhvr additive="base">
                                        <p:cTn id="44" dur="500" fill="hold"/>
                                        <p:tgtEl>
                                          <p:spTgt spid="49"/>
                                        </p:tgtEl>
                                        <p:attrNameLst>
                                          <p:attrName>ppt_x</p:attrName>
                                        </p:attrNameLst>
                                      </p:cBhvr>
                                      <p:tavLst>
                                        <p:tav tm="0">
                                          <p:val>
                                            <p:strVal val="0-#ppt_w/2"/>
                                          </p:val>
                                        </p:tav>
                                        <p:tav tm="100000">
                                          <p:val>
                                            <p:strVal val="#ppt_x"/>
                                          </p:val>
                                        </p:tav>
                                      </p:tavLst>
                                    </p:anim>
                                    <p:anim calcmode="lin" valueType="num">
                                      <p:cBhvr additive="base">
                                        <p:cTn id="45" dur="500" fill="hold"/>
                                        <p:tgtEl>
                                          <p:spTgt spid="49"/>
                                        </p:tgtEl>
                                        <p:attrNameLst>
                                          <p:attrName>ppt_y</p:attrName>
                                        </p:attrNameLst>
                                      </p:cBhvr>
                                      <p:tavLst>
                                        <p:tav tm="0">
                                          <p:val>
                                            <p:strVal val="#ppt_y"/>
                                          </p:val>
                                        </p:tav>
                                        <p:tav tm="100000">
                                          <p:val>
                                            <p:strVal val="#ppt_y"/>
                                          </p:val>
                                        </p:tav>
                                      </p:tavLst>
                                    </p:anim>
                                  </p:childTnLst>
                                </p:cTn>
                              </p:par>
                              <p:par>
                                <p:cTn id="46" presetID="2" presetClass="entr" presetSubtype="8" fill="hold" grpId="0" nodeType="withEffect">
                                  <p:stCondLst>
                                    <p:cond delay="0"/>
                                  </p:stCondLst>
                                  <p:childTnLst>
                                    <p:set>
                                      <p:cBhvr>
                                        <p:cTn id="47" dur="1" fill="hold">
                                          <p:stCondLst>
                                            <p:cond delay="0"/>
                                          </p:stCondLst>
                                        </p:cTn>
                                        <p:tgtEl>
                                          <p:spTgt spid="50"/>
                                        </p:tgtEl>
                                        <p:attrNameLst>
                                          <p:attrName>style.visibility</p:attrName>
                                        </p:attrNameLst>
                                      </p:cBhvr>
                                      <p:to>
                                        <p:strVal val="visible"/>
                                      </p:to>
                                    </p:set>
                                    <p:anim calcmode="lin" valueType="num">
                                      <p:cBhvr additive="base">
                                        <p:cTn id="48" dur="500" fill="hold"/>
                                        <p:tgtEl>
                                          <p:spTgt spid="50"/>
                                        </p:tgtEl>
                                        <p:attrNameLst>
                                          <p:attrName>ppt_x</p:attrName>
                                        </p:attrNameLst>
                                      </p:cBhvr>
                                      <p:tavLst>
                                        <p:tav tm="0">
                                          <p:val>
                                            <p:strVal val="0-#ppt_w/2"/>
                                          </p:val>
                                        </p:tav>
                                        <p:tav tm="100000">
                                          <p:val>
                                            <p:strVal val="#ppt_x"/>
                                          </p:val>
                                        </p:tav>
                                      </p:tavLst>
                                    </p:anim>
                                    <p:anim calcmode="lin" valueType="num">
                                      <p:cBhvr additive="base">
                                        <p:cTn id="49" dur="500" fill="hold"/>
                                        <p:tgtEl>
                                          <p:spTgt spid="50"/>
                                        </p:tgtEl>
                                        <p:attrNameLst>
                                          <p:attrName>ppt_y</p:attrName>
                                        </p:attrNameLst>
                                      </p:cBhvr>
                                      <p:tavLst>
                                        <p:tav tm="0">
                                          <p:val>
                                            <p:strVal val="#ppt_y"/>
                                          </p:val>
                                        </p:tav>
                                        <p:tav tm="100000">
                                          <p:val>
                                            <p:strVal val="#ppt_y"/>
                                          </p:val>
                                        </p:tav>
                                      </p:tavLst>
                                    </p:anim>
                                  </p:childTnLst>
                                </p:cTn>
                              </p:par>
                              <p:par>
                                <p:cTn id="50" presetID="2" presetClass="entr" presetSubtype="8" fill="hold" grpId="0" nodeType="withEffect">
                                  <p:stCondLst>
                                    <p:cond delay="0"/>
                                  </p:stCondLst>
                                  <p:childTnLst>
                                    <p:set>
                                      <p:cBhvr>
                                        <p:cTn id="51" dur="1" fill="hold">
                                          <p:stCondLst>
                                            <p:cond delay="0"/>
                                          </p:stCondLst>
                                        </p:cTn>
                                        <p:tgtEl>
                                          <p:spTgt spid="51"/>
                                        </p:tgtEl>
                                        <p:attrNameLst>
                                          <p:attrName>style.visibility</p:attrName>
                                        </p:attrNameLst>
                                      </p:cBhvr>
                                      <p:to>
                                        <p:strVal val="visible"/>
                                      </p:to>
                                    </p:set>
                                    <p:anim calcmode="lin" valueType="num">
                                      <p:cBhvr additive="base">
                                        <p:cTn id="52" dur="500" fill="hold"/>
                                        <p:tgtEl>
                                          <p:spTgt spid="51"/>
                                        </p:tgtEl>
                                        <p:attrNameLst>
                                          <p:attrName>ppt_x</p:attrName>
                                        </p:attrNameLst>
                                      </p:cBhvr>
                                      <p:tavLst>
                                        <p:tav tm="0">
                                          <p:val>
                                            <p:strVal val="0-#ppt_w/2"/>
                                          </p:val>
                                        </p:tav>
                                        <p:tav tm="100000">
                                          <p:val>
                                            <p:strVal val="#ppt_x"/>
                                          </p:val>
                                        </p:tav>
                                      </p:tavLst>
                                    </p:anim>
                                    <p:anim calcmode="lin" valueType="num">
                                      <p:cBhvr additive="base">
                                        <p:cTn id="53" dur="500" fill="hold"/>
                                        <p:tgtEl>
                                          <p:spTgt spid="51"/>
                                        </p:tgtEl>
                                        <p:attrNameLst>
                                          <p:attrName>ppt_y</p:attrName>
                                        </p:attrNameLst>
                                      </p:cBhvr>
                                      <p:tavLst>
                                        <p:tav tm="0">
                                          <p:val>
                                            <p:strVal val="#ppt_y"/>
                                          </p:val>
                                        </p:tav>
                                        <p:tav tm="100000">
                                          <p:val>
                                            <p:strVal val="#ppt_y"/>
                                          </p:val>
                                        </p:tav>
                                      </p:tavLst>
                                    </p:anim>
                                  </p:childTnLst>
                                </p:cTn>
                              </p:par>
                              <p:par>
                                <p:cTn id="54" presetID="2" presetClass="entr" presetSubtype="8" fill="hold" nodeType="withEffect">
                                  <p:stCondLst>
                                    <p:cond delay="0"/>
                                  </p:stCondLst>
                                  <p:childTnLst>
                                    <p:set>
                                      <p:cBhvr>
                                        <p:cTn id="55" dur="1" fill="hold">
                                          <p:stCondLst>
                                            <p:cond delay="0"/>
                                          </p:stCondLst>
                                        </p:cTn>
                                        <p:tgtEl>
                                          <p:spTgt spid="52"/>
                                        </p:tgtEl>
                                        <p:attrNameLst>
                                          <p:attrName>style.visibility</p:attrName>
                                        </p:attrNameLst>
                                      </p:cBhvr>
                                      <p:to>
                                        <p:strVal val="visible"/>
                                      </p:to>
                                    </p:set>
                                    <p:anim calcmode="lin" valueType="num">
                                      <p:cBhvr additive="base">
                                        <p:cTn id="56" dur="500" fill="hold"/>
                                        <p:tgtEl>
                                          <p:spTgt spid="52"/>
                                        </p:tgtEl>
                                        <p:attrNameLst>
                                          <p:attrName>ppt_x</p:attrName>
                                        </p:attrNameLst>
                                      </p:cBhvr>
                                      <p:tavLst>
                                        <p:tav tm="0">
                                          <p:val>
                                            <p:strVal val="0-#ppt_w/2"/>
                                          </p:val>
                                        </p:tav>
                                        <p:tav tm="100000">
                                          <p:val>
                                            <p:strVal val="#ppt_x"/>
                                          </p:val>
                                        </p:tav>
                                      </p:tavLst>
                                    </p:anim>
                                    <p:anim calcmode="lin" valueType="num">
                                      <p:cBhvr additive="base">
                                        <p:cTn id="57" dur="500" fill="hold"/>
                                        <p:tgtEl>
                                          <p:spTgt spid="52"/>
                                        </p:tgtEl>
                                        <p:attrNameLst>
                                          <p:attrName>ppt_y</p:attrName>
                                        </p:attrNameLst>
                                      </p:cBhvr>
                                      <p:tavLst>
                                        <p:tav tm="0">
                                          <p:val>
                                            <p:strVal val="#ppt_y"/>
                                          </p:val>
                                        </p:tav>
                                        <p:tav tm="100000">
                                          <p:val>
                                            <p:strVal val="#ppt_y"/>
                                          </p:val>
                                        </p:tav>
                                      </p:tavLst>
                                    </p:anim>
                                  </p:childTnLst>
                                </p:cTn>
                              </p:par>
                              <p:par>
                                <p:cTn id="58" presetID="2" presetClass="entr" presetSubtype="8" fill="hold" nodeType="withEffect">
                                  <p:stCondLst>
                                    <p:cond delay="0"/>
                                  </p:stCondLst>
                                  <p:childTnLst>
                                    <p:set>
                                      <p:cBhvr>
                                        <p:cTn id="59" dur="1" fill="hold">
                                          <p:stCondLst>
                                            <p:cond delay="0"/>
                                          </p:stCondLst>
                                        </p:cTn>
                                        <p:tgtEl>
                                          <p:spTgt spid="53"/>
                                        </p:tgtEl>
                                        <p:attrNameLst>
                                          <p:attrName>style.visibility</p:attrName>
                                        </p:attrNameLst>
                                      </p:cBhvr>
                                      <p:to>
                                        <p:strVal val="visible"/>
                                      </p:to>
                                    </p:set>
                                    <p:anim calcmode="lin" valueType="num">
                                      <p:cBhvr additive="base">
                                        <p:cTn id="60" dur="500" fill="hold"/>
                                        <p:tgtEl>
                                          <p:spTgt spid="53"/>
                                        </p:tgtEl>
                                        <p:attrNameLst>
                                          <p:attrName>ppt_x</p:attrName>
                                        </p:attrNameLst>
                                      </p:cBhvr>
                                      <p:tavLst>
                                        <p:tav tm="0">
                                          <p:val>
                                            <p:strVal val="0-#ppt_w/2"/>
                                          </p:val>
                                        </p:tav>
                                        <p:tav tm="100000">
                                          <p:val>
                                            <p:strVal val="#ppt_x"/>
                                          </p:val>
                                        </p:tav>
                                      </p:tavLst>
                                    </p:anim>
                                    <p:anim calcmode="lin" valueType="num">
                                      <p:cBhvr additive="base">
                                        <p:cTn id="61" dur="500" fill="hold"/>
                                        <p:tgtEl>
                                          <p:spTgt spid="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7" grpId="0"/>
      <p:bldP spid="38" grpId="0"/>
      <p:bldP spid="39" grpId="0"/>
      <p:bldP spid="49" grpId="0"/>
      <p:bldP spid="50" grpId="0"/>
      <p:bldP spid="5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1013609" y="0"/>
            <a:ext cx="8130391" cy="5143500"/>
            <a:chOff x="1013609" y="0"/>
            <a:chExt cx="8130391" cy="5143500"/>
          </a:xfrm>
        </p:grpSpPr>
        <p:grpSp>
          <p:nvGrpSpPr>
            <p:cNvPr id="21" name="Group 20"/>
            <p:cNvGrpSpPr/>
            <p:nvPr/>
          </p:nvGrpSpPr>
          <p:grpSpPr>
            <a:xfrm>
              <a:off x="7128000" y="0"/>
              <a:ext cx="2016000" cy="5143500"/>
              <a:chOff x="7128000" y="0"/>
              <a:chExt cx="2016000" cy="5143500"/>
            </a:xfrm>
          </p:grpSpPr>
          <p:pic>
            <p:nvPicPr>
              <p:cNvPr id="31" name="Picture 3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0"/>
                <a:ext cx="2016000" cy="2520000"/>
              </a:xfrm>
              <a:prstGeom prst="rect">
                <a:avLst/>
              </a:prstGeom>
            </p:spPr>
          </p:pic>
          <p:pic>
            <p:nvPicPr>
              <p:cNvPr id="32" name="Picture 3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2623500"/>
                <a:ext cx="2016000" cy="2520000"/>
              </a:xfrm>
              <a:prstGeom prst="rect">
                <a:avLst/>
              </a:prstGeom>
            </p:spPr>
          </p:pic>
        </p:grpSp>
        <p:grpSp>
          <p:nvGrpSpPr>
            <p:cNvPr id="22" name="Group 21"/>
            <p:cNvGrpSpPr/>
            <p:nvPr/>
          </p:nvGrpSpPr>
          <p:grpSpPr>
            <a:xfrm>
              <a:off x="5112000" y="0"/>
              <a:ext cx="2016000" cy="5143500"/>
              <a:chOff x="7128000" y="0"/>
              <a:chExt cx="2016000" cy="5143500"/>
            </a:xfrm>
          </p:grpSpPr>
          <p:pic>
            <p:nvPicPr>
              <p:cNvPr id="29" name="Picture 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0"/>
                <a:ext cx="2016000" cy="2520000"/>
              </a:xfrm>
              <a:prstGeom prst="rect">
                <a:avLst/>
              </a:prstGeom>
            </p:spPr>
          </p:pic>
          <p:pic>
            <p:nvPicPr>
              <p:cNvPr id="30" name="Picture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2623500"/>
                <a:ext cx="2016000" cy="2520000"/>
              </a:xfrm>
              <a:prstGeom prst="rect">
                <a:avLst/>
              </a:prstGeom>
            </p:spPr>
          </p:pic>
        </p:grpSp>
        <p:grpSp>
          <p:nvGrpSpPr>
            <p:cNvPr id="23" name="Group 22"/>
            <p:cNvGrpSpPr/>
            <p:nvPr/>
          </p:nvGrpSpPr>
          <p:grpSpPr>
            <a:xfrm>
              <a:off x="3096000" y="0"/>
              <a:ext cx="2016000" cy="5143500"/>
              <a:chOff x="7128000" y="0"/>
              <a:chExt cx="2016000" cy="5143500"/>
            </a:xfrm>
          </p:grpSpPr>
          <p:pic>
            <p:nvPicPr>
              <p:cNvPr id="27" name="Picture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0"/>
                <a:ext cx="2016000" cy="2520000"/>
              </a:xfrm>
              <a:prstGeom prst="rect">
                <a:avLst/>
              </a:prstGeom>
            </p:spPr>
          </p:pic>
          <p:pic>
            <p:nvPicPr>
              <p:cNvPr id="28" name="Picture 2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2623500"/>
                <a:ext cx="2016000" cy="2520000"/>
              </a:xfrm>
              <a:prstGeom prst="rect">
                <a:avLst/>
              </a:prstGeom>
            </p:spPr>
          </p:pic>
        </p:grpSp>
        <p:grpSp>
          <p:nvGrpSpPr>
            <p:cNvPr id="24" name="Group 23"/>
            <p:cNvGrpSpPr/>
            <p:nvPr/>
          </p:nvGrpSpPr>
          <p:grpSpPr>
            <a:xfrm>
              <a:off x="1013609" y="0"/>
              <a:ext cx="2016000" cy="5143500"/>
              <a:chOff x="7128000" y="0"/>
              <a:chExt cx="2016000" cy="5143500"/>
            </a:xfrm>
          </p:grpSpPr>
          <p:pic>
            <p:nvPicPr>
              <p:cNvPr id="25" name="Picture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0"/>
                <a:ext cx="2016000" cy="2520000"/>
              </a:xfrm>
              <a:prstGeom prst="rect">
                <a:avLst/>
              </a:prstGeom>
            </p:spPr>
          </p:pic>
          <p:pic>
            <p:nvPicPr>
              <p:cNvPr id="26" name="Picture 2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2623500"/>
                <a:ext cx="2016000" cy="2520000"/>
              </a:xfrm>
              <a:prstGeom prst="rect">
                <a:avLst/>
              </a:prstGeom>
            </p:spPr>
          </p:pic>
        </p:grpSp>
      </p:grpSp>
      <p:grpSp>
        <p:nvGrpSpPr>
          <p:cNvPr id="2" name="Group 1"/>
          <p:cNvGrpSpPr/>
          <p:nvPr/>
        </p:nvGrpSpPr>
        <p:grpSpPr>
          <a:xfrm>
            <a:off x="0" y="0"/>
            <a:ext cx="8964488" cy="5143500"/>
            <a:chOff x="0" y="0"/>
            <a:chExt cx="8964488" cy="5143500"/>
          </a:xfrm>
          <a:effectLst>
            <a:outerShdw blurRad="50800" dist="38100" algn="l" rotWithShape="0">
              <a:prstClr val="black">
                <a:alpha val="40000"/>
              </a:prstClr>
            </a:outerShdw>
          </a:effectLst>
        </p:grpSpPr>
        <p:sp>
          <p:nvSpPr>
            <p:cNvPr id="3" name="Round Same Side Corner Rectangle 2"/>
            <p:cNvSpPr/>
            <p:nvPr/>
          </p:nvSpPr>
          <p:spPr>
            <a:xfrm rot="5400000">
              <a:off x="1730494" y="-1730494"/>
              <a:ext cx="5143500" cy="8604488"/>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Freeform 3"/>
            <p:cNvSpPr/>
            <p:nvPr/>
          </p:nvSpPr>
          <p:spPr>
            <a:xfrm>
              <a:off x="8244488" y="581192"/>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5" name="Group 4"/>
          <p:cNvGrpSpPr/>
          <p:nvPr/>
        </p:nvGrpSpPr>
        <p:grpSpPr>
          <a:xfrm>
            <a:off x="0" y="0"/>
            <a:ext cx="8748464" cy="5143500"/>
            <a:chOff x="0" y="0"/>
            <a:chExt cx="8748464" cy="5143500"/>
          </a:xfrm>
          <a:effectLst>
            <a:outerShdw blurRad="50800" dist="38100" algn="l" rotWithShape="0">
              <a:prstClr val="black">
                <a:alpha val="40000"/>
              </a:prstClr>
            </a:outerShdw>
          </a:effectLst>
        </p:grpSpPr>
        <p:sp>
          <p:nvSpPr>
            <p:cNvPr id="6" name="Round Same Side Corner Rectangle 5"/>
            <p:cNvSpPr/>
            <p:nvPr/>
          </p:nvSpPr>
          <p:spPr>
            <a:xfrm rot="5400000">
              <a:off x="1622250" y="-1622250"/>
              <a:ext cx="5143500" cy="8388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Freeform 6"/>
            <p:cNvSpPr/>
            <p:nvPr/>
          </p:nvSpPr>
          <p:spPr>
            <a:xfrm>
              <a:off x="8028464" y="1250020"/>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8" name="Group 7"/>
          <p:cNvGrpSpPr/>
          <p:nvPr/>
        </p:nvGrpSpPr>
        <p:grpSpPr>
          <a:xfrm>
            <a:off x="0" y="0"/>
            <a:ext cx="8532440" cy="5143500"/>
            <a:chOff x="0" y="0"/>
            <a:chExt cx="8532440" cy="5143500"/>
          </a:xfrm>
          <a:effectLst>
            <a:outerShdw blurRad="50800" dist="38100" algn="l" rotWithShape="0">
              <a:prstClr val="black">
                <a:alpha val="40000"/>
              </a:prstClr>
            </a:outerShdw>
          </a:effectLst>
        </p:grpSpPr>
        <p:sp>
          <p:nvSpPr>
            <p:cNvPr id="9" name="Round Same Side Corner Rectangle 8"/>
            <p:cNvSpPr/>
            <p:nvPr/>
          </p:nvSpPr>
          <p:spPr>
            <a:xfrm rot="5400000">
              <a:off x="1514250" y="-1514250"/>
              <a:ext cx="5143500" cy="8172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Freeform 9"/>
            <p:cNvSpPr/>
            <p:nvPr/>
          </p:nvSpPr>
          <p:spPr>
            <a:xfrm>
              <a:off x="7812440" y="1898012"/>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rgbClr val="DCB8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1" name="Group 10"/>
          <p:cNvGrpSpPr/>
          <p:nvPr/>
        </p:nvGrpSpPr>
        <p:grpSpPr>
          <a:xfrm>
            <a:off x="0" y="0"/>
            <a:ext cx="8316416" cy="5143500"/>
            <a:chOff x="0" y="0"/>
            <a:chExt cx="8316416" cy="5143500"/>
          </a:xfrm>
          <a:effectLst>
            <a:outerShdw blurRad="50800" dist="38100" algn="l" rotWithShape="0">
              <a:prstClr val="black">
                <a:alpha val="40000"/>
              </a:prstClr>
            </a:outerShdw>
          </a:effectLst>
        </p:grpSpPr>
        <p:sp>
          <p:nvSpPr>
            <p:cNvPr id="12" name="Round Same Side Corner Rectangle 11"/>
            <p:cNvSpPr/>
            <p:nvPr/>
          </p:nvSpPr>
          <p:spPr>
            <a:xfrm rot="5400000">
              <a:off x="1406250" y="-1406250"/>
              <a:ext cx="5143500" cy="7956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Freeform 12"/>
            <p:cNvSpPr/>
            <p:nvPr/>
          </p:nvSpPr>
          <p:spPr>
            <a:xfrm>
              <a:off x="7596416" y="2546164"/>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4" name="Group 13"/>
          <p:cNvGrpSpPr/>
          <p:nvPr/>
        </p:nvGrpSpPr>
        <p:grpSpPr>
          <a:xfrm>
            <a:off x="0" y="0"/>
            <a:ext cx="8100392" cy="5143500"/>
            <a:chOff x="0" y="0"/>
            <a:chExt cx="8100392" cy="5143500"/>
          </a:xfrm>
          <a:effectLst>
            <a:outerShdw blurRad="50800" dist="38100" algn="l" rotWithShape="0">
              <a:prstClr val="black">
                <a:alpha val="40000"/>
              </a:prstClr>
            </a:outerShdw>
          </a:effectLst>
        </p:grpSpPr>
        <p:sp>
          <p:nvSpPr>
            <p:cNvPr id="15" name="Round Same Side Corner Rectangle 14"/>
            <p:cNvSpPr/>
            <p:nvPr/>
          </p:nvSpPr>
          <p:spPr>
            <a:xfrm rot="5400000">
              <a:off x="1298250" y="-1298250"/>
              <a:ext cx="5143500" cy="7740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Freeform 15"/>
            <p:cNvSpPr/>
            <p:nvPr/>
          </p:nvSpPr>
          <p:spPr>
            <a:xfrm>
              <a:off x="7380392" y="3194236"/>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7" name="Group 16"/>
          <p:cNvGrpSpPr/>
          <p:nvPr/>
        </p:nvGrpSpPr>
        <p:grpSpPr>
          <a:xfrm>
            <a:off x="-7093296" y="0"/>
            <a:ext cx="7884368" cy="5143500"/>
            <a:chOff x="0" y="0"/>
            <a:chExt cx="7884368" cy="5143500"/>
          </a:xfrm>
          <a:effectLst>
            <a:outerShdw blurRad="50800" dist="38100" algn="l" rotWithShape="0">
              <a:prstClr val="black">
                <a:alpha val="40000"/>
              </a:prstClr>
            </a:outerShdw>
          </a:effectLst>
        </p:grpSpPr>
        <p:sp>
          <p:nvSpPr>
            <p:cNvPr id="18" name="Round Same Side Corner Rectangle 17"/>
            <p:cNvSpPr/>
            <p:nvPr/>
          </p:nvSpPr>
          <p:spPr>
            <a:xfrm rot="5400000">
              <a:off x="1190250" y="-1190250"/>
              <a:ext cx="5143500" cy="7524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Freeform 18"/>
            <p:cNvSpPr/>
            <p:nvPr/>
          </p:nvSpPr>
          <p:spPr>
            <a:xfrm>
              <a:off x="7164368" y="3842308"/>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33" name="Rectangle 32"/>
          <p:cNvSpPr/>
          <p:nvPr/>
        </p:nvSpPr>
        <p:spPr>
          <a:xfrm>
            <a:off x="2789267" y="555526"/>
            <a:ext cx="2709396" cy="707886"/>
          </a:xfrm>
          <a:prstGeom prst="rect">
            <a:avLst/>
          </a:prstGeom>
        </p:spPr>
        <p:txBody>
          <a:bodyPr wrap="none">
            <a:spAutoFit/>
          </a:bodyPr>
          <a:lstStyle/>
          <a:p>
            <a:pPr algn="ctr"/>
            <a:r>
              <a:rPr lang="en-US" sz="4000" dirty="0">
                <a:solidFill>
                  <a:srgbClr val="996633"/>
                </a:solidFill>
                <a:effectLst>
                  <a:innerShdw blurRad="114300">
                    <a:prstClr val="black"/>
                  </a:innerShdw>
                </a:effectLst>
                <a:latin typeface="Magical Feather" pitchFamily="2" charset="0"/>
              </a:rPr>
              <a:t>Project Stages</a:t>
            </a:r>
          </a:p>
        </p:txBody>
      </p:sp>
      <p:pic>
        <p:nvPicPr>
          <p:cNvPr id="34" name="Picture 33"/>
          <p:cNvPicPr>
            <a:picLocks noChangeAspect="1"/>
          </p:cNvPicPr>
          <p:nvPr/>
        </p:nvPicPr>
        <p:blipFill>
          <a:blip r:embed="rId3" cstate="print">
            <a:lum bright="-20000"/>
            <a:extLst>
              <a:ext uri="{28A0092B-C50C-407E-A947-70E740481C1C}">
                <a14:useLocalDpi xmlns:a14="http://schemas.microsoft.com/office/drawing/2010/main" val="0"/>
              </a:ext>
            </a:extLst>
          </a:blip>
          <a:stretch>
            <a:fillRect/>
          </a:stretch>
        </p:blipFill>
        <p:spPr>
          <a:xfrm>
            <a:off x="6615353" y="0"/>
            <a:ext cx="1124999" cy="1440000"/>
          </a:xfrm>
          <a:prstGeom prst="rect">
            <a:avLst/>
          </a:prstGeom>
        </p:spPr>
      </p:pic>
      <p:pic>
        <p:nvPicPr>
          <p:cNvPr id="35" name="Picture 3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5854756" y="-418500"/>
            <a:ext cx="603000" cy="1440000"/>
          </a:xfrm>
          <a:prstGeom prst="rect">
            <a:avLst/>
          </a:prstGeom>
        </p:spPr>
      </p:pic>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37352" y="1203598"/>
            <a:ext cx="603000" cy="1440000"/>
          </a:xfrm>
          <a:prstGeom prst="rect">
            <a:avLst/>
          </a:prstGeom>
        </p:spPr>
      </p:pic>
      <p:sp>
        <p:nvSpPr>
          <p:cNvPr id="38" name="Google Shape;9338;p51"/>
          <p:cNvSpPr/>
          <p:nvPr/>
        </p:nvSpPr>
        <p:spPr>
          <a:xfrm>
            <a:off x="1775392" y="2172288"/>
            <a:ext cx="1199700" cy="1199700"/>
          </a:xfrm>
          <a:prstGeom prst="arc">
            <a:avLst>
              <a:gd name="adj1" fmla="val 10744762"/>
              <a:gd name="adj2" fmla="val 19331255"/>
            </a:avLst>
          </a:prstGeom>
          <a:noFill/>
          <a:ln w="19050" cap="flat" cmpd="sng">
            <a:solidFill>
              <a:srgbClr val="841F00"/>
            </a:solidFill>
            <a:prstDash val="dot"/>
            <a:round/>
            <a:headEnd type="oval" w="sm" len="sm"/>
            <a:tailEnd type="stealth" w="sm" len="sm"/>
          </a:ln>
        </p:spPr>
        <p:txBody>
          <a:bodyPr spcFirstLastPara="1" wrap="square" lIns="91425" tIns="91425" rIns="91425" bIns="91425" anchor="ctr" anchorCtr="0">
            <a:noAutofit/>
          </a:bodyPr>
          <a:lstStyle/>
          <a:p>
            <a:pPr>
              <a:buClr>
                <a:srgbClr val="000000"/>
              </a:buClr>
              <a:buFont typeface="Arial"/>
              <a:buNone/>
              <a:defRPr/>
            </a:pPr>
            <a:endParaRPr sz="1400" kern="0">
              <a:solidFill>
                <a:srgbClr val="000000"/>
              </a:solidFill>
              <a:cs typeface="Arial"/>
              <a:sym typeface="Arial"/>
            </a:endParaRPr>
          </a:p>
        </p:txBody>
      </p:sp>
      <p:sp>
        <p:nvSpPr>
          <p:cNvPr id="39" name="Google Shape;9339;p51"/>
          <p:cNvSpPr/>
          <p:nvPr/>
        </p:nvSpPr>
        <p:spPr>
          <a:xfrm>
            <a:off x="3247718" y="1831971"/>
            <a:ext cx="1199700" cy="1199700"/>
          </a:xfrm>
          <a:prstGeom prst="arc">
            <a:avLst>
              <a:gd name="adj1" fmla="val 10780397"/>
              <a:gd name="adj2" fmla="val 19331255"/>
            </a:avLst>
          </a:prstGeom>
          <a:noFill/>
          <a:ln w="19050" cap="flat" cmpd="sng">
            <a:solidFill>
              <a:srgbClr val="841F00"/>
            </a:solidFill>
            <a:prstDash val="dot"/>
            <a:round/>
            <a:headEnd type="oval" w="sm" len="sm"/>
            <a:tailEnd type="stealth" w="sm" len="sm"/>
          </a:ln>
        </p:spPr>
        <p:txBody>
          <a:bodyPr spcFirstLastPara="1" wrap="square" lIns="91425" tIns="91425" rIns="91425" bIns="91425" anchor="ctr" anchorCtr="0">
            <a:noAutofit/>
          </a:bodyPr>
          <a:lstStyle/>
          <a:p>
            <a:pPr>
              <a:buClr>
                <a:srgbClr val="000000"/>
              </a:buClr>
              <a:buFont typeface="Arial"/>
              <a:buNone/>
              <a:defRPr/>
            </a:pPr>
            <a:endParaRPr sz="1400" kern="0">
              <a:solidFill>
                <a:srgbClr val="000000"/>
              </a:solidFill>
              <a:cs typeface="Arial"/>
              <a:sym typeface="Arial"/>
            </a:endParaRPr>
          </a:p>
        </p:txBody>
      </p:sp>
      <p:sp>
        <p:nvSpPr>
          <p:cNvPr id="40" name="Google Shape;9340;p51"/>
          <p:cNvSpPr/>
          <p:nvPr/>
        </p:nvSpPr>
        <p:spPr>
          <a:xfrm>
            <a:off x="4720052" y="1491630"/>
            <a:ext cx="1199700" cy="1199700"/>
          </a:xfrm>
          <a:prstGeom prst="arc">
            <a:avLst>
              <a:gd name="adj1" fmla="val 10780397"/>
              <a:gd name="adj2" fmla="val 19331255"/>
            </a:avLst>
          </a:prstGeom>
          <a:noFill/>
          <a:ln w="19050" cap="flat" cmpd="sng">
            <a:solidFill>
              <a:srgbClr val="841F00"/>
            </a:solidFill>
            <a:prstDash val="dot"/>
            <a:round/>
            <a:headEnd type="oval" w="sm" len="sm"/>
            <a:tailEnd type="stealth" w="sm" len="sm"/>
          </a:ln>
        </p:spPr>
        <p:txBody>
          <a:bodyPr spcFirstLastPara="1" wrap="square" lIns="91425" tIns="91425" rIns="91425" bIns="91425" anchor="ctr" anchorCtr="0">
            <a:noAutofit/>
          </a:bodyPr>
          <a:lstStyle/>
          <a:p>
            <a:pPr>
              <a:buClr>
                <a:srgbClr val="000000"/>
              </a:buClr>
              <a:buFont typeface="Arial"/>
              <a:buNone/>
              <a:defRPr/>
            </a:pPr>
            <a:endParaRPr sz="1400" kern="0">
              <a:solidFill>
                <a:srgbClr val="000000"/>
              </a:solidFill>
              <a:cs typeface="Arial"/>
              <a:sym typeface="Arial"/>
            </a:endParaRPr>
          </a:p>
        </p:txBody>
      </p:sp>
      <p:cxnSp>
        <p:nvCxnSpPr>
          <p:cNvPr id="41" name="Google Shape;9342;p51"/>
          <p:cNvCxnSpPr/>
          <p:nvPr/>
        </p:nvCxnSpPr>
        <p:spPr>
          <a:xfrm>
            <a:off x="1775397" y="3164987"/>
            <a:ext cx="0" cy="262800"/>
          </a:xfrm>
          <a:prstGeom prst="straightConnector1">
            <a:avLst/>
          </a:prstGeom>
          <a:noFill/>
          <a:ln w="19050" cap="flat" cmpd="sng">
            <a:solidFill>
              <a:srgbClr val="929048"/>
            </a:solidFill>
            <a:prstDash val="dot"/>
            <a:round/>
            <a:headEnd type="none" w="med" len="med"/>
            <a:tailEnd type="oval" w="med" len="med"/>
          </a:ln>
        </p:spPr>
      </p:cxnSp>
      <p:sp>
        <p:nvSpPr>
          <p:cNvPr id="42" name="Google Shape;9343;p51"/>
          <p:cNvSpPr/>
          <p:nvPr/>
        </p:nvSpPr>
        <p:spPr>
          <a:xfrm>
            <a:off x="1091557" y="2852945"/>
            <a:ext cx="1367700" cy="383700"/>
          </a:xfrm>
          <a:prstGeom prst="roundRect">
            <a:avLst>
              <a:gd name="adj" fmla="val 16667"/>
            </a:avLst>
          </a:prstGeom>
          <a:solidFill>
            <a:schemeClr val="accent3"/>
          </a:solidFill>
          <a:ln>
            <a:noFill/>
          </a:ln>
        </p:spPr>
        <p:txBody>
          <a:bodyPr spcFirstLastPara="1" wrap="square" lIns="91425" tIns="91425" rIns="91425" bIns="91425" anchor="ctr" anchorCtr="0">
            <a:noAutofit/>
          </a:bodyPr>
          <a:lstStyle/>
          <a:p>
            <a:pPr algn="ctr">
              <a:buClr>
                <a:srgbClr val="000000"/>
              </a:buClr>
              <a:buSzPts val="1100"/>
              <a:buFont typeface="Arial"/>
              <a:buNone/>
              <a:defRPr/>
            </a:pPr>
            <a:r>
              <a:rPr lang="en" sz="2000" kern="0" dirty="0">
                <a:solidFill>
                  <a:srgbClr val="9BBB59">
                    <a:lumMod val="50000"/>
                  </a:srgbClr>
                </a:solidFill>
                <a:latin typeface="Magical Feather" pitchFamily="2" charset="0"/>
                <a:ea typeface="Chewy"/>
                <a:cs typeface="Chewy"/>
                <a:sym typeface="Chewy"/>
              </a:rPr>
              <a:t>Mars</a:t>
            </a:r>
            <a:endParaRPr sz="2000" kern="0" dirty="0">
              <a:solidFill>
                <a:srgbClr val="9BBB59">
                  <a:lumMod val="50000"/>
                </a:srgbClr>
              </a:solidFill>
              <a:latin typeface="Magical Feather" pitchFamily="2" charset="0"/>
              <a:ea typeface="Chewy"/>
              <a:cs typeface="Chewy"/>
              <a:sym typeface="Chewy"/>
            </a:endParaRPr>
          </a:p>
        </p:txBody>
      </p:sp>
      <p:sp>
        <p:nvSpPr>
          <p:cNvPr id="43" name="Google Shape;9344;p51"/>
          <p:cNvSpPr txBox="1"/>
          <p:nvPr/>
        </p:nvSpPr>
        <p:spPr>
          <a:xfrm>
            <a:off x="1091562" y="3499418"/>
            <a:ext cx="1367700" cy="737400"/>
          </a:xfrm>
          <a:prstGeom prst="rect">
            <a:avLst/>
          </a:prstGeom>
          <a:noFill/>
          <a:ln>
            <a:noFill/>
          </a:ln>
        </p:spPr>
        <p:txBody>
          <a:bodyPr spcFirstLastPara="1" wrap="square" lIns="91425" tIns="91425" rIns="91425" bIns="91425" anchor="t" anchorCtr="0">
            <a:noAutofit/>
          </a:bodyPr>
          <a:lstStyle/>
          <a:p>
            <a:pPr algn="ctr">
              <a:buClr>
                <a:srgbClr val="000000"/>
              </a:buClr>
              <a:buFont typeface="Arial"/>
              <a:buNone/>
            </a:pPr>
            <a:r>
              <a:rPr lang="en" kern="0" dirty="0">
                <a:solidFill>
                  <a:srgbClr val="000000"/>
                </a:solidFill>
                <a:latin typeface="Amatic SC" pitchFamily="2" charset="0"/>
                <a:ea typeface="Nunito"/>
                <a:cs typeface="Nunito"/>
                <a:sym typeface="Nunito"/>
              </a:rPr>
              <a:t>Despite being red, it’s a very cold place </a:t>
            </a:r>
            <a:endParaRPr kern="0" dirty="0">
              <a:solidFill>
                <a:srgbClr val="000000"/>
              </a:solidFill>
              <a:latin typeface="Amatic SC" pitchFamily="2" charset="0"/>
              <a:ea typeface="Nunito"/>
              <a:cs typeface="Nunito"/>
              <a:sym typeface="Nunito"/>
            </a:endParaRPr>
          </a:p>
        </p:txBody>
      </p:sp>
      <p:cxnSp>
        <p:nvCxnSpPr>
          <p:cNvPr id="44" name="Google Shape;9345;p51"/>
          <p:cNvCxnSpPr>
            <a:stCxn id="45" idx="2"/>
          </p:cNvCxnSpPr>
          <p:nvPr/>
        </p:nvCxnSpPr>
        <p:spPr>
          <a:xfrm>
            <a:off x="3247725" y="2896322"/>
            <a:ext cx="0" cy="531300"/>
          </a:xfrm>
          <a:prstGeom prst="straightConnector1">
            <a:avLst/>
          </a:prstGeom>
          <a:noFill/>
          <a:ln w="19050" cap="flat" cmpd="sng">
            <a:solidFill>
              <a:schemeClr val="accent3"/>
            </a:solidFill>
            <a:prstDash val="dot"/>
            <a:round/>
            <a:headEnd type="none" w="med" len="med"/>
            <a:tailEnd type="oval" w="med" len="med"/>
          </a:ln>
        </p:spPr>
      </p:cxnSp>
      <p:sp>
        <p:nvSpPr>
          <p:cNvPr id="45" name="Google Shape;9346;p51"/>
          <p:cNvSpPr/>
          <p:nvPr/>
        </p:nvSpPr>
        <p:spPr>
          <a:xfrm>
            <a:off x="2563875" y="2512622"/>
            <a:ext cx="1367700" cy="383700"/>
          </a:xfrm>
          <a:prstGeom prst="roundRect">
            <a:avLst>
              <a:gd name="adj" fmla="val 16667"/>
            </a:avLst>
          </a:prstGeom>
          <a:solidFill>
            <a:schemeClr val="accent3">
              <a:lumMod val="60000"/>
              <a:lumOff val="40000"/>
            </a:schemeClr>
          </a:solidFill>
          <a:ln>
            <a:noFill/>
          </a:ln>
        </p:spPr>
        <p:txBody>
          <a:bodyPr spcFirstLastPara="1" wrap="square" lIns="91425" tIns="91425" rIns="91425" bIns="91425" anchor="ctr" anchorCtr="0">
            <a:noAutofit/>
          </a:bodyPr>
          <a:lstStyle/>
          <a:p>
            <a:pPr algn="ctr">
              <a:buClr>
                <a:srgbClr val="000000"/>
              </a:buClr>
              <a:buSzPts val="1100"/>
              <a:buFont typeface="Arial"/>
              <a:buNone/>
              <a:defRPr/>
            </a:pPr>
            <a:r>
              <a:rPr lang="en" sz="2000" kern="0">
                <a:solidFill>
                  <a:srgbClr val="9BBB59">
                    <a:lumMod val="50000"/>
                  </a:srgbClr>
                </a:solidFill>
                <a:latin typeface="Magical Feather" pitchFamily="2" charset="0"/>
                <a:ea typeface="Chewy"/>
                <a:cs typeface="Chewy"/>
                <a:sym typeface="Chewy"/>
              </a:rPr>
              <a:t>Jupiter</a:t>
            </a:r>
            <a:endParaRPr sz="2000" kern="0">
              <a:solidFill>
                <a:srgbClr val="9BBB59">
                  <a:lumMod val="50000"/>
                </a:srgbClr>
              </a:solidFill>
              <a:latin typeface="Magical Feather" pitchFamily="2" charset="0"/>
              <a:ea typeface="Chewy"/>
              <a:cs typeface="Chewy"/>
              <a:sym typeface="Chewy"/>
            </a:endParaRPr>
          </a:p>
        </p:txBody>
      </p:sp>
      <p:sp>
        <p:nvSpPr>
          <p:cNvPr id="46" name="Google Shape;9347;p51"/>
          <p:cNvSpPr txBox="1"/>
          <p:nvPr/>
        </p:nvSpPr>
        <p:spPr>
          <a:xfrm>
            <a:off x="2563888" y="3499418"/>
            <a:ext cx="1367700" cy="737400"/>
          </a:xfrm>
          <a:prstGeom prst="rect">
            <a:avLst/>
          </a:prstGeom>
          <a:noFill/>
          <a:ln>
            <a:noFill/>
          </a:ln>
        </p:spPr>
        <p:txBody>
          <a:bodyPr spcFirstLastPara="1" wrap="square" lIns="91425" tIns="91425" rIns="91425" bIns="91425" anchor="t" anchorCtr="0">
            <a:noAutofit/>
          </a:bodyPr>
          <a:lstStyle/>
          <a:p>
            <a:pPr algn="ctr">
              <a:buClr>
                <a:srgbClr val="000000"/>
              </a:buClr>
              <a:buFont typeface="Arial"/>
              <a:buNone/>
            </a:pPr>
            <a:r>
              <a:rPr lang="en" kern="0" dirty="0">
                <a:solidFill>
                  <a:srgbClr val="000000"/>
                </a:solidFill>
                <a:latin typeface="Amatic SC" pitchFamily="2" charset="0"/>
                <a:ea typeface="Nunito"/>
                <a:cs typeface="Nunito"/>
                <a:sym typeface="Nunito"/>
              </a:rPr>
              <a:t>It’s a gas giant and also the biggest planet</a:t>
            </a:r>
            <a:endParaRPr kern="0" dirty="0">
              <a:solidFill>
                <a:srgbClr val="000000"/>
              </a:solidFill>
              <a:latin typeface="Amatic SC" pitchFamily="2" charset="0"/>
              <a:ea typeface="Nunito"/>
              <a:cs typeface="Nunito"/>
              <a:sym typeface="Nunito"/>
            </a:endParaRPr>
          </a:p>
        </p:txBody>
      </p:sp>
      <p:cxnSp>
        <p:nvCxnSpPr>
          <p:cNvPr id="47" name="Google Shape;9348;p51"/>
          <p:cNvCxnSpPr/>
          <p:nvPr/>
        </p:nvCxnSpPr>
        <p:spPr>
          <a:xfrm>
            <a:off x="4720041" y="2484340"/>
            <a:ext cx="0" cy="943200"/>
          </a:xfrm>
          <a:prstGeom prst="straightConnector1">
            <a:avLst/>
          </a:prstGeom>
          <a:noFill/>
          <a:ln w="19050" cap="flat" cmpd="sng">
            <a:solidFill>
              <a:schemeClr val="accent3">
                <a:lumMod val="60000"/>
                <a:lumOff val="40000"/>
              </a:schemeClr>
            </a:solidFill>
            <a:prstDash val="dot"/>
            <a:round/>
            <a:headEnd type="none" w="med" len="med"/>
            <a:tailEnd type="oval" w="med" len="med"/>
          </a:ln>
        </p:spPr>
      </p:cxnSp>
      <p:sp>
        <p:nvSpPr>
          <p:cNvPr id="48" name="Google Shape;9349;p51"/>
          <p:cNvSpPr/>
          <p:nvPr/>
        </p:nvSpPr>
        <p:spPr>
          <a:xfrm>
            <a:off x="4036201" y="2172299"/>
            <a:ext cx="1367700" cy="383700"/>
          </a:xfrm>
          <a:prstGeom prst="roundRect">
            <a:avLst>
              <a:gd name="adj" fmla="val 16667"/>
            </a:avLst>
          </a:prstGeom>
          <a:solidFill>
            <a:srgbClr val="DCB894"/>
          </a:solidFill>
          <a:ln>
            <a:noFill/>
          </a:ln>
        </p:spPr>
        <p:txBody>
          <a:bodyPr spcFirstLastPara="1" wrap="square" lIns="91425" tIns="91425" rIns="91425" bIns="91425" anchor="ctr" anchorCtr="0">
            <a:noAutofit/>
          </a:bodyPr>
          <a:lstStyle/>
          <a:p>
            <a:pPr algn="ctr">
              <a:buClr>
                <a:srgbClr val="000000"/>
              </a:buClr>
              <a:buSzPts val="1100"/>
              <a:buFont typeface="Arial"/>
              <a:buNone/>
              <a:defRPr/>
            </a:pPr>
            <a:r>
              <a:rPr lang="en" sz="2000" kern="0">
                <a:solidFill>
                  <a:srgbClr val="9BBB59">
                    <a:lumMod val="50000"/>
                  </a:srgbClr>
                </a:solidFill>
                <a:latin typeface="Magical Feather" pitchFamily="2" charset="0"/>
                <a:ea typeface="Chewy"/>
                <a:cs typeface="Chewy"/>
                <a:sym typeface="Chewy"/>
              </a:rPr>
              <a:t>Saturn</a:t>
            </a:r>
            <a:endParaRPr sz="2000" kern="0">
              <a:solidFill>
                <a:srgbClr val="9BBB59">
                  <a:lumMod val="50000"/>
                </a:srgbClr>
              </a:solidFill>
              <a:latin typeface="Magical Feather" pitchFamily="2" charset="0"/>
              <a:ea typeface="Chewy"/>
              <a:cs typeface="Chewy"/>
              <a:sym typeface="Chewy"/>
            </a:endParaRPr>
          </a:p>
        </p:txBody>
      </p:sp>
      <p:sp>
        <p:nvSpPr>
          <p:cNvPr id="49" name="Google Shape;9350;p51"/>
          <p:cNvSpPr txBox="1"/>
          <p:nvPr/>
        </p:nvSpPr>
        <p:spPr>
          <a:xfrm>
            <a:off x="4036221" y="3499418"/>
            <a:ext cx="1367700" cy="737400"/>
          </a:xfrm>
          <a:prstGeom prst="rect">
            <a:avLst/>
          </a:prstGeom>
          <a:noFill/>
          <a:ln>
            <a:noFill/>
          </a:ln>
        </p:spPr>
        <p:txBody>
          <a:bodyPr spcFirstLastPara="1" wrap="square" lIns="91425" tIns="91425" rIns="91425" bIns="91425" anchor="t" anchorCtr="0">
            <a:noAutofit/>
          </a:bodyPr>
          <a:lstStyle/>
          <a:p>
            <a:pPr algn="ctr">
              <a:buClr>
                <a:srgbClr val="000000"/>
              </a:buClr>
              <a:buSzPts val="1100"/>
              <a:buFont typeface="Arial"/>
              <a:buNone/>
            </a:pPr>
            <a:r>
              <a:rPr lang="en" kern="0" dirty="0">
                <a:solidFill>
                  <a:srgbClr val="000000"/>
                </a:solidFill>
                <a:latin typeface="Amatic SC" pitchFamily="2" charset="0"/>
                <a:ea typeface="Nunito"/>
                <a:cs typeface="Nunito"/>
                <a:sym typeface="Nunito"/>
              </a:rPr>
              <a:t>It’s composed of hydrogen and helium</a:t>
            </a:r>
            <a:endParaRPr kern="0" dirty="0">
              <a:solidFill>
                <a:srgbClr val="000000"/>
              </a:solidFill>
              <a:latin typeface="Amatic SC" pitchFamily="2" charset="0"/>
              <a:ea typeface="Nunito"/>
              <a:cs typeface="Nunito"/>
              <a:sym typeface="Nunito"/>
            </a:endParaRPr>
          </a:p>
        </p:txBody>
      </p:sp>
      <p:cxnSp>
        <p:nvCxnSpPr>
          <p:cNvPr id="50" name="Google Shape;9354;p51"/>
          <p:cNvCxnSpPr/>
          <p:nvPr/>
        </p:nvCxnSpPr>
        <p:spPr>
          <a:xfrm>
            <a:off x="6192397" y="2144017"/>
            <a:ext cx="0" cy="1283400"/>
          </a:xfrm>
          <a:prstGeom prst="straightConnector1">
            <a:avLst/>
          </a:prstGeom>
          <a:noFill/>
          <a:ln w="19050" cap="flat" cmpd="sng">
            <a:solidFill>
              <a:srgbClr val="1F684C"/>
            </a:solidFill>
            <a:prstDash val="dot"/>
            <a:round/>
            <a:headEnd type="none" w="med" len="med"/>
            <a:tailEnd type="oval" w="med" len="med"/>
          </a:ln>
        </p:spPr>
      </p:cxnSp>
      <p:sp>
        <p:nvSpPr>
          <p:cNvPr id="51" name="Google Shape;9355;p51"/>
          <p:cNvSpPr/>
          <p:nvPr/>
        </p:nvSpPr>
        <p:spPr>
          <a:xfrm>
            <a:off x="5508556" y="1831976"/>
            <a:ext cx="1367700" cy="383700"/>
          </a:xfrm>
          <a:prstGeom prst="roundRect">
            <a:avLst>
              <a:gd name="adj" fmla="val 16667"/>
            </a:avLst>
          </a:prstGeom>
          <a:solidFill>
            <a:srgbClr val="CB9661"/>
          </a:solidFill>
          <a:ln>
            <a:noFill/>
          </a:ln>
        </p:spPr>
        <p:txBody>
          <a:bodyPr spcFirstLastPara="1" wrap="square" lIns="91425" tIns="91425" rIns="91425" bIns="91425" anchor="ctr" anchorCtr="0">
            <a:noAutofit/>
          </a:bodyPr>
          <a:lstStyle/>
          <a:p>
            <a:pPr algn="ctr">
              <a:buClr>
                <a:srgbClr val="000000"/>
              </a:buClr>
              <a:buSzPts val="1100"/>
              <a:buFont typeface="Arial"/>
              <a:buNone/>
              <a:defRPr/>
            </a:pPr>
            <a:r>
              <a:rPr lang="en" sz="2000" kern="0">
                <a:solidFill>
                  <a:srgbClr val="9BBB59">
                    <a:lumMod val="50000"/>
                  </a:srgbClr>
                </a:solidFill>
                <a:latin typeface="Magical Feather" pitchFamily="2" charset="0"/>
                <a:ea typeface="Chewy"/>
                <a:cs typeface="Chewy"/>
                <a:sym typeface="Chewy"/>
              </a:rPr>
              <a:t>Neptune</a:t>
            </a:r>
            <a:endParaRPr sz="2000" kern="0">
              <a:solidFill>
                <a:srgbClr val="9BBB59">
                  <a:lumMod val="50000"/>
                </a:srgbClr>
              </a:solidFill>
              <a:latin typeface="Magical Feather" pitchFamily="2" charset="0"/>
              <a:ea typeface="Chewy"/>
              <a:cs typeface="Chewy"/>
              <a:sym typeface="Chewy"/>
            </a:endParaRPr>
          </a:p>
        </p:txBody>
      </p:sp>
      <p:sp>
        <p:nvSpPr>
          <p:cNvPr id="52" name="Google Shape;9356;p51"/>
          <p:cNvSpPr txBox="1"/>
          <p:nvPr/>
        </p:nvSpPr>
        <p:spPr>
          <a:xfrm>
            <a:off x="5508539" y="3499418"/>
            <a:ext cx="1367700" cy="737400"/>
          </a:xfrm>
          <a:prstGeom prst="rect">
            <a:avLst/>
          </a:prstGeom>
          <a:noFill/>
          <a:ln>
            <a:noFill/>
          </a:ln>
        </p:spPr>
        <p:txBody>
          <a:bodyPr spcFirstLastPara="1" wrap="square" lIns="91425" tIns="91425" rIns="91425" bIns="91425" anchor="t" anchorCtr="0">
            <a:noAutofit/>
          </a:bodyPr>
          <a:lstStyle/>
          <a:p>
            <a:pPr algn="ctr">
              <a:buClr>
                <a:srgbClr val="000000"/>
              </a:buClr>
              <a:buFont typeface="Arial"/>
              <a:buNone/>
            </a:pPr>
            <a:r>
              <a:rPr lang="en" kern="0" dirty="0">
                <a:solidFill>
                  <a:srgbClr val="000000"/>
                </a:solidFill>
                <a:latin typeface="Amatic SC" pitchFamily="2" charset="0"/>
                <a:ea typeface="Nunito"/>
                <a:cs typeface="Nunito"/>
                <a:sym typeface="Nunito"/>
              </a:rPr>
              <a:t>Neptune is the farthest planet</a:t>
            </a:r>
            <a:br>
              <a:rPr lang="en" kern="0" dirty="0">
                <a:solidFill>
                  <a:srgbClr val="000000"/>
                </a:solidFill>
                <a:latin typeface="Amatic SC" pitchFamily="2" charset="0"/>
                <a:ea typeface="Nunito"/>
                <a:cs typeface="Nunito"/>
                <a:sym typeface="Nunito"/>
              </a:rPr>
            </a:br>
            <a:r>
              <a:rPr lang="en" kern="0" dirty="0">
                <a:solidFill>
                  <a:srgbClr val="000000"/>
                </a:solidFill>
                <a:latin typeface="Amatic SC" pitchFamily="2" charset="0"/>
                <a:ea typeface="Nunito"/>
                <a:cs typeface="Nunito"/>
                <a:sym typeface="Nunito"/>
              </a:rPr>
              <a:t>from the Sun </a:t>
            </a:r>
            <a:endParaRPr kern="0" dirty="0">
              <a:solidFill>
                <a:srgbClr val="000000"/>
              </a:solidFill>
              <a:latin typeface="Amatic SC" pitchFamily="2" charset="0"/>
              <a:ea typeface="Nunito"/>
              <a:cs typeface="Nunito"/>
              <a:sym typeface="Nunito"/>
            </a:endParaRPr>
          </a:p>
        </p:txBody>
      </p:sp>
      <p:pic>
        <p:nvPicPr>
          <p:cNvPr id="53" name="Picture 5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47664" y="169874"/>
            <a:ext cx="1390464" cy="1853952"/>
          </a:xfrm>
          <a:prstGeom prst="rect">
            <a:avLst/>
          </a:prstGeom>
        </p:spPr>
      </p:pic>
    </p:spTree>
    <p:extLst>
      <p:ext uri="{BB962C8B-B14F-4D97-AF65-F5344CB8AC3E}">
        <p14:creationId xmlns:p14="http://schemas.microsoft.com/office/powerpoint/2010/main" val="1186949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1000" fill="hold"/>
                                        <p:tgtEl>
                                          <p:spTgt spid="14"/>
                                        </p:tgtEl>
                                        <p:attrNameLst>
                                          <p:attrName>ppt_x</p:attrName>
                                        </p:attrNameLst>
                                      </p:cBhvr>
                                      <p:tavLst>
                                        <p:tav tm="0">
                                          <p:val>
                                            <p:strVal val="0-#ppt_w/2"/>
                                          </p:val>
                                        </p:tav>
                                        <p:tav tm="100000">
                                          <p:val>
                                            <p:strVal val="#ppt_x"/>
                                          </p:val>
                                        </p:tav>
                                      </p:tavLst>
                                    </p:anim>
                                    <p:anim calcmode="lin" valueType="num">
                                      <p:cBhvr additive="base">
                                        <p:cTn id="8" dur="1000" fill="hold"/>
                                        <p:tgtEl>
                                          <p:spTgt spid="14"/>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2" fill="hold" grpId="0" nodeType="afterEffect">
                                  <p:stCondLst>
                                    <p:cond delay="0"/>
                                  </p:stCondLst>
                                  <p:childTnLst>
                                    <p:set>
                                      <p:cBhvr>
                                        <p:cTn id="11" dur="1" fill="hold">
                                          <p:stCondLst>
                                            <p:cond delay="0"/>
                                          </p:stCondLst>
                                        </p:cTn>
                                        <p:tgtEl>
                                          <p:spTgt spid="33"/>
                                        </p:tgtEl>
                                        <p:attrNameLst>
                                          <p:attrName>style.visibility</p:attrName>
                                        </p:attrNameLst>
                                      </p:cBhvr>
                                      <p:to>
                                        <p:strVal val="visible"/>
                                      </p:to>
                                    </p:set>
                                    <p:anim calcmode="lin" valueType="num">
                                      <p:cBhvr additive="base">
                                        <p:cTn id="12" dur="500" fill="hold"/>
                                        <p:tgtEl>
                                          <p:spTgt spid="33"/>
                                        </p:tgtEl>
                                        <p:attrNameLst>
                                          <p:attrName>ppt_x</p:attrName>
                                        </p:attrNameLst>
                                      </p:cBhvr>
                                      <p:tavLst>
                                        <p:tav tm="0">
                                          <p:val>
                                            <p:strVal val="1+#ppt_w/2"/>
                                          </p:val>
                                        </p:tav>
                                        <p:tav tm="100000">
                                          <p:val>
                                            <p:strVal val="#ppt_x"/>
                                          </p:val>
                                        </p:tav>
                                      </p:tavLst>
                                    </p:anim>
                                    <p:anim calcmode="lin" valueType="num">
                                      <p:cBhvr additive="base">
                                        <p:cTn id="13" dur="500" fill="hold"/>
                                        <p:tgtEl>
                                          <p:spTgt spid="33"/>
                                        </p:tgtEl>
                                        <p:attrNameLst>
                                          <p:attrName>ppt_y</p:attrName>
                                        </p:attrNameLst>
                                      </p:cBhvr>
                                      <p:tavLst>
                                        <p:tav tm="0">
                                          <p:val>
                                            <p:strVal val="#ppt_y"/>
                                          </p:val>
                                        </p:tav>
                                        <p:tav tm="100000">
                                          <p:val>
                                            <p:strVal val="#ppt_y"/>
                                          </p:val>
                                        </p:tav>
                                      </p:tavLst>
                                    </p:anim>
                                  </p:childTnLst>
                                </p:cTn>
                              </p:par>
                              <p:par>
                                <p:cTn id="14" presetID="2" presetClass="entr" presetSubtype="2" fill="hold" nodeType="withEffect">
                                  <p:stCondLst>
                                    <p:cond delay="0"/>
                                  </p:stCondLst>
                                  <p:childTnLst>
                                    <p:set>
                                      <p:cBhvr>
                                        <p:cTn id="15" dur="1" fill="hold">
                                          <p:stCondLst>
                                            <p:cond delay="0"/>
                                          </p:stCondLst>
                                        </p:cTn>
                                        <p:tgtEl>
                                          <p:spTgt spid="53"/>
                                        </p:tgtEl>
                                        <p:attrNameLst>
                                          <p:attrName>style.visibility</p:attrName>
                                        </p:attrNameLst>
                                      </p:cBhvr>
                                      <p:to>
                                        <p:strVal val="visible"/>
                                      </p:to>
                                    </p:set>
                                    <p:anim calcmode="lin" valueType="num">
                                      <p:cBhvr additive="base">
                                        <p:cTn id="16" dur="500" fill="hold"/>
                                        <p:tgtEl>
                                          <p:spTgt spid="53"/>
                                        </p:tgtEl>
                                        <p:attrNameLst>
                                          <p:attrName>ppt_x</p:attrName>
                                        </p:attrNameLst>
                                      </p:cBhvr>
                                      <p:tavLst>
                                        <p:tav tm="0">
                                          <p:val>
                                            <p:strVal val="1+#ppt_w/2"/>
                                          </p:val>
                                        </p:tav>
                                        <p:tav tm="100000">
                                          <p:val>
                                            <p:strVal val="#ppt_x"/>
                                          </p:val>
                                        </p:tav>
                                      </p:tavLst>
                                    </p:anim>
                                    <p:anim calcmode="lin" valueType="num">
                                      <p:cBhvr additive="base">
                                        <p:cTn id="17" dur="500" fill="hold"/>
                                        <p:tgtEl>
                                          <p:spTgt spid="53"/>
                                        </p:tgtEl>
                                        <p:attrNameLst>
                                          <p:attrName>ppt_y</p:attrName>
                                        </p:attrNameLst>
                                      </p:cBhvr>
                                      <p:tavLst>
                                        <p:tav tm="0">
                                          <p:val>
                                            <p:strVal val="#ppt_y"/>
                                          </p:val>
                                        </p:tav>
                                        <p:tav tm="100000">
                                          <p:val>
                                            <p:strVal val="#ppt_y"/>
                                          </p:val>
                                        </p:tav>
                                      </p:tavLst>
                                    </p:anim>
                                  </p:childTnLst>
                                </p:cTn>
                              </p:par>
                              <p:par>
                                <p:cTn id="18" presetID="2" presetClass="entr" presetSubtype="2" fill="hold" nodeType="withEffect">
                                  <p:stCondLst>
                                    <p:cond delay="0"/>
                                  </p:stCondLst>
                                  <p:childTnLst>
                                    <p:set>
                                      <p:cBhvr>
                                        <p:cTn id="19" dur="1" fill="hold">
                                          <p:stCondLst>
                                            <p:cond delay="0"/>
                                          </p:stCondLst>
                                        </p:cTn>
                                        <p:tgtEl>
                                          <p:spTgt spid="34"/>
                                        </p:tgtEl>
                                        <p:attrNameLst>
                                          <p:attrName>style.visibility</p:attrName>
                                        </p:attrNameLst>
                                      </p:cBhvr>
                                      <p:to>
                                        <p:strVal val="visible"/>
                                      </p:to>
                                    </p:set>
                                    <p:anim calcmode="lin" valueType="num">
                                      <p:cBhvr additive="base">
                                        <p:cTn id="20" dur="500" fill="hold"/>
                                        <p:tgtEl>
                                          <p:spTgt spid="34"/>
                                        </p:tgtEl>
                                        <p:attrNameLst>
                                          <p:attrName>ppt_x</p:attrName>
                                        </p:attrNameLst>
                                      </p:cBhvr>
                                      <p:tavLst>
                                        <p:tav tm="0">
                                          <p:val>
                                            <p:strVal val="1+#ppt_w/2"/>
                                          </p:val>
                                        </p:tav>
                                        <p:tav tm="100000">
                                          <p:val>
                                            <p:strVal val="#ppt_x"/>
                                          </p:val>
                                        </p:tav>
                                      </p:tavLst>
                                    </p:anim>
                                    <p:anim calcmode="lin" valueType="num">
                                      <p:cBhvr additive="base">
                                        <p:cTn id="21" dur="500" fill="hold"/>
                                        <p:tgtEl>
                                          <p:spTgt spid="34"/>
                                        </p:tgtEl>
                                        <p:attrNameLst>
                                          <p:attrName>ppt_y</p:attrName>
                                        </p:attrNameLst>
                                      </p:cBhvr>
                                      <p:tavLst>
                                        <p:tav tm="0">
                                          <p:val>
                                            <p:strVal val="#ppt_y"/>
                                          </p:val>
                                        </p:tav>
                                        <p:tav tm="100000">
                                          <p:val>
                                            <p:strVal val="#ppt_y"/>
                                          </p:val>
                                        </p:tav>
                                      </p:tavLst>
                                    </p:anim>
                                  </p:childTnLst>
                                </p:cTn>
                              </p:par>
                              <p:par>
                                <p:cTn id="22" presetID="2" presetClass="entr" presetSubtype="2" fill="hold" nodeType="with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additive="base">
                                        <p:cTn id="24" dur="500" fill="hold"/>
                                        <p:tgtEl>
                                          <p:spTgt spid="35"/>
                                        </p:tgtEl>
                                        <p:attrNameLst>
                                          <p:attrName>ppt_x</p:attrName>
                                        </p:attrNameLst>
                                      </p:cBhvr>
                                      <p:tavLst>
                                        <p:tav tm="0">
                                          <p:val>
                                            <p:strVal val="1+#ppt_w/2"/>
                                          </p:val>
                                        </p:tav>
                                        <p:tav tm="100000">
                                          <p:val>
                                            <p:strVal val="#ppt_x"/>
                                          </p:val>
                                        </p:tav>
                                      </p:tavLst>
                                    </p:anim>
                                    <p:anim calcmode="lin" valueType="num">
                                      <p:cBhvr additive="base">
                                        <p:cTn id="25" dur="500" fill="hold"/>
                                        <p:tgtEl>
                                          <p:spTgt spid="35"/>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36"/>
                                        </p:tgtEl>
                                        <p:attrNameLst>
                                          <p:attrName>style.visibility</p:attrName>
                                        </p:attrNameLst>
                                      </p:cBhvr>
                                      <p:to>
                                        <p:strVal val="visible"/>
                                      </p:to>
                                    </p:set>
                                    <p:anim calcmode="lin" valueType="num">
                                      <p:cBhvr additive="base">
                                        <p:cTn id="28" dur="500" fill="hold"/>
                                        <p:tgtEl>
                                          <p:spTgt spid="36"/>
                                        </p:tgtEl>
                                        <p:attrNameLst>
                                          <p:attrName>ppt_x</p:attrName>
                                        </p:attrNameLst>
                                      </p:cBhvr>
                                      <p:tavLst>
                                        <p:tav tm="0">
                                          <p:val>
                                            <p:strVal val="1+#ppt_w/2"/>
                                          </p:val>
                                        </p:tav>
                                        <p:tav tm="100000">
                                          <p:val>
                                            <p:strVal val="#ppt_x"/>
                                          </p:val>
                                        </p:tav>
                                      </p:tavLst>
                                    </p:anim>
                                    <p:anim calcmode="lin" valueType="num">
                                      <p:cBhvr additive="base">
                                        <p:cTn id="29" dur="500" fill="hold"/>
                                        <p:tgtEl>
                                          <p:spTgt spid="36"/>
                                        </p:tgtEl>
                                        <p:attrNameLst>
                                          <p:attrName>ppt_y</p:attrName>
                                        </p:attrNameLst>
                                      </p:cBhvr>
                                      <p:tavLst>
                                        <p:tav tm="0">
                                          <p:val>
                                            <p:strVal val="#ppt_y"/>
                                          </p:val>
                                        </p:tav>
                                        <p:tav tm="100000">
                                          <p:val>
                                            <p:strVal val="#ppt_y"/>
                                          </p:val>
                                        </p:tav>
                                      </p:tavLst>
                                    </p:anim>
                                  </p:childTnLst>
                                </p:cTn>
                              </p:par>
                              <p:par>
                                <p:cTn id="30" presetID="2" presetClass="entr" presetSubtype="2" fill="hold" grpId="0" nodeType="withEffect">
                                  <p:stCondLst>
                                    <p:cond delay="0"/>
                                  </p:stCondLst>
                                  <p:childTnLst>
                                    <p:set>
                                      <p:cBhvr>
                                        <p:cTn id="31" dur="1" fill="hold">
                                          <p:stCondLst>
                                            <p:cond delay="0"/>
                                          </p:stCondLst>
                                        </p:cTn>
                                        <p:tgtEl>
                                          <p:spTgt spid="38"/>
                                        </p:tgtEl>
                                        <p:attrNameLst>
                                          <p:attrName>style.visibility</p:attrName>
                                        </p:attrNameLst>
                                      </p:cBhvr>
                                      <p:to>
                                        <p:strVal val="visible"/>
                                      </p:to>
                                    </p:set>
                                    <p:anim calcmode="lin" valueType="num">
                                      <p:cBhvr additive="base">
                                        <p:cTn id="32" dur="500" fill="hold"/>
                                        <p:tgtEl>
                                          <p:spTgt spid="38"/>
                                        </p:tgtEl>
                                        <p:attrNameLst>
                                          <p:attrName>ppt_x</p:attrName>
                                        </p:attrNameLst>
                                      </p:cBhvr>
                                      <p:tavLst>
                                        <p:tav tm="0">
                                          <p:val>
                                            <p:strVal val="1+#ppt_w/2"/>
                                          </p:val>
                                        </p:tav>
                                        <p:tav tm="100000">
                                          <p:val>
                                            <p:strVal val="#ppt_x"/>
                                          </p:val>
                                        </p:tav>
                                      </p:tavLst>
                                    </p:anim>
                                    <p:anim calcmode="lin" valueType="num">
                                      <p:cBhvr additive="base">
                                        <p:cTn id="33" dur="500" fill="hold"/>
                                        <p:tgtEl>
                                          <p:spTgt spid="38"/>
                                        </p:tgtEl>
                                        <p:attrNameLst>
                                          <p:attrName>ppt_y</p:attrName>
                                        </p:attrNameLst>
                                      </p:cBhvr>
                                      <p:tavLst>
                                        <p:tav tm="0">
                                          <p:val>
                                            <p:strVal val="#ppt_y"/>
                                          </p:val>
                                        </p:tav>
                                        <p:tav tm="100000">
                                          <p:val>
                                            <p:strVal val="#ppt_y"/>
                                          </p:val>
                                        </p:tav>
                                      </p:tavLst>
                                    </p:anim>
                                  </p:childTnLst>
                                </p:cTn>
                              </p:par>
                              <p:par>
                                <p:cTn id="34" presetID="2" presetClass="entr" presetSubtype="2" fill="hold" grpId="0" nodeType="withEffect">
                                  <p:stCondLst>
                                    <p:cond delay="0"/>
                                  </p:stCondLst>
                                  <p:childTnLst>
                                    <p:set>
                                      <p:cBhvr>
                                        <p:cTn id="35" dur="1" fill="hold">
                                          <p:stCondLst>
                                            <p:cond delay="0"/>
                                          </p:stCondLst>
                                        </p:cTn>
                                        <p:tgtEl>
                                          <p:spTgt spid="39"/>
                                        </p:tgtEl>
                                        <p:attrNameLst>
                                          <p:attrName>style.visibility</p:attrName>
                                        </p:attrNameLst>
                                      </p:cBhvr>
                                      <p:to>
                                        <p:strVal val="visible"/>
                                      </p:to>
                                    </p:set>
                                    <p:anim calcmode="lin" valueType="num">
                                      <p:cBhvr additive="base">
                                        <p:cTn id="36" dur="500" fill="hold"/>
                                        <p:tgtEl>
                                          <p:spTgt spid="39"/>
                                        </p:tgtEl>
                                        <p:attrNameLst>
                                          <p:attrName>ppt_x</p:attrName>
                                        </p:attrNameLst>
                                      </p:cBhvr>
                                      <p:tavLst>
                                        <p:tav tm="0">
                                          <p:val>
                                            <p:strVal val="1+#ppt_w/2"/>
                                          </p:val>
                                        </p:tav>
                                        <p:tav tm="100000">
                                          <p:val>
                                            <p:strVal val="#ppt_x"/>
                                          </p:val>
                                        </p:tav>
                                      </p:tavLst>
                                    </p:anim>
                                    <p:anim calcmode="lin" valueType="num">
                                      <p:cBhvr additive="base">
                                        <p:cTn id="37" dur="500" fill="hold"/>
                                        <p:tgtEl>
                                          <p:spTgt spid="39"/>
                                        </p:tgtEl>
                                        <p:attrNameLst>
                                          <p:attrName>ppt_y</p:attrName>
                                        </p:attrNameLst>
                                      </p:cBhvr>
                                      <p:tavLst>
                                        <p:tav tm="0">
                                          <p:val>
                                            <p:strVal val="#ppt_y"/>
                                          </p:val>
                                        </p:tav>
                                        <p:tav tm="100000">
                                          <p:val>
                                            <p:strVal val="#ppt_y"/>
                                          </p:val>
                                        </p:tav>
                                      </p:tavLst>
                                    </p:anim>
                                  </p:childTnLst>
                                </p:cTn>
                              </p:par>
                              <p:par>
                                <p:cTn id="38" presetID="2" presetClass="entr" presetSubtype="2" fill="hold" grpId="0" nodeType="withEffect">
                                  <p:stCondLst>
                                    <p:cond delay="0"/>
                                  </p:stCondLst>
                                  <p:childTnLst>
                                    <p:set>
                                      <p:cBhvr>
                                        <p:cTn id="39" dur="1" fill="hold">
                                          <p:stCondLst>
                                            <p:cond delay="0"/>
                                          </p:stCondLst>
                                        </p:cTn>
                                        <p:tgtEl>
                                          <p:spTgt spid="40"/>
                                        </p:tgtEl>
                                        <p:attrNameLst>
                                          <p:attrName>style.visibility</p:attrName>
                                        </p:attrNameLst>
                                      </p:cBhvr>
                                      <p:to>
                                        <p:strVal val="visible"/>
                                      </p:to>
                                    </p:set>
                                    <p:anim calcmode="lin" valueType="num">
                                      <p:cBhvr additive="base">
                                        <p:cTn id="40" dur="500" fill="hold"/>
                                        <p:tgtEl>
                                          <p:spTgt spid="40"/>
                                        </p:tgtEl>
                                        <p:attrNameLst>
                                          <p:attrName>ppt_x</p:attrName>
                                        </p:attrNameLst>
                                      </p:cBhvr>
                                      <p:tavLst>
                                        <p:tav tm="0">
                                          <p:val>
                                            <p:strVal val="1+#ppt_w/2"/>
                                          </p:val>
                                        </p:tav>
                                        <p:tav tm="100000">
                                          <p:val>
                                            <p:strVal val="#ppt_x"/>
                                          </p:val>
                                        </p:tav>
                                      </p:tavLst>
                                    </p:anim>
                                    <p:anim calcmode="lin" valueType="num">
                                      <p:cBhvr additive="base">
                                        <p:cTn id="41" dur="500" fill="hold"/>
                                        <p:tgtEl>
                                          <p:spTgt spid="40"/>
                                        </p:tgtEl>
                                        <p:attrNameLst>
                                          <p:attrName>ppt_y</p:attrName>
                                        </p:attrNameLst>
                                      </p:cBhvr>
                                      <p:tavLst>
                                        <p:tav tm="0">
                                          <p:val>
                                            <p:strVal val="#ppt_y"/>
                                          </p:val>
                                        </p:tav>
                                        <p:tav tm="100000">
                                          <p:val>
                                            <p:strVal val="#ppt_y"/>
                                          </p:val>
                                        </p:tav>
                                      </p:tavLst>
                                    </p:anim>
                                  </p:childTnLst>
                                </p:cTn>
                              </p:par>
                              <p:par>
                                <p:cTn id="42" presetID="2" presetClass="entr" presetSubtype="2" fill="hold" nodeType="withEffect">
                                  <p:stCondLst>
                                    <p:cond delay="0"/>
                                  </p:stCondLst>
                                  <p:childTnLst>
                                    <p:set>
                                      <p:cBhvr>
                                        <p:cTn id="43" dur="1" fill="hold">
                                          <p:stCondLst>
                                            <p:cond delay="0"/>
                                          </p:stCondLst>
                                        </p:cTn>
                                        <p:tgtEl>
                                          <p:spTgt spid="41"/>
                                        </p:tgtEl>
                                        <p:attrNameLst>
                                          <p:attrName>style.visibility</p:attrName>
                                        </p:attrNameLst>
                                      </p:cBhvr>
                                      <p:to>
                                        <p:strVal val="visible"/>
                                      </p:to>
                                    </p:set>
                                    <p:anim calcmode="lin" valueType="num">
                                      <p:cBhvr additive="base">
                                        <p:cTn id="44" dur="500" fill="hold"/>
                                        <p:tgtEl>
                                          <p:spTgt spid="41"/>
                                        </p:tgtEl>
                                        <p:attrNameLst>
                                          <p:attrName>ppt_x</p:attrName>
                                        </p:attrNameLst>
                                      </p:cBhvr>
                                      <p:tavLst>
                                        <p:tav tm="0">
                                          <p:val>
                                            <p:strVal val="1+#ppt_w/2"/>
                                          </p:val>
                                        </p:tav>
                                        <p:tav tm="100000">
                                          <p:val>
                                            <p:strVal val="#ppt_x"/>
                                          </p:val>
                                        </p:tav>
                                      </p:tavLst>
                                    </p:anim>
                                    <p:anim calcmode="lin" valueType="num">
                                      <p:cBhvr additive="base">
                                        <p:cTn id="45" dur="500" fill="hold"/>
                                        <p:tgtEl>
                                          <p:spTgt spid="41"/>
                                        </p:tgtEl>
                                        <p:attrNameLst>
                                          <p:attrName>ppt_y</p:attrName>
                                        </p:attrNameLst>
                                      </p:cBhvr>
                                      <p:tavLst>
                                        <p:tav tm="0">
                                          <p:val>
                                            <p:strVal val="#ppt_y"/>
                                          </p:val>
                                        </p:tav>
                                        <p:tav tm="100000">
                                          <p:val>
                                            <p:strVal val="#ppt_y"/>
                                          </p:val>
                                        </p:tav>
                                      </p:tavLst>
                                    </p:anim>
                                  </p:childTnLst>
                                </p:cTn>
                              </p:par>
                              <p:par>
                                <p:cTn id="46" presetID="2" presetClass="entr" presetSubtype="2" fill="hold" grpId="0" nodeType="withEffect">
                                  <p:stCondLst>
                                    <p:cond delay="0"/>
                                  </p:stCondLst>
                                  <p:childTnLst>
                                    <p:set>
                                      <p:cBhvr>
                                        <p:cTn id="47" dur="1" fill="hold">
                                          <p:stCondLst>
                                            <p:cond delay="0"/>
                                          </p:stCondLst>
                                        </p:cTn>
                                        <p:tgtEl>
                                          <p:spTgt spid="42"/>
                                        </p:tgtEl>
                                        <p:attrNameLst>
                                          <p:attrName>style.visibility</p:attrName>
                                        </p:attrNameLst>
                                      </p:cBhvr>
                                      <p:to>
                                        <p:strVal val="visible"/>
                                      </p:to>
                                    </p:set>
                                    <p:anim calcmode="lin" valueType="num">
                                      <p:cBhvr additive="base">
                                        <p:cTn id="48" dur="500" fill="hold"/>
                                        <p:tgtEl>
                                          <p:spTgt spid="42"/>
                                        </p:tgtEl>
                                        <p:attrNameLst>
                                          <p:attrName>ppt_x</p:attrName>
                                        </p:attrNameLst>
                                      </p:cBhvr>
                                      <p:tavLst>
                                        <p:tav tm="0">
                                          <p:val>
                                            <p:strVal val="1+#ppt_w/2"/>
                                          </p:val>
                                        </p:tav>
                                        <p:tav tm="100000">
                                          <p:val>
                                            <p:strVal val="#ppt_x"/>
                                          </p:val>
                                        </p:tav>
                                      </p:tavLst>
                                    </p:anim>
                                    <p:anim calcmode="lin" valueType="num">
                                      <p:cBhvr additive="base">
                                        <p:cTn id="49" dur="500" fill="hold"/>
                                        <p:tgtEl>
                                          <p:spTgt spid="42"/>
                                        </p:tgtEl>
                                        <p:attrNameLst>
                                          <p:attrName>ppt_y</p:attrName>
                                        </p:attrNameLst>
                                      </p:cBhvr>
                                      <p:tavLst>
                                        <p:tav tm="0">
                                          <p:val>
                                            <p:strVal val="#ppt_y"/>
                                          </p:val>
                                        </p:tav>
                                        <p:tav tm="100000">
                                          <p:val>
                                            <p:strVal val="#ppt_y"/>
                                          </p:val>
                                        </p:tav>
                                      </p:tavLst>
                                    </p:anim>
                                  </p:childTnLst>
                                </p:cTn>
                              </p:par>
                              <p:par>
                                <p:cTn id="50" presetID="2" presetClass="entr" presetSubtype="2" fill="hold" grpId="0" nodeType="withEffect">
                                  <p:stCondLst>
                                    <p:cond delay="0"/>
                                  </p:stCondLst>
                                  <p:childTnLst>
                                    <p:set>
                                      <p:cBhvr>
                                        <p:cTn id="51" dur="1" fill="hold">
                                          <p:stCondLst>
                                            <p:cond delay="0"/>
                                          </p:stCondLst>
                                        </p:cTn>
                                        <p:tgtEl>
                                          <p:spTgt spid="43"/>
                                        </p:tgtEl>
                                        <p:attrNameLst>
                                          <p:attrName>style.visibility</p:attrName>
                                        </p:attrNameLst>
                                      </p:cBhvr>
                                      <p:to>
                                        <p:strVal val="visible"/>
                                      </p:to>
                                    </p:set>
                                    <p:anim calcmode="lin" valueType="num">
                                      <p:cBhvr additive="base">
                                        <p:cTn id="52" dur="500" fill="hold"/>
                                        <p:tgtEl>
                                          <p:spTgt spid="43"/>
                                        </p:tgtEl>
                                        <p:attrNameLst>
                                          <p:attrName>ppt_x</p:attrName>
                                        </p:attrNameLst>
                                      </p:cBhvr>
                                      <p:tavLst>
                                        <p:tav tm="0">
                                          <p:val>
                                            <p:strVal val="1+#ppt_w/2"/>
                                          </p:val>
                                        </p:tav>
                                        <p:tav tm="100000">
                                          <p:val>
                                            <p:strVal val="#ppt_x"/>
                                          </p:val>
                                        </p:tav>
                                      </p:tavLst>
                                    </p:anim>
                                    <p:anim calcmode="lin" valueType="num">
                                      <p:cBhvr additive="base">
                                        <p:cTn id="53" dur="500" fill="hold"/>
                                        <p:tgtEl>
                                          <p:spTgt spid="43"/>
                                        </p:tgtEl>
                                        <p:attrNameLst>
                                          <p:attrName>ppt_y</p:attrName>
                                        </p:attrNameLst>
                                      </p:cBhvr>
                                      <p:tavLst>
                                        <p:tav tm="0">
                                          <p:val>
                                            <p:strVal val="#ppt_y"/>
                                          </p:val>
                                        </p:tav>
                                        <p:tav tm="100000">
                                          <p:val>
                                            <p:strVal val="#ppt_y"/>
                                          </p:val>
                                        </p:tav>
                                      </p:tavLst>
                                    </p:anim>
                                  </p:childTnLst>
                                </p:cTn>
                              </p:par>
                              <p:par>
                                <p:cTn id="54" presetID="2" presetClass="entr" presetSubtype="2" fill="hold" nodeType="withEffect">
                                  <p:stCondLst>
                                    <p:cond delay="0"/>
                                  </p:stCondLst>
                                  <p:childTnLst>
                                    <p:set>
                                      <p:cBhvr>
                                        <p:cTn id="55" dur="1" fill="hold">
                                          <p:stCondLst>
                                            <p:cond delay="0"/>
                                          </p:stCondLst>
                                        </p:cTn>
                                        <p:tgtEl>
                                          <p:spTgt spid="44"/>
                                        </p:tgtEl>
                                        <p:attrNameLst>
                                          <p:attrName>style.visibility</p:attrName>
                                        </p:attrNameLst>
                                      </p:cBhvr>
                                      <p:to>
                                        <p:strVal val="visible"/>
                                      </p:to>
                                    </p:set>
                                    <p:anim calcmode="lin" valueType="num">
                                      <p:cBhvr additive="base">
                                        <p:cTn id="56" dur="500" fill="hold"/>
                                        <p:tgtEl>
                                          <p:spTgt spid="44"/>
                                        </p:tgtEl>
                                        <p:attrNameLst>
                                          <p:attrName>ppt_x</p:attrName>
                                        </p:attrNameLst>
                                      </p:cBhvr>
                                      <p:tavLst>
                                        <p:tav tm="0">
                                          <p:val>
                                            <p:strVal val="1+#ppt_w/2"/>
                                          </p:val>
                                        </p:tav>
                                        <p:tav tm="100000">
                                          <p:val>
                                            <p:strVal val="#ppt_x"/>
                                          </p:val>
                                        </p:tav>
                                      </p:tavLst>
                                    </p:anim>
                                    <p:anim calcmode="lin" valueType="num">
                                      <p:cBhvr additive="base">
                                        <p:cTn id="57" dur="500" fill="hold"/>
                                        <p:tgtEl>
                                          <p:spTgt spid="44"/>
                                        </p:tgtEl>
                                        <p:attrNameLst>
                                          <p:attrName>ppt_y</p:attrName>
                                        </p:attrNameLst>
                                      </p:cBhvr>
                                      <p:tavLst>
                                        <p:tav tm="0">
                                          <p:val>
                                            <p:strVal val="#ppt_y"/>
                                          </p:val>
                                        </p:tav>
                                        <p:tav tm="100000">
                                          <p:val>
                                            <p:strVal val="#ppt_y"/>
                                          </p:val>
                                        </p:tav>
                                      </p:tavLst>
                                    </p:anim>
                                  </p:childTnLst>
                                </p:cTn>
                              </p:par>
                              <p:par>
                                <p:cTn id="58" presetID="2" presetClass="entr" presetSubtype="2" fill="hold" grpId="0" nodeType="withEffect">
                                  <p:stCondLst>
                                    <p:cond delay="0"/>
                                  </p:stCondLst>
                                  <p:childTnLst>
                                    <p:set>
                                      <p:cBhvr>
                                        <p:cTn id="59" dur="1" fill="hold">
                                          <p:stCondLst>
                                            <p:cond delay="0"/>
                                          </p:stCondLst>
                                        </p:cTn>
                                        <p:tgtEl>
                                          <p:spTgt spid="45"/>
                                        </p:tgtEl>
                                        <p:attrNameLst>
                                          <p:attrName>style.visibility</p:attrName>
                                        </p:attrNameLst>
                                      </p:cBhvr>
                                      <p:to>
                                        <p:strVal val="visible"/>
                                      </p:to>
                                    </p:set>
                                    <p:anim calcmode="lin" valueType="num">
                                      <p:cBhvr additive="base">
                                        <p:cTn id="60" dur="500" fill="hold"/>
                                        <p:tgtEl>
                                          <p:spTgt spid="45"/>
                                        </p:tgtEl>
                                        <p:attrNameLst>
                                          <p:attrName>ppt_x</p:attrName>
                                        </p:attrNameLst>
                                      </p:cBhvr>
                                      <p:tavLst>
                                        <p:tav tm="0">
                                          <p:val>
                                            <p:strVal val="1+#ppt_w/2"/>
                                          </p:val>
                                        </p:tav>
                                        <p:tav tm="100000">
                                          <p:val>
                                            <p:strVal val="#ppt_x"/>
                                          </p:val>
                                        </p:tav>
                                      </p:tavLst>
                                    </p:anim>
                                    <p:anim calcmode="lin" valueType="num">
                                      <p:cBhvr additive="base">
                                        <p:cTn id="61" dur="500" fill="hold"/>
                                        <p:tgtEl>
                                          <p:spTgt spid="45"/>
                                        </p:tgtEl>
                                        <p:attrNameLst>
                                          <p:attrName>ppt_y</p:attrName>
                                        </p:attrNameLst>
                                      </p:cBhvr>
                                      <p:tavLst>
                                        <p:tav tm="0">
                                          <p:val>
                                            <p:strVal val="#ppt_y"/>
                                          </p:val>
                                        </p:tav>
                                        <p:tav tm="100000">
                                          <p:val>
                                            <p:strVal val="#ppt_y"/>
                                          </p:val>
                                        </p:tav>
                                      </p:tavLst>
                                    </p:anim>
                                  </p:childTnLst>
                                </p:cTn>
                              </p:par>
                              <p:par>
                                <p:cTn id="62" presetID="2" presetClass="entr" presetSubtype="2" fill="hold" grpId="0" nodeType="withEffect">
                                  <p:stCondLst>
                                    <p:cond delay="0"/>
                                  </p:stCondLst>
                                  <p:childTnLst>
                                    <p:set>
                                      <p:cBhvr>
                                        <p:cTn id="63" dur="1" fill="hold">
                                          <p:stCondLst>
                                            <p:cond delay="0"/>
                                          </p:stCondLst>
                                        </p:cTn>
                                        <p:tgtEl>
                                          <p:spTgt spid="46"/>
                                        </p:tgtEl>
                                        <p:attrNameLst>
                                          <p:attrName>style.visibility</p:attrName>
                                        </p:attrNameLst>
                                      </p:cBhvr>
                                      <p:to>
                                        <p:strVal val="visible"/>
                                      </p:to>
                                    </p:set>
                                    <p:anim calcmode="lin" valueType="num">
                                      <p:cBhvr additive="base">
                                        <p:cTn id="64" dur="500" fill="hold"/>
                                        <p:tgtEl>
                                          <p:spTgt spid="46"/>
                                        </p:tgtEl>
                                        <p:attrNameLst>
                                          <p:attrName>ppt_x</p:attrName>
                                        </p:attrNameLst>
                                      </p:cBhvr>
                                      <p:tavLst>
                                        <p:tav tm="0">
                                          <p:val>
                                            <p:strVal val="1+#ppt_w/2"/>
                                          </p:val>
                                        </p:tav>
                                        <p:tav tm="100000">
                                          <p:val>
                                            <p:strVal val="#ppt_x"/>
                                          </p:val>
                                        </p:tav>
                                      </p:tavLst>
                                    </p:anim>
                                    <p:anim calcmode="lin" valueType="num">
                                      <p:cBhvr additive="base">
                                        <p:cTn id="65" dur="500" fill="hold"/>
                                        <p:tgtEl>
                                          <p:spTgt spid="46"/>
                                        </p:tgtEl>
                                        <p:attrNameLst>
                                          <p:attrName>ppt_y</p:attrName>
                                        </p:attrNameLst>
                                      </p:cBhvr>
                                      <p:tavLst>
                                        <p:tav tm="0">
                                          <p:val>
                                            <p:strVal val="#ppt_y"/>
                                          </p:val>
                                        </p:tav>
                                        <p:tav tm="100000">
                                          <p:val>
                                            <p:strVal val="#ppt_y"/>
                                          </p:val>
                                        </p:tav>
                                      </p:tavLst>
                                    </p:anim>
                                  </p:childTnLst>
                                </p:cTn>
                              </p:par>
                              <p:par>
                                <p:cTn id="66" presetID="2" presetClass="entr" presetSubtype="2" fill="hold" nodeType="withEffect">
                                  <p:stCondLst>
                                    <p:cond delay="0"/>
                                  </p:stCondLst>
                                  <p:childTnLst>
                                    <p:set>
                                      <p:cBhvr>
                                        <p:cTn id="67" dur="1" fill="hold">
                                          <p:stCondLst>
                                            <p:cond delay="0"/>
                                          </p:stCondLst>
                                        </p:cTn>
                                        <p:tgtEl>
                                          <p:spTgt spid="47"/>
                                        </p:tgtEl>
                                        <p:attrNameLst>
                                          <p:attrName>style.visibility</p:attrName>
                                        </p:attrNameLst>
                                      </p:cBhvr>
                                      <p:to>
                                        <p:strVal val="visible"/>
                                      </p:to>
                                    </p:set>
                                    <p:anim calcmode="lin" valueType="num">
                                      <p:cBhvr additive="base">
                                        <p:cTn id="68" dur="500" fill="hold"/>
                                        <p:tgtEl>
                                          <p:spTgt spid="47"/>
                                        </p:tgtEl>
                                        <p:attrNameLst>
                                          <p:attrName>ppt_x</p:attrName>
                                        </p:attrNameLst>
                                      </p:cBhvr>
                                      <p:tavLst>
                                        <p:tav tm="0">
                                          <p:val>
                                            <p:strVal val="1+#ppt_w/2"/>
                                          </p:val>
                                        </p:tav>
                                        <p:tav tm="100000">
                                          <p:val>
                                            <p:strVal val="#ppt_x"/>
                                          </p:val>
                                        </p:tav>
                                      </p:tavLst>
                                    </p:anim>
                                    <p:anim calcmode="lin" valueType="num">
                                      <p:cBhvr additive="base">
                                        <p:cTn id="69" dur="500" fill="hold"/>
                                        <p:tgtEl>
                                          <p:spTgt spid="47"/>
                                        </p:tgtEl>
                                        <p:attrNameLst>
                                          <p:attrName>ppt_y</p:attrName>
                                        </p:attrNameLst>
                                      </p:cBhvr>
                                      <p:tavLst>
                                        <p:tav tm="0">
                                          <p:val>
                                            <p:strVal val="#ppt_y"/>
                                          </p:val>
                                        </p:tav>
                                        <p:tav tm="100000">
                                          <p:val>
                                            <p:strVal val="#ppt_y"/>
                                          </p:val>
                                        </p:tav>
                                      </p:tavLst>
                                    </p:anim>
                                  </p:childTnLst>
                                </p:cTn>
                              </p:par>
                              <p:par>
                                <p:cTn id="70" presetID="2" presetClass="entr" presetSubtype="2" fill="hold" grpId="0" nodeType="withEffect">
                                  <p:stCondLst>
                                    <p:cond delay="0"/>
                                  </p:stCondLst>
                                  <p:childTnLst>
                                    <p:set>
                                      <p:cBhvr>
                                        <p:cTn id="71" dur="1" fill="hold">
                                          <p:stCondLst>
                                            <p:cond delay="0"/>
                                          </p:stCondLst>
                                        </p:cTn>
                                        <p:tgtEl>
                                          <p:spTgt spid="48"/>
                                        </p:tgtEl>
                                        <p:attrNameLst>
                                          <p:attrName>style.visibility</p:attrName>
                                        </p:attrNameLst>
                                      </p:cBhvr>
                                      <p:to>
                                        <p:strVal val="visible"/>
                                      </p:to>
                                    </p:set>
                                    <p:anim calcmode="lin" valueType="num">
                                      <p:cBhvr additive="base">
                                        <p:cTn id="72" dur="500" fill="hold"/>
                                        <p:tgtEl>
                                          <p:spTgt spid="48"/>
                                        </p:tgtEl>
                                        <p:attrNameLst>
                                          <p:attrName>ppt_x</p:attrName>
                                        </p:attrNameLst>
                                      </p:cBhvr>
                                      <p:tavLst>
                                        <p:tav tm="0">
                                          <p:val>
                                            <p:strVal val="1+#ppt_w/2"/>
                                          </p:val>
                                        </p:tav>
                                        <p:tav tm="100000">
                                          <p:val>
                                            <p:strVal val="#ppt_x"/>
                                          </p:val>
                                        </p:tav>
                                      </p:tavLst>
                                    </p:anim>
                                    <p:anim calcmode="lin" valueType="num">
                                      <p:cBhvr additive="base">
                                        <p:cTn id="73" dur="500" fill="hold"/>
                                        <p:tgtEl>
                                          <p:spTgt spid="48"/>
                                        </p:tgtEl>
                                        <p:attrNameLst>
                                          <p:attrName>ppt_y</p:attrName>
                                        </p:attrNameLst>
                                      </p:cBhvr>
                                      <p:tavLst>
                                        <p:tav tm="0">
                                          <p:val>
                                            <p:strVal val="#ppt_y"/>
                                          </p:val>
                                        </p:tav>
                                        <p:tav tm="100000">
                                          <p:val>
                                            <p:strVal val="#ppt_y"/>
                                          </p:val>
                                        </p:tav>
                                      </p:tavLst>
                                    </p:anim>
                                  </p:childTnLst>
                                </p:cTn>
                              </p:par>
                              <p:par>
                                <p:cTn id="74" presetID="2" presetClass="entr" presetSubtype="2" fill="hold" grpId="0" nodeType="withEffect">
                                  <p:stCondLst>
                                    <p:cond delay="0"/>
                                  </p:stCondLst>
                                  <p:childTnLst>
                                    <p:set>
                                      <p:cBhvr>
                                        <p:cTn id="75" dur="1" fill="hold">
                                          <p:stCondLst>
                                            <p:cond delay="0"/>
                                          </p:stCondLst>
                                        </p:cTn>
                                        <p:tgtEl>
                                          <p:spTgt spid="49"/>
                                        </p:tgtEl>
                                        <p:attrNameLst>
                                          <p:attrName>style.visibility</p:attrName>
                                        </p:attrNameLst>
                                      </p:cBhvr>
                                      <p:to>
                                        <p:strVal val="visible"/>
                                      </p:to>
                                    </p:set>
                                    <p:anim calcmode="lin" valueType="num">
                                      <p:cBhvr additive="base">
                                        <p:cTn id="76" dur="500" fill="hold"/>
                                        <p:tgtEl>
                                          <p:spTgt spid="49"/>
                                        </p:tgtEl>
                                        <p:attrNameLst>
                                          <p:attrName>ppt_x</p:attrName>
                                        </p:attrNameLst>
                                      </p:cBhvr>
                                      <p:tavLst>
                                        <p:tav tm="0">
                                          <p:val>
                                            <p:strVal val="1+#ppt_w/2"/>
                                          </p:val>
                                        </p:tav>
                                        <p:tav tm="100000">
                                          <p:val>
                                            <p:strVal val="#ppt_x"/>
                                          </p:val>
                                        </p:tav>
                                      </p:tavLst>
                                    </p:anim>
                                    <p:anim calcmode="lin" valueType="num">
                                      <p:cBhvr additive="base">
                                        <p:cTn id="77" dur="500" fill="hold"/>
                                        <p:tgtEl>
                                          <p:spTgt spid="49"/>
                                        </p:tgtEl>
                                        <p:attrNameLst>
                                          <p:attrName>ppt_y</p:attrName>
                                        </p:attrNameLst>
                                      </p:cBhvr>
                                      <p:tavLst>
                                        <p:tav tm="0">
                                          <p:val>
                                            <p:strVal val="#ppt_y"/>
                                          </p:val>
                                        </p:tav>
                                        <p:tav tm="100000">
                                          <p:val>
                                            <p:strVal val="#ppt_y"/>
                                          </p:val>
                                        </p:tav>
                                      </p:tavLst>
                                    </p:anim>
                                  </p:childTnLst>
                                </p:cTn>
                              </p:par>
                              <p:par>
                                <p:cTn id="78" presetID="2" presetClass="entr" presetSubtype="2" fill="hold" nodeType="withEffect">
                                  <p:stCondLst>
                                    <p:cond delay="0"/>
                                  </p:stCondLst>
                                  <p:childTnLst>
                                    <p:set>
                                      <p:cBhvr>
                                        <p:cTn id="79" dur="1" fill="hold">
                                          <p:stCondLst>
                                            <p:cond delay="0"/>
                                          </p:stCondLst>
                                        </p:cTn>
                                        <p:tgtEl>
                                          <p:spTgt spid="50"/>
                                        </p:tgtEl>
                                        <p:attrNameLst>
                                          <p:attrName>style.visibility</p:attrName>
                                        </p:attrNameLst>
                                      </p:cBhvr>
                                      <p:to>
                                        <p:strVal val="visible"/>
                                      </p:to>
                                    </p:set>
                                    <p:anim calcmode="lin" valueType="num">
                                      <p:cBhvr additive="base">
                                        <p:cTn id="80" dur="500" fill="hold"/>
                                        <p:tgtEl>
                                          <p:spTgt spid="50"/>
                                        </p:tgtEl>
                                        <p:attrNameLst>
                                          <p:attrName>ppt_x</p:attrName>
                                        </p:attrNameLst>
                                      </p:cBhvr>
                                      <p:tavLst>
                                        <p:tav tm="0">
                                          <p:val>
                                            <p:strVal val="1+#ppt_w/2"/>
                                          </p:val>
                                        </p:tav>
                                        <p:tav tm="100000">
                                          <p:val>
                                            <p:strVal val="#ppt_x"/>
                                          </p:val>
                                        </p:tav>
                                      </p:tavLst>
                                    </p:anim>
                                    <p:anim calcmode="lin" valueType="num">
                                      <p:cBhvr additive="base">
                                        <p:cTn id="81" dur="500" fill="hold"/>
                                        <p:tgtEl>
                                          <p:spTgt spid="50"/>
                                        </p:tgtEl>
                                        <p:attrNameLst>
                                          <p:attrName>ppt_y</p:attrName>
                                        </p:attrNameLst>
                                      </p:cBhvr>
                                      <p:tavLst>
                                        <p:tav tm="0">
                                          <p:val>
                                            <p:strVal val="#ppt_y"/>
                                          </p:val>
                                        </p:tav>
                                        <p:tav tm="100000">
                                          <p:val>
                                            <p:strVal val="#ppt_y"/>
                                          </p:val>
                                        </p:tav>
                                      </p:tavLst>
                                    </p:anim>
                                  </p:childTnLst>
                                </p:cTn>
                              </p:par>
                              <p:par>
                                <p:cTn id="82" presetID="2" presetClass="entr" presetSubtype="2" fill="hold" grpId="0" nodeType="withEffect">
                                  <p:stCondLst>
                                    <p:cond delay="0"/>
                                  </p:stCondLst>
                                  <p:childTnLst>
                                    <p:set>
                                      <p:cBhvr>
                                        <p:cTn id="83" dur="1" fill="hold">
                                          <p:stCondLst>
                                            <p:cond delay="0"/>
                                          </p:stCondLst>
                                        </p:cTn>
                                        <p:tgtEl>
                                          <p:spTgt spid="51"/>
                                        </p:tgtEl>
                                        <p:attrNameLst>
                                          <p:attrName>style.visibility</p:attrName>
                                        </p:attrNameLst>
                                      </p:cBhvr>
                                      <p:to>
                                        <p:strVal val="visible"/>
                                      </p:to>
                                    </p:set>
                                    <p:anim calcmode="lin" valueType="num">
                                      <p:cBhvr additive="base">
                                        <p:cTn id="84" dur="500" fill="hold"/>
                                        <p:tgtEl>
                                          <p:spTgt spid="51"/>
                                        </p:tgtEl>
                                        <p:attrNameLst>
                                          <p:attrName>ppt_x</p:attrName>
                                        </p:attrNameLst>
                                      </p:cBhvr>
                                      <p:tavLst>
                                        <p:tav tm="0">
                                          <p:val>
                                            <p:strVal val="1+#ppt_w/2"/>
                                          </p:val>
                                        </p:tav>
                                        <p:tav tm="100000">
                                          <p:val>
                                            <p:strVal val="#ppt_x"/>
                                          </p:val>
                                        </p:tav>
                                      </p:tavLst>
                                    </p:anim>
                                    <p:anim calcmode="lin" valueType="num">
                                      <p:cBhvr additive="base">
                                        <p:cTn id="85" dur="500" fill="hold"/>
                                        <p:tgtEl>
                                          <p:spTgt spid="51"/>
                                        </p:tgtEl>
                                        <p:attrNameLst>
                                          <p:attrName>ppt_y</p:attrName>
                                        </p:attrNameLst>
                                      </p:cBhvr>
                                      <p:tavLst>
                                        <p:tav tm="0">
                                          <p:val>
                                            <p:strVal val="#ppt_y"/>
                                          </p:val>
                                        </p:tav>
                                        <p:tav tm="100000">
                                          <p:val>
                                            <p:strVal val="#ppt_y"/>
                                          </p:val>
                                        </p:tav>
                                      </p:tavLst>
                                    </p:anim>
                                  </p:childTnLst>
                                </p:cTn>
                              </p:par>
                              <p:par>
                                <p:cTn id="86" presetID="2" presetClass="entr" presetSubtype="2" fill="hold" grpId="0" nodeType="withEffect">
                                  <p:stCondLst>
                                    <p:cond delay="0"/>
                                  </p:stCondLst>
                                  <p:childTnLst>
                                    <p:set>
                                      <p:cBhvr>
                                        <p:cTn id="87" dur="1" fill="hold">
                                          <p:stCondLst>
                                            <p:cond delay="0"/>
                                          </p:stCondLst>
                                        </p:cTn>
                                        <p:tgtEl>
                                          <p:spTgt spid="52"/>
                                        </p:tgtEl>
                                        <p:attrNameLst>
                                          <p:attrName>style.visibility</p:attrName>
                                        </p:attrNameLst>
                                      </p:cBhvr>
                                      <p:to>
                                        <p:strVal val="visible"/>
                                      </p:to>
                                    </p:set>
                                    <p:anim calcmode="lin" valueType="num">
                                      <p:cBhvr additive="base">
                                        <p:cTn id="88" dur="500" fill="hold"/>
                                        <p:tgtEl>
                                          <p:spTgt spid="52"/>
                                        </p:tgtEl>
                                        <p:attrNameLst>
                                          <p:attrName>ppt_x</p:attrName>
                                        </p:attrNameLst>
                                      </p:cBhvr>
                                      <p:tavLst>
                                        <p:tav tm="0">
                                          <p:val>
                                            <p:strVal val="1+#ppt_w/2"/>
                                          </p:val>
                                        </p:tav>
                                        <p:tav tm="100000">
                                          <p:val>
                                            <p:strVal val="#ppt_x"/>
                                          </p:val>
                                        </p:tav>
                                      </p:tavLst>
                                    </p:anim>
                                    <p:anim calcmode="lin" valueType="num">
                                      <p:cBhvr additive="base">
                                        <p:cTn id="89" dur="500" fill="hold"/>
                                        <p:tgtEl>
                                          <p:spTgt spid="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8" grpId="0" animBg="1"/>
      <p:bldP spid="39" grpId="0" animBg="1"/>
      <p:bldP spid="40" grpId="0" animBg="1"/>
      <p:bldP spid="42" grpId="0" animBg="1"/>
      <p:bldP spid="43" grpId="0"/>
      <p:bldP spid="45" grpId="0" animBg="1"/>
      <p:bldP spid="46" grpId="0"/>
      <p:bldP spid="48" grpId="0" animBg="1"/>
      <p:bldP spid="49" grpId="0"/>
      <p:bldP spid="51" grpId="0" animBg="1"/>
      <p:bldP spid="5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1013609" y="0"/>
            <a:ext cx="8130391" cy="5143500"/>
            <a:chOff x="1013609" y="0"/>
            <a:chExt cx="8130391" cy="5143500"/>
          </a:xfrm>
        </p:grpSpPr>
        <p:grpSp>
          <p:nvGrpSpPr>
            <p:cNvPr id="21" name="Group 20"/>
            <p:cNvGrpSpPr/>
            <p:nvPr/>
          </p:nvGrpSpPr>
          <p:grpSpPr>
            <a:xfrm>
              <a:off x="7128000" y="0"/>
              <a:ext cx="2016000" cy="5143500"/>
              <a:chOff x="7128000" y="0"/>
              <a:chExt cx="2016000" cy="5143500"/>
            </a:xfrm>
          </p:grpSpPr>
          <p:pic>
            <p:nvPicPr>
              <p:cNvPr id="31" name="Picture 3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0"/>
                <a:ext cx="2016000" cy="2520000"/>
              </a:xfrm>
              <a:prstGeom prst="rect">
                <a:avLst/>
              </a:prstGeom>
            </p:spPr>
          </p:pic>
          <p:pic>
            <p:nvPicPr>
              <p:cNvPr id="32" name="Picture 3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2623500"/>
                <a:ext cx="2016000" cy="2520000"/>
              </a:xfrm>
              <a:prstGeom prst="rect">
                <a:avLst/>
              </a:prstGeom>
            </p:spPr>
          </p:pic>
        </p:grpSp>
        <p:grpSp>
          <p:nvGrpSpPr>
            <p:cNvPr id="22" name="Group 21"/>
            <p:cNvGrpSpPr/>
            <p:nvPr/>
          </p:nvGrpSpPr>
          <p:grpSpPr>
            <a:xfrm>
              <a:off x="5112000" y="0"/>
              <a:ext cx="2016000" cy="5143500"/>
              <a:chOff x="7128000" y="0"/>
              <a:chExt cx="2016000" cy="5143500"/>
            </a:xfrm>
          </p:grpSpPr>
          <p:pic>
            <p:nvPicPr>
              <p:cNvPr id="29" name="Picture 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0"/>
                <a:ext cx="2016000" cy="2520000"/>
              </a:xfrm>
              <a:prstGeom prst="rect">
                <a:avLst/>
              </a:prstGeom>
            </p:spPr>
          </p:pic>
          <p:pic>
            <p:nvPicPr>
              <p:cNvPr id="30" name="Picture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2623500"/>
                <a:ext cx="2016000" cy="2520000"/>
              </a:xfrm>
              <a:prstGeom prst="rect">
                <a:avLst/>
              </a:prstGeom>
            </p:spPr>
          </p:pic>
        </p:grpSp>
        <p:grpSp>
          <p:nvGrpSpPr>
            <p:cNvPr id="23" name="Group 22"/>
            <p:cNvGrpSpPr/>
            <p:nvPr/>
          </p:nvGrpSpPr>
          <p:grpSpPr>
            <a:xfrm>
              <a:off x="3096000" y="0"/>
              <a:ext cx="2016000" cy="5143500"/>
              <a:chOff x="7128000" y="0"/>
              <a:chExt cx="2016000" cy="5143500"/>
            </a:xfrm>
          </p:grpSpPr>
          <p:pic>
            <p:nvPicPr>
              <p:cNvPr id="27" name="Picture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0"/>
                <a:ext cx="2016000" cy="2520000"/>
              </a:xfrm>
              <a:prstGeom prst="rect">
                <a:avLst/>
              </a:prstGeom>
            </p:spPr>
          </p:pic>
          <p:pic>
            <p:nvPicPr>
              <p:cNvPr id="28" name="Picture 2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2623500"/>
                <a:ext cx="2016000" cy="2520000"/>
              </a:xfrm>
              <a:prstGeom prst="rect">
                <a:avLst/>
              </a:prstGeom>
            </p:spPr>
          </p:pic>
        </p:grpSp>
        <p:grpSp>
          <p:nvGrpSpPr>
            <p:cNvPr id="24" name="Group 23"/>
            <p:cNvGrpSpPr/>
            <p:nvPr/>
          </p:nvGrpSpPr>
          <p:grpSpPr>
            <a:xfrm>
              <a:off x="1013609" y="0"/>
              <a:ext cx="2016000" cy="5143500"/>
              <a:chOff x="7128000" y="0"/>
              <a:chExt cx="2016000" cy="5143500"/>
            </a:xfrm>
          </p:grpSpPr>
          <p:pic>
            <p:nvPicPr>
              <p:cNvPr id="25" name="Picture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0"/>
                <a:ext cx="2016000" cy="2520000"/>
              </a:xfrm>
              <a:prstGeom prst="rect">
                <a:avLst/>
              </a:prstGeom>
            </p:spPr>
          </p:pic>
          <p:pic>
            <p:nvPicPr>
              <p:cNvPr id="26" name="Picture 2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2623500"/>
                <a:ext cx="2016000" cy="2520000"/>
              </a:xfrm>
              <a:prstGeom prst="rect">
                <a:avLst/>
              </a:prstGeom>
            </p:spPr>
          </p:pic>
        </p:grpSp>
      </p:grpSp>
      <p:grpSp>
        <p:nvGrpSpPr>
          <p:cNvPr id="2" name="Group 1"/>
          <p:cNvGrpSpPr/>
          <p:nvPr/>
        </p:nvGrpSpPr>
        <p:grpSpPr>
          <a:xfrm>
            <a:off x="0" y="0"/>
            <a:ext cx="8964488" cy="5143500"/>
            <a:chOff x="0" y="0"/>
            <a:chExt cx="8964488" cy="5143500"/>
          </a:xfrm>
          <a:effectLst>
            <a:outerShdw blurRad="50800" dist="38100" algn="l" rotWithShape="0">
              <a:prstClr val="black">
                <a:alpha val="40000"/>
              </a:prstClr>
            </a:outerShdw>
          </a:effectLst>
        </p:grpSpPr>
        <p:sp>
          <p:nvSpPr>
            <p:cNvPr id="3" name="Round Same Side Corner Rectangle 2"/>
            <p:cNvSpPr/>
            <p:nvPr/>
          </p:nvSpPr>
          <p:spPr>
            <a:xfrm rot="5400000">
              <a:off x="1730494" y="-1730494"/>
              <a:ext cx="5143500" cy="8604488"/>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Freeform 3"/>
            <p:cNvSpPr/>
            <p:nvPr/>
          </p:nvSpPr>
          <p:spPr>
            <a:xfrm>
              <a:off x="8244488" y="581192"/>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5" name="Group 4"/>
          <p:cNvGrpSpPr/>
          <p:nvPr/>
        </p:nvGrpSpPr>
        <p:grpSpPr>
          <a:xfrm>
            <a:off x="0" y="0"/>
            <a:ext cx="8748464" cy="5143500"/>
            <a:chOff x="0" y="0"/>
            <a:chExt cx="8748464" cy="5143500"/>
          </a:xfrm>
          <a:effectLst>
            <a:outerShdw blurRad="50800" dist="38100" algn="l" rotWithShape="0">
              <a:prstClr val="black">
                <a:alpha val="40000"/>
              </a:prstClr>
            </a:outerShdw>
          </a:effectLst>
        </p:grpSpPr>
        <p:sp>
          <p:nvSpPr>
            <p:cNvPr id="6" name="Round Same Side Corner Rectangle 5"/>
            <p:cNvSpPr/>
            <p:nvPr/>
          </p:nvSpPr>
          <p:spPr>
            <a:xfrm rot="5400000">
              <a:off x="1622250" y="-1622250"/>
              <a:ext cx="5143500" cy="8388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Freeform 6"/>
            <p:cNvSpPr/>
            <p:nvPr/>
          </p:nvSpPr>
          <p:spPr>
            <a:xfrm>
              <a:off x="8028464" y="1250020"/>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8" name="Group 7"/>
          <p:cNvGrpSpPr/>
          <p:nvPr/>
        </p:nvGrpSpPr>
        <p:grpSpPr>
          <a:xfrm>
            <a:off x="0" y="0"/>
            <a:ext cx="8532440" cy="5143500"/>
            <a:chOff x="0" y="0"/>
            <a:chExt cx="8532440" cy="5143500"/>
          </a:xfrm>
          <a:effectLst>
            <a:outerShdw blurRad="50800" dist="38100" algn="l" rotWithShape="0">
              <a:prstClr val="black">
                <a:alpha val="40000"/>
              </a:prstClr>
            </a:outerShdw>
          </a:effectLst>
        </p:grpSpPr>
        <p:sp>
          <p:nvSpPr>
            <p:cNvPr id="9" name="Round Same Side Corner Rectangle 8"/>
            <p:cNvSpPr/>
            <p:nvPr/>
          </p:nvSpPr>
          <p:spPr>
            <a:xfrm rot="5400000">
              <a:off x="1514250" y="-1514250"/>
              <a:ext cx="5143500" cy="8172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Freeform 9"/>
            <p:cNvSpPr/>
            <p:nvPr/>
          </p:nvSpPr>
          <p:spPr>
            <a:xfrm>
              <a:off x="7812440" y="1898012"/>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rgbClr val="DCB8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1" name="Group 10"/>
          <p:cNvGrpSpPr/>
          <p:nvPr/>
        </p:nvGrpSpPr>
        <p:grpSpPr>
          <a:xfrm>
            <a:off x="0" y="0"/>
            <a:ext cx="8316416" cy="5143500"/>
            <a:chOff x="0" y="0"/>
            <a:chExt cx="8316416" cy="5143500"/>
          </a:xfrm>
          <a:effectLst>
            <a:outerShdw blurRad="50800" dist="38100" algn="l" rotWithShape="0">
              <a:prstClr val="black">
                <a:alpha val="40000"/>
              </a:prstClr>
            </a:outerShdw>
          </a:effectLst>
        </p:grpSpPr>
        <p:sp>
          <p:nvSpPr>
            <p:cNvPr id="12" name="Round Same Side Corner Rectangle 11"/>
            <p:cNvSpPr/>
            <p:nvPr/>
          </p:nvSpPr>
          <p:spPr>
            <a:xfrm rot="5400000">
              <a:off x="1406250" y="-1406250"/>
              <a:ext cx="5143500" cy="7956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Freeform 12"/>
            <p:cNvSpPr/>
            <p:nvPr/>
          </p:nvSpPr>
          <p:spPr>
            <a:xfrm>
              <a:off x="7596416" y="2546164"/>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4" name="Group 13"/>
          <p:cNvGrpSpPr/>
          <p:nvPr/>
        </p:nvGrpSpPr>
        <p:grpSpPr>
          <a:xfrm>
            <a:off x="0" y="0"/>
            <a:ext cx="8100392" cy="5143500"/>
            <a:chOff x="0" y="0"/>
            <a:chExt cx="8100392" cy="5143500"/>
          </a:xfrm>
          <a:effectLst>
            <a:outerShdw blurRad="50800" dist="38100" algn="l" rotWithShape="0">
              <a:prstClr val="black">
                <a:alpha val="40000"/>
              </a:prstClr>
            </a:outerShdw>
          </a:effectLst>
        </p:grpSpPr>
        <p:sp>
          <p:nvSpPr>
            <p:cNvPr id="15" name="Round Same Side Corner Rectangle 14"/>
            <p:cNvSpPr/>
            <p:nvPr/>
          </p:nvSpPr>
          <p:spPr>
            <a:xfrm rot="5400000">
              <a:off x="1298250" y="-1298250"/>
              <a:ext cx="5143500" cy="7740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Freeform 15"/>
            <p:cNvSpPr/>
            <p:nvPr/>
          </p:nvSpPr>
          <p:spPr>
            <a:xfrm>
              <a:off x="7380392" y="3194236"/>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7" name="Group 16"/>
          <p:cNvGrpSpPr/>
          <p:nvPr/>
        </p:nvGrpSpPr>
        <p:grpSpPr>
          <a:xfrm>
            <a:off x="0" y="0"/>
            <a:ext cx="7884368" cy="5143500"/>
            <a:chOff x="0" y="0"/>
            <a:chExt cx="7884368" cy="5143500"/>
          </a:xfrm>
          <a:effectLst>
            <a:outerShdw blurRad="50800" dist="38100" algn="l" rotWithShape="0">
              <a:prstClr val="black">
                <a:alpha val="40000"/>
              </a:prstClr>
            </a:outerShdw>
          </a:effectLst>
        </p:grpSpPr>
        <p:sp>
          <p:nvSpPr>
            <p:cNvPr id="18" name="Round Same Side Corner Rectangle 17"/>
            <p:cNvSpPr/>
            <p:nvPr/>
          </p:nvSpPr>
          <p:spPr>
            <a:xfrm rot="5400000">
              <a:off x="1190250" y="-1190250"/>
              <a:ext cx="5143500" cy="7524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Freeform 18"/>
            <p:cNvSpPr/>
            <p:nvPr/>
          </p:nvSpPr>
          <p:spPr>
            <a:xfrm>
              <a:off x="7164368" y="3842308"/>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44" name="Group 43"/>
          <p:cNvGrpSpPr/>
          <p:nvPr/>
        </p:nvGrpSpPr>
        <p:grpSpPr>
          <a:xfrm>
            <a:off x="5652120" y="0"/>
            <a:ext cx="1833694" cy="1970020"/>
            <a:chOff x="5148064" y="0"/>
            <a:chExt cx="2337750" cy="2337750"/>
          </a:xfrm>
        </p:grpSpPr>
        <p:pic>
          <p:nvPicPr>
            <p:cNvPr id="38" name="Picture 37"/>
            <p:cNvPicPr>
              <a:picLocks noChangeAspect="1"/>
            </p:cNvPicPr>
            <p:nvPr/>
          </p:nvPicPr>
          <p:blipFill>
            <a:blip r:embed="rId3" cstate="print">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flipH="1">
              <a:off x="5148064" y="0"/>
              <a:ext cx="2337750" cy="2337750"/>
            </a:xfrm>
            <a:prstGeom prst="rect">
              <a:avLst/>
            </a:prstGeom>
          </p:spPr>
        </p:pic>
        <p:pic>
          <p:nvPicPr>
            <p:cNvPr id="39" name="Picture 38"/>
            <p:cNvPicPr>
              <a:picLocks noChangeAspect="1"/>
            </p:cNvPicPr>
            <p:nvPr/>
          </p:nvPicPr>
          <p:blipFill>
            <a:blip r:embed="rId3"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flipH="1">
              <a:off x="5148064" y="581192"/>
              <a:ext cx="1756558" cy="1756558"/>
            </a:xfrm>
            <a:prstGeom prst="rect">
              <a:avLst/>
            </a:prstGeom>
          </p:spPr>
        </p:pic>
      </p:grpSp>
      <p:sp>
        <p:nvSpPr>
          <p:cNvPr id="40" name="Rectangle 39"/>
          <p:cNvSpPr/>
          <p:nvPr/>
        </p:nvSpPr>
        <p:spPr>
          <a:xfrm>
            <a:off x="2446097" y="699542"/>
            <a:ext cx="2784738" cy="707886"/>
          </a:xfrm>
          <a:prstGeom prst="rect">
            <a:avLst/>
          </a:prstGeom>
        </p:spPr>
        <p:txBody>
          <a:bodyPr wrap="none">
            <a:spAutoFit/>
          </a:bodyPr>
          <a:lstStyle/>
          <a:p>
            <a:pPr algn="ctr"/>
            <a:r>
              <a:rPr lang="en-US" sz="4000" dirty="0">
                <a:solidFill>
                  <a:srgbClr val="996633"/>
                </a:solidFill>
                <a:effectLst>
                  <a:innerShdw blurRad="114300">
                    <a:prstClr val="black"/>
                  </a:innerShdw>
                </a:effectLst>
                <a:latin typeface="Magical Feather" pitchFamily="2" charset="0"/>
              </a:rPr>
              <a:t>Add Your Text</a:t>
            </a:r>
          </a:p>
        </p:txBody>
      </p:sp>
      <p:sp>
        <p:nvSpPr>
          <p:cNvPr id="41" name="Rectangle 40"/>
          <p:cNvSpPr/>
          <p:nvPr/>
        </p:nvSpPr>
        <p:spPr>
          <a:xfrm>
            <a:off x="1140878" y="1621125"/>
            <a:ext cx="5303330" cy="2246769"/>
          </a:xfrm>
          <a:prstGeom prst="rect">
            <a:avLst/>
          </a:prstGeom>
        </p:spPr>
        <p:txBody>
          <a:bodyPr wrap="square">
            <a:spAutoFit/>
          </a:bodyPr>
          <a:lstStyle/>
          <a:p>
            <a:pPr algn="ctr"/>
            <a:r>
              <a:rPr lang="en-US" sz="2000" dirty="0">
                <a:ln>
                  <a:solidFill>
                    <a:srgbClr val="9BBB59">
                      <a:lumMod val="50000"/>
                    </a:srgbClr>
                  </a:solidFill>
                </a:ln>
                <a:solidFill>
                  <a:srgbClr val="9BBB59">
                    <a:lumMod val="50000"/>
                  </a:srgbClr>
                </a:solidFill>
                <a:latin typeface="Amatic SC" pitchFamily="2" charset="0"/>
              </a:rPr>
              <a:t>Add your text here Add your text here Add your text here Add your text here Add your text here Add your text here Add your text here Add your text here Add your text here Add your text here Add your text here Add your text here Add your text </a:t>
            </a:r>
            <a:r>
              <a:rPr lang="en-US" sz="2000" dirty="0">
                <a:ln>
                  <a:solidFill>
                    <a:srgbClr val="9BBB59">
                      <a:lumMod val="50000"/>
                    </a:srgbClr>
                  </a:solidFill>
                </a:ln>
                <a:solidFill>
                  <a:srgbClr val="9BBB59">
                    <a:lumMod val="50000"/>
                  </a:srgbClr>
                </a:solidFill>
                <a:latin typeface="Amatic SC" pitchFamily="2" charset="0"/>
              </a:rPr>
              <a:t>here </a:t>
            </a:r>
            <a:r>
              <a:rPr lang="en-US" sz="2000" dirty="0">
                <a:ln>
                  <a:solidFill>
                    <a:srgbClr val="9BBB59">
                      <a:lumMod val="50000"/>
                    </a:srgbClr>
                  </a:solidFill>
                </a:ln>
                <a:solidFill>
                  <a:srgbClr val="9BBB59">
                    <a:lumMod val="50000"/>
                  </a:srgbClr>
                </a:solidFill>
                <a:latin typeface="Amatic SC" pitchFamily="2" charset="0"/>
              </a:rPr>
              <a:t>Add your text here Add your text here Add your text here Add your text here Add your text here Add your text here Add your text here Add your text here Add your text here Add your text here Add your text here Add your text here Add your text </a:t>
            </a:r>
            <a:r>
              <a:rPr lang="en-US" sz="2000" dirty="0">
                <a:ln>
                  <a:solidFill>
                    <a:srgbClr val="9BBB59">
                      <a:lumMod val="50000"/>
                    </a:srgbClr>
                  </a:solidFill>
                </a:ln>
                <a:solidFill>
                  <a:srgbClr val="9BBB59">
                    <a:lumMod val="50000"/>
                  </a:srgbClr>
                </a:solidFill>
                <a:latin typeface="Amatic SC" pitchFamily="2" charset="0"/>
              </a:rPr>
              <a:t>here</a:t>
            </a:r>
            <a:endParaRPr lang="en-US" sz="2000" dirty="0">
              <a:ln>
                <a:solidFill>
                  <a:srgbClr val="9BBB59">
                    <a:lumMod val="50000"/>
                  </a:srgbClr>
                </a:solidFill>
              </a:ln>
              <a:solidFill>
                <a:srgbClr val="9BBB59">
                  <a:lumMod val="50000"/>
                </a:srgbClr>
              </a:solidFill>
              <a:latin typeface="Amatic SC" pitchFamily="2" charset="0"/>
            </a:endParaRPr>
          </a:p>
        </p:txBody>
      </p:sp>
      <p:grpSp>
        <p:nvGrpSpPr>
          <p:cNvPr id="43" name="Group 42"/>
          <p:cNvGrpSpPr/>
          <p:nvPr/>
        </p:nvGrpSpPr>
        <p:grpSpPr>
          <a:xfrm>
            <a:off x="0" y="2905124"/>
            <a:ext cx="2866006" cy="2402930"/>
            <a:chOff x="0" y="2905124"/>
            <a:chExt cx="2866006" cy="2402930"/>
          </a:xfrm>
        </p:grpSpPr>
        <p:pic>
          <p:nvPicPr>
            <p:cNvPr id="42" name="Picture 4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59632" y="4116660"/>
              <a:ext cx="1606374" cy="1191394"/>
            </a:xfrm>
            <a:prstGeom prst="rect">
              <a:avLst/>
            </a:prstGeom>
          </p:spPr>
        </p:pic>
        <p:pic>
          <p:nvPicPr>
            <p:cNvPr id="33" name="Picture 3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a:off x="0" y="2905124"/>
              <a:ext cx="1403648" cy="2238376"/>
            </a:xfrm>
            <a:prstGeom prst="rect">
              <a:avLst/>
            </a:prstGeom>
          </p:spPr>
        </p:pic>
        <p:pic>
          <p:nvPicPr>
            <p:cNvPr id="34" name="Picture 33"/>
            <p:cNvPicPr>
              <a:picLocks noChangeAspect="1"/>
            </p:cNvPicPr>
            <p:nvPr/>
          </p:nvPicPr>
          <p:blipFill>
            <a:blip r:embed="rId6" cstate="print">
              <a:lum bright="-20000"/>
              <a:extLst>
                <a:ext uri="{28A0092B-C50C-407E-A947-70E740481C1C}">
                  <a14:useLocalDpi xmlns:a14="http://schemas.microsoft.com/office/drawing/2010/main" val="0"/>
                </a:ext>
              </a:extLst>
            </a:blip>
            <a:stretch>
              <a:fillRect/>
            </a:stretch>
          </p:blipFill>
          <p:spPr>
            <a:xfrm>
              <a:off x="131056" y="3722194"/>
              <a:ext cx="1776648" cy="1513852"/>
            </a:xfrm>
            <a:prstGeom prst="rect">
              <a:avLst/>
            </a:prstGeom>
          </p:spPr>
        </p:pic>
      </p:grpSp>
    </p:spTree>
    <p:extLst>
      <p:ext uri="{BB962C8B-B14F-4D97-AF65-F5344CB8AC3E}">
        <p14:creationId xmlns:p14="http://schemas.microsoft.com/office/powerpoint/2010/main" val="3306192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fill="hold"/>
                                        <p:tgtEl>
                                          <p:spTgt spid="17"/>
                                        </p:tgtEl>
                                        <p:attrNameLst>
                                          <p:attrName>ppt_x</p:attrName>
                                        </p:attrNameLst>
                                      </p:cBhvr>
                                      <p:tavLst>
                                        <p:tav tm="0">
                                          <p:val>
                                            <p:strVal val="0-#ppt_w/2"/>
                                          </p:val>
                                        </p:tav>
                                        <p:tav tm="100000">
                                          <p:val>
                                            <p:strVal val="#ppt_x"/>
                                          </p:val>
                                        </p:tav>
                                      </p:tavLst>
                                    </p:anim>
                                    <p:anim calcmode="lin" valueType="num">
                                      <p:cBhvr additive="base">
                                        <p:cTn id="8" dur="1000" fill="hold"/>
                                        <p:tgtEl>
                                          <p:spTgt spid="17"/>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40"/>
                                        </p:tgtEl>
                                        <p:attrNameLst>
                                          <p:attrName>style.visibility</p:attrName>
                                        </p:attrNameLst>
                                      </p:cBhvr>
                                      <p:to>
                                        <p:strVal val="visible"/>
                                      </p:to>
                                    </p:set>
                                    <p:anim calcmode="lin" valueType="num">
                                      <p:cBhvr additive="base">
                                        <p:cTn id="12" dur="500" fill="hold"/>
                                        <p:tgtEl>
                                          <p:spTgt spid="40"/>
                                        </p:tgtEl>
                                        <p:attrNameLst>
                                          <p:attrName>ppt_x</p:attrName>
                                        </p:attrNameLst>
                                      </p:cBhvr>
                                      <p:tavLst>
                                        <p:tav tm="0">
                                          <p:val>
                                            <p:strVal val="#ppt_x"/>
                                          </p:val>
                                        </p:tav>
                                        <p:tav tm="100000">
                                          <p:val>
                                            <p:strVal val="#ppt_x"/>
                                          </p:val>
                                        </p:tav>
                                      </p:tavLst>
                                    </p:anim>
                                    <p:anim calcmode="lin" valueType="num">
                                      <p:cBhvr additive="base">
                                        <p:cTn id="13" dur="500" fill="hold"/>
                                        <p:tgtEl>
                                          <p:spTgt spid="40"/>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44"/>
                                        </p:tgtEl>
                                        <p:attrNameLst>
                                          <p:attrName>style.visibility</p:attrName>
                                        </p:attrNameLst>
                                      </p:cBhvr>
                                      <p:to>
                                        <p:strVal val="visible"/>
                                      </p:to>
                                    </p:set>
                                    <p:anim calcmode="lin" valueType="num">
                                      <p:cBhvr additive="base">
                                        <p:cTn id="16" dur="500" fill="hold"/>
                                        <p:tgtEl>
                                          <p:spTgt spid="44"/>
                                        </p:tgtEl>
                                        <p:attrNameLst>
                                          <p:attrName>ppt_x</p:attrName>
                                        </p:attrNameLst>
                                      </p:cBhvr>
                                      <p:tavLst>
                                        <p:tav tm="0">
                                          <p:val>
                                            <p:strVal val="#ppt_x"/>
                                          </p:val>
                                        </p:tav>
                                        <p:tav tm="100000">
                                          <p:val>
                                            <p:strVal val="#ppt_x"/>
                                          </p:val>
                                        </p:tav>
                                      </p:tavLst>
                                    </p:anim>
                                    <p:anim calcmode="lin" valueType="num">
                                      <p:cBhvr additive="base">
                                        <p:cTn id="17" dur="500" fill="hold"/>
                                        <p:tgtEl>
                                          <p:spTgt spid="44"/>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41"/>
                                        </p:tgtEl>
                                        <p:attrNameLst>
                                          <p:attrName>style.visibility</p:attrName>
                                        </p:attrNameLst>
                                      </p:cBhvr>
                                      <p:to>
                                        <p:strVal val="visible"/>
                                      </p:to>
                                    </p:set>
                                    <p:anim calcmode="lin" valueType="num">
                                      <p:cBhvr additive="base">
                                        <p:cTn id="20" dur="500" fill="hold"/>
                                        <p:tgtEl>
                                          <p:spTgt spid="41"/>
                                        </p:tgtEl>
                                        <p:attrNameLst>
                                          <p:attrName>ppt_x</p:attrName>
                                        </p:attrNameLst>
                                      </p:cBhvr>
                                      <p:tavLst>
                                        <p:tav tm="0">
                                          <p:val>
                                            <p:strVal val="#ppt_x"/>
                                          </p:val>
                                        </p:tav>
                                        <p:tav tm="100000">
                                          <p:val>
                                            <p:strVal val="#ppt_x"/>
                                          </p:val>
                                        </p:tav>
                                      </p:tavLst>
                                    </p:anim>
                                    <p:anim calcmode="lin" valueType="num">
                                      <p:cBhvr additive="base">
                                        <p:cTn id="21" dur="500" fill="hold"/>
                                        <p:tgtEl>
                                          <p:spTgt spid="41"/>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43"/>
                                        </p:tgtEl>
                                        <p:attrNameLst>
                                          <p:attrName>style.visibility</p:attrName>
                                        </p:attrNameLst>
                                      </p:cBhvr>
                                      <p:to>
                                        <p:strVal val="visible"/>
                                      </p:to>
                                    </p:set>
                                    <p:anim calcmode="lin" valueType="num">
                                      <p:cBhvr additive="base">
                                        <p:cTn id="24" dur="500" fill="hold"/>
                                        <p:tgtEl>
                                          <p:spTgt spid="43"/>
                                        </p:tgtEl>
                                        <p:attrNameLst>
                                          <p:attrName>ppt_x</p:attrName>
                                        </p:attrNameLst>
                                      </p:cBhvr>
                                      <p:tavLst>
                                        <p:tav tm="0">
                                          <p:val>
                                            <p:strVal val="#ppt_x"/>
                                          </p:val>
                                        </p:tav>
                                        <p:tav tm="100000">
                                          <p:val>
                                            <p:strVal val="#ppt_x"/>
                                          </p:val>
                                        </p:tav>
                                      </p:tavLst>
                                    </p:anim>
                                    <p:anim calcmode="lin" valueType="num">
                                      <p:cBhvr additive="base">
                                        <p:cTn id="25"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 47"/>
          <p:cNvGrpSpPr/>
          <p:nvPr/>
        </p:nvGrpSpPr>
        <p:grpSpPr>
          <a:xfrm>
            <a:off x="1013609" y="0"/>
            <a:ext cx="8130391" cy="5143500"/>
            <a:chOff x="1013609" y="0"/>
            <a:chExt cx="8130391" cy="5143500"/>
          </a:xfrm>
        </p:grpSpPr>
        <p:grpSp>
          <p:nvGrpSpPr>
            <p:cNvPr id="38" name="Group 37"/>
            <p:cNvGrpSpPr/>
            <p:nvPr/>
          </p:nvGrpSpPr>
          <p:grpSpPr>
            <a:xfrm>
              <a:off x="7128000" y="0"/>
              <a:ext cx="2016000" cy="5143500"/>
              <a:chOff x="7128000" y="0"/>
              <a:chExt cx="2016000" cy="5143500"/>
            </a:xfrm>
          </p:grpSpPr>
          <p:pic>
            <p:nvPicPr>
              <p:cNvPr id="34" name="Picture 3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0"/>
                <a:ext cx="2016000" cy="2520000"/>
              </a:xfrm>
              <a:prstGeom prst="rect">
                <a:avLst/>
              </a:prstGeom>
            </p:spPr>
          </p:pic>
          <p:pic>
            <p:nvPicPr>
              <p:cNvPr id="35" name="Picture 3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2623500"/>
                <a:ext cx="2016000" cy="2520000"/>
              </a:xfrm>
              <a:prstGeom prst="rect">
                <a:avLst/>
              </a:prstGeom>
            </p:spPr>
          </p:pic>
        </p:grpSp>
        <p:grpSp>
          <p:nvGrpSpPr>
            <p:cNvPr id="39" name="Group 38"/>
            <p:cNvGrpSpPr/>
            <p:nvPr/>
          </p:nvGrpSpPr>
          <p:grpSpPr>
            <a:xfrm>
              <a:off x="5112000" y="0"/>
              <a:ext cx="2016000" cy="5143500"/>
              <a:chOff x="7128000" y="0"/>
              <a:chExt cx="2016000" cy="5143500"/>
            </a:xfrm>
          </p:grpSpPr>
          <p:pic>
            <p:nvPicPr>
              <p:cNvPr id="40" name="Picture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0"/>
                <a:ext cx="2016000" cy="2520000"/>
              </a:xfrm>
              <a:prstGeom prst="rect">
                <a:avLst/>
              </a:prstGeom>
            </p:spPr>
          </p:pic>
          <p:pic>
            <p:nvPicPr>
              <p:cNvPr id="41" name="Picture 4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2623500"/>
                <a:ext cx="2016000" cy="2520000"/>
              </a:xfrm>
              <a:prstGeom prst="rect">
                <a:avLst/>
              </a:prstGeom>
            </p:spPr>
          </p:pic>
        </p:grpSp>
        <p:grpSp>
          <p:nvGrpSpPr>
            <p:cNvPr id="42" name="Group 41"/>
            <p:cNvGrpSpPr/>
            <p:nvPr/>
          </p:nvGrpSpPr>
          <p:grpSpPr>
            <a:xfrm>
              <a:off x="3096000" y="0"/>
              <a:ext cx="2016000" cy="5143500"/>
              <a:chOff x="7128000" y="0"/>
              <a:chExt cx="2016000" cy="5143500"/>
            </a:xfrm>
          </p:grpSpPr>
          <p:pic>
            <p:nvPicPr>
              <p:cNvPr id="43" name="Picture 4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0"/>
                <a:ext cx="2016000" cy="2520000"/>
              </a:xfrm>
              <a:prstGeom prst="rect">
                <a:avLst/>
              </a:prstGeom>
            </p:spPr>
          </p:pic>
          <p:pic>
            <p:nvPicPr>
              <p:cNvPr id="44" name="Picture 4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2623500"/>
                <a:ext cx="2016000" cy="2520000"/>
              </a:xfrm>
              <a:prstGeom prst="rect">
                <a:avLst/>
              </a:prstGeom>
            </p:spPr>
          </p:pic>
        </p:grpSp>
        <p:grpSp>
          <p:nvGrpSpPr>
            <p:cNvPr id="45" name="Group 44"/>
            <p:cNvGrpSpPr/>
            <p:nvPr/>
          </p:nvGrpSpPr>
          <p:grpSpPr>
            <a:xfrm>
              <a:off x="1013609" y="0"/>
              <a:ext cx="2016000" cy="5143500"/>
              <a:chOff x="7128000" y="0"/>
              <a:chExt cx="2016000" cy="5143500"/>
            </a:xfrm>
          </p:grpSpPr>
          <p:pic>
            <p:nvPicPr>
              <p:cNvPr id="46" name="Picture 4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0"/>
                <a:ext cx="2016000" cy="2520000"/>
              </a:xfrm>
              <a:prstGeom prst="rect">
                <a:avLst/>
              </a:prstGeom>
            </p:spPr>
          </p:pic>
          <p:pic>
            <p:nvPicPr>
              <p:cNvPr id="47" name="Picture 4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000" y="2623500"/>
                <a:ext cx="2016000" cy="2520000"/>
              </a:xfrm>
              <a:prstGeom prst="rect">
                <a:avLst/>
              </a:prstGeom>
            </p:spPr>
          </p:pic>
        </p:grpSp>
      </p:grpSp>
      <p:pic>
        <p:nvPicPr>
          <p:cNvPr id="25" name="Picture 24"/>
          <p:cNvPicPr>
            <a:picLocks noChangeAspect="1"/>
          </p:cNvPicPr>
          <p:nvPr/>
        </p:nvPicPr>
        <p:blipFill>
          <a:blip r:embed="rId3">
            <a:lum bright="-20000" contrast="20000"/>
            <a:extLst>
              <a:ext uri="{28A0092B-C50C-407E-A947-70E740481C1C}">
                <a14:useLocalDpi xmlns:a14="http://schemas.microsoft.com/office/drawing/2010/main" val="0"/>
              </a:ext>
            </a:extLst>
          </a:blip>
          <a:stretch>
            <a:fillRect/>
          </a:stretch>
        </p:blipFill>
        <p:spPr>
          <a:xfrm flipH="1">
            <a:off x="1396678" y="3194236"/>
            <a:ext cx="1691054" cy="2113818"/>
          </a:xfrm>
          <a:prstGeom prst="rect">
            <a:avLst/>
          </a:prstGeom>
        </p:spPr>
      </p:pic>
      <p:pic>
        <p:nvPicPr>
          <p:cNvPr id="26" name="Picture 25"/>
          <p:cNvPicPr>
            <a:picLocks noChangeAspect="1"/>
          </p:cNvPicPr>
          <p:nvPr/>
        </p:nvPicPr>
        <p:blipFill>
          <a:blip r:embed="rId4">
            <a:lum bright="-20000" contrast="40000"/>
            <a:extLst>
              <a:ext uri="{28A0092B-C50C-407E-A947-70E740481C1C}">
                <a14:useLocalDpi xmlns:a14="http://schemas.microsoft.com/office/drawing/2010/main" val="0"/>
              </a:ext>
            </a:extLst>
          </a:blip>
          <a:stretch>
            <a:fillRect/>
          </a:stretch>
        </p:blipFill>
        <p:spPr>
          <a:xfrm flipH="1">
            <a:off x="7057589" y="-362322"/>
            <a:ext cx="1767054" cy="2502024"/>
          </a:xfrm>
          <a:prstGeom prst="rect">
            <a:avLst/>
          </a:prstGeom>
        </p:spPr>
      </p:pic>
      <p:pic>
        <p:nvPicPr>
          <p:cNvPr id="27" name="Picture 26"/>
          <p:cNvPicPr>
            <a:picLocks noChangeAspect="1"/>
          </p:cNvPicPr>
          <p:nvPr/>
        </p:nvPicPr>
        <p:blipFill>
          <a:blip r:embed="rId4" cstate="print">
            <a:lum bright="-20000" contrast="40000"/>
            <a:extLst>
              <a:ext uri="{28A0092B-C50C-407E-A947-70E740481C1C}">
                <a14:useLocalDpi xmlns:a14="http://schemas.microsoft.com/office/drawing/2010/main" val="0"/>
              </a:ext>
            </a:extLst>
          </a:blip>
          <a:stretch>
            <a:fillRect/>
          </a:stretch>
        </p:blipFill>
        <p:spPr>
          <a:xfrm flipH="1">
            <a:off x="6428812" y="-272346"/>
            <a:ext cx="1398375" cy="1980000"/>
          </a:xfrm>
          <a:prstGeom prst="rect">
            <a:avLst/>
          </a:prstGeom>
        </p:spPr>
      </p:pic>
      <p:sp>
        <p:nvSpPr>
          <p:cNvPr id="28" name="TextBox 27"/>
          <p:cNvSpPr txBox="1"/>
          <p:nvPr/>
        </p:nvSpPr>
        <p:spPr>
          <a:xfrm>
            <a:off x="2866065" y="1635646"/>
            <a:ext cx="4993675" cy="1569660"/>
          </a:xfrm>
          <a:prstGeom prst="rect">
            <a:avLst/>
          </a:prstGeom>
          <a:noFill/>
        </p:spPr>
        <p:txBody>
          <a:bodyPr wrap="none" rtlCol="0">
            <a:spAutoFit/>
          </a:bodyPr>
          <a:lstStyle/>
          <a:p>
            <a:pPr algn="ctr"/>
            <a:r>
              <a:rPr lang="en-US" sz="9600" dirty="0">
                <a:ln w="19050">
                  <a:solidFill>
                    <a:prstClr val="black"/>
                  </a:solidFill>
                </a:ln>
                <a:solidFill>
                  <a:srgbClr val="996633"/>
                </a:solidFill>
                <a:latin typeface="Magical Feather" pitchFamily="2" charset="0"/>
              </a:rPr>
              <a:t>T</a:t>
            </a:r>
            <a:r>
              <a:rPr lang="en-US" sz="9600" dirty="0">
                <a:ln w="19050">
                  <a:solidFill>
                    <a:prstClr val="black"/>
                  </a:solidFill>
                </a:ln>
                <a:solidFill>
                  <a:srgbClr val="CB9661"/>
                </a:solidFill>
                <a:latin typeface="Magical Feather" pitchFamily="2" charset="0"/>
              </a:rPr>
              <a:t>h</a:t>
            </a:r>
            <a:r>
              <a:rPr lang="en-US" sz="9600" dirty="0">
                <a:ln w="19050">
                  <a:solidFill>
                    <a:prstClr val="black"/>
                  </a:solidFill>
                </a:ln>
                <a:solidFill>
                  <a:srgbClr val="DCB894"/>
                </a:solidFill>
                <a:latin typeface="Magical Feather" pitchFamily="2" charset="0"/>
              </a:rPr>
              <a:t>a</a:t>
            </a:r>
            <a:r>
              <a:rPr lang="en-US" sz="9600" dirty="0">
                <a:ln w="19050">
                  <a:solidFill>
                    <a:prstClr val="black"/>
                  </a:solidFill>
                </a:ln>
                <a:solidFill>
                  <a:srgbClr val="EBD7C3"/>
                </a:solidFill>
                <a:latin typeface="Magical Feather" pitchFamily="2" charset="0"/>
              </a:rPr>
              <a:t>n</a:t>
            </a:r>
            <a:r>
              <a:rPr lang="en-US" sz="9600" dirty="0">
                <a:ln w="19050">
                  <a:solidFill>
                    <a:prstClr val="black"/>
                  </a:solidFill>
                </a:ln>
                <a:solidFill>
                  <a:srgbClr val="9BBB59">
                    <a:lumMod val="50000"/>
                  </a:srgbClr>
                </a:solidFill>
                <a:latin typeface="Magical Feather" pitchFamily="2" charset="0"/>
              </a:rPr>
              <a:t>k</a:t>
            </a:r>
            <a:r>
              <a:rPr lang="en-US" sz="9600" dirty="0">
                <a:ln w="19050">
                  <a:solidFill>
                    <a:prstClr val="black"/>
                  </a:solidFill>
                </a:ln>
                <a:solidFill>
                  <a:srgbClr val="9BBB59">
                    <a:lumMod val="75000"/>
                  </a:srgbClr>
                </a:solidFill>
                <a:latin typeface="Magical Feather" pitchFamily="2" charset="0"/>
              </a:rPr>
              <a:t> y</a:t>
            </a:r>
            <a:r>
              <a:rPr lang="en-US" sz="9600" dirty="0">
                <a:ln w="19050">
                  <a:solidFill>
                    <a:prstClr val="black"/>
                  </a:solidFill>
                </a:ln>
                <a:solidFill>
                  <a:srgbClr val="9BBB59"/>
                </a:solidFill>
                <a:latin typeface="Magical Feather" pitchFamily="2" charset="0"/>
              </a:rPr>
              <a:t>o</a:t>
            </a:r>
            <a:r>
              <a:rPr lang="en-US" sz="9600" dirty="0">
                <a:ln w="19050">
                  <a:solidFill>
                    <a:prstClr val="black"/>
                  </a:solidFill>
                </a:ln>
                <a:solidFill>
                  <a:srgbClr val="9BBB59">
                    <a:lumMod val="60000"/>
                    <a:lumOff val="40000"/>
                  </a:srgbClr>
                </a:solidFill>
                <a:latin typeface="Magical Feather" pitchFamily="2" charset="0"/>
              </a:rPr>
              <a:t>u</a:t>
            </a:r>
            <a:endParaRPr lang="en-US" sz="9600" dirty="0">
              <a:ln w="19050">
                <a:solidFill>
                  <a:prstClr val="black"/>
                </a:solidFill>
              </a:ln>
              <a:solidFill>
                <a:srgbClr val="9BBB59">
                  <a:lumMod val="60000"/>
                  <a:lumOff val="40000"/>
                </a:srgbClr>
              </a:solidFill>
              <a:latin typeface="Magical Feather" pitchFamily="2" charset="0"/>
            </a:endParaRPr>
          </a:p>
        </p:txBody>
      </p:sp>
      <p:sp>
        <p:nvSpPr>
          <p:cNvPr id="29" name="TextBox 28"/>
          <p:cNvSpPr txBox="1"/>
          <p:nvPr/>
        </p:nvSpPr>
        <p:spPr>
          <a:xfrm>
            <a:off x="3981754" y="2983763"/>
            <a:ext cx="2762296" cy="523220"/>
          </a:xfrm>
          <a:prstGeom prst="rect">
            <a:avLst/>
          </a:prstGeom>
          <a:noFill/>
        </p:spPr>
        <p:txBody>
          <a:bodyPr wrap="none" rtlCol="0">
            <a:spAutoFit/>
          </a:bodyPr>
          <a:lstStyle/>
          <a:p>
            <a:pPr algn="ctr"/>
            <a:r>
              <a:rPr lang="en-US" sz="2800" dirty="0">
                <a:solidFill>
                  <a:prstClr val="black">
                    <a:lumMod val="75000"/>
                    <a:lumOff val="25000"/>
                  </a:prstClr>
                </a:solidFill>
                <a:effectLst>
                  <a:glow rad="127000">
                    <a:prstClr val="white">
                      <a:lumMod val="85000"/>
                    </a:prstClr>
                  </a:glow>
                </a:effectLst>
                <a:latin typeface="Amatic SC" pitchFamily="2" charset="0"/>
              </a:rPr>
              <a:t>Do you have any question ?</a:t>
            </a:r>
            <a:endParaRPr lang="en-US" sz="2800" dirty="0">
              <a:solidFill>
                <a:prstClr val="black">
                  <a:lumMod val="75000"/>
                  <a:lumOff val="25000"/>
                </a:prstClr>
              </a:solidFill>
              <a:effectLst>
                <a:glow rad="127000">
                  <a:prstClr val="white">
                    <a:lumMod val="85000"/>
                  </a:prstClr>
                </a:glow>
              </a:effectLst>
              <a:latin typeface="Amatic SC" pitchFamily="2" charset="0"/>
            </a:endParaRPr>
          </a:p>
        </p:txBody>
      </p:sp>
      <p:grpSp>
        <p:nvGrpSpPr>
          <p:cNvPr id="49" name="Group 48"/>
          <p:cNvGrpSpPr/>
          <p:nvPr/>
        </p:nvGrpSpPr>
        <p:grpSpPr>
          <a:xfrm>
            <a:off x="-7093296" y="0"/>
            <a:ext cx="8964488" cy="5143500"/>
            <a:chOff x="0" y="0"/>
            <a:chExt cx="8964488" cy="5143500"/>
          </a:xfrm>
          <a:effectLst>
            <a:outerShdw blurRad="50800" dist="38100" algn="l" rotWithShape="0">
              <a:prstClr val="black">
                <a:alpha val="40000"/>
              </a:prstClr>
            </a:outerShdw>
          </a:effectLst>
        </p:grpSpPr>
        <p:sp>
          <p:nvSpPr>
            <p:cNvPr id="50" name="Round Same Side Corner Rectangle 49"/>
            <p:cNvSpPr/>
            <p:nvPr/>
          </p:nvSpPr>
          <p:spPr>
            <a:xfrm rot="5400000">
              <a:off x="1730494" y="-1730494"/>
              <a:ext cx="5143500" cy="8604488"/>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Freeform 50"/>
            <p:cNvSpPr/>
            <p:nvPr/>
          </p:nvSpPr>
          <p:spPr>
            <a:xfrm>
              <a:off x="8244488" y="581192"/>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52" name="Group 51"/>
          <p:cNvGrpSpPr/>
          <p:nvPr/>
        </p:nvGrpSpPr>
        <p:grpSpPr>
          <a:xfrm>
            <a:off x="-7093296" y="0"/>
            <a:ext cx="8748464" cy="5143500"/>
            <a:chOff x="0" y="0"/>
            <a:chExt cx="8748464" cy="5143500"/>
          </a:xfrm>
          <a:effectLst>
            <a:outerShdw blurRad="50800" dist="38100" algn="l" rotWithShape="0">
              <a:prstClr val="black">
                <a:alpha val="40000"/>
              </a:prstClr>
            </a:outerShdw>
          </a:effectLst>
        </p:grpSpPr>
        <p:sp>
          <p:nvSpPr>
            <p:cNvPr id="53" name="Round Same Side Corner Rectangle 52"/>
            <p:cNvSpPr/>
            <p:nvPr/>
          </p:nvSpPr>
          <p:spPr>
            <a:xfrm rot="5400000">
              <a:off x="1622250" y="-1622250"/>
              <a:ext cx="5143500" cy="8388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Freeform 53"/>
            <p:cNvSpPr/>
            <p:nvPr/>
          </p:nvSpPr>
          <p:spPr>
            <a:xfrm>
              <a:off x="8028464" y="1250020"/>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55" name="Group 54"/>
          <p:cNvGrpSpPr/>
          <p:nvPr/>
        </p:nvGrpSpPr>
        <p:grpSpPr>
          <a:xfrm>
            <a:off x="-7093296" y="0"/>
            <a:ext cx="8532440" cy="5143500"/>
            <a:chOff x="0" y="0"/>
            <a:chExt cx="8532440" cy="5143500"/>
          </a:xfrm>
          <a:effectLst>
            <a:outerShdw blurRad="50800" dist="38100" algn="l" rotWithShape="0">
              <a:prstClr val="black">
                <a:alpha val="40000"/>
              </a:prstClr>
            </a:outerShdw>
          </a:effectLst>
        </p:grpSpPr>
        <p:sp>
          <p:nvSpPr>
            <p:cNvPr id="56" name="Round Same Side Corner Rectangle 55"/>
            <p:cNvSpPr/>
            <p:nvPr/>
          </p:nvSpPr>
          <p:spPr>
            <a:xfrm rot="5400000">
              <a:off x="1514250" y="-1514250"/>
              <a:ext cx="5143500" cy="8172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Freeform 56"/>
            <p:cNvSpPr/>
            <p:nvPr/>
          </p:nvSpPr>
          <p:spPr>
            <a:xfrm>
              <a:off x="7812440" y="1898012"/>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rgbClr val="DCB8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58" name="Group 57"/>
          <p:cNvGrpSpPr/>
          <p:nvPr/>
        </p:nvGrpSpPr>
        <p:grpSpPr>
          <a:xfrm>
            <a:off x="-7093296" y="0"/>
            <a:ext cx="8316416" cy="5143500"/>
            <a:chOff x="0" y="0"/>
            <a:chExt cx="8316416" cy="5143500"/>
          </a:xfrm>
          <a:effectLst>
            <a:outerShdw blurRad="50800" dist="38100" algn="l" rotWithShape="0">
              <a:prstClr val="black">
                <a:alpha val="40000"/>
              </a:prstClr>
            </a:outerShdw>
          </a:effectLst>
        </p:grpSpPr>
        <p:sp>
          <p:nvSpPr>
            <p:cNvPr id="59" name="Round Same Side Corner Rectangle 58"/>
            <p:cNvSpPr/>
            <p:nvPr/>
          </p:nvSpPr>
          <p:spPr>
            <a:xfrm rot="5400000">
              <a:off x="1406250" y="-1406250"/>
              <a:ext cx="5143500" cy="7956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Freeform 59"/>
            <p:cNvSpPr/>
            <p:nvPr/>
          </p:nvSpPr>
          <p:spPr>
            <a:xfrm>
              <a:off x="7596416" y="2546164"/>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61" name="Group 60"/>
          <p:cNvGrpSpPr/>
          <p:nvPr/>
        </p:nvGrpSpPr>
        <p:grpSpPr>
          <a:xfrm>
            <a:off x="-7093296" y="0"/>
            <a:ext cx="8100392" cy="5143500"/>
            <a:chOff x="0" y="0"/>
            <a:chExt cx="8100392" cy="5143500"/>
          </a:xfrm>
          <a:effectLst>
            <a:outerShdw blurRad="50800" dist="38100" algn="l" rotWithShape="0">
              <a:prstClr val="black">
                <a:alpha val="40000"/>
              </a:prstClr>
            </a:outerShdw>
          </a:effectLst>
        </p:grpSpPr>
        <p:sp>
          <p:nvSpPr>
            <p:cNvPr id="62" name="Round Same Side Corner Rectangle 61"/>
            <p:cNvSpPr/>
            <p:nvPr/>
          </p:nvSpPr>
          <p:spPr>
            <a:xfrm rot="5400000">
              <a:off x="1298250" y="-1298250"/>
              <a:ext cx="5143500" cy="7740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Freeform 62"/>
            <p:cNvSpPr/>
            <p:nvPr/>
          </p:nvSpPr>
          <p:spPr>
            <a:xfrm>
              <a:off x="7380392" y="3194236"/>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64" name="Group 63"/>
          <p:cNvGrpSpPr/>
          <p:nvPr/>
        </p:nvGrpSpPr>
        <p:grpSpPr>
          <a:xfrm>
            <a:off x="-7093296" y="0"/>
            <a:ext cx="7884368" cy="5143500"/>
            <a:chOff x="0" y="0"/>
            <a:chExt cx="7884368" cy="5143500"/>
          </a:xfrm>
          <a:effectLst>
            <a:outerShdw blurRad="50800" dist="38100" algn="l" rotWithShape="0">
              <a:prstClr val="black">
                <a:alpha val="40000"/>
              </a:prstClr>
            </a:outerShdw>
          </a:effectLst>
        </p:grpSpPr>
        <p:sp>
          <p:nvSpPr>
            <p:cNvPr id="65" name="Round Same Side Corner Rectangle 64"/>
            <p:cNvSpPr/>
            <p:nvPr/>
          </p:nvSpPr>
          <p:spPr>
            <a:xfrm rot="5400000">
              <a:off x="1190250" y="-1190250"/>
              <a:ext cx="5143500" cy="7524000"/>
            </a:xfrm>
            <a:prstGeom prst="round2SameRect">
              <a:avLst>
                <a:gd name="adj1" fmla="val 8433"/>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Freeform 65"/>
            <p:cNvSpPr/>
            <p:nvPr/>
          </p:nvSpPr>
          <p:spPr>
            <a:xfrm>
              <a:off x="7164368" y="3842308"/>
              <a:ext cx="720000" cy="720000"/>
            </a:xfrm>
            <a:custGeom>
              <a:avLst/>
              <a:gdLst>
                <a:gd name="connsiteX0" fmla="*/ 5288 w 602450"/>
                <a:gd name="connsiteY0" fmla="*/ 327676 h 568550"/>
                <a:gd name="connsiteX1" fmla="*/ 197793 w 602450"/>
                <a:gd name="connsiteY1" fmla="*/ 10042 h 568550"/>
                <a:gd name="connsiteX2" fmla="*/ 553928 w 602450"/>
                <a:gd name="connsiteY2" fmla="*/ 106294 h 568550"/>
                <a:gd name="connsiteX3" fmla="*/ 582804 w 602450"/>
                <a:gd name="connsiteY3" fmla="*/ 375802 h 568550"/>
                <a:gd name="connsiteX4" fmla="*/ 399924 w 602450"/>
                <a:gd name="connsiteY4" fmla="*/ 568307 h 568550"/>
                <a:gd name="connsiteX5" fmla="*/ 5288 w 602450"/>
                <a:gd name="connsiteY5" fmla="*/ 327676 h 568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2450" h="568550">
                  <a:moveTo>
                    <a:pt x="5288" y="327676"/>
                  </a:moveTo>
                  <a:cubicBezTo>
                    <a:pt x="-28401" y="234632"/>
                    <a:pt x="106353" y="46939"/>
                    <a:pt x="197793" y="10042"/>
                  </a:cubicBezTo>
                  <a:cubicBezTo>
                    <a:pt x="289233" y="-26855"/>
                    <a:pt x="489759" y="45334"/>
                    <a:pt x="553928" y="106294"/>
                  </a:cubicBezTo>
                  <a:cubicBezTo>
                    <a:pt x="618097" y="167254"/>
                    <a:pt x="608471" y="298800"/>
                    <a:pt x="582804" y="375802"/>
                  </a:cubicBezTo>
                  <a:cubicBezTo>
                    <a:pt x="557137" y="452804"/>
                    <a:pt x="494572" y="574724"/>
                    <a:pt x="399924" y="568307"/>
                  </a:cubicBezTo>
                  <a:cubicBezTo>
                    <a:pt x="305276" y="561890"/>
                    <a:pt x="38977" y="420720"/>
                    <a:pt x="5288" y="327676"/>
                  </a:cubicBez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pic>
        <p:nvPicPr>
          <p:cNvPr id="67" name="Picture 6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12564" y="2942602"/>
            <a:ext cx="720000" cy="720000"/>
          </a:xfrm>
          <a:prstGeom prst="rect">
            <a:avLst/>
          </a:prstGeom>
        </p:spPr>
      </p:pic>
      <p:pic>
        <p:nvPicPr>
          <p:cNvPr id="68" name="Picture 6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93240" y="2942602"/>
            <a:ext cx="720000" cy="720000"/>
          </a:xfrm>
          <a:prstGeom prst="rect">
            <a:avLst/>
          </a:prstGeom>
        </p:spPr>
      </p:pic>
    </p:spTree>
    <p:extLst>
      <p:ext uri="{BB962C8B-B14F-4D97-AF65-F5344CB8AC3E}">
        <p14:creationId xmlns:p14="http://schemas.microsoft.com/office/powerpoint/2010/main" val="1140066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353</Words>
  <Application>Microsoft Office PowerPoint</Application>
  <PresentationFormat>On-screen Show (16:9)</PresentationFormat>
  <Paragraphs>37</Paragraphs>
  <Slides>8</Slides>
  <Notes>0</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1_Office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Oprekin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ok</dc:creator>
  <cp:lastModifiedBy>ok</cp:lastModifiedBy>
  <cp:revision>3</cp:revision>
  <dcterms:created xsi:type="dcterms:W3CDTF">2019-03-19T04:59:14Z</dcterms:created>
  <dcterms:modified xsi:type="dcterms:W3CDTF">2019-03-19T05:32:36Z</dcterms:modified>
</cp:coreProperties>
</file>