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Please write me a song" pitchFamily="2" charset="0"/>
      <p:regular r:id="rId13"/>
    </p:embeddedFont>
    <p:embeddedFont>
      <p:font typeface="Strawberry" pitchFamily="2" charset="0"/>
      <p:regular r:id="rId14"/>
    </p:embeddedFont>
    <p:embeddedFont>
      <p:font typeface="Milcandy" pitchFamily="2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72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21185792"/>
        <c:axId val="121187328"/>
        <c:axId val="0"/>
      </c:bar3DChart>
      <c:catAx>
        <c:axId val="121185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1187328"/>
        <c:crosses val="autoZero"/>
        <c:auto val="1"/>
        <c:lblAlgn val="ctr"/>
        <c:lblOffset val="100"/>
        <c:noMultiLvlLbl val="0"/>
      </c:catAx>
      <c:valAx>
        <c:axId val="121187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211857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0C-E784-4372-97BB-299023779C8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1FE5-3C9C-4539-9DFC-99F211BCB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99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0C-E784-4372-97BB-299023779C8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1FE5-3C9C-4539-9DFC-99F211BCB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2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0C-E784-4372-97BB-299023779C8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1FE5-3C9C-4539-9DFC-99F211BCB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15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3977-044B-474A-A253-F8D64B350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9DA9-27FD-4D1B-B42A-3BC3998328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10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3977-044B-474A-A253-F8D64B350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9DA9-27FD-4D1B-B42A-3BC3998328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01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3977-044B-474A-A253-F8D64B350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9DA9-27FD-4D1B-B42A-3BC3998328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7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3977-044B-474A-A253-F8D64B350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9DA9-27FD-4D1B-B42A-3BC3998328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89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3977-044B-474A-A253-F8D64B350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9DA9-27FD-4D1B-B42A-3BC3998328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04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3977-044B-474A-A253-F8D64B350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9DA9-27FD-4D1B-B42A-3BC3998328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59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3977-044B-474A-A253-F8D64B350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9DA9-27FD-4D1B-B42A-3BC3998328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71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3977-044B-474A-A253-F8D64B350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9DA9-27FD-4D1B-B42A-3BC3998328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6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0C-E784-4372-97BB-299023779C8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1FE5-3C9C-4539-9DFC-99F211BCB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69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3977-044B-474A-A253-F8D64B350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9DA9-27FD-4D1B-B42A-3BC3998328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9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3977-044B-474A-A253-F8D64B350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9DA9-27FD-4D1B-B42A-3BC3998328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33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3977-044B-474A-A253-F8D64B350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9DA9-27FD-4D1B-B42A-3BC3998328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6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0C-E784-4372-97BB-299023779C8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1FE5-3C9C-4539-9DFC-99F211BCB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2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0C-E784-4372-97BB-299023779C8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1FE5-3C9C-4539-9DFC-99F211BCB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0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0C-E784-4372-97BB-299023779C8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1FE5-3C9C-4539-9DFC-99F211BCB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9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0C-E784-4372-97BB-299023779C8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1FE5-3C9C-4539-9DFC-99F211BCB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7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0C-E784-4372-97BB-299023779C8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1FE5-3C9C-4539-9DFC-99F211BCB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8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0C-E784-4372-97BB-299023779C8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1FE5-3C9C-4539-9DFC-99F211BCB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95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0C-E784-4372-97BB-299023779C8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1FE5-3C9C-4539-9DFC-99F211BCB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7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E650C-E784-4372-97BB-299023779C8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D1FE5-3C9C-4539-9DFC-99F211BCB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6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F3977-044B-474A-A253-F8D64B350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09DA9-27FD-4D1B-B42A-3BC3998328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3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520" y="195486"/>
            <a:ext cx="8640960" cy="4752528"/>
          </a:xfrm>
          <a:prstGeom prst="roundRect">
            <a:avLst>
              <a:gd name="adj" fmla="val 43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-54260" y="-46273"/>
            <a:ext cx="9252520" cy="5236046"/>
            <a:chOff x="-54260" y="-46273"/>
            <a:chExt cx="9252520" cy="5236046"/>
          </a:xfrm>
        </p:grpSpPr>
        <p:grpSp>
          <p:nvGrpSpPr>
            <p:cNvPr id="6" name="Group 5"/>
            <p:cNvGrpSpPr/>
            <p:nvPr/>
          </p:nvGrpSpPr>
          <p:grpSpPr>
            <a:xfrm>
              <a:off x="-54260" y="-46273"/>
              <a:ext cx="9252520" cy="5236046"/>
              <a:chOff x="-36512" y="-92546"/>
              <a:chExt cx="9252520" cy="5236046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68356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40364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12372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84380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56388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28396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0404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72412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44420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7092280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812360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8532440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-36512" y="627534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-36512" y="1275606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-36512" y="1923678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-36512" y="2571750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-36512" y="3219822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-36512" y="3867894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-36512" y="4515966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143500" cy="51435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222"/>
            <a:stretch/>
          </p:blipFill>
          <p:spPr>
            <a:xfrm>
              <a:off x="5143500" y="0"/>
              <a:ext cx="4000500" cy="514350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-180528" y="0"/>
            <a:ext cx="3435846" cy="5143500"/>
            <a:chOff x="-180528" y="0"/>
            <a:chExt cx="3435846" cy="5143500"/>
          </a:xfrm>
        </p:grpSpPr>
        <p:sp>
          <p:nvSpPr>
            <p:cNvPr id="29" name="Rectangle 28"/>
            <p:cNvSpPr/>
            <p:nvPr/>
          </p:nvSpPr>
          <p:spPr>
            <a:xfrm>
              <a:off x="0" y="0"/>
              <a:ext cx="1385900" cy="51435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75"/>
            <a:stretch/>
          </p:blipFill>
          <p:spPr>
            <a:xfrm>
              <a:off x="-180528" y="2139702"/>
              <a:ext cx="3435846" cy="3003798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6683008" y="2480839"/>
            <a:ext cx="2983811" cy="2941901"/>
            <a:chOff x="6683008" y="2480839"/>
            <a:chExt cx="2983811" cy="2941901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32" t="9096" r="-1172" b="63617"/>
            <a:stretch/>
          </p:blipFill>
          <p:spPr>
            <a:xfrm>
              <a:off x="6683008" y="4562239"/>
              <a:ext cx="705309" cy="68735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32" t="9096" r="-1172" b="63617"/>
            <a:stretch/>
          </p:blipFill>
          <p:spPr>
            <a:xfrm>
              <a:off x="7035663" y="4505776"/>
              <a:ext cx="907579" cy="884475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32" t="9096" r="-1172" b="63617"/>
            <a:stretch/>
          </p:blipFill>
          <p:spPr>
            <a:xfrm>
              <a:off x="7524328" y="4299942"/>
              <a:ext cx="1152127" cy="112279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32" t="9096" r="-1172" b="63617"/>
            <a:stretch/>
          </p:blipFill>
          <p:spPr>
            <a:xfrm>
              <a:off x="8100392" y="3914167"/>
              <a:ext cx="1440159" cy="140349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32" t="9096" r="-1172" b="63617"/>
            <a:stretch/>
          </p:blipFill>
          <p:spPr>
            <a:xfrm>
              <a:off x="8514692" y="3352768"/>
              <a:ext cx="1152127" cy="112279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32" t="9096" r="-1172" b="63617"/>
            <a:stretch/>
          </p:blipFill>
          <p:spPr>
            <a:xfrm>
              <a:off x="8560964" y="2859781"/>
              <a:ext cx="907579" cy="884475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32" t="9096" r="-1172" b="63617"/>
            <a:stretch/>
          </p:blipFill>
          <p:spPr>
            <a:xfrm>
              <a:off x="8892480" y="2480839"/>
              <a:ext cx="705309" cy="687354"/>
            </a:xfrm>
            <a:prstGeom prst="rect">
              <a:avLst/>
            </a:prstGeom>
          </p:spPr>
        </p:pic>
      </p:grpSp>
      <p:sp>
        <p:nvSpPr>
          <p:cNvPr id="50" name="Rectangle 49"/>
          <p:cNvSpPr/>
          <p:nvPr/>
        </p:nvSpPr>
        <p:spPr>
          <a:xfrm>
            <a:off x="3729788" y="2566508"/>
            <a:ext cx="34115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Please write me a song" pitchFamily="2" charset="0"/>
                <a:ea typeface="Please write me a song" pitchFamily="2" charset="0"/>
              </a:rPr>
              <a:t>Here Is Where Your Presentation Begins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52646" y="679194"/>
            <a:ext cx="5282566" cy="1964564"/>
            <a:chOff x="2452646" y="679194"/>
            <a:chExt cx="5282566" cy="1964564"/>
          </a:xfrm>
        </p:grpSpPr>
        <p:sp>
          <p:nvSpPr>
            <p:cNvPr id="49" name="TextBox 48"/>
            <p:cNvSpPr txBox="1"/>
            <p:nvPr/>
          </p:nvSpPr>
          <p:spPr>
            <a:xfrm>
              <a:off x="3135876" y="1628095"/>
              <a:ext cx="459933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>
                  <a:solidFill>
                    <a:srgbClr val="8064A2">
                      <a:lumMod val="50000"/>
                    </a:srgbClr>
                  </a:solidFill>
                  <a:effectLst>
                    <a:glow rad="127000">
                      <a:prstClr val="white"/>
                    </a:glow>
                  </a:effectLst>
                  <a:latin typeface="Milcandy" pitchFamily="2" charset="0"/>
                </a:rPr>
                <a:t>Purple Presentation</a:t>
              </a: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07687">
              <a:off x="2452646" y="679194"/>
              <a:ext cx="1491630" cy="1491630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-1756" y="0"/>
            <a:ext cx="1677850" cy="5143500"/>
            <a:chOff x="-1756" y="0"/>
            <a:chExt cx="1677850" cy="5143500"/>
          </a:xfrm>
        </p:grpSpPr>
        <p:sp>
          <p:nvSpPr>
            <p:cNvPr id="30" name="Rectangle 29"/>
            <p:cNvSpPr/>
            <p:nvPr/>
          </p:nvSpPr>
          <p:spPr>
            <a:xfrm>
              <a:off x="0" y="0"/>
              <a:ext cx="971600" cy="51435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01" t="29561" r="22093"/>
            <a:stretch/>
          </p:blipFill>
          <p:spPr>
            <a:xfrm>
              <a:off x="-1756" y="1143919"/>
              <a:ext cx="1677850" cy="2208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363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520" y="195486"/>
            <a:ext cx="8640960" cy="4752528"/>
          </a:xfrm>
          <a:prstGeom prst="roundRect">
            <a:avLst>
              <a:gd name="adj" fmla="val 43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-54260" y="-46273"/>
            <a:ext cx="9252520" cy="5236046"/>
            <a:chOff x="-54260" y="-46273"/>
            <a:chExt cx="9252520" cy="5236046"/>
          </a:xfrm>
        </p:grpSpPr>
        <p:grpSp>
          <p:nvGrpSpPr>
            <p:cNvPr id="6" name="Group 5"/>
            <p:cNvGrpSpPr/>
            <p:nvPr/>
          </p:nvGrpSpPr>
          <p:grpSpPr>
            <a:xfrm>
              <a:off x="-54260" y="-46273"/>
              <a:ext cx="9252520" cy="5236046"/>
              <a:chOff x="-36512" y="-92546"/>
              <a:chExt cx="9252520" cy="5236046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68356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40364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12372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84380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56388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28396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0404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72412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44420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7092280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812360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8532440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-36512" y="627534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-36512" y="1275606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-36512" y="1923678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-36512" y="2571750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-36512" y="3219822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-36512" y="3867894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-36512" y="4515966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143500" cy="51435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222"/>
            <a:stretch/>
          </p:blipFill>
          <p:spPr>
            <a:xfrm>
              <a:off x="5143500" y="0"/>
              <a:ext cx="4000500" cy="5143500"/>
            </a:xfrm>
            <a:prstGeom prst="rect">
              <a:avLst/>
            </a:prstGeom>
          </p:spPr>
        </p:pic>
      </p:grpSp>
      <p:grpSp>
        <p:nvGrpSpPr>
          <p:cNvPr id="51" name="Google Shape;280;p29"/>
          <p:cNvGrpSpPr/>
          <p:nvPr/>
        </p:nvGrpSpPr>
        <p:grpSpPr>
          <a:xfrm rot="6355166">
            <a:off x="6545871" y="2969621"/>
            <a:ext cx="3081715" cy="1994868"/>
            <a:chOff x="3476322" y="3871854"/>
            <a:chExt cx="3081549" cy="1994761"/>
          </a:xfrm>
          <a:solidFill>
            <a:schemeClr val="bg1"/>
          </a:solidFill>
        </p:grpSpPr>
        <p:sp>
          <p:nvSpPr>
            <p:cNvPr id="54" name="Google Shape;281;p29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282;p29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283;p29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284;p29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285;p29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286;p29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287;p29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288;p29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289;p29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290;p29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291;p29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292;p29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293;p29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294;p29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295;p29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296;p29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297;p29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298;p29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299;p29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3" name="Google Shape;300;p29"/>
          <p:cNvGrpSpPr/>
          <p:nvPr/>
        </p:nvGrpSpPr>
        <p:grpSpPr>
          <a:xfrm rot="2700000">
            <a:off x="-162919" y="3543751"/>
            <a:ext cx="1748575" cy="1517807"/>
            <a:chOff x="972034" y="4038077"/>
            <a:chExt cx="1579697" cy="1371393"/>
          </a:xfrm>
        </p:grpSpPr>
        <p:sp>
          <p:nvSpPr>
            <p:cNvPr id="74" name="Google Shape;301;p29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302;p29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6" name="Google Shape;303;p29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77" name="Google Shape;304;p29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" name="Google Shape;305;p29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" name="Google Shape;306;p29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" name="Google Shape;307;p29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1" name="Google Shape;308;p29"/>
          <p:cNvGrpSpPr/>
          <p:nvPr/>
        </p:nvGrpSpPr>
        <p:grpSpPr>
          <a:xfrm rot="4785860">
            <a:off x="7008916" y="590647"/>
            <a:ext cx="3774581" cy="1979859"/>
            <a:chOff x="6797960" y="203729"/>
            <a:chExt cx="3774524" cy="1979829"/>
          </a:xfrm>
        </p:grpSpPr>
        <p:sp>
          <p:nvSpPr>
            <p:cNvPr id="82" name="Google Shape;309;p29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310;p29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311;p29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312;p29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313;p29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314;p29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 flipH="1" flipV="1">
            <a:off x="-540568" y="-308570"/>
            <a:ext cx="2983811" cy="2941901"/>
            <a:chOff x="6683008" y="2480839"/>
            <a:chExt cx="2983811" cy="2941901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32" t="9096" r="-1172" b="63617"/>
            <a:stretch/>
          </p:blipFill>
          <p:spPr>
            <a:xfrm>
              <a:off x="6683008" y="4562239"/>
              <a:ext cx="705309" cy="687354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32" t="9096" r="-1172" b="63617"/>
            <a:stretch/>
          </p:blipFill>
          <p:spPr>
            <a:xfrm>
              <a:off x="7035663" y="4505776"/>
              <a:ext cx="907579" cy="884475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32" t="9096" r="-1172" b="63617"/>
            <a:stretch/>
          </p:blipFill>
          <p:spPr>
            <a:xfrm>
              <a:off x="7524328" y="4299942"/>
              <a:ext cx="1152127" cy="1122798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32" t="9096" r="-1172" b="63617"/>
            <a:stretch/>
          </p:blipFill>
          <p:spPr>
            <a:xfrm>
              <a:off x="8100392" y="3914167"/>
              <a:ext cx="1440159" cy="1403498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32" t="9096" r="-1172" b="63617"/>
            <a:stretch/>
          </p:blipFill>
          <p:spPr>
            <a:xfrm>
              <a:off x="8514692" y="3352768"/>
              <a:ext cx="1152127" cy="1122798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32" t="9096" r="-1172" b="63617"/>
            <a:stretch/>
          </p:blipFill>
          <p:spPr>
            <a:xfrm>
              <a:off x="8560964" y="2859781"/>
              <a:ext cx="907579" cy="884475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32" t="9096" r="-1172" b="63617"/>
            <a:stretch/>
          </p:blipFill>
          <p:spPr>
            <a:xfrm>
              <a:off x="8892480" y="2480839"/>
              <a:ext cx="705309" cy="687354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3046583" y="483518"/>
            <a:ext cx="3050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8064A2">
                    <a:lumMod val="50000"/>
                  </a:srgbClr>
                </a:solidFill>
                <a:latin typeface="Milcandy" pitchFamily="2" charset="0"/>
              </a:rPr>
              <a:t>Click to add title</a:t>
            </a:r>
          </a:p>
        </p:txBody>
      </p:sp>
      <p:sp>
        <p:nvSpPr>
          <p:cNvPr id="96" name="Rectangle 95"/>
          <p:cNvSpPr/>
          <p:nvPr/>
        </p:nvSpPr>
        <p:spPr>
          <a:xfrm>
            <a:off x="1243653" y="1448653"/>
            <a:ext cx="66566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Strawberry" pitchFamily="2" charset="0"/>
              </a:rPr>
              <a:t>CREATIVITY OR CREATIVITY IS A TERM COINED BY ALFRED NORTH WHITEHEAD TO DENOTE A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Strawberry" pitchFamily="2" charset="0"/>
              </a:rPr>
              <a:t>FORCE IN THE UNIVERSE THAT ALLOWS THE EMERGENCE OF NEW ACTUAL ENTITIES BASED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Strawberry" pitchFamily="2" charset="0"/>
              </a:rPr>
              <a:t>ON ACTUAL ENTITIES-OTHER ACTUAL ENTITIES. CREATIVITY IS THE PRINCIPLE OF NEWNESS,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Strawberry" pitchFamily="2" charset="0"/>
              </a:rPr>
              <a:t>NOVELTY. THE PROCESS OF BEING, CREATIVITY IS ABSOLUTELY THERE. IF THERE IS NO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Strawberry" pitchFamily="2" charset="0"/>
              </a:rPr>
              <a:t>CREATIVITY, THERE IS NO PROCESS.  ACTUAL PEOPLE'S WELFARE CREATIVITY. CREATIVITY IS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Strawberry" pitchFamily="2" charset="0"/>
              </a:rPr>
              <a:t>A POWERFUL FORCE IN THE PROCESS BECAUSE OF AN ACTUAL NEW FLOW. THEREFORE,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Strawberry" pitchFamily="2" charset="0"/>
              </a:rPr>
              <a:t>CREATIVITY IN PROCESS PHILOSOPHY HAS NO CHARACTER APART FROM THE ACTUAL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Strawberry" pitchFamily="2" charset="0"/>
              </a:rPr>
              <a:t>ENTITY THAT GIVES SHAPE TO ITS CREATIVE POWER. </a:t>
            </a:r>
          </a:p>
        </p:txBody>
      </p:sp>
    </p:spTree>
    <p:extLst>
      <p:ext uri="{BB962C8B-B14F-4D97-AF65-F5344CB8AC3E}">
        <p14:creationId xmlns:p14="http://schemas.microsoft.com/office/powerpoint/2010/main" val="358896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500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500"/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500"/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9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520" y="195486"/>
            <a:ext cx="8640960" cy="4752528"/>
          </a:xfrm>
          <a:prstGeom prst="roundRect">
            <a:avLst>
              <a:gd name="adj" fmla="val 43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-54260" y="-46273"/>
            <a:ext cx="9252520" cy="5236046"/>
            <a:chOff x="-54260" y="-46273"/>
            <a:chExt cx="9252520" cy="5236046"/>
          </a:xfrm>
        </p:grpSpPr>
        <p:grpSp>
          <p:nvGrpSpPr>
            <p:cNvPr id="6" name="Group 5"/>
            <p:cNvGrpSpPr/>
            <p:nvPr/>
          </p:nvGrpSpPr>
          <p:grpSpPr>
            <a:xfrm>
              <a:off x="-54260" y="-46273"/>
              <a:ext cx="9252520" cy="5236046"/>
              <a:chOff x="-36512" y="-92546"/>
              <a:chExt cx="9252520" cy="5236046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68356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40364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12372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84380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56388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28396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0404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72412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44420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7092280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812360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8532440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-36512" y="627534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-36512" y="1275606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-36512" y="1923678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-36512" y="2571750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-36512" y="3219822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-36512" y="3867894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-36512" y="4515966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143500" cy="51435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222"/>
            <a:stretch/>
          </p:blipFill>
          <p:spPr>
            <a:xfrm>
              <a:off x="5143500" y="0"/>
              <a:ext cx="4000500" cy="514350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8013361" y="655508"/>
            <a:ext cx="1599199" cy="4724554"/>
            <a:chOff x="8013361" y="655508"/>
            <a:chExt cx="1599199" cy="4724554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32" t="9096" r="-1172" b="63617"/>
            <a:stretch/>
          </p:blipFill>
          <p:spPr>
            <a:xfrm>
              <a:off x="8013361" y="3976564"/>
              <a:ext cx="1440159" cy="1403498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32" t="9096" r="-1172" b="63617"/>
            <a:stretch/>
          </p:blipFill>
          <p:spPr>
            <a:xfrm>
              <a:off x="8301393" y="3204711"/>
              <a:ext cx="1224135" cy="1192973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32" t="9096" r="-1172" b="63617"/>
            <a:stretch/>
          </p:blipFill>
          <p:spPr>
            <a:xfrm>
              <a:off x="8301393" y="2456192"/>
              <a:ext cx="1111183" cy="1082896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32" t="9096" r="-1172" b="63617"/>
            <a:stretch/>
          </p:blipFill>
          <p:spPr>
            <a:xfrm>
              <a:off x="8649155" y="1842059"/>
              <a:ext cx="963405" cy="938880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32" t="9096" r="-1172" b="63617"/>
            <a:stretch/>
          </p:blipFill>
          <p:spPr>
            <a:xfrm>
              <a:off x="8517417" y="1218394"/>
              <a:ext cx="844795" cy="823289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32" t="9096" r="-1172" b="63617"/>
            <a:stretch/>
          </p:blipFill>
          <p:spPr>
            <a:xfrm>
              <a:off x="8805449" y="655508"/>
              <a:ext cx="747805" cy="728768"/>
            </a:xfrm>
            <a:prstGeom prst="rect">
              <a:avLst/>
            </a:prstGeom>
          </p:spPr>
        </p:pic>
      </p:grpSp>
      <p:grpSp>
        <p:nvGrpSpPr>
          <p:cNvPr id="103" name="Google Shape;1522;p47"/>
          <p:cNvGrpSpPr/>
          <p:nvPr/>
        </p:nvGrpSpPr>
        <p:grpSpPr>
          <a:xfrm flipH="1">
            <a:off x="-90452" y="-358997"/>
            <a:ext cx="3393304" cy="1796989"/>
            <a:chOff x="-1085827" y="927365"/>
            <a:chExt cx="3393304" cy="1796989"/>
          </a:xfrm>
          <a:solidFill>
            <a:schemeClr val="bg1"/>
          </a:solidFill>
        </p:grpSpPr>
        <p:sp>
          <p:nvSpPr>
            <p:cNvPr id="104" name="Google Shape;1523;p47"/>
            <p:cNvSpPr/>
            <p:nvPr/>
          </p:nvSpPr>
          <p:spPr>
            <a:xfrm>
              <a:off x="1640153" y="2041303"/>
              <a:ext cx="667323" cy="530732"/>
            </a:xfrm>
            <a:custGeom>
              <a:avLst/>
              <a:gdLst/>
              <a:ahLst/>
              <a:cxnLst/>
              <a:rect l="l" t="t" r="r" b="b"/>
              <a:pathLst>
                <a:path w="14256" h="11338" extrusionOk="0">
                  <a:moveTo>
                    <a:pt x="1603" y="911"/>
                  </a:moveTo>
                  <a:cubicBezTo>
                    <a:pt x="6724" y="2124"/>
                    <a:pt x="11045" y="5533"/>
                    <a:pt x="13436" y="10223"/>
                  </a:cubicBezTo>
                  <a:lnTo>
                    <a:pt x="13436" y="10223"/>
                  </a:lnTo>
                  <a:cubicBezTo>
                    <a:pt x="8967" y="7650"/>
                    <a:pt x="3720" y="5802"/>
                    <a:pt x="916" y="1316"/>
                  </a:cubicBezTo>
                  <a:lnTo>
                    <a:pt x="916" y="1316"/>
                  </a:lnTo>
                  <a:cubicBezTo>
                    <a:pt x="3180" y="2506"/>
                    <a:pt x="5235" y="4056"/>
                    <a:pt x="7012" y="5908"/>
                  </a:cubicBezTo>
                  <a:cubicBezTo>
                    <a:pt x="7028" y="5924"/>
                    <a:pt x="7045" y="5931"/>
                    <a:pt x="7062" y="5931"/>
                  </a:cubicBezTo>
                  <a:cubicBezTo>
                    <a:pt x="7210" y="5931"/>
                    <a:pt x="7383" y="5405"/>
                    <a:pt x="7234" y="5256"/>
                  </a:cubicBezTo>
                  <a:cubicBezTo>
                    <a:pt x="5583" y="3536"/>
                    <a:pt x="3685" y="2072"/>
                    <a:pt x="1603" y="911"/>
                  </a:cubicBezTo>
                  <a:close/>
                  <a:moveTo>
                    <a:pt x="685" y="1"/>
                  </a:moveTo>
                  <a:cubicBezTo>
                    <a:pt x="578" y="1"/>
                    <a:pt x="493" y="151"/>
                    <a:pt x="457" y="312"/>
                  </a:cubicBezTo>
                  <a:lnTo>
                    <a:pt x="457" y="312"/>
                  </a:lnTo>
                  <a:cubicBezTo>
                    <a:pt x="396" y="283"/>
                    <a:pt x="336" y="253"/>
                    <a:pt x="275" y="224"/>
                  </a:cubicBezTo>
                  <a:cubicBezTo>
                    <a:pt x="260" y="217"/>
                    <a:pt x="246" y="214"/>
                    <a:pt x="233" y="214"/>
                  </a:cubicBezTo>
                  <a:cubicBezTo>
                    <a:pt x="58" y="214"/>
                    <a:pt x="1" y="759"/>
                    <a:pt x="39" y="862"/>
                  </a:cubicBezTo>
                  <a:cubicBezTo>
                    <a:pt x="2812" y="6421"/>
                    <a:pt x="8967" y="8292"/>
                    <a:pt x="13943" y="11314"/>
                  </a:cubicBezTo>
                  <a:cubicBezTo>
                    <a:pt x="13968" y="11330"/>
                    <a:pt x="13992" y="11338"/>
                    <a:pt x="14014" y="11338"/>
                  </a:cubicBezTo>
                  <a:cubicBezTo>
                    <a:pt x="14195" y="11338"/>
                    <a:pt x="14256" y="10829"/>
                    <a:pt x="14206" y="10718"/>
                  </a:cubicBezTo>
                  <a:cubicBezTo>
                    <a:pt x="11794" y="5090"/>
                    <a:pt x="6721" y="1070"/>
                    <a:pt x="705" y="3"/>
                  </a:cubicBezTo>
                  <a:cubicBezTo>
                    <a:pt x="698" y="1"/>
                    <a:pt x="691" y="1"/>
                    <a:pt x="6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524;p47"/>
            <p:cNvSpPr/>
            <p:nvPr/>
          </p:nvSpPr>
          <p:spPr>
            <a:xfrm>
              <a:off x="1638983" y="1763579"/>
              <a:ext cx="393391" cy="313159"/>
            </a:xfrm>
            <a:custGeom>
              <a:avLst/>
              <a:gdLst/>
              <a:ahLst/>
              <a:cxnLst/>
              <a:rect l="l" t="t" r="r" b="b"/>
              <a:pathLst>
                <a:path w="8404" h="6690" extrusionOk="0">
                  <a:moveTo>
                    <a:pt x="7516" y="771"/>
                  </a:moveTo>
                  <a:cubicBezTo>
                    <a:pt x="5923" y="3064"/>
                    <a:pt x="3563" y="5032"/>
                    <a:pt x="875" y="5846"/>
                  </a:cubicBezTo>
                  <a:lnTo>
                    <a:pt x="875" y="5846"/>
                  </a:lnTo>
                  <a:cubicBezTo>
                    <a:pt x="1056" y="3841"/>
                    <a:pt x="1631" y="1930"/>
                    <a:pt x="3863" y="1375"/>
                  </a:cubicBezTo>
                  <a:cubicBezTo>
                    <a:pt x="5039" y="1075"/>
                    <a:pt x="6299" y="952"/>
                    <a:pt x="7516" y="771"/>
                  </a:cubicBezTo>
                  <a:close/>
                  <a:moveTo>
                    <a:pt x="8153" y="0"/>
                  </a:moveTo>
                  <a:cubicBezTo>
                    <a:pt x="8142" y="0"/>
                    <a:pt x="8130" y="1"/>
                    <a:pt x="8118" y="3"/>
                  </a:cubicBezTo>
                  <a:cubicBezTo>
                    <a:pt x="6191" y="308"/>
                    <a:pt x="3544" y="238"/>
                    <a:pt x="2005" y="1611"/>
                  </a:cubicBezTo>
                  <a:cubicBezTo>
                    <a:pt x="753" y="2723"/>
                    <a:pt x="514" y="4388"/>
                    <a:pt x="397" y="5978"/>
                  </a:cubicBezTo>
                  <a:lnTo>
                    <a:pt x="397" y="5978"/>
                  </a:lnTo>
                  <a:cubicBezTo>
                    <a:pt x="379" y="5982"/>
                    <a:pt x="360" y="5987"/>
                    <a:pt x="342" y="5991"/>
                  </a:cubicBezTo>
                  <a:cubicBezTo>
                    <a:pt x="64" y="6057"/>
                    <a:pt x="1" y="6689"/>
                    <a:pt x="259" y="6689"/>
                  </a:cubicBezTo>
                  <a:cubicBezTo>
                    <a:pt x="272" y="6689"/>
                    <a:pt x="286" y="6687"/>
                    <a:pt x="300" y="6684"/>
                  </a:cubicBezTo>
                  <a:cubicBezTo>
                    <a:pt x="354" y="6671"/>
                    <a:pt x="408" y="6658"/>
                    <a:pt x="461" y="6644"/>
                  </a:cubicBezTo>
                  <a:lnTo>
                    <a:pt x="461" y="6644"/>
                  </a:lnTo>
                  <a:cubicBezTo>
                    <a:pt x="483" y="6657"/>
                    <a:pt x="507" y="6662"/>
                    <a:pt x="532" y="6662"/>
                  </a:cubicBezTo>
                  <a:cubicBezTo>
                    <a:pt x="591" y="6662"/>
                    <a:pt x="657" y="6631"/>
                    <a:pt x="713" y="6577"/>
                  </a:cubicBezTo>
                  <a:lnTo>
                    <a:pt x="713" y="6577"/>
                  </a:lnTo>
                  <a:cubicBezTo>
                    <a:pt x="3863" y="5688"/>
                    <a:pt x="6556" y="3308"/>
                    <a:pt x="8257" y="571"/>
                  </a:cubicBezTo>
                  <a:cubicBezTo>
                    <a:pt x="8337" y="438"/>
                    <a:pt x="8403" y="0"/>
                    <a:pt x="81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525;p47"/>
            <p:cNvSpPr/>
            <p:nvPr/>
          </p:nvSpPr>
          <p:spPr>
            <a:xfrm>
              <a:off x="1178419" y="1874097"/>
              <a:ext cx="399008" cy="850257"/>
            </a:xfrm>
            <a:custGeom>
              <a:avLst/>
              <a:gdLst/>
              <a:ahLst/>
              <a:cxnLst/>
              <a:rect l="l" t="t" r="r" b="b"/>
              <a:pathLst>
                <a:path w="8524" h="18164" extrusionOk="0">
                  <a:moveTo>
                    <a:pt x="1697" y="1483"/>
                  </a:moveTo>
                  <a:cubicBezTo>
                    <a:pt x="3308" y="3226"/>
                    <a:pt x="4699" y="5173"/>
                    <a:pt x="5592" y="7401"/>
                  </a:cubicBezTo>
                  <a:cubicBezTo>
                    <a:pt x="6133" y="8745"/>
                    <a:pt x="6480" y="10173"/>
                    <a:pt x="6604" y="11628"/>
                  </a:cubicBezTo>
                  <a:cubicBezTo>
                    <a:pt x="6646" y="12252"/>
                    <a:pt x="6577" y="16854"/>
                    <a:pt x="5745" y="16951"/>
                  </a:cubicBezTo>
                  <a:cubicBezTo>
                    <a:pt x="5720" y="16954"/>
                    <a:pt x="5696" y="16956"/>
                    <a:pt x="5672" y="16956"/>
                  </a:cubicBezTo>
                  <a:cubicBezTo>
                    <a:pt x="5014" y="16956"/>
                    <a:pt x="4683" y="15882"/>
                    <a:pt x="4442" y="15440"/>
                  </a:cubicBezTo>
                  <a:cubicBezTo>
                    <a:pt x="2876" y="12668"/>
                    <a:pt x="921" y="9965"/>
                    <a:pt x="921" y="6707"/>
                  </a:cubicBezTo>
                  <a:cubicBezTo>
                    <a:pt x="921" y="4915"/>
                    <a:pt x="1558" y="3236"/>
                    <a:pt x="1697" y="1483"/>
                  </a:cubicBezTo>
                  <a:close/>
                  <a:moveTo>
                    <a:pt x="1637" y="1"/>
                  </a:moveTo>
                  <a:cubicBezTo>
                    <a:pt x="1581" y="1"/>
                    <a:pt x="1494" y="189"/>
                    <a:pt x="1449" y="352"/>
                  </a:cubicBezTo>
                  <a:lnTo>
                    <a:pt x="1449" y="352"/>
                  </a:lnTo>
                  <a:cubicBezTo>
                    <a:pt x="1384" y="285"/>
                    <a:pt x="1319" y="217"/>
                    <a:pt x="1254" y="151"/>
                  </a:cubicBezTo>
                  <a:cubicBezTo>
                    <a:pt x="1247" y="144"/>
                    <a:pt x="1239" y="140"/>
                    <a:pt x="1230" y="140"/>
                  </a:cubicBezTo>
                  <a:cubicBezTo>
                    <a:pt x="1124" y="140"/>
                    <a:pt x="930" y="674"/>
                    <a:pt x="1046" y="802"/>
                  </a:cubicBezTo>
                  <a:cubicBezTo>
                    <a:pt x="1186" y="945"/>
                    <a:pt x="1326" y="1089"/>
                    <a:pt x="1463" y="1235"/>
                  </a:cubicBezTo>
                  <a:lnTo>
                    <a:pt x="1463" y="1235"/>
                  </a:lnTo>
                  <a:cubicBezTo>
                    <a:pt x="1504" y="3964"/>
                    <a:pt x="0" y="6342"/>
                    <a:pt x="769" y="9147"/>
                  </a:cubicBezTo>
                  <a:cubicBezTo>
                    <a:pt x="1628" y="12335"/>
                    <a:pt x="3777" y="15288"/>
                    <a:pt x="5371" y="18143"/>
                  </a:cubicBezTo>
                  <a:cubicBezTo>
                    <a:pt x="5380" y="18157"/>
                    <a:pt x="5390" y="18163"/>
                    <a:pt x="5401" y="18163"/>
                  </a:cubicBezTo>
                  <a:cubicBezTo>
                    <a:pt x="5456" y="18163"/>
                    <a:pt x="5525" y="18016"/>
                    <a:pt x="5537" y="18005"/>
                  </a:cubicBezTo>
                  <a:cubicBezTo>
                    <a:pt x="8524" y="11857"/>
                    <a:pt x="6101" y="5373"/>
                    <a:pt x="1720" y="641"/>
                  </a:cubicBezTo>
                  <a:lnTo>
                    <a:pt x="1720" y="641"/>
                  </a:lnTo>
                  <a:cubicBezTo>
                    <a:pt x="1715" y="460"/>
                    <a:pt x="1704" y="278"/>
                    <a:pt x="1683" y="95"/>
                  </a:cubicBezTo>
                  <a:cubicBezTo>
                    <a:pt x="1675" y="28"/>
                    <a:pt x="1658" y="1"/>
                    <a:pt x="1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526;p47"/>
            <p:cNvSpPr/>
            <p:nvPr/>
          </p:nvSpPr>
          <p:spPr>
            <a:xfrm>
              <a:off x="1224995" y="1859446"/>
              <a:ext cx="125544" cy="461500"/>
            </a:xfrm>
            <a:custGeom>
              <a:avLst/>
              <a:gdLst/>
              <a:ahLst/>
              <a:cxnLst/>
              <a:rect l="l" t="t" r="r" b="b"/>
              <a:pathLst>
                <a:path w="2682" h="9859" extrusionOk="0">
                  <a:moveTo>
                    <a:pt x="291" y="1"/>
                  </a:moveTo>
                  <a:cubicBezTo>
                    <a:pt x="230" y="1"/>
                    <a:pt x="1" y="515"/>
                    <a:pt x="92" y="672"/>
                  </a:cubicBezTo>
                  <a:cubicBezTo>
                    <a:pt x="1825" y="3402"/>
                    <a:pt x="2158" y="6605"/>
                    <a:pt x="2421" y="9765"/>
                  </a:cubicBezTo>
                  <a:cubicBezTo>
                    <a:pt x="2427" y="9831"/>
                    <a:pt x="2440" y="9859"/>
                    <a:pt x="2459" y="9859"/>
                  </a:cubicBezTo>
                  <a:cubicBezTo>
                    <a:pt x="2533" y="9859"/>
                    <a:pt x="2682" y="9419"/>
                    <a:pt x="2671" y="9308"/>
                  </a:cubicBezTo>
                  <a:cubicBezTo>
                    <a:pt x="2407" y="6092"/>
                    <a:pt x="2075" y="2806"/>
                    <a:pt x="300" y="6"/>
                  </a:cubicBezTo>
                  <a:cubicBezTo>
                    <a:pt x="298" y="2"/>
                    <a:pt x="295" y="1"/>
                    <a:pt x="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527;p47"/>
            <p:cNvSpPr/>
            <p:nvPr/>
          </p:nvSpPr>
          <p:spPr>
            <a:xfrm>
              <a:off x="898589" y="1543853"/>
              <a:ext cx="978329" cy="243646"/>
            </a:xfrm>
            <a:custGeom>
              <a:avLst/>
              <a:gdLst/>
              <a:ahLst/>
              <a:cxnLst/>
              <a:rect l="l" t="t" r="r" b="b"/>
              <a:pathLst>
                <a:path w="20900" h="5205" extrusionOk="0">
                  <a:moveTo>
                    <a:pt x="6191" y="711"/>
                  </a:moveTo>
                  <a:cubicBezTo>
                    <a:pt x="7201" y="711"/>
                    <a:pt x="8213" y="885"/>
                    <a:pt x="9200" y="1079"/>
                  </a:cubicBezTo>
                  <a:cubicBezTo>
                    <a:pt x="12508" y="1723"/>
                    <a:pt x="15816" y="2464"/>
                    <a:pt x="19114" y="3169"/>
                  </a:cubicBezTo>
                  <a:lnTo>
                    <a:pt x="19114" y="3169"/>
                  </a:lnTo>
                  <a:cubicBezTo>
                    <a:pt x="16821" y="3798"/>
                    <a:pt x="14548" y="4445"/>
                    <a:pt x="12204" y="4445"/>
                  </a:cubicBezTo>
                  <a:cubicBezTo>
                    <a:pt x="11478" y="4445"/>
                    <a:pt x="10746" y="4383"/>
                    <a:pt x="10004" y="4239"/>
                  </a:cubicBezTo>
                  <a:cubicBezTo>
                    <a:pt x="7316" y="3709"/>
                    <a:pt x="4685" y="2899"/>
                    <a:pt x="2160" y="1836"/>
                  </a:cubicBezTo>
                  <a:lnTo>
                    <a:pt x="2160" y="1836"/>
                  </a:lnTo>
                  <a:cubicBezTo>
                    <a:pt x="2841" y="1540"/>
                    <a:pt x="3502" y="1190"/>
                    <a:pt x="4251" y="968"/>
                  </a:cubicBezTo>
                  <a:cubicBezTo>
                    <a:pt x="4892" y="783"/>
                    <a:pt x="5541" y="711"/>
                    <a:pt x="6191" y="711"/>
                  </a:cubicBezTo>
                  <a:close/>
                  <a:moveTo>
                    <a:pt x="6257" y="1"/>
                  </a:moveTo>
                  <a:cubicBezTo>
                    <a:pt x="5713" y="1"/>
                    <a:pt x="5171" y="51"/>
                    <a:pt x="4640" y="178"/>
                  </a:cubicBezTo>
                  <a:cubicBezTo>
                    <a:pt x="3459" y="459"/>
                    <a:pt x="2465" y="1130"/>
                    <a:pt x="1333" y="1476"/>
                  </a:cubicBezTo>
                  <a:lnTo>
                    <a:pt x="1333" y="1476"/>
                  </a:lnTo>
                  <a:cubicBezTo>
                    <a:pt x="1103" y="1374"/>
                    <a:pt x="875" y="1269"/>
                    <a:pt x="647" y="1162"/>
                  </a:cubicBezTo>
                  <a:cubicBezTo>
                    <a:pt x="634" y="1156"/>
                    <a:pt x="622" y="1153"/>
                    <a:pt x="609" y="1153"/>
                  </a:cubicBezTo>
                  <a:cubicBezTo>
                    <a:pt x="479" y="1153"/>
                    <a:pt x="357" y="1459"/>
                    <a:pt x="379" y="1672"/>
                  </a:cubicBezTo>
                  <a:lnTo>
                    <a:pt x="379" y="1672"/>
                  </a:lnTo>
                  <a:cubicBezTo>
                    <a:pt x="366" y="1673"/>
                    <a:pt x="354" y="1674"/>
                    <a:pt x="342" y="1675"/>
                  </a:cubicBezTo>
                  <a:cubicBezTo>
                    <a:pt x="125" y="1702"/>
                    <a:pt x="1" y="2369"/>
                    <a:pt x="257" y="2369"/>
                  </a:cubicBezTo>
                  <a:cubicBezTo>
                    <a:pt x="262" y="2369"/>
                    <a:pt x="268" y="2369"/>
                    <a:pt x="273" y="2368"/>
                  </a:cubicBezTo>
                  <a:cubicBezTo>
                    <a:pt x="604" y="2340"/>
                    <a:pt x="916" y="2276"/>
                    <a:pt x="1216" y="2188"/>
                  </a:cubicBezTo>
                  <a:lnTo>
                    <a:pt x="1216" y="2188"/>
                  </a:lnTo>
                  <a:cubicBezTo>
                    <a:pt x="4242" y="3528"/>
                    <a:pt x="7428" y="4585"/>
                    <a:pt x="10697" y="5085"/>
                  </a:cubicBezTo>
                  <a:cubicBezTo>
                    <a:pt x="11224" y="5168"/>
                    <a:pt x="11750" y="5205"/>
                    <a:pt x="12275" y="5205"/>
                  </a:cubicBezTo>
                  <a:cubicBezTo>
                    <a:pt x="15080" y="5205"/>
                    <a:pt x="17856" y="4152"/>
                    <a:pt x="20553" y="3463"/>
                  </a:cubicBezTo>
                  <a:cubicBezTo>
                    <a:pt x="20747" y="3421"/>
                    <a:pt x="20899" y="2825"/>
                    <a:pt x="20664" y="2770"/>
                  </a:cubicBezTo>
                  <a:cubicBezTo>
                    <a:pt x="16685" y="1924"/>
                    <a:pt x="12707" y="940"/>
                    <a:pt x="8701" y="247"/>
                  </a:cubicBezTo>
                  <a:cubicBezTo>
                    <a:pt x="7901" y="114"/>
                    <a:pt x="7077" y="1"/>
                    <a:pt x="62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528;p47"/>
            <p:cNvSpPr/>
            <p:nvPr/>
          </p:nvSpPr>
          <p:spPr>
            <a:xfrm>
              <a:off x="892223" y="1600072"/>
              <a:ext cx="542153" cy="81637"/>
            </a:xfrm>
            <a:custGeom>
              <a:avLst/>
              <a:gdLst/>
              <a:ahLst/>
              <a:cxnLst/>
              <a:rect l="l" t="t" r="r" b="b"/>
              <a:pathLst>
                <a:path w="11582" h="1744" extrusionOk="0">
                  <a:moveTo>
                    <a:pt x="362" y="1"/>
                  </a:moveTo>
                  <a:cubicBezTo>
                    <a:pt x="150" y="1"/>
                    <a:pt x="0" y="642"/>
                    <a:pt x="229" y="696"/>
                  </a:cubicBezTo>
                  <a:cubicBezTo>
                    <a:pt x="3268" y="1397"/>
                    <a:pt x="6376" y="1743"/>
                    <a:pt x="9486" y="1743"/>
                  </a:cubicBezTo>
                  <a:cubicBezTo>
                    <a:pt x="10065" y="1743"/>
                    <a:pt x="10643" y="1732"/>
                    <a:pt x="11221" y="1708"/>
                  </a:cubicBezTo>
                  <a:cubicBezTo>
                    <a:pt x="11471" y="1694"/>
                    <a:pt x="11582" y="1015"/>
                    <a:pt x="11374" y="1015"/>
                  </a:cubicBezTo>
                  <a:cubicBezTo>
                    <a:pt x="10796" y="1038"/>
                    <a:pt x="10217" y="1050"/>
                    <a:pt x="9639" y="1050"/>
                  </a:cubicBezTo>
                  <a:cubicBezTo>
                    <a:pt x="6528" y="1050"/>
                    <a:pt x="3420" y="704"/>
                    <a:pt x="381" y="3"/>
                  </a:cubicBezTo>
                  <a:cubicBezTo>
                    <a:pt x="375" y="1"/>
                    <a:pt x="368" y="1"/>
                    <a:pt x="3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529;p47"/>
            <p:cNvSpPr/>
            <p:nvPr/>
          </p:nvSpPr>
          <p:spPr>
            <a:xfrm>
              <a:off x="-1085827" y="1164177"/>
              <a:ext cx="2764833" cy="894773"/>
            </a:xfrm>
            <a:custGeom>
              <a:avLst/>
              <a:gdLst/>
              <a:ahLst/>
              <a:cxnLst/>
              <a:rect l="l" t="t" r="r" b="b"/>
              <a:pathLst>
                <a:path w="59065" h="19115" extrusionOk="0">
                  <a:moveTo>
                    <a:pt x="5289" y="0"/>
                  </a:moveTo>
                  <a:cubicBezTo>
                    <a:pt x="3658" y="0"/>
                    <a:pt x="2027" y="34"/>
                    <a:pt x="401" y="69"/>
                  </a:cubicBezTo>
                  <a:cubicBezTo>
                    <a:pt x="72" y="69"/>
                    <a:pt x="1" y="762"/>
                    <a:pt x="363" y="762"/>
                  </a:cubicBezTo>
                  <a:cubicBezTo>
                    <a:pt x="366" y="762"/>
                    <a:pt x="370" y="762"/>
                    <a:pt x="374" y="762"/>
                  </a:cubicBezTo>
                  <a:cubicBezTo>
                    <a:pt x="1869" y="729"/>
                    <a:pt x="3364" y="701"/>
                    <a:pt x="4857" y="701"/>
                  </a:cubicBezTo>
                  <a:cubicBezTo>
                    <a:pt x="9062" y="701"/>
                    <a:pt x="13245" y="923"/>
                    <a:pt x="17368" y="1885"/>
                  </a:cubicBezTo>
                  <a:cubicBezTo>
                    <a:pt x="22650" y="3104"/>
                    <a:pt x="27917" y="4588"/>
                    <a:pt x="33101" y="6112"/>
                  </a:cubicBezTo>
                  <a:cubicBezTo>
                    <a:pt x="38078" y="7568"/>
                    <a:pt x="44163" y="10049"/>
                    <a:pt x="47837" y="13834"/>
                  </a:cubicBezTo>
                  <a:cubicBezTo>
                    <a:pt x="50942" y="17036"/>
                    <a:pt x="54047" y="19115"/>
                    <a:pt x="58676" y="19115"/>
                  </a:cubicBezTo>
                  <a:cubicBezTo>
                    <a:pt x="58995" y="19115"/>
                    <a:pt x="59065" y="18422"/>
                    <a:pt x="58690" y="18422"/>
                  </a:cubicBezTo>
                  <a:lnTo>
                    <a:pt x="58704" y="18408"/>
                  </a:lnTo>
                  <a:cubicBezTo>
                    <a:pt x="55863" y="18408"/>
                    <a:pt x="53104" y="17618"/>
                    <a:pt x="50831" y="15871"/>
                  </a:cubicBezTo>
                  <a:cubicBezTo>
                    <a:pt x="48876" y="14374"/>
                    <a:pt x="47545" y="12364"/>
                    <a:pt x="45452" y="11020"/>
                  </a:cubicBezTo>
                  <a:cubicBezTo>
                    <a:pt x="41238" y="8303"/>
                    <a:pt x="36525" y="6320"/>
                    <a:pt x="31715" y="4990"/>
                  </a:cubicBezTo>
                  <a:cubicBezTo>
                    <a:pt x="26572" y="3576"/>
                    <a:pt x="21416" y="1954"/>
                    <a:pt x="16190" y="900"/>
                  </a:cubicBezTo>
                  <a:cubicBezTo>
                    <a:pt x="12596" y="172"/>
                    <a:pt x="8942" y="0"/>
                    <a:pt x="52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530;p47"/>
            <p:cNvSpPr/>
            <p:nvPr/>
          </p:nvSpPr>
          <p:spPr>
            <a:xfrm>
              <a:off x="430302" y="1419947"/>
              <a:ext cx="671162" cy="794927"/>
            </a:xfrm>
            <a:custGeom>
              <a:avLst/>
              <a:gdLst/>
              <a:ahLst/>
              <a:cxnLst/>
              <a:rect l="l" t="t" r="r" b="b"/>
              <a:pathLst>
                <a:path w="14338" h="16982" extrusionOk="0">
                  <a:moveTo>
                    <a:pt x="1344" y="1589"/>
                  </a:moveTo>
                  <a:lnTo>
                    <a:pt x="1344" y="1589"/>
                  </a:lnTo>
                  <a:cubicBezTo>
                    <a:pt x="4008" y="3433"/>
                    <a:pt x="7021" y="4478"/>
                    <a:pt x="9348" y="6997"/>
                  </a:cubicBezTo>
                  <a:cubicBezTo>
                    <a:pt x="11696" y="9564"/>
                    <a:pt x="13299" y="12731"/>
                    <a:pt x="13957" y="16152"/>
                  </a:cubicBezTo>
                  <a:lnTo>
                    <a:pt x="13957" y="16152"/>
                  </a:lnTo>
                  <a:cubicBezTo>
                    <a:pt x="7694" y="13533"/>
                    <a:pt x="3031" y="8136"/>
                    <a:pt x="1344" y="1589"/>
                  </a:cubicBezTo>
                  <a:close/>
                  <a:moveTo>
                    <a:pt x="302" y="1"/>
                  </a:moveTo>
                  <a:cubicBezTo>
                    <a:pt x="196" y="1"/>
                    <a:pt x="0" y="559"/>
                    <a:pt x="116" y="662"/>
                  </a:cubicBezTo>
                  <a:lnTo>
                    <a:pt x="130" y="662"/>
                  </a:lnTo>
                  <a:cubicBezTo>
                    <a:pt x="382" y="876"/>
                    <a:pt x="639" y="1078"/>
                    <a:pt x="900" y="1271"/>
                  </a:cubicBezTo>
                  <a:lnTo>
                    <a:pt x="900" y="1271"/>
                  </a:lnTo>
                  <a:cubicBezTo>
                    <a:pt x="2419" y="8385"/>
                    <a:pt x="7365" y="14272"/>
                    <a:pt x="14131" y="16978"/>
                  </a:cubicBezTo>
                  <a:cubicBezTo>
                    <a:pt x="14137" y="16980"/>
                    <a:pt x="14143" y="16981"/>
                    <a:pt x="14148" y="16981"/>
                  </a:cubicBezTo>
                  <a:cubicBezTo>
                    <a:pt x="14275" y="16981"/>
                    <a:pt x="14338" y="16420"/>
                    <a:pt x="14325" y="16340"/>
                  </a:cubicBezTo>
                  <a:cubicBezTo>
                    <a:pt x="13798" y="12847"/>
                    <a:pt x="12301" y="9576"/>
                    <a:pt x="10028" y="6886"/>
                  </a:cubicBezTo>
                  <a:cubicBezTo>
                    <a:pt x="9002" y="5680"/>
                    <a:pt x="7837" y="4613"/>
                    <a:pt x="6534" y="3712"/>
                  </a:cubicBezTo>
                  <a:cubicBezTo>
                    <a:pt x="4823" y="2515"/>
                    <a:pt x="2833" y="1804"/>
                    <a:pt x="1117" y="615"/>
                  </a:cubicBezTo>
                  <a:lnTo>
                    <a:pt x="1117" y="615"/>
                  </a:lnTo>
                  <a:cubicBezTo>
                    <a:pt x="1102" y="543"/>
                    <a:pt x="1087" y="471"/>
                    <a:pt x="1073" y="399"/>
                  </a:cubicBezTo>
                  <a:cubicBezTo>
                    <a:pt x="1069" y="379"/>
                    <a:pt x="1063" y="369"/>
                    <a:pt x="1054" y="369"/>
                  </a:cubicBezTo>
                  <a:cubicBezTo>
                    <a:pt x="1032" y="369"/>
                    <a:pt x="996" y="426"/>
                    <a:pt x="960" y="505"/>
                  </a:cubicBezTo>
                  <a:lnTo>
                    <a:pt x="960" y="505"/>
                  </a:lnTo>
                  <a:cubicBezTo>
                    <a:pt x="743" y="349"/>
                    <a:pt x="531" y="185"/>
                    <a:pt x="324" y="11"/>
                  </a:cubicBezTo>
                  <a:cubicBezTo>
                    <a:pt x="317" y="4"/>
                    <a:pt x="310" y="1"/>
                    <a:pt x="3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531;p47"/>
            <p:cNvSpPr/>
            <p:nvPr/>
          </p:nvSpPr>
          <p:spPr>
            <a:xfrm>
              <a:off x="433017" y="1422381"/>
              <a:ext cx="394983" cy="490428"/>
            </a:xfrm>
            <a:custGeom>
              <a:avLst/>
              <a:gdLst/>
              <a:ahLst/>
              <a:cxnLst/>
              <a:rect l="l" t="t" r="r" b="b"/>
              <a:pathLst>
                <a:path w="8438" h="10477" extrusionOk="0">
                  <a:moveTo>
                    <a:pt x="309" y="1"/>
                  </a:moveTo>
                  <a:cubicBezTo>
                    <a:pt x="200" y="1"/>
                    <a:pt x="0" y="526"/>
                    <a:pt x="128" y="666"/>
                  </a:cubicBezTo>
                  <a:cubicBezTo>
                    <a:pt x="2872" y="3812"/>
                    <a:pt x="5936" y="6890"/>
                    <a:pt x="8126" y="10466"/>
                  </a:cubicBezTo>
                  <a:cubicBezTo>
                    <a:pt x="8131" y="10474"/>
                    <a:pt x="8137" y="10477"/>
                    <a:pt x="8145" y="10477"/>
                  </a:cubicBezTo>
                  <a:cubicBezTo>
                    <a:pt x="8231" y="10477"/>
                    <a:pt x="8437" y="9968"/>
                    <a:pt x="8348" y="9815"/>
                  </a:cubicBezTo>
                  <a:cubicBezTo>
                    <a:pt x="6144" y="6238"/>
                    <a:pt x="3080" y="3161"/>
                    <a:pt x="336" y="14"/>
                  </a:cubicBezTo>
                  <a:cubicBezTo>
                    <a:pt x="328" y="5"/>
                    <a:pt x="318" y="1"/>
                    <a:pt x="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532;p47"/>
            <p:cNvSpPr/>
            <p:nvPr/>
          </p:nvSpPr>
          <p:spPr>
            <a:xfrm>
              <a:off x="112462" y="1082306"/>
              <a:ext cx="984133" cy="314095"/>
            </a:xfrm>
            <a:custGeom>
              <a:avLst/>
              <a:gdLst/>
              <a:ahLst/>
              <a:cxnLst/>
              <a:rect l="l" t="t" r="r" b="b"/>
              <a:pathLst>
                <a:path w="21024" h="6710" extrusionOk="0">
                  <a:moveTo>
                    <a:pt x="9837" y="700"/>
                  </a:moveTo>
                  <a:cubicBezTo>
                    <a:pt x="10284" y="700"/>
                    <a:pt x="10735" y="725"/>
                    <a:pt x="11190" y="778"/>
                  </a:cubicBezTo>
                  <a:cubicBezTo>
                    <a:pt x="13676" y="1066"/>
                    <a:pt x="16031" y="1888"/>
                    <a:pt x="18482" y="1992"/>
                  </a:cubicBezTo>
                  <a:lnTo>
                    <a:pt x="18482" y="1992"/>
                  </a:lnTo>
                  <a:cubicBezTo>
                    <a:pt x="14164" y="3682"/>
                    <a:pt x="9737" y="6016"/>
                    <a:pt x="5215" y="6016"/>
                  </a:cubicBezTo>
                  <a:cubicBezTo>
                    <a:pt x="3745" y="6016"/>
                    <a:pt x="2264" y="5769"/>
                    <a:pt x="774" y="5173"/>
                  </a:cubicBezTo>
                  <a:lnTo>
                    <a:pt x="774" y="5173"/>
                  </a:lnTo>
                  <a:cubicBezTo>
                    <a:pt x="3008" y="2343"/>
                    <a:pt x="6277" y="700"/>
                    <a:pt x="9837" y="700"/>
                  </a:cubicBezTo>
                  <a:close/>
                  <a:moveTo>
                    <a:pt x="9808" y="0"/>
                  </a:moveTo>
                  <a:cubicBezTo>
                    <a:pt x="9489" y="0"/>
                    <a:pt x="9169" y="14"/>
                    <a:pt x="8847" y="43"/>
                  </a:cubicBezTo>
                  <a:cubicBezTo>
                    <a:pt x="5451" y="348"/>
                    <a:pt x="2484" y="2192"/>
                    <a:pt x="461" y="4895"/>
                  </a:cubicBezTo>
                  <a:cubicBezTo>
                    <a:pt x="438" y="4922"/>
                    <a:pt x="420" y="4966"/>
                    <a:pt x="406" y="5019"/>
                  </a:cubicBezTo>
                  <a:lnTo>
                    <a:pt x="406" y="5019"/>
                  </a:lnTo>
                  <a:cubicBezTo>
                    <a:pt x="397" y="5014"/>
                    <a:pt x="387" y="5010"/>
                    <a:pt x="377" y="5006"/>
                  </a:cubicBezTo>
                  <a:cubicBezTo>
                    <a:pt x="368" y="5003"/>
                    <a:pt x="360" y="5001"/>
                    <a:pt x="351" y="5001"/>
                  </a:cubicBezTo>
                  <a:cubicBezTo>
                    <a:pt x="178" y="5001"/>
                    <a:pt x="0" y="5607"/>
                    <a:pt x="211" y="5699"/>
                  </a:cubicBezTo>
                  <a:cubicBezTo>
                    <a:pt x="1842" y="6417"/>
                    <a:pt x="3462" y="6709"/>
                    <a:pt x="5072" y="6709"/>
                  </a:cubicBezTo>
                  <a:cubicBezTo>
                    <a:pt x="10424" y="6709"/>
                    <a:pt x="15650" y="3472"/>
                    <a:pt x="20713" y="1873"/>
                  </a:cubicBezTo>
                  <a:cubicBezTo>
                    <a:pt x="20901" y="1806"/>
                    <a:pt x="21024" y="1178"/>
                    <a:pt x="20804" y="1178"/>
                  </a:cubicBezTo>
                  <a:cubicBezTo>
                    <a:pt x="20797" y="1178"/>
                    <a:pt x="20790" y="1179"/>
                    <a:pt x="20782" y="1180"/>
                  </a:cubicBezTo>
                  <a:cubicBezTo>
                    <a:pt x="20782" y="1180"/>
                    <a:pt x="20781" y="1180"/>
                    <a:pt x="20781" y="1180"/>
                  </a:cubicBezTo>
                  <a:lnTo>
                    <a:pt x="20781" y="1180"/>
                  </a:lnTo>
                  <a:lnTo>
                    <a:pt x="20782" y="1166"/>
                  </a:lnTo>
                  <a:lnTo>
                    <a:pt x="20782" y="1166"/>
                  </a:lnTo>
                  <a:cubicBezTo>
                    <a:pt x="20752" y="1176"/>
                    <a:pt x="20723" y="1185"/>
                    <a:pt x="20693" y="1195"/>
                  </a:cubicBezTo>
                  <a:lnTo>
                    <a:pt x="20693" y="1195"/>
                  </a:lnTo>
                  <a:cubicBezTo>
                    <a:pt x="20163" y="1280"/>
                    <a:pt x="19638" y="1316"/>
                    <a:pt x="19116" y="1316"/>
                  </a:cubicBezTo>
                  <a:cubicBezTo>
                    <a:pt x="15975" y="1316"/>
                    <a:pt x="12959" y="0"/>
                    <a:pt x="98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533;p47"/>
            <p:cNvSpPr/>
            <p:nvPr/>
          </p:nvSpPr>
          <p:spPr>
            <a:xfrm>
              <a:off x="128377" y="1216604"/>
              <a:ext cx="577776" cy="132191"/>
            </a:xfrm>
            <a:custGeom>
              <a:avLst/>
              <a:gdLst/>
              <a:ahLst/>
              <a:cxnLst/>
              <a:rect l="l" t="t" r="r" b="b"/>
              <a:pathLst>
                <a:path w="12343" h="2824" extrusionOk="0">
                  <a:moveTo>
                    <a:pt x="12207" y="0"/>
                  </a:moveTo>
                  <a:cubicBezTo>
                    <a:pt x="12203" y="0"/>
                    <a:pt x="12199" y="1"/>
                    <a:pt x="12194" y="2"/>
                  </a:cubicBezTo>
                  <a:cubicBezTo>
                    <a:pt x="10337" y="557"/>
                    <a:pt x="8465" y="1042"/>
                    <a:pt x="6552" y="1430"/>
                  </a:cubicBezTo>
                  <a:cubicBezTo>
                    <a:pt x="5120" y="1714"/>
                    <a:pt x="3502" y="2140"/>
                    <a:pt x="1959" y="2140"/>
                  </a:cubicBezTo>
                  <a:cubicBezTo>
                    <a:pt x="1397" y="2140"/>
                    <a:pt x="844" y="2084"/>
                    <a:pt x="315" y="1943"/>
                  </a:cubicBezTo>
                  <a:cubicBezTo>
                    <a:pt x="310" y="1942"/>
                    <a:pt x="306" y="1941"/>
                    <a:pt x="301" y="1941"/>
                  </a:cubicBezTo>
                  <a:cubicBezTo>
                    <a:pt x="153" y="1941"/>
                    <a:pt x="1" y="2596"/>
                    <a:pt x="162" y="2636"/>
                  </a:cubicBezTo>
                  <a:cubicBezTo>
                    <a:pt x="677" y="2770"/>
                    <a:pt x="1207" y="2823"/>
                    <a:pt x="1742" y="2823"/>
                  </a:cubicBezTo>
                  <a:cubicBezTo>
                    <a:pt x="3096" y="2823"/>
                    <a:pt x="4489" y="2482"/>
                    <a:pt x="5790" y="2234"/>
                  </a:cubicBezTo>
                  <a:cubicBezTo>
                    <a:pt x="7925" y="1832"/>
                    <a:pt x="10032" y="1305"/>
                    <a:pt x="12097" y="681"/>
                  </a:cubicBezTo>
                  <a:cubicBezTo>
                    <a:pt x="12272" y="628"/>
                    <a:pt x="12342" y="0"/>
                    <a:pt x="122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534;p47"/>
            <p:cNvSpPr/>
            <p:nvPr/>
          </p:nvSpPr>
          <p:spPr>
            <a:xfrm>
              <a:off x="-392618" y="1193246"/>
              <a:ext cx="695503" cy="993729"/>
            </a:xfrm>
            <a:custGeom>
              <a:avLst/>
              <a:gdLst/>
              <a:ahLst/>
              <a:cxnLst/>
              <a:rect l="l" t="t" r="r" b="b"/>
              <a:pathLst>
                <a:path w="14858" h="21229" extrusionOk="0">
                  <a:moveTo>
                    <a:pt x="3271" y="2718"/>
                  </a:moveTo>
                  <a:lnTo>
                    <a:pt x="3271" y="2718"/>
                  </a:lnTo>
                  <a:cubicBezTo>
                    <a:pt x="5790" y="4492"/>
                    <a:pt x="8127" y="6523"/>
                    <a:pt x="9948" y="9026"/>
                  </a:cubicBezTo>
                  <a:cubicBezTo>
                    <a:pt x="11237" y="10759"/>
                    <a:pt x="12193" y="12714"/>
                    <a:pt x="12789" y="14793"/>
                  </a:cubicBezTo>
                  <a:cubicBezTo>
                    <a:pt x="13053" y="15694"/>
                    <a:pt x="13219" y="16623"/>
                    <a:pt x="13302" y="17551"/>
                  </a:cubicBezTo>
                  <a:cubicBezTo>
                    <a:pt x="13385" y="18452"/>
                    <a:pt x="13358" y="19353"/>
                    <a:pt x="13247" y="20254"/>
                  </a:cubicBezTo>
                  <a:cubicBezTo>
                    <a:pt x="12817" y="20130"/>
                    <a:pt x="12443" y="19880"/>
                    <a:pt x="12165" y="19534"/>
                  </a:cubicBezTo>
                  <a:cubicBezTo>
                    <a:pt x="8852" y="17011"/>
                    <a:pt x="6205" y="13407"/>
                    <a:pt x="5110" y="9387"/>
                  </a:cubicBezTo>
                  <a:cubicBezTo>
                    <a:pt x="4597" y="7492"/>
                    <a:pt x="4220" y="5540"/>
                    <a:pt x="3455" y="3801"/>
                  </a:cubicBezTo>
                  <a:lnTo>
                    <a:pt x="3455" y="3801"/>
                  </a:lnTo>
                  <a:cubicBezTo>
                    <a:pt x="6279" y="6979"/>
                    <a:pt x="8426" y="10717"/>
                    <a:pt x="9753" y="14793"/>
                  </a:cubicBezTo>
                  <a:cubicBezTo>
                    <a:pt x="9761" y="14819"/>
                    <a:pt x="9772" y="14831"/>
                    <a:pt x="9785" y="14831"/>
                  </a:cubicBezTo>
                  <a:cubicBezTo>
                    <a:pt x="9867" y="14831"/>
                    <a:pt x="10037" y="14355"/>
                    <a:pt x="9989" y="14211"/>
                  </a:cubicBezTo>
                  <a:cubicBezTo>
                    <a:pt x="8600" y="9933"/>
                    <a:pt x="6303" y="6009"/>
                    <a:pt x="3271" y="2718"/>
                  </a:cubicBezTo>
                  <a:close/>
                  <a:moveTo>
                    <a:pt x="319" y="0"/>
                  </a:moveTo>
                  <a:cubicBezTo>
                    <a:pt x="229" y="0"/>
                    <a:pt x="0" y="601"/>
                    <a:pt x="175" y="695"/>
                  </a:cubicBezTo>
                  <a:cubicBezTo>
                    <a:pt x="277" y="758"/>
                    <a:pt x="379" y="821"/>
                    <a:pt x="481" y="884"/>
                  </a:cubicBezTo>
                  <a:lnTo>
                    <a:pt x="481" y="884"/>
                  </a:lnTo>
                  <a:lnTo>
                    <a:pt x="480" y="889"/>
                  </a:lnTo>
                  <a:cubicBezTo>
                    <a:pt x="519" y="918"/>
                    <a:pt x="557" y="946"/>
                    <a:pt x="595" y="975"/>
                  </a:cubicBezTo>
                  <a:lnTo>
                    <a:pt x="595" y="975"/>
                  </a:lnTo>
                  <a:cubicBezTo>
                    <a:pt x="947" y="1280"/>
                    <a:pt x="1292" y="1593"/>
                    <a:pt x="1629" y="1913"/>
                  </a:cubicBezTo>
                  <a:lnTo>
                    <a:pt x="1629" y="1913"/>
                  </a:lnTo>
                  <a:cubicBezTo>
                    <a:pt x="4185" y="4693"/>
                    <a:pt x="4188" y="8787"/>
                    <a:pt x="5609" y="12242"/>
                  </a:cubicBezTo>
                  <a:cubicBezTo>
                    <a:pt x="7120" y="15957"/>
                    <a:pt x="10169" y="18674"/>
                    <a:pt x="13163" y="21211"/>
                  </a:cubicBezTo>
                  <a:cubicBezTo>
                    <a:pt x="13177" y="21223"/>
                    <a:pt x="13191" y="21229"/>
                    <a:pt x="13204" y="21229"/>
                  </a:cubicBezTo>
                  <a:cubicBezTo>
                    <a:pt x="13308" y="21229"/>
                    <a:pt x="13385" y="20872"/>
                    <a:pt x="13385" y="20823"/>
                  </a:cubicBezTo>
                  <a:cubicBezTo>
                    <a:pt x="14858" y="11579"/>
                    <a:pt x="7922" y="4721"/>
                    <a:pt x="689" y="225"/>
                  </a:cubicBezTo>
                  <a:lnTo>
                    <a:pt x="689" y="225"/>
                  </a:lnTo>
                  <a:cubicBezTo>
                    <a:pt x="689" y="225"/>
                    <a:pt x="688" y="224"/>
                    <a:pt x="688" y="224"/>
                  </a:cubicBezTo>
                  <a:lnTo>
                    <a:pt x="688" y="224"/>
                  </a:lnTo>
                  <a:cubicBezTo>
                    <a:pt x="688" y="224"/>
                    <a:pt x="688" y="224"/>
                    <a:pt x="688" y="224"/>
                  </a:cubicBezTo>
                  <a:cubicBezTo>
                    <a:pt x="685" y="222"/>
                    <a:pt x="683" y="221"/>
                    <a:pt x="680" y="219"/>
                  </a:cubicBezTo>
                  <a:lnTo>
                    <a:pt x="680" y="219"/>
                  </a:lnTo>
                  <a:cubicBezTo>
                    <a:pt x="563" y="146"/>
                    <a:pt x="445" y="74"/>
                    <a:pt x="327" y="2"/>
                  </a:cubicBezTo>
                  <a:cubicBezTo>
                    <a:pt x="325" y="1"/>
                    <a:pt x="322" y="0"/>
                    <a:pt x="3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535;p47"/>
            <p:cNvSpPr/>
            <p:nvPr/>
          </p:nvSpPr>
          <p:spPr>
            <a:xfrm>
              <a:off x="-375345" y="927365"/>
              <a:ext cx="800077" cy="322755"/>
            </a:xfrm>
            <a:custGeom>
              <a:avLst/>
              <a:gdLst/>
              <a:ahLst/>
              <a:cxnLst/>
              <a:rect l="l" t="t" r="r" b="b"/>
              <a:pathLst>
                <a:path w="17092" h="6895" extrusionOk="0">
                  <a:moveTo>
                    <a:pt x="10899" y="713"/>
                  </a:moveTo>
                  <a:cubicBezTo>
                    <a:pt x="12571" y="713"/>
                    <a:pt x="14206" y="1103"/>
                    <a:pt x="15870" y="1613"/>
                  </a:cubicBezTo>
                  <a:lnTo>
                    <a:pt x="15870" y="1613"/>
                  </a:lnTo>
                  <a:cubicBezTo>
                    <a:pt x="13537" y="2591"/>
                    <a:pt x="11401" y="3829"/>
                    <a:pt x="9149" y="5003"/>
                  </a:cubicBezTo>
                  <a:cubicBezTo>
                    <a:pt x="7502" y="5863"/>
                    <a:pt x="5802" y="6186"/>
                    <a:pt x="4067" y="6186"/>
                  </a:cubicBezTo>
                  <a:cubicBezTo>
                    <a:pt x="2889" y="6186"/>
                    <a:pt x="1695" y="6037"/>
                    <a:pt x="490" y="5807"/>
                  </a:cubicBezTo>
                  <a:lnTo>
                    <a:pt x="490" y="5807"/>
                  </a:lnTo>
                  <a:cubicBezTo>
                    <a:pt x="2711" y="3967"/>
                    <a:pt x="5020" y="2116"/>
                    <a:pt x="7804" y="1205"/>
                  </a:cubicBezTo>
                  <a:cubicBezTo>
                    <a:pt x="8858" y="857"/>
                    <a:pt x="9885" y="713"/>
                    <a:pt x="10899" y="713"/>
                  </a:cubicBezTo>
                  <a:close/>
                  <a:moveTo>
                    <a:pt x="11018" y="0"/>
                  </a:moveTo>
                  <a:cubicBezTo>
                    <a:pt x="10233" y="0"/>
                    <a:pt x="9440" y="87"/>
                    <a:pt x="8636" y="290"/>
                  </a:cubicBezTo>
                  <a:cubicBezTo>
                    <a:pt x="5365" y="1135"/>
                    <a:pt x="2689" y="3367"/>
                    <a:pt x="152" y="5488"/>
                  </a:cubicBezTo>
                  <a:cubicBezTo>
                    <a:pt x="7" y="5621"/>
                    <a:pt x="0" y="6171"/>
                    <a:pt x="48" y="6171"/>
                  </a:cubicBezTo>
                  <a:cubicBezTo>
                    <a:pt x="51" y="6171"/>
                    <a:pt x="53" y="6170"/>
                    <a:pt x="55" y="6167"/>
                  </a:cubicBezTo>
                  <a:cubicBezTo>
                    <a:pt x="123" y="6111"/>
                    <a:pt x="191" y="6055"/>
                    <a:pt x="258" y="5999"/>
                  </a:cubicBezTo>
                  <a:lnTo>
                    <a:pt x="258" y="5999"/>
                  </a:lnTo>
                  <a:cubicBezTo>
                    <a:pt x="191" y="6197"/>
                    <a:pt x="169" y="6469"/>
                    <a:pt x="263" y="6486"/>
                  </a:cubicBezTo>
                  <a:cubicBezTo>
                    <a:pt x="1505" y="6730"/>
                    <a:pt x="2756" y="6894"/>
                    <a:pt x="3995" y="6894"/>
                  </a:cubicBezTo>
                  <a:cubicBezTo>
                    <a:pt x="5507" y="6894"/>
                    <a:pt x="7002" y="6649"/>
                    <a:pt x="8442" y="6001"/>
                  </a:cubicBezTo>
                  <a:cubicBezTo>
                    <a:pt x="11297" y="4698"/>
                    <a:pt x="13834" y="2979"/>
                    <a:pt x="16814" y="1884"/>
                  </a:cubicBezTo>
                  <a:cubicBezTo>
                    <a:pt x="16939" y="1842"/>
                    <a:pt x="17092" y="1246"/>
                    <a:pt x="16939" y="1191"/>
                  </a:cubicBezTo>
                  <a:cubicBezTo>
                    <a:pt x="14977" y="564"/>
                    <a:pt x="13022" y="0"/>
                    <a:pt x="11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536;p47"/>
            <p:cNvSpPr/>
            <p:nvPr/>
          </p:nvSpPr>
          <p:spPr>
            <a:xfrm>
              <a:off x="-378388" y="1027117"/>
              <a:ext cx="465011" cy="201283"/>
            </a:xfrm>
            <a:custGeom>
              <a:avLst/>
              <a:gdLst/>
              <a:ahLst/>
              <a:cxnLst/>
              <a:rect l="l" t="t" r="r" b="b"/>
              <a:pathLst>
                <a:path w="9934" h="4300" extrusionOk="0">
                  <a:moveTo>
                    <a:pt x="9846" y="1"/>
                  </a:moveTo>
                  <a:cubicBezTo>
                    <a:pt x="9844" y="1"/>
                    <a:pt x="9841" y="1"/>
                    <a:pt x="9838" y="3"/>
                  </a:cubicBezTo>
                  <a:cubicBezTo>
                    <a:pt x="8285" y="848"/>
                    <a:pt x="6677" y="1638"/>
                    <a:pt x="5055" y="2359"/>
                  </a:cubicBezTo>
                  <a:cubicBezTo>
                    <a:pt x="3917" y="2856"/>
                    <a:pt x="2576" y="3601"/>
                    <a:pt x="1285" y="3601"/>
                  </a:cubicBezTo>
                  <a:cubicBezTo>
                    <a:pt x="957" y="3601"/>
                    <a:pt x="632" y="3553"/>
                    <a:pt x="314" y="3440"/>
                  </a:cubicBezTo>
                  <a:cubicBezTo>
                    <a:pt x="311" y="3439"/>
                    <a:pt x="307" y="3438"/>
                    <a:pt x="303" y="3438"/>
                  </a:cubicBezTo>
                  <a:cubicBezTo>
                    <a:pt x="179" y="3438"/>
                    <a:pt x="0" y="4080"/>
                    <a:pt x="148" y="4133"/>
                  </a:cubicBezTo>
                  <a:cubicBezTo>
                    <a:pt x="476" y="4250"/>
                    <a:pt x="806" y="4299"/>
                    <a:pt x="1133" y="4299"/>
                  </a:cubicBezTo>
                  <a:cubicBezTo>
                    <a:pt x="2286" y="4299"/>
                    <a:pt x="3423" y="3689"/>
                    <a:pt x="4459" y="3246"/>
                  </a:cubicBezTo>
                  <a:cubicBezTo>
                    <a:pt x="6261" y="2484"/>
                    <a:pt x="8022" y="1611"/>
                    <a:pt x="9741" y="682"/>
                  </a:cubicBezTo>
                  <a:cubicBezTo>
                    <a:pt x="9915" y="601"/>
                    <a:pt x="9934" y="1"/>
                    <a:pt x="9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8" name="Google Shape;1537;p47"/>
          <p:cNvGrpSpPr/>
          <p:nvPr/>
        </p:nvGrpSpPr>
        <p:grpSpPr>
          <a:xfrm rot="-10212764" flipH="1">
            <a:off x="-423669" y="3021690"/>
            <a:ext cx="3774732" cy="1979938"/>
            <a:chOff x="6797960" y="203729"/>
            <a:chExt cx="3774524" cy="1979829"/>
          </a:xfrm>
        </p:grpSpPr>
        <p:sp>
          <p:nvSpPr>
            <p:cNvPr id="119" name="Google Shape;1538;p47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539;p47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540;p47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541;p47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542;p47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543;p47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18717" y="490882"/>
            <a:ext cx="2906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rgbClr val="8064A2">
                    <a:lumMod val="50000"/>
                  </a:srgbClr>
                </a:solidFill>
                <a:latin typeface="Milcandy" pitchFamily="2" charset="0"/>
              </a:rPr>
              <a:t>Add Your Team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880414" y="1244557"/>
            <a:ext cx="1383173" cy="1779199"/>
            <a:chOff x="3970413" y="1188575"/>
            <a:chExt cx="1383173" cy="1779199"/>
          </a:xfrm>
        </p:grpSpPr>
        <p:sp>
          <p:nvSpPr>
            <p:cNvPr id="5" name="Oval 4"/>
            <p:cNvSpPr/>
            <p:nvPr/>
          </p:nvSpPr>
          <p:spPr>
            <a:xfrm>
              <a:off x="4032000" y="1707774"/>
              <a:ext cx="1260000" cy="1260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4122000" y="1797774"/>
              <a:ext cx="1080000" cy="1080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413" y="1188575"/>
              <a:ext cx="1383173" cy="1383173"/>
            </a:xfrm>
            <a:prstGeom prst="rect">
              <a:avLst/>
            </a:prstGeom>
          </p:spPr>
        </p:pic>
      </p:grpSp>
      <p:grpSp>
        <p:nvGrpSpPr>
          <p:cNvPr id="128" name="Group 127"/>
          <p:cNvGrpSpPr/>
          <p:nvPr/>
        </p:nvGrpSpPr>
        <p:grpSpPr>
          <a:xfrm>
            <a:off x="6382945" y="1244557"/>
            <a:ext cx="1383173" cy="1779199"/>
            <a:chOff x="3970413" y="1188575"/>
            <a:chExt cx="1383173" cy="1779199"/>
          </a:xfrm>
        </p:grpSpPr>
        <p:sp>
          <p:nvSpPr>
            <p:cNvPr id="129" name="Oval 128"/>
            <p:cNvSpPr/>
            <p:nvPr/>
          </p:nvSpPr>
          <p:spPr>
            <a:xfrm>
              <a:off x="4032000" y="1707774"/>
              <a:ext cx="1260000" cy="1260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4122000" y="1797774"/>
              <a:ext cx="1080000" cy="1080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413" y="1188575"/>
              <a:ext cx="1383173" cy="1383173"/>
            </a:xfrm>
            <a:prstGeom prst="rect">
              <a:avLst/>
            </a:prstGeom>
          </p:spPr>
        </p:pic>
      </p:grpSp>
      <p:grpSp>
        <p:nvGrpSpPr>
          <p:cNvPr id="132" name="Group 131"/>
          <p:cNvGrpSpPr/>
          <p:nvPr/>
        </p:nvGrpSpPr>
        <p:grpSpPr>
          <a:xfrm>
            <a:off x="1412976" y="1244557"/>
            <a:ext cx="1383173" cy="1779199"/>
            <a:chOff x="3970413" y="1188575"/>
            <a:chExt cx="1383173" cy="1779199"/>
          </a:xfrm>
        </p:grpSpPr>
        <p:sp>
          <p:nvSpPr>
            <p:cNvPr id="133" name="Oval 132"/>
            <p:cNvSpPr/>
            <p:nvPr/>
          </p:nvSpPr>
          <p:spPr>
            <a:xfrm>
              <a:off x="4032000" y="1707774"/>
              <a:ext cx="1260000" cy="1260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4122000" y="1797774"/>
              <a:ext cx="1080000" cy="1080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413" y="1188575"/>
              <a:ext cx="1383173" cy="1383173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1680292" y="3219822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Please write me a song" pitchFamily="2" charset="0"/>
                <a:ea typeface="Please write me a song" pitchFamily="2" charset="0"/>
              </a:rPr>
              <a:t>Team 1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4119793" y="3219822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Please write me a song" pitchFamily="2" charset="0"/>
                <a:ea typeface="Please write me a song" pitchFamily="2" charset="0"/>
              </a:rPr>
              <a:t>Team 2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622323" y="3219822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Please write me a song" pitchFamily="2" charset="0"/>
                <a:ea typeface="Please write me a song" pitchFamily="2" charset="0"/>
              </a:rPr>
              <a:t>Team 3</a:t>
            </a:r>
          </a:p>
        </p:txBody>
      </p:sp>
    </p:spTree>
    <p:extLst>
      <p:ext uri="{BB962C8B-B14F-4D97-AF65-F5344CB8AC3E}">
        <p14:creationId xmlns:p14="http://schemas.microsoft.com/office/powerpoint/2010/main" val="81558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7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  <p:bldP spid="136" grpId="0"/>
      <p:bldP spid="1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520" y="195486"/>
            <a:ext cx="8640960" cy="4752528"/>
          </a:xfrm>
          <a:prstGeom prst="roundRect">
            <a:avLst>
              <a:gd name="adj" fmla="val 43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-54260" y="-46273"/>
            <a:ext cx="9252520" cy="5236046"/>
            <a:chOff x="-54260" y="-46273"/>
            <a:chExt cx="9252520" cy="5236046"/>
          </a:xfrm>
        </p:grpSpPr>
        <p:grpSp>
          <p:nvGrpSpPr>
            <p:cNvPr id="6" name="Group 5"/>
            <p:cNvGrpSpPr/>
            <p:nvPr/>
          </p:nvGrpSpPr>
          <p:grpSpPr>
            <a:xfrm>
              <a:off x="-54260" y="-46273"/>
              <a:ext cx="9252520" cy="5236046"/>
              <a:chOff x="-36512" y="-92546"/>
              <a:chExt cx="9252520" cy="5236046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68356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40364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12372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84380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56388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28396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0404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72412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44420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7092280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812360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8532440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-36512" y="627534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-36512" y="1275606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-36512" y="1923678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-36512" y="2571750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-36512" y="3219822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-36512" y="3867894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-36512" y="4515966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143500" cy="51435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222"/>
            <a:stretch/>
          </p:blipFill>
          <p:spPr>
            <a:xfrm>
              <a:off x="5143500" y="0"/>
              <a:ext cx="4000500" cy="5143500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 flipV="1">
            <a:off x="6901463" y="-236562"/>
            <a:ext cx="2783105" cy="2505056"/>
            <a:chOff x="6829454" y="2875006"/>
            <a:chExt cx="2783105" cy="2505056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32" t="9096" r="-1172" b="63617"/>
            <a:stretch/>
          </p:blipFill>
          <p:spPr>
            <a:xfrm>
              <a:off x="6829454" y="4396857"/>
              <a:ext cx="938828" cy="914929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32" t="9096" r="-1172" b="63617"/>
            <a:stretch/>
          </p:blipFill>
          <p:spPr>
            <a:xfrm>
              <a:off x="7433861" y="4332380"/>
              <a:ext cx="1075049" cy="104768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32" t="9096" r="-1172" b="63617"/>
            <a:stretch/>
          </p:blipFill>
          <p:spPr>
            <a:xfrm>
              <a:off x="8013361" y="3976564"/>
              <a:ext cx="1440159" cy="1403498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32" t="9096" r="-1172" b="63617"/>
            <a:stretch/>
          </p:blipFill>
          <p:spPr>
            <a:xfrm>
              <a:off x="8537510" y="3507854"/>
              <a:ext cx="1075049" cy="1047682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32" t="9096" r="-1172" b="63617"/>
            <a:stretch/>
          </p:blipFill>
          <p:spPr>
            <a:xfrm>
              <a:off x="8514692" y="2875006"/>
              <a:ext cx="938828" cy="914929"/>
            </a:xfrm>
            <a:prstGeom prst="rect">
              <a:avLst/>
            </a:prstGeom>
          </p:spPr>
        </p:pic>
      </p:grpSp>
      <p:grpSp>
        <p:nvGrpSpPr>
          <p:cNvPr id="77" name="Google Shape;1486;p46"/>
          <p:cNvGrpSpPr/>
          <p:nvPr/>
        </p:nvGrpSpPr>
        <p:grpSpPr>
          <a:xfrm rot="6641691" flipH="1">
            <a:off x="6907731" y="3224869"/>
            <a:ext cx="3393392" cy="1797036"/>
            <a:chOff x="-1085827" y="927365"/>
            <a:chExt cx="3393304" cy="1796989"/>
          </a:xfrm>
          <a:solidFill>
            <a:schemeClr val="bg1"/>
          </a:solidFill>
        </p:grpSpPr>
        <p:sp>
          <p:nvSpPr>
            <p:cNvPr id="78" name="Google Shape;1487;p46"/>
            <p:cNvSpPr/>
            <p:nvPr/>
          </p:nvSpPr>
          <p:spPr>
            <a:xfrm>
              <a:off x="1640153" y="2041303"/>
              <a:ext cx="667323" cy="530732"/>
            </a:xfrm>
            <a:custGeom>
              <a:avLst/>
              <a:gdLst/>
              <a:ahLst/>
              <a:cxnLst/>
              <a:rect l="l" t="t" r="r" b="b"/>
              <a:pathLst>
                <a:path w="14256" h="11338" extrusionOk="0">
                  <a:moveTo>
                    <a:pt x="1603" y="911"/>
                  </a:moveTo>
                  <a:cubicBezTo>
                    <a:pt x="6724" y="2124"/>
                    <a:pt x="11045" y="5533"/>
                    <a:pt x="13436" y="10223"/>
                  </a:cubicBezTo>
                  <a:lnTo>
                    <a:pt x="13436" y="10223"/>
                  </a:lnTo>
                  <a:cubicBezTo>
                    <a:pt x="8967" y="7650"/>
                    <a:pt x="3720" y="5802"/>
                    <a:pt x="916" y="1316"/>
                  </a:cubicBezTo>
                  <a:lnTo>
                    <a:pt x="916" y="1316"/>
                  </a:lnTo>
                  <a:cubicBezTo>
                    <a:pt x="3180" y="2506"/>
                    <a:pt x="5235" y="4056"/>
                    <a:pt x="7012" y="5908"/>
                  </a:cubicBezTo>
                  <a:cubicBezTo>
                    <a:pt x="7028" y="5924"/>
                    <a:pt x="7045" y="5931"/>
                    <a:pt x="7062" y="5931"/>
                  </a:cubicBezTo>
                  <a:cubicBezTo>
                    <a:pt x="7210" y="5931"/>
                    <a:pt x="7383" y="5405"/>
                    <a:pt x="7234" y="5256"/>
                  </a:cubicBezTo>
                  <a:cubicBezTo>
                    <a:pt x="5583" y="3536"/>
                    <a:pt x="3685" y="2072"/>
                    <a:pt x="1603" y="911"/>
                  </a:cubicBezTo>
                  <a:close/>
                  <a:moveTo>
                    <a:pt x="685" y="1"/>
                  </a:moveTo>
                  <a:cubicBezTo>
                    <a:pt x="578" y="1"/>
                    <a:pt x="493" y="151"/>
                    <a:pt x="457" y="312"/>
                  </a:cubicBezTo>
                  <a:lnTo>
                    <a:pt x="457" y="312"/>
                  </a:lnTo>
                  <a:cubicBezTo>
                    <a:pt x="396" y="283"/>
                    <a:pt x="336" y="253"/>
                    <a:pt x="275" y="224"/>
                  </a:cubicBezTo>
                  <a:cubicBezTo>
                    <a:pt x="260" y="217"/>
                    <a:pt x="246" y="214"/>
                    <a:pt x="233" y="214"/>
                  </a:cubicBezTo>
                  <a:cubicBezTo>
                    <a:pt x="58" y="214"/>
                    <a:pt x="1" y="759"/>
                    <a:pt x="39" y="862"/>
                  </a:cubicBezTo>
                  <a:cubicBezTo>
                    <a:pt x="2812" y="6421"/>
                    <a:pt x="8967" y="8292"/>
                    <a:pt x="13943" y="11314"/>
                  </a:cubicBezTo>
                  <a:cubicBezTo>
                    <a:pt x="13968" y="11330"/>
                    <a:pt x="13992" y="11338"/>
                    <a:pt x="14014" y="11338"/>
                  </a:cubicBezTo>
                  <a:cubicBezTo>
                    <a:pt x="14195" y="11338"/>
                    <a:pt x="14256" y="10829"/>
                    <a:pt x="14206" y="10718"/>
                  </a:cubicBezTo>
                  <a:cubicBezTo>
                    <a:pt x="11794" y="5090"/>
                    <a:pt x="6721" y="1070"/>
                    <a:pt x="705" y="3"/>
                  </a:cubicBezTo>
                  <a:cubicBezTo>
                    <a:pt x="698" y="1"/>
                    <a:pt x="691" y="1"/>
                    <a:pt x="6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1488;p46"/>
            <p:cNvSpPr/>
            <p:nvPr/>
          </p:nvSpPr>
          <p:spPr>
            <a:xfrm>
              <a:off x="1638983" y="1763579"/>
              <a:ext cx="393391" cy="313159"/>
            </a:xfrm>
            <a:custGeom>
              <a:avLst/>
              <a:gdLst/>
              <a:ahLst/>
              <a:cxnLst/>
              <a:rect l="l" t="t" r="r" b="b"/>
              <a:pathLst>
                <a:path w="8404" h="6690" extrusionOk="0">
                  <a:moveTo>
                    <a:pt x="7516" y="771"/>
                  </a:moveTo>
                  <a:cubicBezTo>
                    <a:pt x="5923" y="3064"/>
                    <a:pt x="3563" y="5032"/>
                    <a:pt x="875" y="5846"/>
                  </a:cubicBezTo>
                  <a:lnTo>
                    <a:pt x="875" y="5846"/>
                  </a:lnTo>
                  <a:cubicBezTo>
                    <a:pt x="1056" y="3841"/>
                    <a:pt x="1631" y="1930"/>
                    <a:pt x="3863" y="1375"/>
                  </a:cubicBezTo>
                  <a:cubicBezTo>
                    <a:pt x="5039" y="1075"/>
                    <a:pt x="6299" y="952"/>
                    <a:pt x="7516" y="771"/>
                  </a:cubicBezTo>
                  <a:close/>
                  <a:moveTo>
                    <a:pt x="8153" y="0"/>
                  </a:moveTo>
                  <a:cubicBezTo>
                    <a:pt x="8142" y="0"/>
                    <a:pt x="8130" y="1"/>
                    <a:pt x="8118" y="3"/>
                  </a:cubicBezTo>
                  <a:cubicBezTo>
                    <a:pt x="6191" y="308"/>
                    <a:pt x="3544" y="238"/>
                    <a:pt x="2005" y="1611"/>
                  </a:cubicBezTo>
                  <a:cubicBezTo>
                    <a:pt x="753" y="2723"/>
                    <a:pt x="514" y="4388"/>
                    <a:pt x="397" y="5978"/>
                  </a:cubicBezTo>
                  <a:lnTo>
                    <a:pt x="397" y="5978"/>
                  </a:lnTo>
                  <a:cubicBezTo>
                    <a:pt x="379" y="5982"/>
                    <a:pt x="360" y="5987"/>
                    <a:pt x="342" y="5991"/>
                  </a:cubicBezTo>
                  <a:cubicBezTo>
                    <a:pt x="64" y="6057"/>
                    <a:pt x="1" y="6689"/>
                    <a:pt x="259" y="6689"/>
                  </a:cubicBezTo>
                  <a:cubicBezTo>
                    <a:pt x="272" y="6689"/>
                    <a:pt x="286" y="6687"/>
                    <a:pt x="300" y="6684"/>
                  </a:cubicBezTo>
                  <a:cubicBezTo>
                    <a:pt x="354" y="6671"/>
                    <a:pt x="408" y="6658"/>
                    <a:pt x="461" y="6644"/>
                  </a:cubicBezTo>
                  <a:lnTo>
                    <a:pt x="461" y="6644"/>
                  </a:lnTo>
                  <a:cubicBezTo>
                    <a:pt x="483" y="6657"/>
                    <a:pt x="507" y="6662"/>
                    <a:pt x="532" y="6662"/>
                  </a:cubicBezTo>
                  <a:cubicBezTo>
                    <a:pt x="591" y="6662"/>
                    <a:pt x="657" y="6631"/>
                    <a:pt x="713" y="6577"/>
                  </a:cubicBezTo>
                  <a:lnTo>
                    <a:pt x="713" y="6577"/>
                  </a:lnTo>
                  <a:cubicBezTo>
                    <a:pt x="3863" y="5688"/>
                    <a:pt x="6556" y="3308"/>
                    <a:pt x="8257" y="571"/>
                  </a:cubicBezTo>
                  <a:cubicBezTo>
                    <a:pt x="8337" y="438"/>
                    <a:pt x="8403" y="0"/>
                    <a:pt x="81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1489;p46"/>
            <p:cNvSpPr/>
            <p:nvPr/>
          </p:nvSpPr>
          <p:spPr>
            <a:xfrm>
              <a:off x="1178419" y="1874097"/>
              <a:ext cx="399008" cy="850257"/>
            </a:xfrm>
            <a:custGeom>
              <a:avLst/>
              <a:gdLst/>
              <a:ahLst/>
              <a:cxnLst/>
              <a:rect l="l" t="t" r="r" b="b"/>
              <a:pathLst>
                <a:path w="8524" h="18164" extrusionOk="0">
                  <a:moveTo>
                    <a:pt x="1697" y="1483"/>
                  </a:moveTo>
                  <a:cubicBezTo>
                    <a:pt x="3308" y="3226"/>
                    <a:pt x="4699" y="5173"/>
                    <a:pt x="5592" y="7401"/>
                  </a:cubicBezTo>
                  <a:cubicBezTo>
                    <a:pt x="6133" y="8745"/>
                    <a:pt x="6480" y="10173"/>
                    <a:pt x="6604" y="11628"/>
                  </a:cubicBezTo>
                  <a:cubicBezTo>
                    <a:pt x="6646" y="12252"/>
                    <a:pt x="6577" y="16854"/>
                    <a:pt x="5745" y="16951"/>
                  </a:cubicBezTo>
                  <a:cubicBezTo>
                    <a:pt x="5720" y="16954"/>
                    <a:pt x="5696" y="16956"/>
                    <a:pt x="5672" y="16956"/>
                  </a:cubicBezTo>
                  <a:cubicBezTo>
                    <a:pt x="5014" y="16956"/>
                    <a:pt x="4683" y="15882"/>
                    <a:pt x="4442" y="15440"/>
                  </a:cubicBezTo>
                  <a:cubicBezTo>
                    <a:pt x="2876" y="12668"/>
                    <a:pt x="921" y="9965"/>
                    <a:pt x="921" y="6707"/>
                  </a:cubicBezTo>
                  <a:cubicBezTo>
                    <a:pt x="921" y="4915"/>
                    <a:pt x="1558" y="3236"/>
                    <a:pt x="1697" y="1483"/>
                  </a:cubicBezTo>
                  <a:close/>
                  <a:moveTo>
                    <a:pt x="1637" y="1"/>
                  </a:moveTo>
                  <a:cubicBezTo>
                    <a:pt x="1581" y="1"/>
                    <a:pt x="1494" y="189"/>
                    <a:pt x="1449" y="352"/>
                  </a:cubicBezTo>
                  <a:lnTo>
                    <a:pt x="1449" y="352"/>
                  </a:lnTo>
                  <a:cubicBezTo>
                    <a:pt x="1384" y="285"/>
                    <a:pt x="1319" y="217"/>
                    <a:pt x="1254" y="151"/>
                  </a:cubicBezTo>
                  <a:cubicBezTo>
                    <a:pt x="1247" y="144"/>
                    <a:pt x="1239" y="140"/>
                    <a:pt x="1230" y="140"/>
                  </a:cubicBezTo>
                  <a:cubicBezTo>
                    <a:pt x="1124" y="140"/>
                    <a:pt x="930" y="674"/>
                    <a:pt x="1046" y="802"/>
                  </a:cubicBezTo>
                  <a:cubicBezTo>
                    <a:pt x="1186" y="945"/>
                    <a:pt x="1326" y="1089"/>
                    <a:pt x="1463" y="1235"/>
                  </a:cubicBezTo>
                  <a:lnTo>
                    <a:pt x="1463" y="1235"/>
                  </a:lnTo>
                  <a:cubicBezTo>
                    <a:pt x="1504" y="3964"/>
                    <a:pt x="0" y="6342"/>
                    <a:pt x="769" y="9147"/>
                  </a:cubicBezTo>
                  <a:cubicBezTo>
                    <a:pt x="1628" y="12335"/>
                    <a:pt x="3777" y="15288"/>
                    <a:pt x="5371" y="18143"/>
                  </a:cubicBezTo>
                  <a:cubicBezTo>
                    <a:pt x="5380" y="18157"/>
                    <a:pt x="5390" y="18163"/>
                    <a:pt x="5401" y="18163"/>
                  </a:cubicBezTo>
                  <a:cubicBezTo>
                    <a:pt x="5456" y="18163"/>
                    <a:pt x="5525" y="18016"/>
                    <a:pt x="5537" y="18005"/>
                  </a:cubicBezTo>
                  <a:cubicBezTo>
                    <a:pt x="8524" y="11857"/>
                    <a:pt x="6101" y="5373"/>
                    <a:pt x="1720" y="641"/>
                  </a:cubicBezTo>
                  <a:lnTo>
                    <a:pt x="1720" y="641"/>
                  </a:lnTo>
                  <a:cubicBezTo>
                    <a:pt x="1715" y="460"/>
                    <a:pt x="1704" y="278"/>
                    <a:pt x="1683" y="95"/>
                  </a:cubicBezTo>
                  <a:cubicBezTo>
                    <a:pt x="1675" y="28"/>
                    <a:pt x="1658" y="1"/>
                    <a:pt x="1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1490;p46"/>
            <p:cNvSpPr/>
            <p:nvPr/>
          </p:nvSpPr>
          <p:spPr>
            <a:xfrm>
              <a:off x="1224995" y="1859446"/>
              <a:ext cx="125544" cy="461500"/>
            </a:xfrm>
            <a:custGeom>
              <a:avLst/>
              <a:gdLst/>
              <a:ahLst/>
              <a:cxnLst/>
              <a:rect l="l" t="t" r="r" b="b"/>
              <a:pathLst>
                <a:path w="2682" h="9859" extrusionOk="0">
                  <a:moveTo>
                    <a:pt x="291" y="1"/>
                  </a:moveTo>
                  <a:cubicBezTo>
                    <a:pt x="230" y="1"/>
                    <a:pt x="1" y="515"/>
                    <a:pt x="92" y="672"/>
                  </a:cubicBezTo>
                  <a:cubicBezTo>
                    <a:pt x="1825" y="3402"/>
                    <a:pt x="2158" y="6605"/>
                    <a:pt x="2421" y="9765"/>
                  </a:cubicBezTo>
                  <a:cubicBezTo>
                    <a:pt x="2427" y="9831"/>
                    <a:pt x="2440" y="9859"/>
                    <a:pt x="2459" y="9859"/>
                  </a:cubicBezTo>
                  <a:cubicBezTo>
                    <a:pt x="2533" y="9859"/>
                    <a:pt x="2682" y="9419"/>
                    <a:pt x="2671" y="9308"/>
                  </a:cubicBezTo>
                  <a:cubicBezTo>
                    <a:pt x="2407" y="6092"/>
                    <a:pt x="2075" y="2806"/>
                    <a:pt x="300" y="6"/>
                  </a:cubicBezTo>
                  <a:cubicBezTo>
                    <a:pt x="298" y="2"/>
                    <a:pt x="295" y="1"/>
                    <a:pt x="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1491;p46"/>
            <p:cNvSpPr/>
            <p:nvPr/>
          </p:nvSpPr>
          <p:spPr>
            <a:xfrm>
              <a:off x="898589" y="1543853"/>
              <a:ext cx="978329" cy="243646"/>
            </a:xfrm>
            <a:custGeom>
              <a:avLst/>
              <a:gdLst/>
              <a:ahLst/>
              <a:cxnLst/>
              <a:rect l="l" t="t" r="r" b="b"/>
              <a:pathLst>
                <a:path w="20900" h="5205" extrusionOk="0">
                  <a:moveTo>
                    <a:pt x="6191" y="711"/>
                  </a:moveTo>
                  <a:cubicBezTo>
                    <a:pt x="7201" y="711"/>
                    <a:pt x="8213" y="885"/>
                    <a:pt x="9200" y="1079"/>
                  </a:cubicBezTo>
                  <a:cubicBezTo>
                    <a:pt x="12508" y="1723"/>
                    <a:pt x="15816" y="2464"/>
                    <a:pt x="19114" y="3169"/>
                  </a:cubicBezTo>
                  <a:lnTo>
                    <a:pt x="19114" y="3169"/>
                  </a:lnTo>
                  <a:cubicBezTo>
                    <a:pt x="16821" y="3798"/>
                    <a:pt x="14548" y="4445"/>
                    <a:pt x="12204" y="4445"/>
                  </a:cubicBezTo>
                  <a:cubicBezTo>
                    <a:pt x="11478" y="4445"/>
                    <a:pt x="10746" y="4383"/>
                    <a:pt x="10004" y="4239"/>
                  </a:cubicBezTo>
                  <a:cubicBezTo>
                    <a:pt x="7316" y="3709"/>
                    <a:pt x="4685" y="2899"/>
                    <a:pt x="2160" y="1836"/>
                  </a:cubicBezTo>
                  <a:lnTo>
                    <a:pt x="2160" y="1836"/>
                  </a:lnTo>
                  <a:cubicBezTo>
                    <a:pt x="2841" y="1540"/>
                    <a:pt x="3502" y="1190"/>
                    <a:pt x="4251" y="968"/>
                  </a:cubicBezTo>
                  <a:cubicBezTo>
                    <a:pt x="4892" y="783"/>
                    <a:pt x="5541" y="711"/>
                    <a:pt x="6191" y="711"/>
                  </a:cubicBezTo>
                  <a:close/>
                  <a:moveTo>
                    <a:pt x="6257" y="1"/>
                  </a:moveTo>
                  <a:cubicBezTo>
                    <a:pt x="5713" y="1"/>
                    <a:pt x="5171" y="51"/>
                    <a:pt x="4640" y="178"/>
                  </a:cubicBezTo>
                  <a:cubicBezTo>
                    <a:pt x="3459" y="459"/>
                    <a:pt x="2465" y="1130"/>
                    <a:pt x="1333" y="1476"/>
                  </a:cubicBezTo>
                  <a:lnTo>
                    <a:pt x="1333" y="1476"/>
                  </a:lnTo>
                  <a:cubicBezTo>
                    <a:pt x="1103" y="1374"/>
                    <a:pt x="875" y="1269"/>
                    <a:pt x="647" y="1162"/>
                  </a:cubicBezTo>
                  <a:cubicBezTo>
                    <a:pt x="634" y="1156"/>
                    <a:pt x="622" y="1153"/>
                    <a:pt x="609" y="1153"/>
                  </a:cubicBezTo>
                  <a:cubicBezTo>
                    <a:pt x="479" y="1153"/>
                    <a:pt x="357" y="1459"/>
                    <a:pt x="379" y="1672"/>
                  </a:cubicBezTo>
                  <a:lnTo>
                    <a:pt x="379" y="1672"/>
                  </a:lnTo>
                  <a:cubicBezTo>
                    <a:pt x="366" y="1673"/>
                    <a:pt x="354" y="1674"/>
                    <a:pt x="342" y="1675"/>
                  </a:cubicBezTo>
                  <a:cubicBezTo>
                    <a:pt x="125" y="1702"/>
                    <a:pt x="1" y="2369"/>
                    <a:pt x="257" y="2369"/>
                  </a:cubicBezTo>
                  <a:cubicBezTo>
                    <a:pt x="262" y="2369"/>
                    <a:pt x="268" y="2369"/>
                    <a:pt x="273" y="2368"/>
                  </a:cubicBezTo>
                  <a:cubicBezTo>
                    <a:pt x="604" y="2340"/>
                    <a:pt x="916" y="2276"/>
                    <a:pt x="1216" y="2188"/>
                  </a:cubicBezTo>
                  <a:lnTo>
                    <a:pt x="1216" y="2188"/>
                  </a:lnTo>
                  <a:cubicBezTo>
                    <a:pt x="4242" y="3528"/>
                    <a:pt x="7428" y="4585"/>
                    <a:pt x="10697" y="5085"/>
                  </a:cubicBezTo>
                  <a:cubicBezTo>
                    <a:pt x="11224" y="5168"/>
                    <a:pt x="11750" y="5205"/>
                    <a:pt x="12275" y="5205"/>
                  </a:cubicBezTo>
                  <a:cubicBezTo>
                    <a:pt x="15080" y="5205"/>
                    <a:pt x="17856" y="4152"/>
                    <a:pt x="20553" y="3463"/>
                  </a:cubicBezTo>
                  <a:cubicBezTo>
                    <a:pt x="20747" y="3421"/>
                    <a:pt x="20899" y="2825"/>
                    <a:pt x="20664" y="2770"/>
                  </a:cubicBezTo>
                  <a:cubicBezTo>
                    <a:pt x="16685" y="1924"/>
                    <a:pt x="12707" y="940"/>
                    <a:pt x="8701" y="247"/>
                  </a:cubicBezTo>
                  <a:cubicBezTo>
                    <a:pt x="7901" y="114"/>
                    <a:pt x="7077" y="1"/>
                    <a:pt x="62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1492;p46"/>
            <p:cNvSpPr/>
            <p:nvPr/>
          </p:nvSpPr>
          <p:spPr>
            <a:xfrm>
              <a:off x="892223" y="1600072"/>
              <a:ext cx="542153" cy="81637"/>
            </a:xfrm>
            <a:custGeom>
              <a:avLst/>
              <a:gdLst/>
              <a:ahLst/>
              <a:cxnLst/>
              <a:rect l="l" t="t" r="r" b="b"/>
              <a:pathLst>
                <a:path w="11582" h="1744" extrusionOk="0">
                  <a:moveTo>
                    <a:pt x="362" y="1"/>
                  </a:moveTo>
                  <a:cubicBezTo>
                    <a:pt x="150" y="1"/>
                    <a:pt x="0" y="642"/>
                    <a:pt x="229" y="696"/>
                  </a:cubicBezTo>
                  <a:cubicBezTo>
                    <a:pt x="3268" y="1397"/>
                    <a:pt x="6376" y="1743"/>
                    <a:pt x="9486" y="1743"/>
                  </a:cubicBezTo>
                  <a:cubicBezTo>
                    <a:pt x="10065" y="1743"/>
                    <a:pt x="10643" y="1732"/>
                    <a:pt x="11221" y="1708"/>
                  </a:cubicBezTo>
                  <a:cubicBezTo>
                    <a:pt x="11471" y="1694"/>
                    <a:pt x="11582" y="1015"/>
                    <a:pt x="11374" y="1015"/>
                  </a:cubicBezTo>
                  <a:cubicBezTo>
                    <a:pt x="10796" y="1038"/>
                    <a:pt x="10217" y="1050"/>
                    <a:pt x="9639" y="1050"/>
                  </a:cubicBezTo>
                  <a:cubicBezTo>
                    <a:pt x="6528" y="1050"/>
                    <a:pt x="3420" y="704"/>
                    <a:pt x="381" y="3"/>
                  </a:cubicBezTo>
                  <a:cubicBezTo>
                    <a:pt x="375" y="1"/>
                    <a:pt x="368" y="1"/>
                    <a:pt x="3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1493;p46"/>
            <p:cNvSpPr/>
            <p:nvPr/>
          </p:nvSpPr>
          <p:spPr>
            <a:xfrm>
              <a:off x="-1085827" y="1164177"/>
              <a:ext cx="2764833" cy="894773"/>
            </a:xfrm>
            <a:custGeom>
              <a:avLst/>
              <a:gdLst/>
              <a:ahLst/>
              <a:cxnLst/>
              <a:rect l="l" t="t" r="r" b="b"/>
              <a:pathLst>
                <a:path w="59065" h="19115" extrusionOk="0">
                  <a:moveTo>
                    <a:pt x="5289" y="0"/>
                  </a:moveTo>
                  <a:cubicBezTo>
                    <a:pt x="3658" y="0"/>
                    <a:pt x="2027" y="34"/>
                    <a:pt x="401" y="69"/>
                  </a:cubicBezTo>
                  <a:cubicBezTo>
                    <a:pt x="72" y="69"/>
                    <a:pt x="1" y="762"/>
                    <a:pt x="363" y="762"/>
                  </a:cubicBezTo>
                  <a:cubicBezTo>
                    <a:pt x="366" y="762"/>
                    <a:pt x="370" y="762"/>
                    <a:pt x="374" y="762"/>
                  </a:cubicBezTo>
                  <a:cubicBezTo>
                    <a:pt x="1869" y="729"/>
                    <a:pt x="3364" y="701"/>
                    <a:pt x="4857" y="701"/>
                  </a:cubicBezTo>
                  <a:cubicBezTo>
                    <a:pt x="9062" y="701"/>
                    <a:pt x="13245" y="923"/>
                    <a:pt x="17368" y="1885"/>
                  </a:cubicBezTo>
                  <a:cubicBezTo>
                    <a:pt x="22650" y="3104"/>
                    <a:pt x="27917" y="4588"/>
                    <a:pt x="33101" y="6112"/>
                  </a:cubicBezTo>
                  <a:cubicBezTo>
                    <a:pt x="38078" y="7568"/>
                    <a:pt x="44163" y="10049"/>
                    <a:pt x="47837" y="13834"/>
                  </a:cubicBezTo>
                  <a:cubicBezTo>
                    <a:pt x="50942" y="17036"/>
                    <a:pt x="54047" y="19115"/>
                    <a:pt x="58676" y="19115"/>
                  </a:cubicBezTo>
                  <a:cubicBezTo>
                    <a:pt x="58995" y="19115"/>
                    <a:pt x="59065" y="18422"/>
                    <a:pt x="58690" y="18422"/>
                  </a:cubicBezTo>
                  <a:lnTo>
                    <a:pt x="58704" y="18408"/>
                  </a:lnTo>
                  <a:cubicBezTo>
                    <a:pt x="55863" y="18408"/>
                    <a:pt x="53104" y="17618"/>
                    <a:pt x="50831" y="15871"/>
                  </a:cubicBezTo>
                  <a:cubicBezTo>
                    <a:pt x="48876" y="14374"/>
                    <a:pt x="47545" y="12364"/>
                    <a:pt x="45452" y="11020"/>
                  </a:cubicBezTo>
                  <a:cubicBezTo>
                    <a:pt x="41238" y="8303"/>
                    <a:pt x="36525" y="6320"/>
                    <a:pt x="31715" y="4990"/>
                  </a:cubicBezTo>
                  <a:cubicBezTo>
                    <a:pt x="26572" y="3576"/>
                    <a:pt x="21416" y="1954"/>
                    <a:pt x="16190" y="900"/>
                  </a:cubicBezTo>
                  <a:cubicBezTo>
                    <a:pt x="12596" y="172"/>
                    <a:pt x="8942" y="0"/>
                    <a:pt x="52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1494;p46"/>
            <p:cNvSpPr/>
            <p:nvPr/>
          </p:nvSpPr>
          <p:spPr>
            <a:xfrm>
              <a:off x="430302" y="1419947"/>
              <a:ext cx="671162" cy="794927"/>
            </a:xfrm>
            <a:custGeom>
              <a:avLst/>
              <a:gdLst/>
              <a:ahLst/>
              <a:cxnLst/>
              <a:rect l="l" t="t" r="r" b="b"/>
              <a:pathLst>
                <a:path w="14338" h="16982" extrusionOk="0">
                  <a:moveTo>
                    <a:pt x="1344" y="1589"/>
                  </a:moveTo>
                  <a:lnTo>
                    <a:pt x="1344" y="1589"/>
                  </a:lnTo>
                  <a:cubicBezTo>
                    <a:pt x="4008" y="3433"/>
                    <a:pt x="7021" y="4478"/>
                    <a:pt x="9348" y="6997"/>
                  </a:cubicBezTo>
                  <a:cubicBezTo>
                    <a:pt x="11696" y="9564"/>
                    <a:pt x="13299" y="12731"/>
                    <a:pt x="13957" y="16152"/>
                  </a:cubicBezTo>
                  <a:lnTo>
                    <a:pt x="13957" y="16152"/>
                  </a:lnTo>
                  <a:cubicBezTo>
                    <a:pt x="7694" y="13533"/>
                    <a:pt x="3031" y="8136"/>
                    <a:pt x="1344" y="1589"/>
                  </a:cubicBezTo>
                  <a:close/>
                  <a:moveTo>
                    <a:pt x="302" y="1"/>
                  </a:moveTo>
                  <a:cubicBezTo>
                    <a:pt x="196" y="1"/>
                    <a:pt x="0" y="559"/>
                    <a:pt x="116" y="662"/>
                  </a:cubicBezTo>
                  <a:lnTo>
                    <a:pt x="130" y="662"/>
                  </a:lnTo>
                  <a:cubicBezTo>
                    <a:pt x="382" y="876"/>
                    <a:pt x="639" y="1078"/>
                    <a:pt x="900" y="1271"/>
                  </a:cubicBezTo>
                  <a:lnTo>
                    <a:pt x="900" y="1271"/>
                  </a:lnTo>
                  <a:cubicBezTo>
                    <a:pt x="2419" y="8385"/>
                    <a:pt x="7365" y="14272"/>
                    <a:pt x="14131" y="16978"/>
                  </a:cubicBezTo>
                  <a:cubicBezTo>
                    <a:pt x="14137" y="16980"/>
                    <a:pt x="14143" y="16981"/>
                    <a:pt x="14148" y="16981"/>
                  </a:cubicBezTo>
                  <a:cubicBezTo>
                    <a:pt x="14275" y="16981"/>
                    <a:pt x="14338" y="16420"/>
                    <a:pt x="14325" y="16340"/>
                  </a:cubicBezTo>
                  <a:cubicBezTo>
                    <a:pt x="13798" y="12847"/>
                    <a:pt x="12301" y="9576"/>
                    <a:pt x="10028" y="6886"/>
                  </a:cubicBezTo>
                  <a:cubicBezTo>
                    <a:pt x="9002" y="5680"/>
                    <a:pt x="7837" y="4613"/>
                    <a:pt x="6534" y="3712"/>
                  </a:cubicBezTo>
                  <a:cubicBezTo>
                    <a:pt x="4823" y="2515"/>
                    <a:pt x="2833" y="1804"/>
                    <a:pt x="1117" y="615"/>
                  </a:cubicBezTo>
                  <a:lnTo>
                    <a:pt x="1117" y="615"/>
                  </a:lnTo>
                  <a:cubicBezTo>
                    <a:pt x="1102" y="543"/>
                    <a:pt x="1087" y="471"/>
                    <a:pt x="1073" y="399"/>
                  </a:cubicBezTo>
                  <a:cubicBezTo>
                    <a:pt x="1069" y="379"/>
                    <a:pt x="1063" y="369"/>
                    <a:pt x="1054" y="369"/>
                  </a:cubicBezTo>
                  <a:cubicBezTo>
                    <a:pt x="1032" y="369"/>
                    <a:pt x="996" y="426"/>
                    <a:pt x="960" y="505"/>
                  </a:cubicBezTo>
                  <a:lnTo>
                    <a:pt x="960" y="505"/>
                  </a:lnTo>
                  <a:cubicBezTo>
                    <a:pt x="743" y="349"/>
                    <a:pt x="531" y="185"/>
                    <a:pt x="324" y="11"/>
                  </a:cubicBezTo>
                  <a:cubicBezTo>
                    <a:pt x="317" y="4"/>
                    <a:pt x="310" y="1"/>
                    <a:pt x="3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1495;p46"/>
            <p:cNvSpPr/>
            <p:nvPr/>
          </p:nvSpPr>
          <p:spPr>
            <a:xfrm>
              <a:off x="433017" y="1422381"/>
              <a:ext cx="394983" cy="490428"/>
            </a:xfrm>
            <a:custGeom>
              <a:avLst/>
              <a:gdLst/>
              <a:ahLst/>
              <a:cxnLst/>
              <a:rect l="l" t="t" r="r" b="b"/>
              <a:pathLst>
                <a:path w="8438" h="10477" extrusionOk="0">
                  <a:moveTo>
                    <a:pt x="309" y="1"/>
                  </a:moveTo>
                  <a:cubicBezTo>
                    <a:pt x="200" y="1"/>
                    <a:pt x="0" y="526"/>
                    <a:pt x="128" y="666"/>
                  </a:cubicBezTo>
                  <a:cubicBezTo>
                    <a:pt x="2872" y="3812"/>
                    <a:pt x="5936" y="6890"/>
                    <a:pt x="8126" y="10466"/>
                  </a:cubicBezTo>
                  <a:cubicBezTo>
                    <a:pt x="8131" y="10474"/>
                    <a:pt x="8137" y="10477"/>
                    <a:pt x="8145" y="10477"/>
                  </a:cubicBezTo>
                  <a:cubicBezTo>
                    <a:pt x="8231" y="10477"/>
                    <a:pt x="8437" y="9968"/>
                    <a:pt x="8348" y="9815"/>
                  </a:cubicBezTo>
                  <a:cubicBezTo>
                    <a:pt x="6144" y="6238"/>
                    <a:pt x="3080" y="3161"/>
                    <a:pt x="336" y="14"/>
                  </a:cubicBezTo>
                  <a:cubicBezTo>
                    <a:pt x="328" y="5"/>
                    <a:pt x="318" y="1"/>
                    <a:pt x="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1496;p46"/>
            <p:cNvSpPr/>
            <p:nvPr/>
          </p:nvSpPr>
          <p:spPr>
            <a:xfrm>
              <a:off x="112462" y="1082306"/>
              <a:ext cx="984133" cy="314095"/>
            </a:xfrm>
            <a:custGeom>
              <a:avLst/>
              <a:gdLst/>
              <a:ahLst/>
              <a:cxnLst/>
              <a:rect l="l" t="t" r="r" b="b"/>
              <a:pathLst>
                <a:path w="21024" h="6710" extrusionOk="0">
                  <a:moveTo>
                    <a:pt x="9837" y="700"/>
                  </a:moveTo>
                  <a:cubicBezTo>
                    <a:pt x="10284" y="700"/>
                    <a:pt x="10735" y="725"/>
                    <a:pt x="11190" y="778"/>
                  </a:cubicBezTo>
                  <a:cubicBezTo>
                    <a:pt x="13676" y="1066"/>
                    <a:pt x="16031" y="1888"/>
                    <a:pt x="18482" y="1992"/>
                  </a:cubicBezTo>
                  <a:lnTo>
                    <a:pt x="18482" y="1992"/>
                  </a:lnTo>
                  <a:cubicBezTo>
                    <a:pt x="14164" y="3682"/>
                    <a:pt x="9737" y="6016"/>
                    <a:pt x="5215" y="6016"/>
                  </a:cubicBezTo>
                  <a:cubicBezTo>
                    <a:pt x="3745" y="6016"/>
                    <a:pt x="2264" y="5769"/>
                    <a:pt x="774" y="5173"/>
                  </a:cubicBezTo>
                  <a:lnTo>
                    <a:pt x="774" y="5173"/>
                  </a:lnTo>
                  <a:cubicBezTo>
                    <a:pt x="3008" y="2343"/>
                    <a:pt x="6277" y="700"/>
                    <a:pt x="9837" y="700"/>
                  </a:cubicBezTo>
                  <a:close/>
                  <a:moveTo>
                    <a:pt x="9808" y="0"/>
                  </a:moveTo>
                  <a:cubicBezTo>
                    <a:pt x="9489" y="0"/>
                    <a:pt x="9169" y="14"/>
                    <a:pt x="8847" y="43"/>
                  </a:cubicBezTo>
                  <a:cubicBezTo>
                    <a:pt x="5451" y="348"/>
                    <a:pt x="2484" y="2192"/>
                    <a:pt x="461" y="4895"/>
                  </a:cubicBezTo>
                  <a:cubicBezTo>
                    <a:pt x="438" y="4922"/>
                    <a:pt x="420" y="4966"/>
                    <a:pt x="406" y="5019"/>
                  </a:cubicBezTo>
                  <a:lnTo>
                    <a:pt x="406" y="5019"/>
                  </a:lnTo>
                  <a:cubicBezTo>
                    <a:pt x="397" y="5014"/>
                    <a:pt x="387" y="5010"/>
                    <a:pt x="377" y="5006"/>
                  </a:cubicBezTo>
                  <a:cubicBezTo>
                    <a:pt x="368" y="5003"/>
                    <a:pt x="360" y="5001"/>
                    <a:pt x="351" y="5001"/>
                  </a:cubicBezTo>
                  <a:cubicBezTo>
                    <a:pt x="178" y="5001"/>
                    <a:pt x="0" y="5607"/>
                    <a:pt x="211" y="5699"/>
                  </a:cubicBezTo>
                  <a:cubicBezTo>
                    <a:pt x="1842" y="6417"/>
                    <a:pt x="3462" y="6709"/>
                    <a:pt x="5072" y="6709"/>
                  </a:cubicBezTo>
                  <a:cubicBezTo>
                    <a:pt x="10424" y="6709"/>
                    <a:pt x="15650" y="3472"/>
                    <a:pt x="20713" y="1873"/>
                  </a:cubicBezTo>
                  <a:cubicBezTo>
                    <a:pt x="20901" y="1806"/>
                    <a:pt x="21024" y="1178"/>
                    <a:pt x="20804" y="1178"/>
                  </a:cubicBezTo>
                  <a:cubicBezTo>
                    <a:pt x="20797" y="1178"/>
                    <a:pt x="20790" y="1179"/>
                    <a:pt x="20782" y="1180"/>
                  </a:cubicBezTo>
                  <a:cubicBezTo>
                    <a:pt x="20782" y="1180"/>
                    <a:pt x="20781" y="1180"/>
                    <a:pt x="20781" y="1180"/>
                  </a:cubicBezTo>
                  <a:lnTo>
                    <a:pt x="20781" y="1180"/>
                  </a:lnTo>
                  <a:lnTo>
                    <a:pt x="20782" y="1166"/>
                  </a:lnTo>
                  <a:lnTo>
                    <a:pt x="20782" y="1166"/>
                  </a:lnTo>
                  <a:cubicBezTo>
                    <a:pt x="20752" y="1176"/>
                    <a:pt x="20723" y="1185"/>
                    <a:pt x="20693" y="1195"/>
                  </a:cubicBezTo>
                  <a:lnTo>
                    <a:pt x="20693" y="1195"/>
                  </a:lnTo>
                  <a:cubicBezTo>
                    <a:pt x="20163" y="1280"/>
                    <a:pt x="19638" y="1316"/>
                    <a:pt x="19116" y="1316"/>
                  </a:cubicBezTo>
                  <a:cubicBezTo>
                    <a:pt x="15975" y="1316"/>
                    <a:pt x="12959" y="0"/>
                    <a:pt x="98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1497;p46"/>
            <p:cNvSpPr/>
            <p:nvPr/>
          </p:nvSpPr>
          <p:spPr>
            <a:xfrm>
              <a:off x="128377" y="1216604"/>
              <a:ext cx="577776" cy="132191"/>
            </a:xfrm>
            <a:custGeom>
              <a:avLst/>
              <a:gdLst/>
              <a:ahLst/>
              <a:cxnLst/>
              <a:rect l="l" t="t" r="r" b="b"/>
              <a:pathLst>
                <a:path w="12343" h="2824" extrusionOk="0">
                  <a:moveTo>
                    <a:pt x="12207" y="0"/>
                  </a:moveTo>
                  <a:cubicBezTo>
                    <a:pt x="12203" y="0"/>
                    <a:pt x="12199" y="1"/>
                    <a:pt x="12194" y="2"/>
                  </a:cubicBezTo>
                  <a:cubicBezTo>
                    <a:pt x="10337" y="557"/>
                    <a:pt x="8465" y="1042"/>
                    <a:pt x="6552" y="1430"/>
                  </a:cubicBezTo>
                  <a:cubicBezTo>
                    <a:pt x="5120" y="1714"/>
                    <a:pt x="3502" y="2140"/>
                    <a:pt x="1959" y="2140"/>
                  </a:cubicBezTo>
                  <a:cubicBezTo>
                    <a:pt x="1397" y="2140"/>
                    <a:pt x="844" y="2084"/>
                    <a:pt x="315" y="1943"/>
                  </a:cubicBezTo>
                  <a:cubicBezTo>
                    <a:pt x="310" y="1942"/>
                    <a:pt x="306" y="1941"/>
                    <a:pt x="301" y="1941"/>
                  </a:cubicBezTo>
                  <a:cubicBezTo>
                    <a:pt x="153" y="1941"/>
                    <a:pt x="1" y="2596"/>
                    <a:pt x="162" y="2636"/>
                  </a:cubicBezTo>
                  <a:cubicBezTo>
                    <a:pt x="677" y="2770"/>
                    <a:pt x="1207" y="2823"/>
                    <a:pt x="1742" y="2823"/>
                  </a:cubicBezTo>
                  <a:cubicBezTo>
                    <a:pt x="3096" y="2823"/>
                    <a:pt x="4489" y="2482"/>
                    <a:pt x="5790" y="2234"/>
                  </a:cubicBezTo>
                  <a:cubicBezTo>
                    <a:pt x="7925" y="1832"/>
                    <a:pt x="10032" y="1305"/>
                    <a:pt x="12097" y="681"/>
                  </a:cubicBezTo>
                  <a:cubicBezTo>
                    <a:pt x="12272" y="628"/>
                    <a:pt x="12342" y="0"/>
                    <a:pt x="122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1498;p46"/>
            <p:cNvSpPr/>
            <p:nvPr/>
          </p:nvSpPr>
          <p:spPr>
            <a:xfrm>
              <a:off x="-392618" y="1193246"/>
              <a:ext cx="695503" cy="993729"/>
            </a:xfrm>
            <a:custGeom>
              <a:avLst/>
              <a:gdLst/>
              <a:ahLst/>
              <a:cxnLst/>
              <a:rect l="l" t="t" r="r" b="b"/>
              <a:pathLst>
                <a:path w="14858" h="21229" extrusionOk="0">
                  <a:moveTo>
                    <a:pt x="3271" y="2718"/>
                  </a:moveTo>
                  <a:lnTo>
                    <a:pt x="3271" y="2718"/>
                  </a:lnTo>
                  <a:cubicBezTo>
                    <a:pt x="5790" y="4492"/>
                    <a:pt x="8127" y="6523"/>
                    <a:pt x="9948" y="9026"/>
                  </a:cubicBezTo>
                  <a:cubicBezTo>
                    <a:pt x="11237" y="10759"/>
                    <a:pt x="12193" y="12714"/>
                    <a:pt x="12789" y="14793"/>
                  </a:cubicBezTo>
                  <a:cubicBezTo>
                    <a:pt x="13053" y="15694"/>
                    <a:pt x="13219" y="16623"/>
                    <a:pt x="13302" y="17551"/>
                  </a:cubicBezTo>
                  <a:cubicBezTo>
                    <a:pt x="13385" y="18452"/>
                    <a:pt x="13358" y="19353"/>
                    <a:pt x="13247" y="20254"/>
                  </a:cubicBezTo>
                  <a:cubicBezTo>
                    <a:pt x="12817" y="20130"/>
                    <a:pt x="12443" y="19880"/>
                    <a:pt x="12165" y="19534"/>
                  </a:cubicBezTo>
                  <a:cubicBezTo>
                    <a:pt x="8852" y="17011"/>
                    <a:pt x="6205" y="13407"/>
                    <a:pt x="5110" y="9387"/>
                  </a:cubicBezTo>
                  <a:cubicBezTo>
                    <a:pt x="4597" y="7492"/>
                    <a:pt x="4220" y="5540"/>
                    <a:pt x="3455" y="3801"/>
                  </a:cubicBezTo>
                  <a:lnTo>
                    <a:pt x="3455" y="3801"/>
                  </a:lnTo>
                  <a:cubicBezTo>
                    <a:pt x="6279" y="6979"/>
                    <a:pt x="8426" y="10717"/>
                    <a:pt x="9753" y="14793"/>
                  </a:cubicBezTo>
                  <a:cubicBezTo>
                    <a:pt x="9761" y="14819"/>
                    <a:pt x="9772" y="14831"/>
                    <a:pt x="9785" y="14831"/>
                  </a:cubicBezTo>
                  <a:cubicBezTo>
                    <a:pt x="9867" y="14831"/>
                    <a:pt x="10037" y="14355"/>
                    <a:pt x="9989" y="14211"/>
                  </a:cubicBezTo>
                  <a:cubicBezTo>
                    <a:pt x="8600" y="9933"/>
                    <a:pt x="6303" y="6009"/>
                    <a:pt x="3271" y="2718"/>
                  </a:cubicBezTo>
                  <a:close/>
                  <a:moveTo>
                    <a:pt x="319" y="0"/>
                  </a:moveTo>
                  <a:cubicBezTo>
                    <a:pt x="229" y="0"/>
                    <a:pt x="0" y="601"/>
                    <a:pt x="175" y="695"/>
                  </a:cubicBezTo>
                  <a:cubicBezTo>
                    <a:pt x="277" y="758"/>
                    <a:pt x="379" y="821"/>
                    <a:pt x="481" y="884"/>
                  </a:cubicBezTo>
                  <a:lnTo>
                    <a:pt x="481" y="884"/>
                  </a:lnTo>
                  <a:lnTo>
                    <a:pt x="480" y="889"/>
                  </a:lnTo>
                  <a:cubicBezTo>
                    <a:pt x="519" y="918"/>
                    <a:pt x="557" y="946"/>
                    <a:pt x="595" y="975"/>
                  </a:cubicBezTo>
                  <a:lnTo>
                    <a:pt x="595" y="975"/>
                  </a:lnTo>
                  <a:cubicBezTo>
                    <a:pt x="947" y="1280"/>
                    <a:pt x="1292" y="1593"/>
                    <a:pt x="1629" y="1913"/>
                  </a:cubicBezTo>
                  <a:lnTo>
                    <a:pt x="1629" y="1913"/>
                  </a:lnTo>
                  <a:cubicBezTo>
                    <a:pt x="4185" y="4693"/>
                    <a:pt x="4188" y="8787"/>
                    <a:pt x="5609" y="12242"/>
                  </a:cubicBezTo>
                  <a:cubicBezTo>
                    <a:pt x="7120" y="15957"/>
                    <a:pt x="10169" y="18674"/>
                    <a:pt x="13163" y="21211"/>
                  </a:cubicBezTo>
                  <a:cubicBezTo>
                    <a:pt x="13177" y="21223"/>
                    <a:pt x="13191" y="21229"/>
                    <a:pt x="13204" y="21229"/>
                  </a:cubicBezTo>
                  <a:cubicBezTo>
                    <a:pt x="13308" y="21229"/>
                    <a:pt x="13385" y="20872"/>
                    <a:pt x="13385" y="20823"/>
                  </a:cubicBezTo>
                  <a:cubicBezTo>
                    <a:pt x="14858" y="11579"/>
                    <a:pt x="7922" y="4721"/>
                    <a:pt x="689" y="225"/>
                  </a:cubicBezTo>
                  <a:lnTo>
                    <a:pt x="689" y="225"/>
                  </a:lnTo>
                  <a:cubicBezTo>
                    <a:pt x="689" y="225"/>
                    <a:pt x="688" y="224"/>
                    <a:pt x="688" y="224"/>
                  </a:cubicBezTo>
                  <a:lnTo>
                    <a:pt x="688" y="224"/>
                  </a:lnTo>
                  <a:cubicBezTo>
                    <a:pt x="688" y="224"/>
                    <a:pt x="688" y="224"/>
                    <a:pt x="688" y="224"/>
                  </a:cubicBezTo>
                  <a:cubicBezTo>
                    <a:pt x="685" y="222"/>
                    <a:pt x="683" y="221"/>
                    <a:pt x="680" y="219"/>
                  </a:cubicBezTo>
                  <a:lnTo>
                    <a:pt x="680" y="219"/>
                  </a:lnTo>
                  <a:cubicBezTo>
                    <a:pt x="563" y="146"/>
                    <a:pt x="445" y="74"/>
                    <a:pt x="327" y="2"/>
                  </a:cubicBezTo>
                  <a:cubicBezTo>
                    <a:pt x="325" y="1"/>
                    <a:pt x="322" y="0"/>
                    <a:pt x="3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1499;p46"/>
            <p:cNvSpPr/>
            <p:nvPr/>
          </p:nvSpPr>
          <p:spPr>
            <a:xfrm>
              <a:off x="-375345" y="927365"/>
              <a:ext cx="800077" cy="322755"/>
            </a:xfrm>
            <a:custGeom>
              <a:avLst/>
              <a:gdLst/>
              <a:ahLst/>
              <a:cxnLst/>
              <a:rect l="l" t="t" r="r" b="b"/>
              <a:pathLst>
                <a:path w="17092" h="6895" extrusionOk="0">
                  <a:moveTo>
                    <a:pt x="10899" y="713"/>
                  </a:moveTo>
                  <a:cubicBezTo>
                    <a:pt x="12571" y="713"/>
                    <a:pt x="14206" y="1103"/>
                    <a:pt x="15870" y="1613"/>
                  </a:cubicBezTo>
                  <a:lnTo>
                    <a:pt x="15870" y="1613"/>
                  </a:lnTo>
                  <a:cubicBezTo>
                    <a:pt x="13537" y="2591"/>
                    <a:pt x="11401" y="3829"/>
                    <a:pt x="9149" y="5003"/>
                  </a:cubicBezTo>
                  <a:cubicBezTo>
                    <a:pt x="7502" y="5863"/>
                    <a:pt x="5802" y="6186"/>
                    <a:pt x="4067" y="6186"/>
                  </a:cubicBezTo>
                  <a:cubicBezTo>
                    <a:pt x="2889" y="6186"/>
                    <a:pt x="1695" y="6037"/>
                    <a:pt x="490" y="5807"/>
                  </a:cubicBezTo>
                  <a:lnTo>
                    <a:pt x="490" y="5807"/>
                  </a:lnTo>
                  <a:cubicBezTo>
                    <a:pt x="2711" y="3967"/>
                    <a:pt x="5020" y="2116"/>
                    <a:pt x="7804" y="1205"/>
                  </a:cubicBezTo>
                  <a:cubicBezTo>
                    <a:pt x="8858" y="857"/>
                    <a:pt x="9885" y="713"/>
                    <a:pt x="10899" y="713"/>
                  </a:cubicBezTo>
                  <a:close/>
                  <a:moveTo>
                    <a:pt x="11018" y="0"/>
                  </a:moveTo>
                  <a:cubicBezTo>
                    <a:pt x="10233" y="0"/>
                    <a:pt x="9440" y="87"/>
                    <a:pt x="8636" y="290"/>
                  </a:cubicBezTo>
                  <a:cubicBezTo>
                    <a:pt x="5365" y="1135"/>
                    <a:pt x="2689" y="3367"/>
                    <a:pt x="152" y="5488"/>
                  </a:cubicBezTo>
                  <a:cubicBezTo>
                    <a:pt x="7" y="5621"/>
                    <a:pt x="0" y="6171"/>
                    <a:pt x="48" y="6171"/>
                  </a:cubicBezTo>
                  <a:cubicBezTo>
                    <a:pt x="51" y="6171"/>
                    <a:pt x="53" y="6170"/>
                    <a:pt x="55" y="6167"/>
                  </a:cubicBezTo>
                  <a:cubicBezTo>
                    <a:pt x="123" y="6111"/>
                    <a:pt x="191" y="6055"/>
                    <a:pt x="258" y="5999"/>
                  </a:cubicBezTo>
                  <a:lnTo>
                    <a:pt x="258" y="5999"/>
                  </a:lnTo>
                  <a:cubicBezTo>
                    <a:pt x="191" y="6197"/>
                    <a:pt x="169" y="6469"/>
                    <a:pt x="263" y="6486"/>
                  </a:cubicBezTo>
                  <a:cubicBezTo>
                    <a:pt x="1505" y="6730"/>
                    <a:pt x="2756" y="6894"/>
                    <a:pt x="3995" y="6894"/>
                  </a:cubicBezTo>
                  <a:cubicBezTo>
                    <a:pt x="5507" y="6894"/>
                    <a:pt x="7002" y="6649"/>
                    <a:pt x="8442" y="6001"/>
                  </a:cubicBezTo>
                  <a:cubicBezTo>
                    <a:pt x="11297" y="4698"/>
                    <a:pt x="13834" y="2979"/>
                    <a:pt x="16814" y="1884"/>
                  </a:cubicBezTo>
                  <a:cubicBezTo>
                    <a:pt x="16939" y="1842"/>
                    <a:pt x="17092" y="1246"/>
                    <a:pt x="16939" y="1191"/>
                  </a:cubicBezTo>
                  <a:cubicBezTo>
                    <a:pt x="14977" y="564"/>
                    <a:pt x="13022" y="0"/>
                    <a:pt x="11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1500;p46"/>
            <p:cNvSpPr/>
            <p:nvPr/>
          </p:nvSpPr>
          <p:spPr>
            <a:xfrm>
              <a:off x="-378388" y="1027117"/>
              <a:ext cx="465011" cy="201283"/>
            </a:xfrm>
            <a:custGeom>
              <a:avLst/>
              <a:gdLst/>
              <a:ahLst/>
              <a:cxnLst/>
              <a:rect l="l" t="t" r="r" b="b"/>
              <a:pathLst>
                <a:path w="9934" h="4300" extrusionOk="0">
                  <a:moveTo>
                    <a:pt x="9846" y="1"/>
                  </a:moveTo>
                  <a:cubicBezTo>
                    <a:pt x="9844" y="1"/>
                    <a:pt x="9841" y="1"/>
                    <a:pt x="9838" y="3"/>
                  </a:cubicBezTo>
                  <a:cubicBezTo>
                    <a:pt x="8285" y="848"/>
                    <a:pt x="6677" y="1638"/>
                    <a:pt x="5055" y="2359"/>
                  </a:cubicBezTo>
                  <a:cubicBezTo>
                    <a:pt x="3917" y="2856"/>
                    <a:pt x="2576" y="3601"/>
                    <a:pt x="1285" y="3601"/>
                  </a:cubicBezTo>
                  <a:cubicBezTo>
                    <a:pt x="957" y="3601"/>
                    <a:pt x="632" y="3553"/>
                    <a:pt x="314" y="3440"/>
                  </a:cubicBezTo>
                  <a:cubicBezTo>
                    <a:pt x="311" y="3439"/>
                    <a:pt x="307" y="3438"/>
                    <a:pt x="303" y="3438"/>
                  </a:cubicBezTo>
                  <a:cubicBezTo>
                    <a:pt x="179" y="3438"/>
                    <a:pt x="0" y="4080"/>
                    <a:pt x="148" y="4133"/>
                  </a:cubicBezTo>
                  <a:cubicBezTo>
                    <a:pt x="476" y="4250"/>
                    <a:pt x="806" y="4299"/>
                    <a:pt x="1133" y="4299"/>
                  </a:cubicBezTo>
                  <a:cubicBezTo>
                    <a:pt x="2286" y="4299"/>
                    <a:pt x="3423" y="3689"/>
                    <a:pt x="4459" y="3246"/>
                  </a:cubicBezTo>
                  <a:cubicBezTo>
                    <a:pt x="6261" y="2484"/>
                    <a:pt x="8022" y="1611"/>
                    <a:pt x="9741" y="682"/>
                  </a:cubicBezTo>
                  <a:cubicBezTo>
                    <a:pt x="9915" y="601"/>
                    <a:pt x="9934" y="1"/>
                    <a:pt x="9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2" name="Google Shape;1501;p46"/>
          <p:cNvGrpSpPr/>
          <p:nvPr/>
        </p:nvGrpSpPr>
        <p:grpSpPr>
          <a:xfrm rot="-2045350" flipH="1">
            <a:off x="-418788" y="3846440"/>
            <a:ext cx="1748572" cy="1517732"/>
            <a:chOff x="972034" y="4038077"/>
            <a:chExt cx="1579697" cy="1371393"/>
          </a:xfrm>
        </p:grpSpPr>
        <p:sp>
          <p:nvSpPr>
            <p:cNvPr id="93" name="Google Shape;1502;p46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1503;p46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5" name="Google Shape;1504;p46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96" name="Google Shape;1505;p46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5" name="Google Shape;1506;p46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6" name="Google Shape;1507;p46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" name="Google Shape;1508;p46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9" name="Google Shape;1509;p46"/>
          <p:cNvGrpSpPr/>
          <p:nvPr/>
        </p:nvGrpSpPr>
        <p:grpSpPr>
          <a:xfrm rot="-7944608">
            <a:off x="-1685687" y="-750952"/>
            <a:ext cx="3774340" cy="1979732"/>
            <a:chOff x="6797960" y="203729"/>
            <a:chExt cx="3774524" cy="1979829"/>
          </a:xfrm>
        </p:grpSpPr>
        <p:sp>
          <p:nvSpPr>
            <p:cNvPr id="140" name="Google Shape;1510;p46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511;p46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512;p46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513;p46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514;p46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515;p46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3141962" y="490882"/>
            <a:ext cx="28600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solidFill>
                  <a:srgbClr val="8064A2">
                    <a:lumMod val="50000"/>
                  </a:srgbClr>
                </a:solidFill>
                <a:latin typeface="Milcandy" pitchFamily="2" charset="0"/>
              </a:rPr>
              <a:t>Class’s Projects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756044"/>
              </p:ext>
            </p:extLst>
          </p:nvPr>
        </p:nvGraphicFramePr>
        <p:xfrm>
          <a:off x="1068288" y="1598979"/>
          <a:ext cx="7108418" cy="25958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127448"/>
                <a:gridCol w="1152128"/>
                <a:gridCol w="1512168"/>
                <a:gridCol w="2016224"/>
                <a:gridCol w="13004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Deadline</a:t>
                      </a:r>
                      <a:endParaRPr lang="en-US" sz="16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Priority</a:t>
                      </a:r>
                      <a:endParaRPr lang="en-US" sz="16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Title</a:t>
                      </a:r>
                      <a:endParaRPr lang="en-US" sz="16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Description</a:t>
                      </a:r>
                      <a:endParaRPr lang="en-US" sz="16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Timeline</a:t>
                      </a:r>
                      <a:endParaRPr lang="en-US" sz="16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Please write me a song" pitchFamily="2" charset="0"/>
                          <a:ea typeface="Please write me a song" pitchFamily="2" charset="0"/>
                        </a:rPr>
                        <a:t>17/04/21</a:t>
                      </a:r>
                      <a:endParaRPr lang="en-US" sz="1600" dirty="0">
                        <a:latin typeface="Please write me a song" pitchFamily="2" charset="0"/>
                        <a:ea typeface="Please write me a song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Please write me a song" pitchFamily="2" charset="0"/>
                        <a:ea typeface="Please write me a song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Please write me a song" pitchFamily="2" charset="0"/>
                          <a:ea typeface="Please write me a song" pitchFamily="2" charset="0"/>
                        </a:rPr>
                        <a:t>Science project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Please write me a song" pitchFamily="2" charset="0"/>
                          <a:ea typeface="Please write me a song" pitchFamily="2" charset="0"/>
                        </a:rPr>
                        <a:t>Describe the project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Please write me a song" pitchFamily="2" charset="0"/>
                          <a:ea typeface="Please write me a song" pitchFamily="2" charset="0"/>
                        </a:rPr>
                        <a:t>01 Days</a:t>
                      </a:r>
                      <a:endParaRPr lang="en-US" sz="1600" dirty="0">
                        <a:latin typeface="Please write me a song" pitchFamily="2" charset="0"/>
                        <a:ea typeface="Please write me a song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Please write me a song" pitchFamily="2" charset="0"/>
                          <a:ea typeface="Please write me a song" pitchFamily="2" charset="0"/>
                        </a:rPr>
                        <a:t>18/04/21</a:t>
                      </a:r>
                      <a:endParaRPr lang="en-US" sz="1600" dirty="0">
                        <a:latin typeface="Please write me a song" pitchFamily="2" charset="0"/>
                        <a:ea typeface="Please write me a song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Please write me a song" pitchFamily="2" charset="0"/>
                        <a:ea typeface="Please write me a song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Please write me a song" pitchFamily="2" charset="0"/>
                          <a:ea typeface="Please write me a song" pitchFamily="2" charset="0"/>
                        </a:rPr>
                        <a:t>Biology project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Please write me a song" pitchFamily="2" charset="0"/>
                          <a:ea typeface="Please write me a song" pitchFamily="2" charset="0"/>
                        </a:rPr>
                        <a:t>Describe the project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Please write me a song" pitchFamily="2" charset="0"/>
                          <a:ea typeface="Please write me a song" pitchFamily="2" charset="0"/>
                        </a:rPr>
                        <a:t>02 Days</a:t>
                      </a:r>
                      <a:endParaRPr lang="en-US" sz="1600" dirty="0">
                        <a:latin typeface="Please write me a song" pitchFamily="2" charset="0"/>
                        <a:ea typeface="Please write me a song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Please write me a song" pitchFamily="2" charset="0"/>
                          <a:ea typeface="Please write me a song" pitchFamily="2" charset="0"/>
                        </a:rPr>
                        <a:t>19/04/21</a:t>
                      </a:r>
                      <a:endParaRPr lang="en-US" sz="1600" dirty="0">
                        <a:latin typeface="Please write me a song" pitchFamily="2" charset="0"/>
                        <a:ea typeface="Please write me a song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Please write me a song" pitchFamily="2" charset="0"/>
                        <a:ea typeface="Please write me a song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Please write me a song" pitchFamily="2" charset="0"/>
                          <a:ea typeface="Please write me a song" pitchFamily="2" charset="0"/>
                        </a:rPr>
                        <a:t>History project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Please write me a song" pitchFamily="2" charset="0"/>
                          <a:ea typeface="Please write me a song" pitchFamily="2" charset="0"/>
                        </a:rPr>
                        <a:t>Describe the project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Please write me a song" pitchFamily="2" charset="0"/>
                          <a:ea typeface="Please write me a song" pitchFamily="2" charset="0"/>
                        </a:rPr>
                        <a:t>O3 Days</a:t>
                      </a:r>
                      <a:endParaRPr lang="en-US" sz="1600" dirty="0">
                        <a:latin typeface="Please write me a song" pitchFamily="2" charset="0"/>
                        <a:ea typeface="Please write me a song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Please write me a song" pitchFamily="2" charset="0"/>
                          <a:ea typeface="Please write me a song" pitchFamily="2" charset="0"/>
                        </a:rPr>
                        <a:t>20/04/21</a:t>
                      </a:r>
                      <a:endParaRPr lang="en-US" sz="1600" dirty="0">
                        <a:latin typeface="Please write me a song" pitchFamily="2" charset="0"/>
                        <a:ea typeface="Please write me a song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Please write me a song" pitchFamily="2" charset="0"/>
                        <a:ea typeface="Please write me a song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Please write me a song" pitchFamily="2" charset="0"/>
                          <a:ea typeface="Please write me a song" pitchFamily="2" charset="0"/>
                        </a:rPr>
                        <a:t>Literature project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Please write me a song" pitchFamily="2" charset="0"/>
                          <a:ea typeface="Please write me a song" pitchFamily="2" charset="0"/>
                        </a:rPr>
                        <a:t>Describe the project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Please write me a song" pitchFamily="2" charset="0"/>
                          <a:ea typeface="Please write me a song" pitchFamily="2" charset="0"/>
                        </a:rPr>
                        <a:t>04 Days</a:t>
                      </a:r>
                      <a:endParaRPr lang="en-US" sz="1600" dirty="0">
                        <a:latin typeface="Please write me a song" pitchFamily="2" charset="0"/>
                        <a:ea typeface="Please write me a song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Please write me a song" pitchFamily="2" charset="0"/>
                          <a:ea typeface="Please write me a song" pitchFamily="2" charset="0"/>
                        </a:rPr>
                        <a:t>21/04/21</a:t>
                      </a:r>
                      <a:endParaRPr lang="en-US" sz="1600" dirty="0">
                        <a:latin typeface="Please write me a song" pitchFamily="2" charset="0"/>
                        <a:ea typeface="Please write me a song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Please write me a song" pitchFamily="2" charset="0"/>
                        <a:ea typeface="Please write me a song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Please write me a song" pitchFamily="2" charset="0"/>
                          <a:ea typeface="Please write me a song" pitchFamily="2" charset="0"/>
                        </a:rPr>
                        <a:t>Human Body project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Please write me a song" pitchFamily="2" charset="0"/>
                          <a:ea typeface="Please write me a song" pitchFamily="2" charset="0"/>
                        </a:rPr>
                        <a:t>Describe the project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Please write me a song" pitchFamily="2" charset="0"/>
                          <a:ea typeface="Please write me a song" pitchFamily="2" charset="0"/>
                        </a:rPr>
                        <a:t>05 Days</a:t>
                      </a:r>
                      <a:endParaRPr lang="en-US" sz="1600" dirty="0">
                        <a:latin typeface="Please write me a song" pitchFamily="2" charset="0"/>
                        <a:ea typeface="Please write me a song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Please write me a song" pitchFamily="2" charset="0"/>
                          <a:ea typeface="Please write me a song" pitchFamily="2" charset="0"/>
                        </a:rPr>
                        <a:t>22/04/21</a:t>
                      </a:r>
                      <a:endParaRPr lang="en-US" sz="1600" dirty="0">
                        <a:latin typeface="Please write me a song" pitchFamily="2" charset="0"/>
                        <a:ea typeface="Please write me a song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Please write me a song" pitchFamily="2" charset="0"/>
                        <a:ea typeface="Please write me a song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Please write me a song" pitchFamily="2" charset="0"/>
                          <a:ea typeface="Please write me a song" pitchFamily="2" charset="0"/>
                        </a:rPr>
                        <a:t>Dinosaurus</a:t>
                      </a:r>
                      <a:r>
                        <a:rPr lang="en-US" sz="1600" dirty="0" smtClean="0">
                          <a:latin typeface="Please write me a song" pitchFamily="2" charset="0"/>
                          <a:ea typeface="Please write me a song" pitchFamily="2" charset="0"/>
                        </a:rPr>
                        <a:t> project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Please write me a song" pitchFamily="2" charset="0"/>
                          <a:ea typeface="Please write me a song" pitchFamily="2" charset="0"/>
                        </a:rPr>
                        <a:t>Describe the project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Please write me a song" pitchFamily="2" charset="0"/>
                          <a:ea typeface="Please write me a song" pitchFamily="2" charset="0"/>
                        </a:rPr>
                        <a:t>06</a:t>
                      </a:r>
                      <a:r>
                        <a:rPr lang="en-US" sz="1600" baseline="0" dirty="0" smtClean="0">
                          <a:latin typeface="Please write me a song" pitchFamily="2" charset="0"/>
                          <a:ea typeface="Please write me a song" pitchFamily="2" charset="0"/>
                        </a:rPr>
                        <a:t> Days</a:t>
                      </a:r>
                      <a:endParaRPr lang="en-US" sz="1600" dirty="0">
                        <a:latin typeface="Please write me a song" pitchFamily="2" charset="0"/>
                        <a:ea typeface="Please write me a song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414158" y="2067694"/>
            <a:ext cx="720000" cy="180000"/>
            <a:chOff x="2951011" y="2332180"/>
            <a:chExt cx="864072" cy="216000"/>
          </a:xfrm>
        </p:grpSpPr>
        <p:sp>
          <p:nvSpPr>
            <p:cNvPr id="3" name="Rectangle 2"/>
            <p:cNvSpPr/>
            <p:nvPr/>
          </p:nvSpPr>
          <p:spPr>
            <a:xfrm>
              <a:off x="2951011" y="2332180"/>
              <a:ext cx="216000" cy="216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275856" y="2332180"/>
              <a:ext cx="216000" cy="216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599083" y="2332180"/>
              <a:ext cx="216000" cy="216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411760" y="2421117"/>
            <a:ext cx="720000" cy="180000"/>
            <a:chOff x="2951011" y="2332180"/>
            <a:chExt cx="864072" cy="216000"/>
          </a:xfrm>
        </p:grpSpPr>
        <p:sp>
          <p:nvSpPr>
            <p:cNvPr id="100" name="Rectangle 99"/>
            <p:cNvSpPr/>
            <p:nvPr/>
          </p:nvSpPr>
          <p:spPr>
            <a:xfrm>
              <a:off x="2951011" y="2332180"/>
              <a:ext cx="216000" cy="216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275856" y="2332180"/>
              <a:ext cx="216000" cy="216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599083" y="2332180"/>
              <a:ext cx="216000" cy="216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2414967" y="2785609"/>
            <a:ext cx="720000" cy="180000"/>
            <a:chOff x="2951011" y="2332180"/>
            <a:chExt cx="864072" cy="216000"/>
          </a:xfrm>
        </p:grpSpPr>
        <p:sp>
          <p:nvSpPr>
            <p:cNvPr id="104" name="Rectangle 103"/>
            <p:cNvSpPr/>
            <p:nvPr/>
          </p:nvSpPr>
          <p:spPr>
            <a:xfrm>
              <a:off x="2951011" y="2332180"/>
              <a:ext cx="216000" cy="216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275856" y="2332180"/>
              <a:ext cx="216000" cy="216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599083" y="2332180"/>
              <a:ext cx="216000" cy="216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411760" y="3171384"/>
            <a:ext cx="720000" cy="180000"/>
            <a:chOff x="2951011" y="2332180"/>
            <a:chExt cx="864072" cy="216000"/>
          </a:xfrm>
        </p:grpSpPr>
        <p:sp>
          <p:nvSpPr>
            <p:cNvPr id="108" name="Rectangle 107"/>
            <p:cNvSpPr/>
            <p:nvPr/>
          </p:nvSpPr>
          <p:spPr>
            <a:xfrm>
              <a:off x="2951011" y="2332180"/>
              <a:ext cx="216000" cy="216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275856" y="2332180"/>
              <a:ext cx="216000" cy="216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599083" y="2332180"/>
              <a:ext cx="216000" cy="216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411760" y="3526916"/>
            <a:ext cx="720000" cy="180000"/>
            <a:chOff x="2951011" y="2332180"/>
            <a:chExt cx="864072" cy="216000"/>
          </a:xfrm>
        </p:grpSpPr>
        <p:sp>
          <p:nvSpPr>
            <p:cNvPr id="112" name="Rectangle 111"/>
            <p:cNvSpPr/>
            <p:nvPr/>
          </p:nvSpPr>
          <p:spPr>
            <a:xfrm>
              <a:off x="2951011" y="2332180"/>
              <a:ext cx="216000" cy="216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275856" y="2332180"/>
              <a:ext cx="216000" cy="216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599083" y="2332180"/>
              <a:ext cx="216000" cy="216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2411760" y="3896397"/>
            <a:ext cx="720000" cy="180000"/>
            <a:chOff x="2951011" y="2332180"/>
            <a:chExt cx="864072" cy="216000"/>
          </a:xfrm>
        </p:grpSpPr>
        <p:sp>
          <p:nvSpPr>
            <p:cNvPr id="116" name="Rectangle 115"/>
            <p:cNvSpPr/>
            <p:nvPr/>
          </p:nvSpPr>
          <p:spPr>
            <a:xfrm>
              <a:off x="2951011" y="2332180"/>
              <a:ext cx="216000" cy="216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275856" y="2332180"/>
              <a:ext cx="216000" cy="216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599083" y="2332180"/>
              <a:ext cx="216000" cy="216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31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520" y="195486"/>
            <a:ext cx="8640960" cy="4752528"/>
          </a:xfrm>
          <a:prstGeom prst="roundRect">
            <a:avLst>
              <a:gd name="adj" fmla="val 43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-54260" y="-46273"/>
            <a:ext cx="9252520" cy="5236046"/>
            <a:chOff x="-54260" y="-46273"/>
            <a:chExt cx="9252520" cy="5236046"/>
          </a:xfrm>
        </p:grpSpPr>
        <p:grpSp>
          <p:nvGrpSpPr>
            <p:cNvPr id="6" name="Group 5"/>
            <p:cNvGrpSpPr/>
            <p:nvPr/>
          </p:nvGrpSpPr>
          <p:grpSpPr>
            <a:xfrm>
              <a:off x="-54260" y="-46273"/>
              <a:ext cx="9252520" cy="5236046"/>
              <a:chOff x="-36512" y="-92546"/>
              <a:chExt cx="9252520" cy="5236046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68356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40364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12372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84380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56388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28396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0404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72412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44420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7092280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812360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8532440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-36512" y="627534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-36512" y="1275606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-36512" y="1923678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-36512" y="2571750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-36512" y="3219822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-36512" y="3867894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-36512" y="4515966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143500" cy="51435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222"/>
            <a:stretch/>
          </p:blipFill>
          <p:spPr>
            <a:xfrm>
              <a:off x="5143500" y="0"/>
              <a:ext cx="4000500" cy="5143500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 flipH="1" flipV="1">
            <a:off x="-540568" y="-236562"/>
            <a:ext cx="1599199" cy="4724554"/>
            <a:chOff x="8013361" y="655508"/>
            <a:chExt cx="1599199" cy="4724554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32" t="9096" r="-1172" b="63617"/>
            <a:stretch/>
          </p:blipFill>
          <p:spPr>
            <a:xfrm>
              <a:off x="8013361" y="3976564"/>
              <a:ext cx="1440159" cy="1403498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32" t="9096" r="-1172" b="63617"/>
            <a:stretch/>
          </p:blipFill>
          <p:spPr>
            <a:xfrm>
              <a:off x="8301393" y="3204711"/>
              <a:ext cx="1224135" cy="1192973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32" t="9096" r="-1172" b="63617"/>
            <a:stretch/>
          </p:blipFill>
          <p:spPr>
            <a:xfrm>
              <a:off x="8301393" y="2456192"/>
              <a:ext cx="1111183" cy="1082896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32" t="9096" r="-1172" b="63617"/>
            <a:stretch/>
          </p:blipFill>
          <p:spPr>
            <a:xfrm>
              <a:off x="8649155" y="1842059"/>
              <a:ext cx="963405" cy="938880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32" t="9096" r="-1172" b="63617"/>
            <a:stretch/>
          </p:blipFill>
          <p:spPr>
            <a:xfrm>
              <a:off x="8517417" y="1218394"/>
              <a:ext cx="844795" cy="823289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32" t="9096" r="-1172" b="63617"/>
            <a:stretch/>
          </p:blipFill>
          <p:spPr>
            <a:xfrm>
              <a:off x="8805449" y="655508"/>
              <a:ext cx="747805" cy="728768"/>
            </a:xfrm>
            <a:prstGeom prst="rect">
              <a:avLst/>
            </a:prstGeom>
          </p:spPr>
        </p:pic>
      </p:grpSp>
      <p:grpSp>
        <p:nvGrpSpPr>
          <p:cNvPr id="79" name="Google Shape;796;p35"/>
          <p:cNvGrpSpPr/>
          <p:nvPr/>
        </p:nvGrpSpPr>
        <p:grpSpPr>
          <a:xfrm rot="-785732">
            <a:off x="6523652" y="-558533"/>
            <a:ext cx="3081886" cy="1994979"/>
            <a:chOff x="3476322" y="3871854"/>
            <a:chExt cx="3081549" cy="1994761"/>
          </a:xfrm>
          <a:solidFill>
            <a:schemeClr val="bg1"/>
          </a:solidFill>
        </p:grpSpPr>
        <p:sp>
          <p:nvSpPr>
            <p:cNvPr id="80" name="Google Shape;797;p35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798;p35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799;p35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800;p35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01;p35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02;p35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03;p35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04;p35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05;p35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06;p35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807;p35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808;p35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809;p35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810;p35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811;p35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812;p35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813;p35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814;p35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815;p35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8" name="Google Shape;823;p35"/>
          <p:cNvGrpSpPr/>
          <p:nvPr/>
        </p:nvGrpSpPr>
        <p:grpSpPr>
          <a:xfrm rot="2120130">
            <a:off x="7730162" y="3756743"/>
            <a:ext cx="1748593" cy="1517747"/>
            <a:chOff x="972034" y="4038077"/>
            <a:chExt cx="1579697" cy="1371393"/>
          </a:xfrm>
        </p:grpSpPr>
        <p:sp>
          <p:nvSpPr>
            <p:cNvPr id="139" name="Google Shape;824;p35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825;p35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1" name="Google Shape;826;p35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142" name="Google Shape;827;p35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" name="Google Shape;828;p35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4" name="Google Shape;829;p35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" name="Google Shape;830;p35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2922350" y="483518"/>
            <a:ext cx="3299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8064A2">
                    <a:lumMod val="50000"/>
                  </a:srgbClr>
                </a:solidFill>
                <a:latin typeface="Milcandy" pitchFamily="2" charset="0"/>
              </a:rPr>
              <a:t>Infographic</a:t>
            </a:r>
            <a:r>
              <a:rPr lang="en-US" sz="4800" dirty="0">
                <a:solidFill>
                  <a:srgbClr val="8064A2">
                    <a:lumMod val="50000"/>
                  </a:srgbClr>
                </a:solidFill>
                <a:latin typeface="Milcandy" pitchFamily="2" charset="0"/>
              </a:rPr>
              <a:t> Style</a:t>
            </a:r>
          </a:p>
        </p:txBody>
      </p:sp>
      <p:graphicFrame>
        <p:nvGraphicFramePr>
          <p:cNvPr id="65" name="Chart 64"/>
          <p:cNvGraphicFramePr/>
          <p:nvPr>
            <p:extLst>
              <p:ext uri="{D42A27DB-BD31-4B8C-83A1-F6EECF244321}">
                <p14:modId xmlns:p14="http://schemas.microsoft.com/office/powerpoint/2010/main" val="1438450734"/>
              </p:ext>
            </p:extLst>
          </p:nvPr>
        </p:nvGraphicFramePr>
        <p:xfrm>
          <a:off x="1475656" y="1342302"/>
          <a:ext cx="6144344" cy="3261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1323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Graphic spid="6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520" y="195486"/>
            <a:ext cx="8640960" cy="4752528"/>
          </a:xfrm>
          <a:prstGeom prst="roundRect">
            <a:avLst>
              <a:gd name="adj" fmla="val 43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-54260" y="-46273"/>
            <a:ext cx="9252520" cy="5236046"/>
            <a:chOff x="-54260" y="-46273"/>
            <a:chExt cx="9252520" cy="5236046"/>
          </a:xfrm>
        </p:grpSpPr>
        <p:grpSp>
          <p:nvGrpSpPr>
            <p:cNvPr id="6" name="Group 5"/>
            <p:cNvGrpSpPr/>
            <p:nvPr/>
          </p:nvGrpSpPr>
          <p:grpSpPr>
            <a:xfrm>
              <a:off x="-54260" y="-46273"/>
              <a:ext cx="9252520" cy="5236046"/>
              <a:chOff x="-36512" y="-92546"/>
              <a:chExt cx="9252520" cy="5236046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68356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40364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12372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84380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56388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28396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0404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72412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444208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7092280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812360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8532440" y="-92546"/>
                <a:ext cx="0" cy="523604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-36512" y="627534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-36512" y="1275606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-36512" y="1923678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-36512" y="2571750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-36512" y="3219822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-36512" y="3867894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-36512" y="4515966"/>
                <a:ext cx="92525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143500" cy="51435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222"/>
            <a:stretch/>
          </p:blipFill>
          <p:spPr>
            <a:xfrm>
              <a:off x="5143500" y="0"/>
              <a:ext cx="4000500" cy="514350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 flipH="1">
            <a:off x="5708154" y="0"/>
            <a:ext cx="3435846" cy="5143500"/>
            <a:chOff x="-180528" y="0"/>
            <a:chExt cx="3435846" cy="5143500"/>
          </a:xfrm>
        </p:grpSpPr>
        <p:sp>
          <p:nvSpPr>
            <p:cNvPr id="29" name="Rectangle 28"/>
            <p:cNvSpPr/>
            <p:nvPr/>
          </p:nvSpPr>
          <p:spPr>
            <a:xfrm>
              <a:off x="0" y="0"/>
              <a:ext cx="1385900" cy="51435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75"/>
            <a:stretch/>
          </p:blipFill>
          <p:spPr>
            <a:xfrm>
              <a:off x="-180528" y="2139702"/>
              <a:ext cx="3435846" cy="3003798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 flipH="1">
            <a:off x="-612576" y="2582177"/>
            <a:ext cx="2983811" cy="2941901"/>
            <a:chOff x="6683008" y="2480839"/>
            <a:chExt cx="2983811" cy="2941901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32" t="9096" r="-1172" b="63617"/>
            <a:stretch/>
          </p:blipFill>
          <p:spPr>
            <a:xfrm>
              <a:off x="6683008" y="4562239"/>
              <a:ext cx="705309" cy="68735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32" t="9096" r="-1172" b="63617"/>
            <a:stretch/>
          </p:blipFill>
          <p:spPr>
            <a:xfrm>
              <a:off x="7035663" y="4505776"/>
              <a:ext cx="907579" cy="884475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32" t="9096" r="-1172" b="63617"/>
            <a:stretch/>
          </p:blipFill>
          <p:spPr>
            <a:xfrm>
              <a:off x="7524328" y="4299942"/>
              <a:ext cx="1152127" cy="112279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32" t="9096" r="-1172" b="63617"/>
            <a:stretch/>
          </p:blipFill>
          <p:spPr>
            <a:xfrm>
              <a:off x="8100392" y="3914167"/>
              <a:ext cx="1440159" cy="140349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32" t="9096" r="-1172" b="63617"/>
            <a:stretch/>
          </p:blipFill>
          <p:spPr>
            <a:xfrm>
              <a:off x="8514692" y="3352768"/>
              <a:ext cx="1152127" cy="112279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32" t="9096" r="-1172" b="63617"/>
            <a:stretch/>
          </p:blipFill>
          <p:spPr>
            <a:xfrm>
              <a:off x="8560964" y="2859781"/>
              <a:ext cx="907579" cy="884475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32" t="9096" r="-1172" b="63617"/>
            <a:stretch/>
          </p:blipFill>
          <p:spPr>
            <a:xfrm>
              <a:off x="8892480" y="2480839"/>
              <a:ext cx="705309" cy="687354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496194" y="791433"/>
            <a:ext cx="4371950" cy="2146747"/>
            <a:chOff x="1496194" y="791433"/>
            <a:chExt cx="4371950" cy="214674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96194" y="791433"/>
              <a:ext cx="1779662" cy="1779662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2145650" y="1491630"/>
              <a:ext cx="372249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800" dirty="0">
                  <a:solidFill>
                    <a:srgbClr val="8064A2">
                      <a:lumMod val="50000"/>
                    </a:srgbClr>
                  </a:solidFill>
                  <a:effectLst>
                    <a:glow rad="127000">
                      <a:prstClr val="white"/>
                    </a:glow>
                  </a:effectLst>
                  <a:latin typeface="Milcandy" pitchFamily="2" charset="0"/>
                </a:rPr>
                <a:t>Thank You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823720" y="2683247"/>
            <a:ext cx="2366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Please write me a song" pitchFamily="2" charset="0"/>
                <a:ea typeface="Please write me a song" pitchFamily="2" charset="0"/>
              </a:rPr>
              <a:t>Do you have any questions?</a:t>
            </a:r>
          </a:p>
        </p:txBody>
      </p:sp>
      <p:grpSp>
        <p:nvGrpSpPr>
          <p:cNvPr id="54" name="Group 53"/>
          <p:cNvGrpSpPr/>
          <p:nvPr/>
        </p:nvGrpSpPr>
        <p:grpSpPr>
          <a:xfrm flipH="1">
            <a:off x="7466150" y="0"/>
            <a:ext cx="1677850" cy="5143500"/>
            <a:chOff x="-1756" y="0"/>
            <a:chExt cx="1677850" cy="5143500"/>
          </a:xfrm>
        </p:grpSpPr>
        <p:sp>
          <p:nvSpPr>
            <p:cNvPr id="30" name="Rectangle 29"/>
            <p:cNvSpPr/>
            <p:nvPr/>
          </p:nvSpPr>
          <p:spPr>
            <a:xfrm>
              <a:off x="0" y="0"/>
              <a:ext cx="971600" cy="51435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01" t="29561" r="22093"/>
            <a:stretch/>
          </p:blipFill>
          <p:spPr>
            <a:xfrm>
              <a:off x="-1756" y="1143919"/>
              <a:ext cx="1677850" cy="2208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902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192</Words>
  <Application>Microsoft Office PowerPoint</Application>
  <PresentationFormat>On-screen Show (16:9)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Please write me a song</vt:lpstr>
      <vt:lpstr>Strawberry</vt:lpstr>
      <vt:lpstr>Milcandy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Oprekin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ok</dc:creator>
  <cp:lastModifiedBy>ok</cp:lastModifiedBy>
  <cp:revision>2</cp:revision>
  <dcterms:created xsi:type="dcterms:W3CDTF">2019-03-19T08:10:26Z</dcterms:created>
  <dcterms:modified xsi:type="dcterms:W3CDTF">2021-07-18T03:24:52Z</dcterms:modified>
</cp:coreProperties>
</file>