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0" r:id="rId5"/>
    <p:sldId id="261"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ME" id="{672E2BD5-C46D-47D3-AF89-AC04774841B3}">
          <p14:sldIdLst>
            <p14:sldId id="257"/>
            <p14:sldId id="258"/>
            <p14:sldId id="259"/>
            <p14:sldId id="260"/>
            <p14:sldId id="261"/>
          </p14:sldIdLst>
        </p14:section>
        <p14:section name="1" id="{254BAC58-ED0B-4824-85B9-FFC2DD7104BC}">
          <p14:sldIdLst>
            <p14:sldId id="269"/>
            <p14:sldId id="270"/>
            <p14:sldId id="271"/>
            <p14:sldId id="272"/>
            <p14:sldId id="273"/>
          </p14:sldIdLst>
        </p14:section>
        <p14:section name="2" id="{AC09D217-020A-47E6-B093-5FE72E332917}">
          <p14:sldIdLst>
            <p14:sldId id="274"/>
            <p14:sldId id="275"/>
            <p14:sldId id="276"/>
            <p14:sldId id="277"/>
            <p14:sldId id="278"/>
          </p14:sldIdLst>
        </p14:section>
        <p14:section name="3" id="{A9ED629D-F35E-41A5-9D94-D4800EC5A09A}">
          <p14:sldIdLst>
            <p14:sldId id="279"/>
            <p14:sldId id="280"/>
            <p14:sldId id="281"/>
            <p14:sldId id="282"/>
            <p14:sldId id="283"/>
          </p14:sldIdLst>
        </p14:section>
        <p14:section name="4" id="{1C8A2EF7-AAA1-4D77-BAD3-9C349546E572}">
          <p14:sldIdLst>
            <p14:sldId id="284"/>
            <p14:sldId id="285"/>
            <p14:sldId id="286"/>
            <p14:sldId id="287"/>
            <p14:sldId id="288"/>
          </p14:sldIdLst>
        </p14:section>
        <p14:section name="5" id="{068E8FE6-2E67-4229-AAA5-9B380A945B4F}">
          <p14:sldIdLst>
            <p14:sldId id="289"/>
            <p14:sldId id="290"/>
            <p14:sldId id="291"/>
            <p14:sldId id="292"/>
            <p14:sldId id="293"/>
          </p14:sldIdLst>
        </p14:section>
        <p14:section name="END" id="{FB9C6C58-BFD5-4CEE-9977-C63D3474CBED}">
          <p14:sldIdLst>
            <p14:sldId id="294"/>
            <p14:sldId id="2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E3D8"/>
    <a:srgbClr val="008487"/>
    <a:srgbClr val="29C1BD"/>
    <a:srgbClr val="F4A381"/>
    <a:srgbClr val="008083"/>
    <a:srgbClr val="F7A17E"/>
    <a:srgbClr val="1B0E0B"/>
    <a:srgbClr val="B1D7B9"/>
    <a:srgbClr val="01BABD"/>
    <a:srgbClr val="AED9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09" autoAdjust="0"/>
    <p:restoredTop sz="93186" autoAdjust="0"/>
  </p:normalViewPr>
  <p:slideViewPr>
    <p:cSldViewPr snapToGrid="0">
      <p:cViewPr>
        <p:scale>
          <a:sx n="41" d="100"/>
          <a:sy n="41" d="100"/>
        </p:scale>
        <p:origin x="912" y="6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A09FB-75BC-4EFA-8129-27BD0B36A886}" type="datetimeFigureOut">
              <a:rPr lang="en-US" smtClean="0"/>
              <a:t>4/3/2021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D2408-DA24-45F6-A47A-E5877DE192A8}" type="slidenum">
              <a:rPr lang="en-US" smtClean="0"/>
              <a:t>‹#›</a:t>
            </a:fld>
            <a:endParaRPr lang="en-US" dirty="0"/>
          </a:p>
        </p:txBody>
      </p:sp>
    </p:spTree>
    <p:extLst>
      <p:ext uri="{BB962C8B-B14F-4D97-AF65-F5344CB8AC3E}">
        <p14:creationId xmlns:p14="http://schemas.microsoft.com/office/powerpoint/2010/main" val="4154556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9D2408-DA24-45F6-A47A-E5877DE192A8}" type="slidenum">
              <a:rPr lang="en-US" smtClean="0"/>
              <a:t>31</a:t>
            </a:fld>
            <a:endParaRPr lang="en-US" dirty="0"/>
          </a:p>
        </p:txBody>
      </p:sp>
    </p:spTree>
    <p:extLst>
      <p:ext uri="{BB962C8B-B14F-4D97-AF65-F5344CB8AC3E}">
        <p14:creationId xmlns:p14="http://schemas.microsoft.com/office/powerpoint/2010/main" val="391004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5ADB7-7A68-420F-98B5-254F1E3F4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910A43-02C0-4771-8CE6-9D32A716B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B3B12A-5A0C-4822-B1BD-338B922D33A2}"/>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5" name="Footer Placeholder 4">
            <a:extLst>
              <a:ext uri="{FF2B5EF4-FFF2-40B4-BE49-F238E27FC236}">
                <a16:creationId xmlns:a16="http://schemas.microsoft.com/office/drawing/2014/main" id="{A39EED81-F954-4FBC-8AD6-9C9B1D38CB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6B862F-ED10-4E42-803C-3AC942205C3A}"/>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335797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9F8AC-C10D-4076-A3C6-A3F390B6AC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5FD3AC-C405-49CB-A1F0-DB91C73846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4B7D2-95E3-49FB-8EDE-0F4D49BD6031}"/>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5" name="Footer Placeholder 4">
            <a:extLst>
              <a:ext uri="{FF2B5EF4-FFF2-40B4-BE49-F238E27FC236}">
                <a16:creationId xmlns:a16="http://schemas.microsoft.com/office/drawing/2014/main" id="{949B9EDF-5DBA-4215-9FAE-6C8CBF3FFA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1C690D-D0A8-4A9D-AF8D-F746CC721BEE}"/>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185099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ADC0AE-7698-4AA3-828F-562B9E898E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E4B972-90B7-435A-9228-79F65DFFAD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8880C-C7E0-4D29-9C1A-DE62B29D68D7}"/>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5" name="Footer Placeholder 4">
            <a:extLst>
              <a:ext uri="{FF2B5EF4-FFF2-40B4-BE49-F238E27FC236}">
                <a16:creationId xmlns:a16="http://schemas.microsoft.com/office/drawing/2014/main" id="{78273B5D-DECA-4D59-B066-2E0D876620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56D575-EE3D-400D-A411-630AFDB16BA3}"/>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314989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B9B6-BB8B-4B96-8BB5-9C03DB3DD9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B7D8F-D399-4D34-91D7-E631C21315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DC485-B681-4629-AB71-A544C9FEDA3A}"/>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5" name="Footer Placeholder 4">
            <a:extLst>
              <a:ext uri="{FF2B5EF4-FFF2-40B4-BE49-F238E27FC236}">
                <a16:creationId xmlns:a16="http://schemas.microsoft.com/office/drawing/2014/main" id="{BE766313-9D7F-4CCB-8C86-DC93CD0821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7272E8-CF2B-4BD0-AD4F-81D051914082}"/>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283078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3D9D-03E2-45F2-BA05-E86B5FCA0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22FBC8-E3D9-4141-B152-3CCA23CDC3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76F680-BBF1-4033-AA09-097940DACA4B}"/>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5" name="Footer Placeholder 4">
            <a:extLst>
              <a:ext uri="{FF2B5EF4-FFF2-40B4-BE49-F238E27FC236}">
                <a16:creationId xmlns:a16="http://schemas.microsoft.com/office/drawing/2014/main" id="{4E5CFFDA-7B95-429F-9492-6D3DC14999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6F7D70-1D40-4CD8-A8BE-B08C9A4B87B1}"/>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250841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FC74B-D258-43F0-817D-E02444989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E0552A-8909-415B-84A2-DC95BF61E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F7DD92-5EFF-4646-9FF7-A6B6C0F029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C65751-DA22-437A-9018-9A58171AE12D}"/>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6" name="Footer Placeholder 5">
            <a:extLst>
              <a:ext uri="{FF2B5EF4-FFF2-40B4-BE49-F238E27FC236}">
                <a16:creationId xmlns:a16="http://schemas.microsoft.com/office/drawing/2014/main" id="{0905EE8E-5BEE-427C-85CC-22B1F8F1E6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BA1319-C81F-4E0A-A963-7D4DFF118AF1}"/>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35850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C695B-4E02-43CB-B6C6-7096F96AC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C655D7-4A5D-4E6A-A39F-B63520644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A7D92D-956E-4187-AABF-BA7FD7ADF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815C5E-38A5-4AD7-B0DA-95D859D1F8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13AC0-2F36-42E9-BD22-D4328CFFD8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09070C-E1C9-4A75-A222-70E472A02D6F}"/>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8" name="Footer Placeholder 7">
            <a:extLst>
              <a:ext uri="{FF2B5EF4-FFF2-40B4-BE49-F238E27FC236}">
                <a16:creationId xmlns:a16="http://schemas.microsoft.com/office/drawing/2014/main" id="{25F9F473-03A9-479B-BA19-B108CB030F1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2671664-1CD2-46C2-8D23-6557BE25E8FB}"/>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70769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5B91-3DC5-44FB-9605-7590D5405A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B36CCC-B30F-42A2-B580-C5A6B01030C1}"/>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4" name="Footer Placeholder 3">
            <a:extLst>
              <a:ext uri="{FF2B5EF4-FFF2-40B4-BE49-F238E27FC236}">
                <a16:creationId xmlns:a16="http://schemas.microsoft.com/office/drawing/2014/main" id="{A89F0E7B-8745-4C22-8B4B-79990CC6AE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0D50BEA-E58A-4B6A-B557-FD61B487B756}"/>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54098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E89C7E-735B-4123-B566-2AB7121AB5D9}"/>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3" name="Footer Placeholder 2">
            <a:extLst>
              <a:ext uri="{FF2B5EF4-FFF2-40B4-BE49-F238E27FC236}">
                <a16:creationId xmlns:a16="http://schemas.microsoft.com/office/drawing/2014/main" id="{B1E3B15E-5776-4B64-9C5E-01CCAF3E4C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6FD7B7C-DD7D-4D10-AD07-DA1C250C3F6A}"/>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41194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8481-96BE-4FB6-8A74-F7F260E774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0D41EE-3F99-422B-B25E-D4A6BB7187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D65A64-DDC2-4C9C-A2B2-B5049DF0C6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DE7008-F234-4C7E-B407-726226C2A4C4}"/>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6" name="Footer Placeholder 5">
            <a:extLst>
              <a:ext uri="{FF2B5EF4-FFF2-40B4-BE49-F238E27FC236}">
                <a16:creationId xmlns:a16="http://schemas.microsoft.com/office/drawing/2014/main" id="{C0AF47A3-0059-40DC-ADA6-7B4B659640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6B3FC79-7015-4565-B5DF-F00B82ACDAA4}"/>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348271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87504-EDF6-43CB-85E3-F3DD10636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87AEF4-5352-46C9-BB92-08DEDA82C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F2760A9-A8DA-4805-8BE3-3FB87F759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C2F03-EA73-4C05-8254-5C93C5F5138C}"/>
              </a:ext>
            </a:extLst>
          </p:cNvPr>
          <p:cNvSpPr>
            <a:spLocks noGrp="1"/>
          </p:cNvSpPr>
          <p:nvPr>
            <p:ph type="dt" sz="half" idx="10"/>
          </p:nvPr>
        </p:nvSpPr>
        <p:spPr/>
        <p:txBody>
          <a:bodyPr/>
          <a:lstStyle/>
          <a:p>
            <a:fld id="{195FB326-43ED-4954-A483-73D00DD09667}" type="datetimeFigureOut">
              <a:rPr lang="en-US" smtClean="0"/>
              <a:t>4/3/2021</a:t>
            </a:fld>
            <a:endParaRPr lang="en-US" dirty="0"/>
          </a:p>
        </p:txBody>
      </p:sp>
      <p:sp>
        <p:nvSpPr>
          <p:cNvPr id="6" name="Footer Placeholder 5">
            <a:extLst>
              <a:ext uri="{FF2B5EF4-FFF2-40B4-BE49-F238E27FC236}">
                <a16:creationId xmlns:a16="http://schemas.microsoft.com/office/drawing/2014/main" id="{1E3D2C36-2E7D-46A6-8933-A3A2BE9D73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F17C17-BDA5-486D-95CE-B2E4256E39DF}"/>
              </a:ext>
            </a:extLst>
          </p:cNvPr>
          <p:cNvSpPr>
            <a:spLocks noGrp="1"/>
          </p:cNvSpPr>
          <p:nvPr>
            <p:ph type="sldNum" sz="quarter" idx="12"/>
          </p:nvPr>
        </p:nvSpPr>
        <p:spPr/>
        <p:txBody>
          <a:bodyPr/>
          <a:lstStyle/>
          <a:p>
            <a:fld id="{CE6A3E65-DBB2-478D-9560-5DE9CCD35FE3}" type="slidenum">
              <a:rPr lang="en-US" smtClean="0"/>
              <a:t>‹#›</a:t>
            </a:fld>
            <a:endParaRPr lang="en-US" dirty="0"/>
          </a:p>
        </p:txBody>
      </p:sp>
    </p:spTree>
    <p:extLst>
      <p:ext uri="{BB962C8B-B14F-4D97-AF65-F5344CB8AC3E}">
        <p14:creationId xmlns:p14="http://schemas.microsoft.com/office/powerpoint/2010/main" val="292459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6B92AC-0B4D-475A-B129-2F1B57333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358418-923A-4A7E-BC8C-485E844D59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16C648-074A-48BF-8B6E-F48A3AEF4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FB326-43ED-4954-A483-73D00DD09667}" type="datetimeFigureOut">
              <a:rPr lang="en-US" smtClean="0"/>
              <a:t>4/3/2021</a:t>
            </a:fld>
            <a:endParaRPr lang="en-US" dirty="0"/>
          </a:p>
        </p:txBody>
      </p:sp>
      <p:sp>
        <p:nvSpPr>
          <p:cNvPr id="5" name="Footer Placeholder 4">
            <a:extLst>
              <a:ext uri="{FF2B5EF4-FFF2-40B4-BE49-F238E27FC236}">
                <a16:creationId xmlns:a16="http://schemas.microsoft.com/office/drawing/2014/main" id="{6AFAA84B-97FC-44AC-9053-9B8F300AA5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8823C6A-E06E-48DA-85A1-3289912D77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A3E65-DBB2-478D-9560-5DE9CCD35FE3}" type="slidenum">
              <a:rPr lang="en-US" smtClean="0"/>
              <a:t>‹#›</a:t>
            </a:fld>
            <a:endParaRPr lang="en-US" dirty="0"/>
          </a:p>
        </p:txBody>
      </p:sp>
    </p:spTree>
    <p:extLst>
      <p:ext uri="{BB962C8B-B14F-4D97-AF65-F5344CB8AC3E}">
        <p14:creationId xmlns:p14="http://schemas.microsoft.com/office/powerpoint/2010/main" val="614399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png"/><Relationship Id="rId3" Type="http://schemas.openxmlformats.org/officeDocument/2006/relationships/slide" Target="slide6.xml"/><Relationship Id="rId7" Type="http://schemas.openxmlformats.org/officeDocument/2006/relationships/image" Target="../media/image3.png"/><Relationship Id="rId12" Type="http://schemas.openxmlformats.org/officeDocument/2006/relationships/slide" Target="slide3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2.xml"/><Relationship Id="rId11" Type="http://schemas.openxmlformats.org/officeDocument/2006/relationships/image" Target="../media/image7.jpeg"/><Relationship Id="rId5" Type="http://schemas.openxmlformats.org/officeDocument/2006/relationships/image" Target="../media/image2.png"/><Relationship Id="rId10" Type="http://schemas.openxmlformats.org/officeDocument/2006/relationships/image" Target="../media/image6.jpeg"/><Relationship Id="rId4" Type="http://schemas.openxmlformats.org/officeDocument/2006/relationships/slide" Target="slide5.xml"/><Relationship Id="rId9" Type="http://schemas.openxmlformats.org/officeDocument/2006/relationships/image" Target="../media/image5.jpe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7.xml"/><Relationship Id="rId7"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12.xml"/><Relationship Id="rId7" Type="http://schemas.openxmlformats.org/officeDocument/2006/relationships/slide" Target="slide1.xml"/><Relationship Id="rId2" Type="http://schemas.openxmlformats.org/officeDocument/2006/relationships/slide" Target="slide11.xml"/><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 Id="rId9" Type="http://schemas.openxmlformats.org/officeDocument/2006/relationships/image" Target="../media/image5.jpeg"/></Relationships>
</file>

<file path=ppt/slides/_rels/slide12.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8.png"/><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8.png"/><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14.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8.png"/><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15.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8.png"/><Relationship Id="rId7"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17.xml"/><Relationship Id="rId7" Type="http://schemas.openxmlformats.org/officeDocument/2006/relationships/slide" Target="slide1.xml"/><Relationship Id="rId2" Type="http://schemas.openxmlformats.org/officeDocument/2006/relationships/slide" Target="slide16.xml"/><Relationship Id="rId1" Type="http://schemas.openxmlformats.org/officeDocument/2006/relationships/slideLayout" Target="../slideLayouts/slideLayout1.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8.xml"/><Relationship Id="rId9" Type="http://schemas.openxmlformats.org/officeDocument/2006/relationships/image" Target="../media/image4.png"/></Relationships>
</file>

<file path=ppt/slides/_rels/slide17.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8.png"/><Relationship Id="rId7" Type="http://schemas.openxmlformats.org/officeDocument/2006/relationships/slide" Target="slide1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8.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8.png"/><Relationship Id="rId7" Type="http://schemas.openxmlformats.org/officeDocument/2006/relationships/slide" Target="slide1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9.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8.png"/><Relationship Id="rId7" Type="http://schemas.openxmlformats.org/officeDocument/2006/relationships/slide" Target="slide1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image" Target="../media/image3.png"/><Relationship Id="rId3" Type="http://schemas.openxmlformats.org/officeDocument/2006/relationships/slide" Target="slide31.xml"/><Relationship Id="rId7" Type="http://schemas.openxmlformats.org/officeDocument/2006/relationships/image" Target="../media/image7.jpeg"/><Relationship Id="rId12" Type="http://schemas.openxmlformats.org/officeDocument/2006/relationships/slide" Target="slide3.xml"/><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slide" Target="slide1.xml"/><Relationship Id="rId4" Type="http://schemas.openxmlformats.org/officeDocument/2006/relationships/image" Target="../media/image8.png"/><Relationship Id="rId9" Type="http://schemas.openxmlformats.org/officeDocument/2006/relationships/image" Target="../media/image5.jpeg"/></Relationships>
</file>

<file path=ppt/slides/_rels/slide20.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8.png"/><Relationship Id="rId7" Type="http://schemas.openxmlformats.org/officeDocument/2006/relationships/slide" Target="slide1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22.xml"/><Relationship Id="rId7" Type="http://schemas.openxmlformats.org/officeDocument/2006/relationships/slide" Target="slide1.xml"/><Relationship Id="rId2" Type="http://schemas.openxmlformats.org/officeDocument/2006/relationships/slide" Target="slide21.xml"/><Relationship Id="rId1" Type="http://schemas.openxmlformats.org/officeDocument/2006/relationships/slideLayout" Target="../slideLayouts/slideLayout1.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 Id="rId9"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8.png"/><Relationship Id="rId7" Type="http://schemas.openxmlformats.org/officeDocument/2006/relationships/slide" Target="slide2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8.png"/><Relationship Id="rId7" Type="http://schemas.openxmlformats.org/officeDocument/2006/relationships/slide" Target="slide2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8.png"/><Relationship Id="rId7" Type="http://schemas.openxmlformats.org/officeDocument/2006/relationships/slide" Target="slide2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25.xml.rels><?xml version="1.0" encoding="UTF-8" standalone="yes"?>
<Relationships xmlns="http://schemas.openxmlformats.org/package/2006/relationships"><Relationship Id="rId8" Type="http://schemas.openxmlformats.org/officeDocument/2006/relationships/slide" Target="slide25.xml"/><Relationship Id="rId3" Type="http://schemas.openxmlformats.org/officeDocument/2006/relationships/image" Target="../media/image8.png"/><Relationship Id="rId7" Type="http://schemas.openxmlformats.org/officeDocument/2006/relationships/slide" Target="slide24.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2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27.xml"/><Relationship Id="rId7" Type="http://schemas.openxmlformats.org/officeDocument/2006/relationships/slide" Target="slide1.xml"/><Relationship Id="rId2" Type="http://schemas.openxmlformats.org/officeDocument/2006/relationships/slide" Target="slide26.xml"/><Relationship Id="rId1" Type="http://schemas.openxmlformats.org/officeDocument/2006/relationships/slideLayout" Target="../slideLayouts/slideLayout1.xml"/><Relationship Id="rId6" Type="http://schemas.openxmlformats.org/officeDocument/2006/relationships/slide" Target="slide30.xml"/><Relationship Id="rId5" Type="http://schemas.openxmlformats.org/officeDocument/2006/relationships/slide" Target="slide29.xml"/><Relationship Id="rId4" Type="http://schemas.openxmlformats.org/officeDocument/2006/relationships/slide" Target="slide28.xml"/><Relationship Id="rId9" Type="http://schemas.openxmlformats.org/officeDocument/2006/relationships/image" Target="../media/image6.jpeg"/></Relationships>
</file>

<file path=ppt/slides/_rels/slide27.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image" Target="../media/image8.png"/><Relationship Id="rId7" Type="http://schemas.openxmlformats.org/officeDocument/2006/relationships/slide" Target="slide2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image" Target="../media/image8.png"/><Relationship Id="rId7" Type="http://schemas.openxmlformats.org/officeDocument/2006/relationships/slide" Target="slide2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image" Target="../media/image8.png"/><Relationship Id="rId7" Type="http://schemas.openxmlformats.org/officeDocument/2006/relationships/slide" Target="slide2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8.png"/><Relationship Id="rId3" Type="http://schemas.openxmlformats.org/officeDocument/2006/relationships/image" Target="../media/image6.jpeg"/><Relationship Id="rId7" Type="http://schemas.openxmlformats.org/officeDocument/2006/relationships/slide" Target="slide2.xml"/><Relationship Id="rId12" Type="http://schemas.openxmlformats.org/officeDocument/2006/relationships/slide" Target="slide31.xml"/><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slide" Target="slide16.xml"/><Relationship Id="rId11" Type="http://schemas.openxmlformats.org/officeDocument/2006/relationships/image" Target="../media/image4.png"/><Relationship Id="rId5" Type="http://schemas.openxmlformats.org/officeDocument/2006/relationships/image" Target="../media/image5.jpeg"/><Relationship Id="rId10"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slide" Target="slide4.xml"/></Relationships>
</file>

<file path=ppt/slides/_rels/slide30.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image" Target="../media/image8.png"/><Relationship Id="rId7" Type="http://schemas.openxmlformats.org/officeDocument/2006/relationships/slide" Target="slide29.xm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32.xml"/></Relationships>
</file>

<file path=ppt/slides/_rels/slide32.xml.rels><?xml version="1.0" encoding="UTF-8" standalone="yes"?>
<Relationships xmlns="http://schemas.openxmlformats.org/package/2006/relationships"><Relationship Id="rId3" Type="http://schemas.openxmlformats.org/officeDocument/2006/relationships/hyperlink" Target="https://m.facebook.com/StudFir"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hyperlink" Target="https://m.facebook.com/groups/279026600245841/?ref=group_browse" TargetMode="Externa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image" Target="../media/image7.jpeg"/><Relationship Id="rId7" Type="http://schemas.openxmlformats.org/officeDocument/2006/relationships/slide" Target="slide5.xml"/><Relationship Id="rId12" Type="http://schemas.openxmlformats.org/officeDocument/2006/relationships/slide" Target="slide31.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1.png"/><Relationship Id="rId5" Type="http://schemas.openxmlformats.org/officeDocument/2006/relationships/slide" Target="slide3.xml"/><Relationship Id="rId10" Type="http://schemas.openxmlformats.org/officeDocument/2006/relationships/image" Target="../media/image6.jpeg"/><Relationship Id="rId4" Type="http://schemas.openxmlformats.org/officeDocument/2006/relationships/slide" Target="slide2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image" Target="../media/image5.jpeg"/><Relationship Id="rId7" Type="http://schemas.openxmlformats.org/officeDocument/2006/relationships/slide" Target="slide1.xml"/><Relationship Id="rId12" Type="http://schemas.openxmlformats.org/officeDocument/2006/relationships/slide" Target="slide31.xm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6.jpeg"/><Relationship Id="rId5" Type="http://schemas.openxmlformats.org/officeDocument/2006/relationships/slide" Target="slide4.xml"/><Relationship Id="rId10" Type="http://schemas.openxmlformats.org/officeDocument/2006/relationships/image" Target="../media/image7.jpeg"/><Relationship Id="rId4" Type="http://schemas.openxmlformats.org/officeDocument/2006/relationships/slide" Target="slide26.xml"/><Relationship Id="rId9"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7.xml"/><Relationship Id="rId7"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7.xml"/><Relationship Id="rId7"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7.xml"/><Relationship Id="rId7"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 Target="slide7.xml"/><Relationship Id="rId7"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FC04566A-BB43-4992-8E11-98425B489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3074" y="2482037"/>
            <a:ext cx="2693455" cy="3117178"/>
          </a:xfrm>
          <a:prstGeom prst="rect">
            <a:avLst/>
          </a:prstGeom>
          <a:effectLst>
            <a:outerShdw blurRad="50800" dist="38100" dir="5400000" algn="t" rotWithShape="0">
              <a:prstClr val="black">
                <a:alpha val="40000"/>
              </a:prstClr>
            </a:outerShdw>
          </a:effectLst>
        </p:spPr>
      </p:pic>
      <p:sp>
        <p:nvSpPr>
          <p:cNvPr id="8" name="TextBox 7">
            <a:extLst>
              <a:ext uri="{FF2B5EF4-FFF2-40B4-BE49-F238E27FC236}">
                <a16:creationId xmlns:a16="http://schemas.microsoft.com/office/drawing/2014/main" id="{0D707F8F-78D1-4284-8D15-6B7D335A212E}"/>
              </a:ext>
            </a:extLst>
          </p:cNvPr>
          <p:cNvSpPr txBox="1"/>
          <p:nvPr/>
        </p:nvSpPr>
        <p:spPr>
          <a:xfrm>
            <a:off x="4735551" y="573823"/>
            <a:ext cx="2720897" cy="769441"/>
          </a:xfrm>
          <a:prstGeom prst="rect">
            <a:avLst/>
          </a:prstGeom>
          <a:noFill/>
        </p:spPr>
        <p:txBody>
          <a:bodyPr wrap="square" rtlCol="0">
            <a:spAutoFit/>
          </a:bodyPr>
          <a:lstStyle/>
          <a:p>
            <a:r>
              <a:rPr lang="en-US" sz="4400" spc="600" dirty="0">
                <a:solidFill>
                  <a:srgbClr val="1B0E0B"/>
                </a:solidFill>
                <a:latin typeface="Lucida Sans Typewriter" panose="020B0509030504030204" pitchFamily="49" charset="0"/>
              </a:rPr>
              <a:t>A</a:t>
            </a:r>
            <a:r>
              <a:rPr lang="en-US" sz="4400" spc="600" dirty="0">
                <a:solidFill>
                  <a:srgbClr val="F4A381"/>
                </a:solidFill>
                <a:latin typeface="Lucida Sans Typewriter" panose="020B0509030504030204" pitchFamily="49" charset="0"/>
              </a:rPr>
              <a:t>L</a:t>
            </a:r>
            <a:r>
              <a:rPr lang="en-US" sz="4400" spc="600" dirty="0">
                <a:solidFill>
                  <a:srgbClr val="B1D7B9"/>
                </a:solidFill>
                <a:latin typeface="Lucida Sans Typewriter" panose="020B0509030504030204" pitchFamily="49" charset="0"/>
              </a:rPr>
              <a:t>B</a:t>
            </a:r>
            <a:r>
              <a:rPr lang="en-US" sz="4400" spc="600" dirty="0">
                <a:solidFill>
                  <a:srgbClr val="29C1BD"/>
                </a:solidFill>
                <a:latin typeface="Lucida Sans Typewriter" panose="020B0509030504030204" pitchFamily="49" charset="0"/>
              </a:rPr>
              <a:t>U</a:t>
            </a:r>
            <a:r>
              <a:rPr lang="en-US" sz="4400" spc="600" dirty="0">
                <a:solidFill>
                  <a:srgbClr val="F4A381"/>
                </a:solidFill>
                <a:latin typeface="Lucida Sans Typewriter" panose="020B0509030504030204" pitchFamily="49" charset="0"/>
              </a:rPr>
              <a:t>M</a:t>
            </a:r>
            <a:r>
              <a:rPr lang="en-US" sz="4400" spc="600" dirty="0">
                <a:solidFill>
                  <a:srgbClr val="008487"/>
                </a:solidFill>
                <a:latin typeface="Lucida Sans Typewriter" panose="020B0509030504030204" pitchFamily="49" charset="0"/>
              </a:rPr>
              <a:t>S</a:t>
            </a:r>
          </a:p>
        </p:txBody>
      </p:sp>
      <p:sp>
        <p:nvSpPr>
          <p:cNvPr id="9" name="TextBox 8">
            <a:extLst>
              <a:ext uri="{FF2B5EF4-FFF2-40B4-BE49-F238E27FC236}">
                <a16:creationId xmlns:a16="http://schemas.microsoft.com/office/drawing/2014/main" id="{29220856-CF1E-44BF-A53C-D299C6C0EC90}"/>
              </a:ext>
            </a:extLst>
          </p:cNvPr>
          <p:cNvSpPr txBox="1"/>
          <p:nvPr/>
        </p:nvSpPr>
        <p:spPr>
          <a:xfrm>
            <a:off x="4278350" y="1343264"/>
            <a:ext cx="3635298" cy="369332"/>
          </a:xfrm>
          <a:prstGeom prst="rect">
            <a:avLst/>
          </a:prstGeom>
          <a:noFill/>
        </p:spPr>
        <p:txBody>
          <a:bodyPr wrap="square" rtlCol="0">
            <a:spAutoFit/>
          </a:bodyPr>
          <a:lstStyle/>
          <a:p>
            <a:pPr algn="ctr"/>
            <a:r>
              <a:rPr lang="en-US" dirty="0">
                <a:solidFill>
                  <a:schemeClr val="bg1">
                    <a:lumMod val="50000"/>
                  </a:schemeClr>
                </a:solidFill>
              </a:rPr>
              <a:t>MAIN TITLE OF YOUR TOPIC</a:t>
            </a:r>
          </a:p>
        </p:txBody>
      </p:sp>
      <p:sp>
        <p:nvSpPr>
          <p:cNvPr id="23" name="Rectangle: Rounded Corners 22">
            <a:hlinkClick r:id="rId3" action="ppaction://hlinksldjump"/>
            <a:extLst>
              <a:ext uri="{FF2B5EF4-FFF2-40B4-BE49-F238E27FC236}">
                <a16:creationId xmlns:a16="http://schemas.microsoft.com/office/drawing/2014/main" id="{6AF2E851-BF6E-476B-B826-703452C81A82}"/>
              </a:ext>
            </a:extLst>
          </p:cNvPr>
          <p:cNvSpPr/>
          <p:nvPr/>
        </p:nvSpPr>
        <p:spPr>
          <a:xfrm>
            <a:off x="4906920" y="6178117"/>
            <a:ext cx="2055286" cy="516228"/>
          </a:xfrm>
          <a:prstGeom prst="roundRect">
            <a:avLst>
              <a:gd name="adj" fmla="val 50000"/>
            </a:avLst>
          </a:prstGeom>
          <a:solidFill>
            <a:srgbClr val="008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OPEN</a:t>
            </a:r>
          </a:p>
        </p:txBody>
      </p:sp>
      <p:pic>
        <p:nvPicPr>
          <p:cNvPr id="24" name="Picture 23">
            <a:hlinkClick r:id="rId4" action="ppaction://hlinksldjump"/>
            <a:extLst>
              <a:ext uri="{FF2B5EF4-FFF2-40B4-BE49-F238E27FC236}">
                <a16:creationId xmlns:a16="http://schemas.microsoft.com/office/drawing/2014/main" id="{7D746AE9-D199-477C-A329-0562CED55D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9741" y="3429000"/>
            <a:ext cx="457240" cy="835224"/>
          </a:xfrm>
          <a:prstGeom prst="rect">
            <a:avLst/>
          </a:prstGeom>
        </p:spPr>
      </p:pic>
      <p:pic>
        <p:nvPicPr>
          <p:cNvPr id="25" name="Picture 24">
            <a:hlinkClick r:id="rId6" action="ppaction://hlinksldjump"/>
            <a:extLst>
              <a:ext uri="{FF2B5EF4-FFF2-40B4-BE49-F238E27FC236}">
                <a16:creationId xmlns:a16="http://schemas.microsoft.com/office/drawing/2014/main" id="{BE833A01-122C-45C7-81B9-86C6E51D67D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82457" y="3429000"/>
            <a:ext cx="457240" cy="835224"/>
          </a:xfrm>
          <a:prstGeom prst="rect">
            <a:avLst/>
          </a:prstGeom>
        </p:spPr>
      </p:pic>
      <p:pic>
        <p:nvPicPr>
          <p:cNvPr id="22" name="Picture 21">
            <a:extLst>
              <a:ext uri="{FF2B5EF4-FFF2-40B4-BE49-F238E27FC236}">
                <a16:creationId xmlns:a16="http://schemas.microsoft.com/office/drawing/2014/main" id="{6CAED647-715E-49D2-A6D2-BCC8F12F364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549905" y="2461032"/>
            <a:ext cx="2857899" cy="3117178"/>
          </a:xfrm>
          <a:prstGeom prst="rect">
            <a:avLst/>
          </a:prstGeom>
          <a:effectLst>
            <a:outerShdw blurRad="50800" dist="38100" dir="5400000" algn="t" rotWithShape="0">
              <a:prstClr val="black">
                <a:alpha val="40000"/>
              </a:prstClr>
            </a:outerShdw>
          </a:effectLst>
        </p:spPr>
      </p:pic>
      <p:pic>
        <p:nvPicPr>
          <p:cNvPr id="17" name="Picture 16">
            <a:extLst>
              <a:ext uri="{FF2B5EF4-FFF2-40B4-BE49-F238E27FC236}">
                <a16:creationId xmlns:a16="http://schemas.microsoft.com/office/drawing/2014/main" id="{E20E56F6-EA22-43EF-8BFB-53EA69AACA5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34563" y="2342519"/>
            <a:ext cx="2776398" cy="3375969"/>
          </a:xfrm>
          <a:prstGeom prst="rect">
            <a:avLst/>
          </a:prstGeom>
          <a:effectLst>
            <a:outerShdw blurRad="50800" dist="38100" dir="5400000" algn="t" rotWithShape="0">
              <a:prstClr val="black">
                <a:alpha val="40000"/>
              </a:prstClr>
            </a:outerShdw>
          </a:effectLst>
        </p:spPr>
      </p:pic>
      <p:pic>
        <p:nvPicPr>
          <p:cNvPr id="11" name="Picture 10">
            <a:extLst>
              <a:ext uri="{FF2B5EF4-FFF2-40B4-BE49-F238E27FC236}">
                <a16:creationId xmlns:a16="http://schemas.microsoft.com/office/drawing/2014/main" id="{461868E3-F78A-409D-9B20-5E0D7880CE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47352" y="2342519"/>
            <a:ext cx="2776398" cy="3354205"/>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FCD28BA8-69A8-428B-A8AD-FB29BC7184D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46364" y="2112705"/>
            <a:ext cx="2776398" cy="3835598"/>
          </a:xfrm>
          <a:prstGeom prst="rect">
            <a:avLst/>
          </a:prstGeom>
          <a:effectLst>
            <a:outerShdw blurRad="50800" dist="38100" dir="5400000" algn="t" rotWithShape="0">
              <a:prstClr val="black">
                <a:alpha val="40000"/>
              </a:prstClr>
            </a:outerShdw>
          </a:effectLst>
        </p:spPr>
      </p:pic>
      <p:pic>
        <p:nvPicPr>
          <p:cNvPr id="14" name="Picture 13">
            <a:hlinkClick r:id="rId12" action="ppaction://hlinksldjump"/>
            <a:extLst>
              <a:ext uri="{FF2B5EF4-FFF2-40B4-BE49-F238E27FC236}">
                <a16:creationId xmlns:a16="http://schemas.microsoft.com/office/drawing/2014/main" id="{59450F08-2B0A-42C0-B93A-B746617EEA2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Tree>
    <p:extLst>
      <p:ext uri="{BB962C8B-B14F-4D97-AF65-F5344CB8AC3E}">
        <p14:creationId xmlns:p14="http://schemas.microsoft.com/office/powerpoint/2010/main" val="38444712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5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pic>
        <p:nvPicPr>
          <p:cNvPr id="17" name="Picture 16">
            <a:hlinkClick r:id="rId7" action="ppaction://hlinksldjump"/>
            <a:extLst>
              <a:ext uri="{FF2B5EF4-FFF2-40B4-BE49-F238E27FC236}">
                <a16:creationId xmlns:a16="http://schemas.microsoft.com/office/drawing/2014/main" id="{F5398B69-3084-472D-BA9A-556F6FF92EE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8" name="TextBox 17">
            <a:extLst>
              <a:ext uri="{FF2B5EF4-FFF2-40B4-BE49-F238E27FC236}">
                <a16:creationId xmlns:a16="http://schemas.microsoft.com/office/drawing/2014/main" id="{25781B97-2638-43A0-B7D6-43FF2CAFF979}"/>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272524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2" name="Rectangle 21">
            <a:extLst>
              <a:ext uri="{FF2B5EF4-FFF2-40B4-BE49-F238E27FC236}">
                <a16:creationId xmlns:a16="http://schemas.microsoft.com/office/drawing/2014/main" id="{965CDE63-B4F4-43FC-9885-1B1AAEDEDEA2}"/>
              </a:ext>
            </a:extLst>
          </p:cNvPr>
          <p:cNvSpPr/>
          <p:nvPr/>
        </p:nvSpPr>
        <p:spPr>
          <a:xfrm>
            <a:off x="3358813" y="1205550"/>
            <a:ext cx="4605748" cy="923330"/>
          </a:xfrm>
          <a:prstGeom prst="rect">
            <a:avLst/>
          </a:prstGeom>
          <a:noFill/>
        </p:spPr>
        <p:txBody>
          <a:bodyPr wrap="none" lIns="91440" tIns="45720" rIns="91440" bIns="45720">
            <a:spAutoFit/>
          </a:bodyPr>
          <a:lstStyle/>
          <a:p>
            <a:pPr algn="ctr"/>
            <a:r>
              <a:rPr lang="en-US" sz="5400" b="0" cap="none" spc="0" dirty="0">
                <a:ln w="0"/>
                <a:solidFill>
                  <a:srgbClr val="F4A381"/>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0" name="Picture 9">
            <a:hlinkClick r:id="rId7" action="ppaction://hlinksldjump"/>
            <a:extLst>
              <a:ext uri="{FF2B5EF4-FFF2-40B4-BE49-F238E27FC236}">
                <a16:creationId xmlns:a16="http://schemas.microsoft.com/office/drawing/2014/main" id="{E32EBBE0-CC8E-43A7-8222-8F6D5A787BE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grpSp>
        <p:nvGrpSpPr>
          <p:cNvPr id="3" name="Group 2">
            <a:extLst>
              <a:ext uri="{FF2B5EF4-FFF2-40B4-BE49-F238E27FC236}">
                <a16:creationId xmlns:a16="http://schemas.microsoft.com/office/drawing/2014/main" id="{E846F39C-AE96-4BBD-B59E-97DC37E0377D}"/>
              </a:ext>
            </a:extLst>
          </p:cNvPr>
          <p:cNvGrpSpPr/>
          <p:nvPr/>
        </p:nvGrpSpPr>
        <p:grpSpPr>
          <a:xfrm>
            <a:off x="2105216" y="2701332"/>
            <a:ext cx="7112941" cy="3274729"/>
            <a:chOff x="2105216" y="2701332"/>
            <a:chExt cx="7112941" cy="3274729"/>
          </a:xfrm>
        </p:grpSpPr>
        <p:sp>
          <p:nvSpPr>
            <p:cNvPr id="2" name="Rectangle: Rounded Corners 1">
              <a:extLst>
                <a:ext uri="{FF2B5EF4-FFF2-40B4-BE49-F238E27FC236}">
                  <a16:creationId xmlns:a16="http://schemas.microsoft.com/office/drawing/2014/main" id="{02D095B0-C276-46EF-8B18-C5CDE6350C07}"/>
                </a:ext>
              </a:extLst>
            </p:cNvPr>
            <p:cNvSpPr/>
            <p:nvPr/>
          </p:nvSpPr>
          <p:spPr>
            <a:xfrm>
              <a:off x="2105216" y="2701332"/>
              <a:ext cx="7112941" cy="3274729"/>
            </a:xfrm>
            <a:prstGeom prst="roundRect">
              <a:avLst/>
            </a:prstGeom>
            <a:solidFill>
              <a:schemeClr val="bg1"/>
            </a:solidFill>
            <a:ln>
              <a:noFill/>
            </a:ln>
            <a:effectLst>
              <a:outerShdw blurRad="50800" dist="508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5811FFCB-C4B1-406C-9C67-58B8ABC8FB3A}"/>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2514906" y="3612808"/>
              <a:ext cx="2039642" cy="2039642"/>
            </a:xfrm>
            <a:prstGeom prst="roundRect">
              <a:avLst>
                <a:gd name="adj" fmla="val 11111"/>
              </a:avLst>
            </a:prstGeom>
            <a:ln w="190500" cap="rnd">
              <a:noFill/>
              <a:prstDash val="solid"/>
            </a:ln>
            <a:effectLst>
              <a:softEdge rad="63500"/>
            </a:effectLst>
          </p:spPr>
        </p:pic>
        <p:sp>
          <p:nvSpPr>
            <p:cNvPr id="17" name="TextBox 16">
              <a:extLst>
                <a:ext uri="{FF2B5EF4-FFF2-40B4-BE49-F238E27FC236}">
                  <a16:creationId xmlns:a16="http://schemas.microsoft.com/office/drawing/2014/main" id="{DFD8E07F-2A91-4684-B5C5-3DF998EF4A72}"/>
                </a:ext>
              </a:extLst>
            </p:cNvPr>
            <p:cNvSpPr txBox="1"/>
            <p:nvPr/>
          </p:nvSpPr>
          <p:spPr>
            <a:xfrm>
              <a:off x="4219029" y="2920359"/>
              <a:ext cx="2885314" cy="461665"/>
            </a:xfrm>
            <a:prstGeom prst="rect">
              <a:avLst/>
            </a:prstGeom>
            <a:noFill/>
          </p:spPr>
          <p:txBody>
            <a:bodyPr wrap="square" rtlCol="0">
              <a:spAutoFit/>
            </a:bodyPr>
            <a:lstStyle/>
            <a:p>
              <a:r>
                <a:rPr lang="en-US" sz="2400" dirty="0">
                  <a:solidFill>
                    <a:srgbClr val="008487"/>
                  </a:solidFill>
                </a:rPr>
                <a:t>ENTER TEXT HERE</a:t>
              </a:r>
            </a:p>
          </p:txBody>
        </p:sp>
        <p:sp>
          <p:nvSpPr>
            <p:cNvPr id="18" name="TextBox 17">
              <a:extLst>
                <a:ext uri="{FF2B5EF4-FFF2-40B4-BE49-F238E27FC236}">
                  <a16:creationId xmlns:a16="http://schemas.microsoft.com/office/drawing/2014/main" id="{650BE419-29BC-4564-B18A-EBDF41CDA2FA}"/>
                </a:ext>
              </a:extLst>
            </p:cNvPr>
            <p:cNvSpPr txBox="1"/>
            <p:nvPr/>
          </p:nvSpPr>
          <p:spPr>
            <a:xfrm>
              <a:off x="4862347" y="3612808"/>
              <a:ext cx="4065462" cy="2246769"/>
            </a:xfrm>
            <a:prstGeom prst="rect">
              <a:avLst/>
            </a:prstGeom>
            <a:noFill/>
          </p:spPr>
          <p:txBody>
            <a:bodyPr wrap="square" rtlCol="0">
              <a:spAutoFit/>
            </a:bodyPr>
            <a:lstStyle/>
            <a:p>
              <a:r>
                <a:rPr lang="en-US" sz="2000" b="0" i="0" dirty="0">
                  <a:effectLst/>
                  <a:latin typeface="Mercury SSm A"/>
                </a:rPr>
                <a:t>      Lorem ipsum dolor sit amet, consectetur adipiscing elit, sed do eiusmod tempor incididunt ut labore et dolore magna aliqua. Risus pretium quam vulputate dignissim suspendisse in est ante in. Ornare aenean euismod elementum nisi.</a:t>
              </a:r>
              <a:endParaRPr lang="en-US" sz="2000" dirty="0"/>
            </a:p>
          </p:txBody>
        </p:sp>
      </p:grpSp>
    </p:spTree>
    <p:extLst>
      <p:ext uri="{BB962C8B-B14F-4D97-AF65-F5344CB8AC3E}">
        <p14:creationId xmlns:p14="http://schemas.microsoft.com/office/powerpoint/2010/main" val="317812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711E05EA-45D7-43B0-BE2C-928D1A892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607842BA-A6E5-4FCE-8D70-794CA3A432BC}"/>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2DDD707F-B870-46D8-B389-0A9E60BB4F94}"/>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47CD848C-F2A7-4C0A-8D47-1416623A5D5B}"/>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14B5FBCB-A198-475E-8CDC-44CEDCED3362}"/>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B3E1013D-57D6-41C0-8408-CD7F38BF2882}"/>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C72AEC58-4D92-4ECB-AC70-BF99233078E9}"/>
              </a:ext>
            </a:extLst>
          </p:cNvPr>
          <p:cNvSpPr txBox="1"/>
          <p:nvPr/>
        </p:nvSpPr>
        <p:spPr>
          <a:xfrm>
            <a:off x="1241186" y="1078488"/>
            <a:ext cx="4313551" cy="5509200"/>
          </a:xfrm>
          <a:prstGeom prst="rect">
            <a:avLst/>
          </a:prstGeom>
          <a:noFill/>
        </p:spPr>
        <p:txBody>
          <a:bodyPr wrap="square" rtlCol="0">
            <a:spAutoFit/>
          </a:bodyPr>
          <a:lstStyle/>
          <a:p>
            <a:pPr algn="ctr"/>
            <a:r>
              <a:rPr lang="en-US" sz="4400" b="0" i="0" dirty="0">
                <a:effectLst/>
                <a:latin typeface="Mercury SSm A"/>
              </a:rPr>
              <a:t>L</a:t>
            </a:r>
            <a:r>
              <a:rPr lang="en-US" sz="2800" b="0" i="0" dirty="0">
                <a:effectLst/>
                <a:latin typeface="Mercury SSm A"/>
              </a:rPr>
              <a:t>orem ipsum dolor sit amet, consectetur adipiscing elit, sed do eiusmod tempor incididunt ut labore et dolore magna aliqua. Risus pretium quam vulputate dignissim suspendisse in est ante in. Ornare aenean euismod elementum nisi quis eleifend quam adipiscing vitae</a:t>
            </a:r>
            <a:endParaRPr lang="en-US" sz="2800" dirty="0"/>
          </a:p>
        </p:txBody>
      </p:sp>
      <p:sp>
        <p:nvSpPr>
          <p:cNvPr id="23" name="TextBox 22">
            <a:extLst>
              <a:ext uri="{FF2B5EF4-FFF2-40B4-BE49-F238E27FC236}">
                <a16:creationId xmlns:a16="http://schemas.microsoft.com/office/drawing/2014/main" id="{6ACB1923-EA33-4C75-A7A8-814EAA23A0F7}"/>
              </a:ext>
            </a:extLst>
          </p:cNvPr>
          <p:cNvSpPr txBox="1"/>
          <p:nvPr/>
        </p:nvSpPr>
        <p:spPr>
          <a:xfrm>
            <a:off x="6269776" y="1374882"/>
            <a:ext cx="4313551" cy="4401205"/>
          </a:xfrm>
          <a:prstGeom prst="rect">
            <a:avLst/>
          </a:prstGeom>
          <a:noFill/>
        </p:spPr>
        <p:txBody>
          <a:bodyPr wrap="square" rtlCol="0">
            <a:spAutoFit/>
          </a:bodyPr>
          <a:lstStyle/>
          <a:p>
            <a:pPr algn="ctr"/>
            <a:r>
              <a:rPr lang="en-US" sz="28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a:t>
            </a:r>
            <a:endParaRPr lang="en-US" sz="2800" dirty="0"/>
          </a:p>
        </p:txBody>
      </p:sp>
    </p:spTree>
    <p:extLst>
      <p:ext uri="{BB962C8B-B14F-4D97-AF65-F5344CB8AC3E}">
        <p14:creationId xmlns:p14="http://schemas.microsoft.com/office/powerpoint/2010/main" val="13971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1C7829B2-C60D-4271-A693-15800A0BB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378B6216-4395-4DBE-8B6D-09166273F1FF}"/>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A869BD07-488F-4E13-B099-38A9E5705131}"/>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0561A59C-16D8-41EC-A257-B74244B744E8}"/>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4E5F92DE-A1B7-49F6-8217-70E062D7CA96}"/>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29064867-3C0D-46F6-9952-C534682E5CF1}"/>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411A9D5E-A2A9-4436-A5FE-E41114A13296}"/>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20392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417971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FF6F6888-C277-49E8-9B62-349755CE3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63C15334-D27E-47B8-BA65-E5332DA13963}"/>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26F048AB-6030-4B26-A8E3-95BD04452EDB}"/>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CA9577C7-DA3F-4225-9EDF-42CEB1F2CCA1}"/>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0E680582-323D-4437-B471-A044EFC10D0F}"/>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32D3137E-F49B-41CD-B1D9-83E6BE891D89}"/>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1CDE8DA7-078A-46A2-BA30-60F4E01C85DF}"/>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54903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7" name="Picture 16">
            <a:hlinkClick r:id="rId2" action="ppaction://hlinksldjump"/>
            <a:extLst>
              <a:ext uri="{FF2B5EF4-FFF2-40B4-BE49-F238E27FC236}">
                <a16:creationId xmlns:a16="http://schemas.microsoft.com/office/drawing/2014/main" id="{F5398B69-3084-472D-BA9A-556F6FF92E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BDAEB288-2BC9-42BF-A5FB-E94B40E28229}"/>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6" name="Freeform: Shape 15">
            <a:hlinkClick r:id="rId5" action="ppaction://hlinksldjump"/>
            <a:extLst>
              <a:ext uri="{FF2B5EF4-FFF2-40B4-BE49-F238E27FC236}">
                <a16:creationId xmlns:a16="http://schemas.microsoft.com/office/drawing/2014/main" id="{B8286B59-9EE5-478E-89BD-9737AABA6CE6}"/>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BF7FB826-1DBF-4CCC-BF7D-8FAE1463C9A9}"/>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62BD8F85-EA58-4935-9ACF-42535E1AD4F2}"/>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8EFDC817-C782-4653-9344-42B8BE3D32F1}"/>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5403CC98-006D-4A98-8A44-F730AA5FCCE0}"/>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216093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2" name="Rectangle 21">
            <a:extLst>
              <a:ext uri="{FF2B5EF4-FFF2-40B4-BE49-F238E27FC236}">
                <a16:creationId xmlns:a16="http://schemas.microsoft.com/office/drawing/2014/main" id="{965CDE63-B4F4-43FC-9885-1B1AAEDEDEA2}"/>
              </a:ext>
            </a:extLst>
          </p:cNvPr>
          <p:cNvSpPr/>
          <p:nvPr/>
        </p:nvSpPr>
        <p:spPr>
          <a:xfrm>
            <a:off x="3358813" y="1205550"/>
            <a:ext cx="4605748" cy="923330"/>
          </a:xfrm>
          <a:prstGeom prst="rect">
            <a:avLst/>
          </a:prstGeom>
          <a:noFill/>
        </p:spPr>
        <p:txBody>
          <a:bodyPr wrap="none" lIns="91440" tIns="45720" rIns="91440" bIns="45720">
            <a:spAutoFit/>
          </a:bodyPr>
          <a:lstStyle/>
          <a:p>
            <a:pPr algn="ctr"/>
            <a:r>
              <a:rPr lang="en-US" sz="5400" b="0" cap="none" spc="0" dirty="0">
                <a:ln w="0"/>
                <a:solidFill>
                  <a:srgbClr val="29C1BD"/>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0" name="Picture 9">
            <a:hlinkClick r:id="rId7" action="ppaction://hlinksldjump"/>
            <a:extLst>
              <a:ext uri="{FF2B5EF4-FFF2-40B4-BE49-F238E27FC236}">
                <a16:creationId xmlns:a16="http://schemas.microsoft.com/office/drawing/2014/main" id="{E32EBBE0-CC8E-43A7-8222-8F6D5A787BE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grpSp>
        <p:nvGrpSpPr>
          <p:cNvPr id="3" name="Group 2">
            <a:extLst>
              <a:ext uri="{FF2B5EF4-FFF2-40B4-BE49-F238E27FC236}">
                <a16:creationId xmlns:a16="http://schemas.microsoft.com/office/drawing/2014/main" id="{4CB64801-6BA9-4B9E-8FA2-39AD8BDBC2B9}"/>
              </a:ext>
            </a:extLst>
          </p:cNvPr>
          <p:cNvGrpSpPr/>
          <p:nvPr/>
        </p:nvGrpSpPr>
        <p:grpSpPr>
          <a:xfrm>
            <a:off x="2105216" y="2701332"/>
            <a:ext cx="7112941" cy="3274729"/>
            <a:chOff x="2105216" y="2701332"/>
            <a:chExt cx="7112941" cy="3274729"/>
          </a:xfrm>
        </p:grpSpPr>
        <p:sp>
          <p:nvSpPr>
            <p:cNvPr id="2" name="Rectangle: Rounded Corners 1">
              <a:extLst>
                <a:ext uri="{FF2B5EF4-FFF2-40B4-BE49-F238E27FC236}">
                  <a16:creationId xmlns:a16="http://schemas.microsoft.com/office/drawing/2014/main" id="{02D095B0-C276-46EF-8B18-C5CDE6350C07}"/>
                </a:ext>
              </a:extLst>
            </p:cNvPr>
            <p:cNvSpPr/>
            <p:nvPr/>
          </p:nvSpPr>
          <p:spPr>
            <a:xfrm>
              <a:off x="2105216" y="2701332"/>
              <a:ext cx="7112941" cy="3274729"/>
            </a:xfrm>
            <a:prstGeom prst="roundRect">
              <a:avLst/>
            </a:prstGeom>
            <a:solidFill>
              <a:schemeClr val="bg1"/>
            </a:solidFill>
            <a:ln>
              <a:noFill/>
            </a:ln>
            <a:effectLst>
              <a:outerShdw blurRad="50800" dist="508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C4BF1826-29A8-499B-815D-99F76B6892D2}"/>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2514906" y="3612808"/>
              <a:ext cx="2039642" cy="2039642"/>
            </a:xfrm>
            <a:prstGeom prst="roundRect">
              <a:avLst>
                <a:gd name="adj" fmla="val 11111"/>
              </a:avLst>
            </a:prstGeom>
            <a:ln w="190500" cap="rnd">
              <a:noFill/>
              <a:prstDash val="solid"/>
            </a:ln>
            <a:effectLst>
              <a:softEdge rad="63500"/>
            </a:effectLst>
          </p:spPr>
        </p:pic>
        <p:sp>
          <p:nvSpPr>
            <p:cNvPr id="17" name="TextBox 16">
              <a:extLst>
                <a:ext uri="{FF2B5EF4-FFF2-40B4-BE49-F238E27FC236}">
                  <a16:creationId xmlns:a16="http://schemas.microsoft.com/office/drawing/2014/main" id="{F940F2C9-4CF7-4698-9C7D-81E4B5EBDD37}"/>
                </a:ext>
              </a:extLst>
            </p:cNvPr>
            <p:cNvSpPr txBox="1"/>
            <p:nvPr/>
          </p:nvSpPr>
          <p:spPr>
            <a:xfrm>
              <a:off x="4219029" y="2920359"/>
              <a:ext cx="2885314" cy="461665"/>
            </a:xfrm>
            <a:prstGeom prst="rect">
              <a:avLst/>
            </a:prstGeom>
            <a:noFill/>
          </p:spPr>
          <p:txBody>
            <a:bodyPr wrap="square" rtlCol="0">
              <a:spAutoFit/>
            </a:bodyPr>
            <a:lstStyle/>
            <a:p>
              <a:r>
                <a:rPr lang="en-US" sz="2400" dirty="0">
                  <a:solidFill>
                    <a:srgbClr val="008487"/>
                  </a:solidFill>
                </a:rPr>
                <a:t>ENTER TEXT HERE</a:t>
              </a:r>
            </a:p>
          </p:txBody>
        </p:sp>
        <p:sp>
          <p:nvSpPr>
            <p:cNvPr id="18" name="TextBox 17">
              <a:extLst>
                <a:ext uri="{FF2B5EF4-FFF2-40B4-BE49-F238E27FC236}">
                  <a16:creationId xmlns:a16="http://schemas.microsoft.com/office/drawing/2014/main" id="{E7CDFF9F-81D3-4AEB-9599-54F86F3C8D5E}"/>
                </a:ext>
              </a:extLst>
            </p:cNvPr>
            <p:cNvSpPr txBox="1"/>
            <p:nvPr/>
          </p:nvSpPr>
          <p:spPr>
            <a:xfrm>
              <a:off x="4862347" y="3612808"/>
              <a:ext cx="4065462" cy="2246769"/>
            </a:xfrm>
            <a:prstGeom prst="rect">
              <a:avLst/>
            </a:prstGeom>
            <a:noFill/>
          </p:spPr>
          <p:txBody>
            <a:bodyPr wrap="square" rtlCol="0">
              <a:spAutoFit/>
            </a:bodyPr>
            <a:lstStyle/>
            <a:p>
              <a:r>
                <a:rPr lang="en-US" sz="2000" b="0" i="0" dirty="0">
                  <a:effectLst/>
                  <a:latin typeface="Mercury SSm A"/>
                </a:rPr>
                <a:t>      Lorem ipsum dolor sit amet, consectetur adipiscing elit, sed do eiusmod tempor incididunt ut labore et dolore magna aliqua. Risus pretium quam vulputate dignissim suspendisse in est ante in. Ornare aenean euismod elementum nisi.</a:t>
              </a:r>
              <a:endParaRPr lang="en-US" sz="2000" dirty="0"/>
            </a:p>
          </p:txBody>
        </p:sp>
      </p:grpSp>
    </p:spTree>
    <p:extLst>
      <p:ext uri="{BB962C8B-B14F-4D97-AF65-F5344CB8AC3E}">
        <p14:creationId xmlns:p14="http://schemas.microsoft.com/office/powerpoint/2010/main" val="17779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711E05EA-45D7-43B0-BE2C-928D1A892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4668C28A-20AD-4A25-8F67-40B32F8045B1}"/>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FC331236-6CD8-4390-9717-9527C74664C4}"/>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F0D5B3DF-A46C-444E-8C9A-B0249F242F2E}"/>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DF687306-B7B2-4313-82D9-9EB47C183D89}"/>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A056A830-C86C-41C9-912F-4D09C06283C4}"/>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420BCB74-C816-4A7E-B81F-4B7720C1508B}"/>
              </a:ext>
            </a:extLst>
          </p:cNvPr>
          <p:cNvSpPr txBox="1"/>
          <p:nvPr/>
        </p:nvSpPr>
        <p:spPr>
          <a:xfrm>
            <a:off x="1241186" y="1078488"/>
            <a:ext cx="4313551" cy="5509200"/>
          </a:xfrm>
          <a:prstGeom prst="rect">
            <a:avLst/>
          </a:prstGeom>
          <a:noFill/>
        </p:spPr>
        <p:txBody>
          <a:bodyPr wrap="square" rtlCol="0">
            <a:spAutoFit/>
          </a:bodyPr>
          <a:lstStyle/>
          <a:p>
            <a:pPr algn="ctr"/>
            <a:r>
              <a:rPr lang="en-US" sz="4400" b="0" i="0" dirty="0">
                <a:effectLst/>
                <a:latin typeface="Mercury SSm A"/>
              </a:rPr>
              <a:t>L</a:t>
            </a:r>
            <a:r>
              <a:rPr lang="en-US" sz="2800" b="0" i="0" dirty="0">
                <a:effectLst/>
                <a:latin typeface="Mercury SSm A"/>
              </a:rPr>
              <a:t>orem ipsum dolor sit amet, consectetur adipiscing elit, sed do eiusmod tempor incididunt ut labore et dolore magna aliqua. Risus pretium quam vulputate dignissim suspendisse in est ante in. Ornare aenean euismod elementum nisi quis eleifend quam adipiscing vitae</a:t>
            </a:r>
            <a:endParaRPr lang="en-US" sz="2800" dirty="0"/>
          </a:p>
        </p:txBody>
      </p:sp>
      <p:sp>
        <p:nvSpPr>
          <p:cNvPr id="23" name="TextBox 22">
            <a:extLst>
              <a:ext uri="{FF2B5EF4-FFF2-40B4-BE49-F238E27FC236}">
                <a16:creationId xmlns:a16="http://schemas.microsoft.com/office/drawing/2014/main" id="{FF3261B0-E4B5-4002-8194-E6289540C1EB}"/>
              </a:ext>
            </a:extLst>
          </p:cNvPr>
          <p:cNvSpPr txBox="1"/>
          <p:nvPr/>
        </p:nvSpPr>
        <p:spPr>
          <a:xfrm>
            <a:off x="6269776" y="1374882"/>
            <a:ext cx="4313551" cy="4401205"/>
          </a:xfrm>
          <a:prstGeom prst="rect">
            <a:avLst/>
          </a:prstGeom>
          <a:noFill/>
        </p:spPr>
        <p:txBody>
          <a:bodyPr wrap="square" rtlCol="0">
            <a:spAutoFit/>
          </a:bodyPr>
          <a:lstStyle/>
          <a:p>
            <a:pPr algn="ctr"/>
            <a:r>
              <a:rPr lang="en-US" sz="28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a:t>
            </a:r>
            <a:endParaRPr lang="en-US" sz="2800" dirty="0"/>
          </a:p>
        </p:txBody>
      </p:sp>
    </p:spTree>
    <p:extLst>
      <p:ext uri="{BB962C8B-B14F-4D97-AF65-F5344CB8AC3E}">
        <p14:creationId xmlns:p14="http://schemas.microsoft.com/office/powerpoint/2010/main" val="386951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1C7829B2-C60D-4271-A693-15800A0BB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B7577476-7145-4FC6-BFCD-AF17C1C64D21}"/>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BC824ACC-5F1F-4394-AD5F-2F806FBB1251}"/>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2B88FA34-15BA-48C7-A367-8377819288AD}"/>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48C7CC34-F322-40AF-81BF-C9AC9954201F}"/>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9092E8A6-8893-4FFF-8FFA-D69768AD87B4}"/>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D82B38B7-DFE0-4FA9-B3EC-FCDBC554E791}"/>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383437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417971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FF6F6888-C277-49E8-9B62-349755CE3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580182D6-58E4-4B00-AF09-A544E97E63CC}"/>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61878324-F4EA-4569-B6C3-98CF28978BCC}"/>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45051FEF-BAB0-4989-9A8D-74B6A6C46BBA}"/>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466EC6A1-E178-4B68-B950-9DBECE8DC95F}"/>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F44DD5A5-F4A3-4B16-84B1-A546AC5A6B5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A0671562-972A-49B8-BF5D-C08036904FB6}"/>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389102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61868E3-F78A-409D-9B20-5E0D7880CE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1515" y="2482037"/>
            <a:ext cx="2573386" cy="3117178"/>
          </a:xfrm>
          <a:prstGeom prst="rect">
            <a:avLst/>
          </a:prstGeom>
          <a:effectLst>
            <a:outerShdw blurRad="50800" dist="38100" dir="5400000" algn="t" rotWithShape="0">
              <a:prstClr val="black">
                <a:alpha val="40000"/>
              </a:prstClr>
            </a:outerShdw>
          </a:effectLst>
        </p:spPr>
      </p:pic>
      <p:pic>
        <p:nvPicPr>
          <p:cNvPr id="7" name="Picture 6">
            <a:hlinkClick r:id="rId3" action="ppaction://hlinksldjump"/>
            <a:extLst>
              <a:ext uri="{FF2B5EF4-FFF2-40B4-BE49-F238E27FC236}">
                <a16:creationId xmlns:a16="http://schemas.microsoft.com/office/drawing/2014/main" id="{7D1D039B-26E9-484A-B3BC-EC079A1EE7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pic>
        <p:nvPicPr>
          <p:cNvPr id="20" name="Picture 19">
            <a:extLst>
              <a:ext uri="{FF2B5EF4-FFF2-40B4-BE49-F238E27FC236}">
                <a16:creationId xmlns:a16="http://schemas.microsoft.com/office/drawing/2014/main" id="{FC04566A-BB43-4992-8E11-98425B4895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8476" y="2482037"/>
            <a:ext cx="2693455" cy="3117178"/>
          </a:xfrm>
          <a:prstGeom prst="rect">
            <a:avLst/>
          </a:prstGeom>
          <a:effectLst>
            <a:outerShdw blurRad="50800" dist="38100" dir="5400000" algn="t" rotWithShape="0">
              <a:prstClr val="black">
                <a:alpha val="40000"/>
              </a:prstClr>
            </a:outerShdw>
          </a:effectLst>
        </p:spPr>
      </p:pic>
      <p:pic>
        <p:nvPicPr>
          <p:cNvPr id="22" name="Picture 21">
            <a:extLst>
              <a:ext uri="{FF2B5EF4-FFF2-40B4-BE49-F238E27FC236}">
                <a16:creationId xmlns:a16="http://schemas.microsoft.com/office/drawing/2014/main" id="{6CAED647-715E-49D2-A6D2-BCC8F12F364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09875" y="2342519"/>
            <a:ext cx="2601086" cy="3375968"/>
          </a:xfrm>
          <a:prstGeom prst="rect">
            <a:avLst/>
          </a:prstGeom>
          <a:effectLst>
            <a:outerShdw blurRad="50800" dist="38100" dir="5400000" algn="t" rotWithShape="0">
              <a:prstClr val="black">
                <a:alpha val="40000"/>
              </a:prstClr>
            </a:outerShdw>
          </a:effectLst>
        </p:spPr>
      </p:pic>
      <p:sp>
        <p:nvSpPr>
          <p:cNvPr id="8" name="TextBox 7">
            <a:extLst>
              <a:ext uri="{FF2B5EF4-FFF2-40B4-BE49-F238E27FC236}">
                <a16:creationId xmlns:a16="http://schemas.microsoft.com/office/drawing/2014/main" id="{0D707F8F-78D1-4284-8D15-6B7D335A212E}"/>
              </a:ext>
            </a:extLst>
          </p:cNvPr>
          <p:cNvSpPr txBox="1"/>
          <p:nvPr/>
        </p:nvSpPr>
        <p:spPr>
          <a:xfrm>
            <a:off x="4735551" y="573823"/>
            <a:ext cx="2720897" cy="769441"/>
          </a:xfrm>
          <a:prstGeom prst="rect">
            <a:avLst/>
          </a:prstGeom>
          <a:noFill/>
        </p:spPr>
        <p:txBody>
          <a:bodyPr wrap="square" rtlCol="0">
            <a:spAutoFit/>
          </a:bodyPr>
          <a:lstStyle/>
          <a:p>
            <a:r>
              <a:rPr lang="en-US" sz="4400" spc="600" dirty="0">
                <a:solidFill>
                  <a:srgbClr val="1B0E0B"/>
                </a:solidFill>
                <a:latin typeface="Lucida Sans Typewriter" panose="020B0509030504030204" pitchFamily="49" charset="0"/>
              </a:rPr>
              <a:t>A</a:t>
            </a:r>
            <a:r>
              <a:rPr lang="en-US" sz="4400" spc="600" dirty="0">
                <a:solidFill>
                  <a:srgbClr val="F4A381"/>
                </a:solidFill>
                <a:latin typeface="Lucida Sans Typewriter" panose="020B0509030504030204" pitchFamily="49" charset="0"/>
              </a:rPr>
              <a:t>L</a:t>
            </a:r>
            <a:r>
              <a:rPr lang="en-US" sz="4400" spc="600" dirty="0">
                <a:solidFill>
                  <a:srgbClr val="B1D7B9"/>
                </a:solidFill>
                <a:latin typeface="Lucida Sans Typewriter" panose="020B0509030504030204" pitchFamily="49" charset="0"/>
              </a:rPr>
              <a:t>B</a:t>
            </a:r>
            <a:r>
              <a:rPr lang="en-US" sz="4400" spc="600" dirty="0">
                <a:solidFill>
                  <a:srgbClr val="29C1BD"/>
                </a:solidFill>
                <a:latin typeface="Lucida Sans Typewriter" panose="020B0509030504030204" pitchFamily="49" charset="0"/>
              </a:rPr>
              <a:t>U</a:t>
            </a:r>
            <a:r>
              <a:rPr lang="en-US" sz="4400" spc="600" dirty="0">
                <a:solidFill>
                  <a:srgbClr val="F4A381"/>
                </a:solidFill>
                <a:latin typeface="Lucida Sans Typewriter" panose="020B0509030504030204" pitchFamily="49" charset="0"/>
              </a:rPr>
              <a:t>M</a:t>
            </a:r>
            <a:r>
              <a:rPr lang="en-US" sz="4400" spc="600" dirty="0">
                <a:solidFill>
                  <a:srgbClr val="008487"/>
                </a:solidFill>
                <a:latin typeface="Lucida Sans Typewriter" panose="020B0509030504030204" pitchFamily="49" charset="0"/>
              </a:rPr>
              <a:t>S</a:t>
            </a:r>
          </a:p>
        </p:txBody>
      </p:sp>
      <p:sp>
        <p:nvSpPr>
          <p:cNvPr id="9" name="TextBox 8">
            <a:extLst>
              <a:ext uri="{FF2B5EF4-FFF2-40B4-BE49-F238E27FC236}">
                <a16:creationId xmlns:a16="http://schemas.microsoft.com/office/drawing/2014/main" id="{29220856-CF1E-44BF-A53C-D299C6C0EC90}"/>
              </a:ext>
            </a:extLst>
          </p:cNvPr>
          <p:cNvSpPr txBox="1"/>
          <p:nvPr/>
        </p:nvSpPr>
        <p:spPr>
          <a:xfrm>
            <a:off x="4278350" y="1343264"/>
            <a:ext cx="3635298" cy="369332"/>
          </a:xfrm>
          <a:prstGeom prst="rect">
            <a:avLst/>
          </a:prstGeom>
          <a:noFill/>
        </p:spPr>
        <p:txBody>
          <a:bodyPr wrap="square" rtlCol="0">
            <a:spAutoFit/>
          </a:bodyPr>
          <a:lstStyle/>
          <a:p>
            <a:pPr algn="ctr"/>
            <a:r>
              <a:rPr lang="en-US" dirty="0">
                <a:solidFill>
                  <a:schemeClr val="bg1">
                    <a:lumMod val="50000"/>
                  </a:schemeClr>
                </a:solidFill>
              </a:rPr>
              <a:t>MAIN TITLE OF YOUR TOPIC</a:t>
            </a:r>
          </a:p>
        </p:txBody>
      </p:sp>
      <p:pic>
        <p:nvPicPr>
          <p:cNvPr id="13" name="Picture 12">
            <a:extLst>
              <a:ext uri="{FF2B5EF4-FFF2-40B4-BE49-F238E27FC236}">
                <a16:creationId xmlns:a16="http://schemas.microsoft.com/office/drawing/2014/main" id="{FCD28BA8-69A8-428B-A8AD-FB29BC7184D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33477" y="2342519"/>
            <a:ext cx="2776398" cy="3375968"/>
          </a:xfrm>
          <a:prstGeom prst="rect">
            <a:avLst/>
          </a:prstGeom>
          <a:effectLst>
            <a:outerShdw blurRad="50800" dist="38100" dir="5400000" algn="t" rotWithShape="0">
              <a:prstClr val="black">
                <a:alpha val="40000"/>
              </a:prstClr>
            </a:outerShdw>
          </a:effectLst>
        </p:spPr>
      </p:pic>
      <p:sp>
        <p:nvSpPr>
          <p:cNvPr id="23" name="Rectangle: Rounded Corners 22">
            <a:hlinkClick r:id="rId8" action="ppaction://hlinksldjump"/>
            <a:extLst>
              <a:ext uri="{FF2B5EF4-FFF2-40B4-BE49-F238E27FC236}">
                <a16:creationId xmlns:a16="http://schemas.microsoft.com/office/drawing/2014/main" id="{6AF2E851-BF6E-476B-B826-703452C81A82}"/>
              </a:ext>
            </a:extLst>
          </p:cNvPr>
          <p:cNvSpPr/>
          <p:nvPr/>
        </p:nvSpPr>
        <p:spPr>
          <a:xfrm>
            <a:off x="4906920" y="6178117"/>
            <a:ext cx="2055286" cy="516228"/>
          </a:xfrm>
          <a:prstGeom prst="roundRect">
            <a:avLst>
              <a:gd name="adj" fmla="val 50000"/>
            </a:avLst>
          </a:prstGeom>
          <a:solidFill>
            <a:srgbClr val="008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OPEN</a:t>
            </a:r>
          </a:p>
        </p:txBody>
      </p:sp>
      <p:pic>
        <p:nvPicPr>
          <p:cNvPr id="17" name="Picture 16">
            <a:extLst>
              <a:ext uri="{FF2B5EF4-FFF2-40B4-BE49-F238E27FC236}">
                <a16:creationId xmlns:a16="http://schemas.microsoft.com/office/drawing/2014/main" id="{E20E56F6-EA22-43EF-8BFB-53EA69AACA5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546364" y="2122827"/>
            <a:ext cx="2776398" cy="3835598"/>
          </a:xfrm>
          <a:prstGeom prst="rect">
            <a:avLst/>
          </a:prstGeom>
          <a:effectLst>
            <a:outerShdw blurRad="50800" dist="38100" dir="5400000" algn="t" rotWithShape="0">
              <a:prstClr val="black">
                <a:alpha val="40000"/>
              </a:prstClr>
            </a:outerShdw>
          </a:effectLst>
        </p:spPr>
      </p:pic>
      <p:pic>
        <p:nvPicPr>
          <p:cNvPr id="4" name="Picture 3">
            <a:hlinkClick r:id="rId10" action="ppaction://hlinksldjump"/>
            <a:extLst>
              <a:ext uri="{FF2B5EF4-FFF2-40B4-BE49-F238E27FC236}">
                <a16:creationId xmlns:a16="http://schemas.microsoft.com/office/drawing/2014/main" id="{430304CB-70F9-46D6-9123-1E2A11D70A3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89741" y="3429000"/>
            <a:ext cx="457240" cy="835224"/>
          </a:xfrm>
          <a:prstGeom prst="rect">
            <a:avLst/>
          </a:prstGeom>
        </p:spPr>
      </p:pic>
      <p:pic>
        <p:nvPicPr>
          <p:cNvPr id="6" name="Picture 5">
            <a:hlinkClick r:id="rId12" action="ppaction://hlinksldjump"/>
            <a:extLst>
              <a:ext uri="{FF2B5EF4-FFF2-40B4-BE49-F238E27FC236}">
                <a16:creationId xmlns:a16="http://schemas.microsoft.com/office/drawing/2014/main" id="{E647A1B7-BDB7-4B79-8728-4E8C0E6ED42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2457" y="3429000"/>
            <a:ext cx="457240" cy="835224"/>
          </a:xfrm>
          <a:prstGeom prst="rect">
            <a:avLst/>
          </a:prstGeom>
        </p:spPr>
      </p:pic>
    </p:spTree>
    <p:extLst>
      <p:ext uri="{BB962C8B-B14F-4D97-AF65-F5344CB8AC3E}">
        <p14:creationId xmlns:p14="http://schemas.microsoft.com/office/powerpoint/2010/main" val="39228850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5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7" name="Picture 16">
            <a:hlinkClick r:id="rId2" action="ppaction://hlinksldjump"/>
            <a:extLst>
              <a:ext uri="{FF2B5EF4-FFF2-40B4-BE49-F238E27FC236}">
                <a16:creationId xmlns:a16="http://schemas.microsoft.com/office/drawing/2014/main" id="{F5398B69-3084-472D-BA9A-556F6FF92E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2C877BDC-1A68-4BAD-AB3E-38F86E16DC0B}"/>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6" name="Freeform: Shape 15">
            <a:hlinkClick r:id="rId5" action="ppaction://hlinksldjump"/>
            <a:extLst>
              <a:ext uri="{FF2B5EF4-FFF2-40B4-BE49-F238E27FC236}">
                <a16:creationId xmlns:a16="http://schemas.microsoft.com/office/drawing/2014/main" id="{1CB37F44-9E42-45BC-AC22-2E9F29A97BFD}"/>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F5D49609-AD10-4335-B09D-1C9D426C91AA}"/>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7E7EE9AB-6F3C-4FE0-8D11-C26586D763FE}"/>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A05EAF0A-7B47-49A1-8816-2922CA76989E}"/>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AF06A546-551F-41DD-99D0-E58C87EC45FD}"/>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257571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2" name="Rectangle 21">
            <a:extLst>
              <a:ext uri="{FF2B5EF4-FFF2-40B4-BE49-F238E27FC236}">
                <a16:creationId xmlns:a16="http://schemas.microsoft.com/office/drawing/2014/main" id="{965CDE63-B4F4-43FC-9885-1B1AAEDEDEA2}"/>
              </a:ext>
            </a:extLst>
          </p:cNvPr>
          <p:cNvSpPr/>
          <p:nvPr/>
        </p:nvSpPr>
        <p:spPr>
          <a:xfrm>
            <a:off x="3358813" y="1205550"/>
            <a:ext cx="4605748" cy="923330"/>
          </a:xfrm>
          <a:prstGeom prst="rect">
            <a:avLst/>
          </a:prstGeom>
          <a:noFill/>
        </p:spPr>
        <p:txBody>
          <a:bodyPr wrap="none" lIns="91440" tIns="45720" rIns="91440" bIns="45720">
            <a:spAutoFit/>
          </a:bodyPr>
          <a:lstStyle/>
          <a:p>
            <a:pPr algn="ctr"/>
            <a:r>
              <a:rPr lang="en-US" sz="5400" b="0" cap="none" spc="0" dirty="0">
                <a:ln w="0"/>
                <a:solidFill>
                  <a:srgbClr val="008487"/>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0" name="Picture 9">
            <a:hlinkClick r:id="rId7" action="ppaction://hlinksldjump"/>
            <a:extLst>
              <a:ext uri="{FF2B5EF4-FFF2-40B4-BE49-F238E27FC236}">
                <a16:creationId xmlns:a16="http://schemas.microsoft.com/office/drawing/2014/main" id="{E32EBBE0-CC8E-43A7-8222-8F6D5A787BE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grpSp>
        <p:nvGrpSpPr>
          <p:cNvPr id="3" name="Group 2">
            <a:extLst>
              <a:ext uri="{FF2B5EF4-FFF2-40B4-BE49-F238E27FC236}">
                <a16:creationId xmlns:a16="http://schemas.microsoft.com/office/drawing/2014/main" id="{4741F271-1BB3-422A-8FD6-78DE20D63AF7}"/>
              </a:ext>
            </a:extLst>
          </p:cNvPr>
          <p:cNvGrpSpPr/>
          <p:nvPr/>
        </p:nvGrpSpPr>
        <p:grpSpPr>
          <a:xfrm>
            <a:off x="2105216" y="2701332"/>
            <a:ext cx="7112941" cy="3274729"/>
            <a:chOff x="2105216" y="2701332"/>
            <a:chExt cx="7112941" cy="3274729"/>
          </a:xfrm>
        </p:grpSpPr>
        <p:sp>
          <p:nvSpPr>
            <p:cNvPr id="2" name="Rectangle: Rounded Corners 1">
              <a:extLst>
                <a:ext uri="{FF2B5EF4-FFF2-40B4-BE49-F238E27FC236}">
                  <a16:creationId xmlns:a16="http://schemas.microsoft.com/office/drawing/2014/main" id="{02D095B0-C276-46EF-8B18-C5CDE6350C07}"/>
                </a:ext>
              </a:extLst>
            </p:cNvPr>
            <p:cNvSpPr/>
            <p:nvPr/>
          </p:nvSpPr>
          <p:spPr>
            <a:xfrm>
              <a:off x="2105216" y="2701332"/>
              <a:ext cx="7112941" cy="3274729"/>
            </a:xfrm>
            <a:prstGeom prst="roundRect">
              <a:avLst/>
            </a:prstGeom>
            <a:solidFill>
              <a:schemeClr val="bg1"/>
            </a:solidFill>
            <a:ln>
              <a:noFill/>
            </a:ln>
            <a:effectLst>
              <a:outerShdw blurRad="50800" dist="508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830F061A-BC04-4B89-9EB1-EB858F90036A}"/>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2514906" y="3612808"/>
              <a:ext cx="2039642" cy="2039642"/>
            </a:xfrm>
            <a:prstGeom prst="roundRect">
              <a:avLst>
                <a:gd name="adj" fmla="val 11111"/>
              </a:avLst>
            </a:prstGeom>
            <a:ln w="190500" cap="rnd">
              <a:noFill/>
              <a:prstDash val="solid"/>
            </a:ln>
            <a:effectLst>
              <a:softEdge rad="63500"/>
            </a:effectLst>
          </p:spPr>
        </p:pic>
        <p:sp>
          <p:nvSpPr>
            <p:cNvPr id="17" name="TextBox 16">
              <a:extLst>
                <a:ext uri="{FF2B5EF4-FFF2-40B4-BE49-F238E27FC236}">
                  <a16:creationId xmlns:a16="http://schemas.microsoft.com/office/drawing/2014/main" id="{6D4FA0A2-E1F3-4A82-BC87-869904AB2E5B}"/>
                </a:ext>
              </a:extLst>
            </p:cNvPr>
            <p:cNvSpPr txBox="1"/>
            <p:nvPr/>
          </p:nvSpPr>
          <p:spPr>
            <a:xfrm>
              <a:off x="4219029" y="2920359"/>
              <a:ext cx="2885314" cy="461665"/>
            </a:xfrm>
            <a:prstGeom prst="rect">
              <a:avLst/>
            </a:prstGeom>
            <a:noFill/>
          </p:spPr>
          <p:txBody>
            <a:bodyPr wrap="square" rtlCol="0">
              <a:spAutoFit/>
            </a:bodyPr>
            <a:lstStyle/>
            <a:p>
              <a:r>
                <a:rPr lang="en-US" sz="2400" dirty="0">
                  <a:solidFill>
                    <a:srgbClr val="008487"/>
                  </a:solidFill>
                </a:rPr>
                <a:t>ENTER TEXT HERE</a:t>
              </a:r>
            </a:p>
          </p:txBody>
        </p:sp>
        <p:sp>
          <p:nvSpPr>
            <p:cNvPr id="18" name="TextBox 17">
              <a:extLst>
                <a:ext uri="{FF2B5EF4-FFF2-40B4-BE49-F238E27FC236}">
                  <a16:creationId xmlns:a16="http://schemas.microsoft.com/office/drawing/2014/main" id="{CB569559-793F-4C06-A96F-C25EF4A59171}"/>
                </a:ext>
              </a:extLst>
            </p:cNvPr>
            <p:cNvSpPr txBox="1"/>
            <p:nvPr/>
          </p:nvSpPr>
          <p:spPr>
            <a:xfrm>
              <a:off x="4862347" y="3612808"/>
              <a:ext cx="4065462" cy="2246769"/>
            </a:xfrm>
            <a:prstGeom prst="rect">
              <a:avLst/>
            </a:prstGeom>
            <a:noFill/>
          </p:spPr>
          <p:txBody>
            <a:bodyPr wrap="square" rtlCol="0">
              <a:spAutoFit/>
            </a:bodyPr>
            <a:lstStyle/>
            <a:p>
              <a:r>
                <a:rPr lang="en-US" sz="2000" b="0" i="0" dirty="0">
                  <a:effectLst/>
                  <a:latin typeface="Mercury SSm A"/>
                </a:rPr>
                <a:t>      Lorem ipsum dolor sit amet, consectetur adipiscing elit, sed do eiusmod tempor incididunt ut labore et dolore magna aliqua. Risus pretium quam vulputate dignissim suspendisse in est ante in. Ornare aenean euismod elementum nisi.</a:t>
              </a:r>
              <a:endParaRPr lang="en-US" sz="2000" dirty="0"/>
            </a:p>
          </p:txBody>
        </p:sp>
      </p:grpSp>
    </p:spTree>
    <p:extLst>
      <p:ext uri="{BB962C8B-B14F-4D97-AF65-F5344CB8AC3E}">
        <p14:creationId xmlns:p14="http://schemas.microsoft.com/office/powerpoint/2010/main" val="175888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965CDE63-B4F4-43FC-9885-1B1AAEDEDEA2}"/>
              </a:ext>
            </a:extLst>
          </p:cNvPr>
          <p:cNvSpPr/>
          <p:nvPr/>
        </p:nvSpPr>
        <p:spPr>
          <a:xfrm>
            <a:off x="3397961" y="451552"/>
            <a:ext cx="4605748"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6" name="Picture 15">
            <a:hlinkClick r:id="rId2" action="ppaction://hlinksldjump"/>
            <a:extLst>
              <a:ext uri="{FF2B5EF4-FFF2-40B4-BE49-F238E27FC236}">
                <a16:creationId xmlns:a16="http://schemas.microsoft.com/office/drawing/2014/main" id="{711E05EA-45D7-43B0-BE2C-928D1A892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43287FCD-8C2A-4CA7-AAF4-096CFFA59464}"/>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A79FE4AA-4017-4A94-90C7-48A8B60CB600}"/>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833A2028-1F46-4F80-8B9D-FC993D68AEC3}"/>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FA76A7D4-9498-40BE-A6BF-550083DD743F}"/>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35E61E07-D652-41AA-B960-392296D53FDA}"/>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D6BCE19A-DA6B-4100-A4B7-881C72D92A92}"/>
              </a:ext>
            </a:extLst>
          </p:cNvPr>
          <p:cNvSpPr txBox="1"/>
          <p:nvPr/>
        </p:nvSpPr>
        <p:spPr>
          <a:xfrm>
            <a:off x="1241186" y="1078488"/>
            <a:ext cx="4313551" cy="5509200"/>
          </a:xfrm>
          <a:prstGeom prst="rect">
            <a:avLst/>
          </a:prstGeom>
          <a:noFill/>
        </p:spPr>
        <p:txBody>
          <a:bodyPr wrap="square" rtlCol="0">
            <a:spAutoFit/>
          </a:bodyPr>
          <a:lstStyle/>
          <a:p>
            <a:pPr algn="ctr"/>
            <a:r>
              <a:rPr lang="en-US" sz="4400" b="0" i="0" dirty="0">
                <a:effectLst/>
                <a:latin typeface="Mercury SSm A"/>
              </a:rPr>
              <a:t>L</a:t>
            </a:r>
            <a:r>
              <a:rPr lang="en-US" sz="2800" b="0" i="0" dirty="0">
                <a:effectLst/>
                <a:latin typeface="Mercury SSm A"/>
              </a:rPr>
              <a:t>orem ipsum dolor sit amet, consectetur adipiscing elit, sed do eiusmod tempor incididunt ut labore et dolore magna aliqua. Risus pretium quam vulputate dignissim suspendisse in est ante in. Ornare aenean euismod elementum nisi quis eleifend quam adipiscing vitae</a:t>
            </a:r>
            <a:endParaRPr lang="en-US" sz="2800" dirty="0"/>
          </a:p>
        </p:txBody>
      </p:sp>
      <p:sp>
        <p:nvSpPr>
          <p:cNvPr id="23" name="TextBox 22">
            <a:extLst>
              <a:ext uri="{FF2B5EF4-FFF2-40B4-BE49-F238E27FC236}">
                <a16:creationId xmlns:a16="http://schemas.microsoft.com/office/drawing/2014/main" id="{2333C536-51D2-46B5-B3FD-A2CC5982E59C}"/>
              </a:ext>
            </a:extLst>
          </p:cNvPr>
          <p:cNvSpPr txBox="1"/>
          <p:nvPr/>
        </p:nvSpPr>
        <p:spPr>
          <a:xfrm>
            <a:off x="6269776" y="1374882"/>
            <a:ext cx="4313551" cy="4401205"/>
          </a:xfrm>
          <a:prstGeom prst="rect">
            <a:avLst/>
          </a:prstGeom>
          <a:noFill/>
        </p:spPr>
        <p:txBody>
          <a:bodyPr wrap="square" rtlCol="0">
            <a:spAutoFit/>
          </a:bodyPr>
          <a:lstStyle/>
          <a:p>
            <a:pPr algn="ctr"/>
            <a:r>
              <a:rPr lang="en-US" sz="28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a:t>
            </a:r>
            <a:endParaRPr lang="en-US" sz="2800" dirty="0"/>
          </a:p>
        </p:txBody>
      </p:sp>
    </p:spTree>
    <p:extLst>
      <p:ext uri="{BB962C8B-B14F-4D97-AF65-F5344CB8AC3E}">
        <p14:creationId xmlns:p14="http://schemas.microsoft.com/office/powerpoint/2010/main" val="1400760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1C7829B2-C60D-4271-A693-15800A0BB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D7D8BCE2-DF95-484B-A17B-277C9CB17098}"/>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CC99524B-1B8A-4CD8-8BE6-2659066A423D}"/>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D4BE7D05-0805-4DD6-85D4-2D64CD7A2D0B}"/>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C5626D5B-5F4C-454B-B60C-EBA189A10C3A}"/>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98223CD0-2FB3-4826-A56B-DC6D49E39C1D}"/>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1DE5E698-2AF7-4857-A83A-958CF170F38E}"/>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319600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417971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FF6F6888-C277-49E8-9B62-349755CE3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1237E599-DC06-49E7-9D6B-9E1601B5228B}"/>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C626570A-CA3A-4F7C-8370-B863E5271039}"/>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5BCBD9C7-2716-47E7-91BB-6DB10F719112}"/>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115C2D21-B564-4867-9663-0FBF9C8270CB}"/>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B476DEA4-EEDC-40A8-95D6-6418B25EA84D}"/>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04CABB17-30AD-4DEA-BA4D-F1A65387C65A}"/>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230853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7" name="Picture 16">
            <a:hlinkClick r:id="rId2" action="ppaction://hlinksldjump"/>
            <a:extLst>
              <a:ext uri="{FF2B5EF4-FFF2-40B4-BE49-F238E27FC236}">
                <a16:creationId xmlns:a16="http://schemas.microsoft.com/office/drawing/2014/main" id="{F5398B69-3084-472D-BA9A-556F6FF92E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ACCD78A1-8507-4574-B7CD-379D23C00096}"/>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6" name="Freeform: Shape 15">
            <a:hlinkClick r:id="rId5" action="ppaction://hlinksldjump"/>
            <a:extLst>
              <a:ext uri="{FF2B5EF4-FFF2-40B4-BE49-F238E27FC236}">
                <a16:creationId xmlns:a16="http://schemas.microsoft.com/office/drawing/2014/main" id="{6079BE61-DDF6-462F-8EBA-0A02BCB13B87}"/>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1C403B11-0F20-4513-9487-E83BD0BEA403}"/>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996339E0-CC0A-414C-B76C-A850E730E451}"/>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9077EAE6-3456-479B-A37E-0E42AF29C18E}"/>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030937F3-414F-4ECC-B955-151E33CB122E}"/>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422554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2" name="Rectangle 21">
            <a:extLst>
              <a:ext uri="{FF2B5EF4-FFF2-40B4-BE49-F238E27FC236}">
                <a16:creationId xmlns:a16="http://schemas.microsoft.com/office/drawing/2014/main" id="{965CDE63-B4F4-43FC-9885-1B1AAEDEDEA2}"/>
              </a:ext>
            </a:extLst>
          </p:cNvPr>
          <p:cNvSpPr/>
          <p:nvPr/>
        </p:nvSpPr>
        <p:spPr>
          <a:xfrm>
            <a:off x="3358813" y="1205550"/>
            <a:ext cx="4605748" cy="923330"/>
          </a:xfrm>
          <a:prstGeom prst="rect">
            <a:avLst/>
          </a:prstGeom>
          <a:noFill/>
        </p:spPr>
        <p:txBody>
          <a:bodyPr wrap="none" lIns="91440" tIns="45720" rIns="91440" bIns="45720">
            <a:spAutoFit/>
          </a:bodyPr>
          <a:lstStyle/>
          <a:p>
            <a:pPr algn="ctr"/>
            <a:r>
              <a:rPr lang="en-US" sz="5400" b="0" cap="none" spc="0" dirty="0">
                <a:ln w="0"/>
                <a:solidFill>
                  <a:schemeClr val="bg1">
                    <a:lumMod val="50000"/>
                  </a:schemeClr>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0" name="Picture 9">
            <a:hlinkClick r:id="rId7" action="ppaction://hlinksldjump"/>
            <a:extLst>
              <a:ext uri="{FF2B5EF4-FFF2-40B4-BE49-F238E27FC236}">
                <a16:creationId xmlns:a16="http://schemas.microsoft.com/office/drawing/2014/main" id="{E32EBBE0-CC8E-43A7-8222-8F6D5A787BE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grpSp>
        <p:nvGrpSpPr>
          <p:cNvPr id="3" name="Group 2">
            <a:extLst>
              <a:ext uri="{FF2B5EF4-FFF2-40B4-BE49-F238E27FC236}">
                <a16:creationId xmlns:a16="http://schemas.microsoft.com/office/drawing/2014/main" id="{00CF36AD-4C30-4653-9112-5DED140D442D}"/>
              </a:ext>
            </a:extLst>
          </p:cNvPr>
          <p:cNvGrpSpPr/>
          <p:nvPr/>
        </p:nvGrpSpPr>
        <p:grpSpPr>
          <a:xfrm>
            <a:off x="2105216" y="2701332"/>
            <a:ext cx="7112941" cy="3274729"/>
            <a:chOff x="2105216" y="2701332"/>
            <a:chExt cx="7112941" cy="3274729"/>
          </a:xfrm>
        </p:grpSpPr>
        <p:sp>
          <p:nvSpPr>
            <p:cNvPr id="2" name="Rectangle: Rounded Corners 1">
              <a:extLst>
                <a:ext uri="{FF2B5EF4-FFF2-40B4-BE49-F238E27FC236}">
                  <a16:creationId xmlns:a16="http://schemas.microsoft.com/office/drawing/2014/main" id="{02D095B0-C276-46EF-8B18-C5CDE6350C07}"/>
                </a:ext>
              </a:extLst>
            </p:cNvPr>
            <p:cNvSpPr/>
            <p:nvPr/>
          </p:nvSpPr>
          <p:spPr>
            <a:xfrm>
              <a:off x="2105216" y="2701332"/>
              <a:ext cx="7112941" cy="3274729"/>
            </a:xfrm>
            <a:prstGeom prst="roundRect">
              <a:avLst/>
            </a:prstGeom>
            <a:solidFill>
              <a:schemeClr val="bg1"/>
            </a:solidFill>
            <a:ln>
              <a:noFill/>
            </a:ln>
            <a:effectLst>
              <a:outerShdw blurRad="50800" dist="508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18FB381A-DB6C-46B7-8C07-73B94589A97E}"/>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2514906" y="3612808"/>
              <a:ext cx="2039642" cy="2039642"/>
            </a:xfrm>
            <a:prstGeom prst="roundRect">
              <a:avLst>
                <a:gd name="adj" fmla="val 11111"/>
              </a:avLst>
            </a:prstGeom>
            <a:ln w="190500" cap="rnd">
              <a:noFill/>
              <a:prstDash val="solid"/>
            </a:ln>
            <a:effectLst>
              <a:softEdge rad="63500"/>
            </a:effectLst>
          </p:spPr>
        </p:pic>
        <p:sp>
          <p:nvSpPr>
            <p:cNvPr id="17" name="TextBox 16">
              <a:extLst>
                <a:ext uri="{FF2B5EF4-FFF2-40B4-BE49-F238E27FC236}">
                  <a16:creationId xmlns:a16="http://schemas.microsoft.com/office/drawing/2014/main" id="{EFA8433C-A585-4B83-AF95-14503C378CB2}"/>
                </a:ext>
              </a:extLst>
            </p:cNvPr>
            <p:cNvSpPr txBox="1"/>
            <p:nvPr/>
          </p:nvSpPr>
          <p:spPr>
            <a:xfrm>
              <a:off x="4219029" y="2920359"/>
              <a:ext cx="2885314" cy="461665"/>
            </a:xfrm>
            <a:prstGeom prst="rect">
              <a:avLst/>
            </a:prstGeom>
            <a:noFill/>
          </p:spPr>
          <p:txBody>
            <a:bodyPr wrap="square" rtlCol="0">
              <a:spAutoFit/>
            </a:bodyPr>
            <a:lstStyle/>
            <a:p>
              <a:r>
                <a:rPr lang="en-US" sz="2400" dirty="0">
                  <a:solidFill>
                    <a:srgbClr val="008487"/>
                  </a:solidFill>
                </a:rPr>
                <a:t>ENTER TEXT HERE</a:t>
              </a:r>
            </a:p>
          </p:txBody>
        </p:sp>
        <p:sp>
          <p:nvSpPr>
            <p:cNvPr id="18" name="TextBox 17">
              <a:extLst>
                <a:ext uri="{FF2B5EF4-FFF2-40B4-BE49-F238E27FC236}">
                  <a16:creationId xmlns:a16="http://schemas.microsoft.com/office/drawing/2014/main" id="{DA193378-6033-40EE-9916-FA4F236CF22F}"/>
                </a:ext>
              </a:extLst>
            </p:cNvPr>
            <p:cNvSpPr txBox="1"/>
            <p:nvPr/>
          </p:nvSpPr>
          <p:spPr>
            <a:xfrm>
              <a:off x="4862347" y="3612808"/>
              <a:ext cx="4065462" cy="2246769"/>
            </a:xfrm>
            <a:prstGeom prst="rect">
              <a:avLst/>
            </a:prstGeom>
            <a:noFill/>
          </p:spPr>
          <p:txBody>
            <a:bodyPr wrap="square" rtlCol="0">
              <a:spAutoFit/>
            </a:bodyPr>
            <a:lstStyle/>
            <a:p>
              <a:r>
                <a:rPr lang="en-US" sz="2000" b="0" i="0" dirty="0">
                  <a:effectLst/>
                  <a:latin typeface="Mercury SSm A"/>
                </a:rPr>
                <a:t>      Lorem ipsum dolor sit amet, consectetur adipiscing elit, sed do eiusmod tempor incididunt ut labore et dolore magna aliqua. Risus pretium quam vulputate dignissim suspendisse in est ante in. Ornare aenean euismod elementum nisi.</a:t>
              </a:r>
              <a:endParaRPr lang="en-US" sz="2000" dirty="0"/>
            </a:p>
          </p:txBody>
        </p:sp>
      </p:grpSp>
    </p:spTree>
    <p:extLst>
      <p:ext uri="{BB962C8B-B14F-4D97-AF65-F5344CB8AC3E}">
        <p14:creationId xmlns:p14="http://schemas.microsoft.com/office/powerpoint/2010/main" val="396244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965CDE63-B4F4-43FC-9885-1B1AAEDEDEA2}"/>
              </a:ext>
            </a:extLst>
          </p:cNvPr>
          <p:cNvSpPr/>
          <p:nvPr/>
        </p:nvSpPr>
        <p:spPr>
          <a:xfrm>
            <a:off x="3397961" y="396219"/>
            <a:ext cx="4605748"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6" name="Picture 15">
            <a:hlinkClick r:id="rId2" action="ppaction://hlinksldjump"/>
            <a:extLst>
              <a:ext uri="{FF2B5EF4-FFF2-40B4-BE49-F238E27FC236}">
                <a16:creationId xmlns:a16="http://schemas.microsoft.com/office/drawing/2014/main" id="{711E05EA-45D7-43B0-BE2C-928D1A8929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A9A535E3-B4E4-4CB3-9DB3-73DFAE0E4908}"/>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A0BF202B-AD44-4B85-94A5-11DD9FE2D3B7}"/>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535B7A99-745F-4FD5-AB33-704331D91EDF}"/>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620E2E39-4164-4541-B921-9C04B3B3B19B}"/>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C922BA0F-236E-432F-9E1D-3BC9E378F707}"/>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B8554EA3-5C6F-4D21-8AF3-E748B298E0B6}"/>
              </a:ext>
            </a:extLst>
          </p:cNvPr>
          <p:cNvSpPr txBox="1"/>
          <p:nvPr/>
        </p:nvSpPr>
        <p:spPr>
          <a:xfrm>
            <a:off x="1241186" y="1078488"/>
            <a:ext cx="4313551" cy="5509200"/>
          </a:xfrm>
          <a:prstGeom prst="rect">
            <a:avLst/>
          </a:prstGeom>
          <a:noFill/>
        </p:spPr>
        <p:txBody>
          <a:bodyPr wrap="square" rtlCol="0">
            <a:spAutoFit/>
          </a:bodyPr>
          <a:lstStyle/>
          <a:p>
            <a:pPr algn="ctr"/>
            <a:r>
              <a:rPr lang="en-US" sz="4400" b="0" i="0" dirty="0">
                <a:effectLst/>
                <a:latin typeface="Mercury SSm A"/>
              </a:rPr>
              <a:t>L</a:t>
            </a:r>
            <a:r>
              <a:rPr lang="en-US" sz="2800" b="0" i="0" dirty="0">
                <a:effectLst/>
                <a:latin typeface="Mercury SSm A"/>
              </a:rPr>
              <a:t>orem ipsum dolor sit amet, consectetur adipiscing elit, sed do eiusmod tempor incididunt ut labore et dolore magna aliqua. Risus pretium quam vulputate dignissim suspendisse in est ante in. Ornare aenean euismod elementum nisi quis eleifend quam adipiscing vitae</a:t>
            </a:r>
            <a:endParaRPr lang="en-US" sz="2800" dirty="0"/>
          </a:p>
        </p:txBody>
      </p:sp>
      <p:sp>
        <p:nvSpPr>
          <p:cNvPr id="23" name="TextBox 22">
            <a:extLst>
              <a:ext uri="{FF2B5EF4-FFF2-40B4-BE49-F238E27FC236}">
                <a16:creationId xmlns:a16="http://schemas.microsoft.com/office/drawing/2014/main" id="{6F60EC84-2A46-4D7B-8F07-C3C7C5D401AF}"/>
              </a:ext>
            </a:extLst>
          </p:cNvPr>
          <p:cNvSpPr txBox="1"/>
          <p:nvPr/>
        </p:nvSpPr>
        <p:spPr>
          <a:xfrm>
            <a:off x="6269776" y="1374882"/>
            <a:ext cx="4313551" cy="4401205"/>
          </a:xfrm>
          <a:prstGeom prst="rect">
            <a:avLst/>
          </a:prstGeom>
          <a:noFill/>
        </p:spPr>
        <p:txBody>
          <a:bodyPr wrap="square" rtlCol="0">
            <a:spAutoFit/>
          </a:bodyPr>
          <a:lstStyle/>
          <a:p>
            <a:pPr algn="ctr"/>
            <a:r>
              <a:rPr lang="en-US" sz="28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a:t>
            </a:r>
            <a:endParaRPr lang="en-US" sz="2800" dirty="0"/>
          </a:p>
        </p:txBody>
      </p:sp>
    </p:spTree>
    <p:extLst>
      <p:ext uri="{BB962C8B-B14F-4D97-AF65-F5344CB8AC3E}">
        <p14:creationId xmlns:p14="http://schemas.microsoft.com/office/powerpoint/2010/main" val="201701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1C7829B2-C60D-4271-A693-15800A0BB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38D3A407-6F43-4A04-9FC0-9160D152FFC3}"/>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EA6464AF-F8D6-4CE5-9E4F-DFF677749DC9}"/>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0B4B80F6-30B6-4C1E-909C-5344C191AB5A}"/>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9B11B140-E6AA-4DB0-BE7D-0A92A3A81B26}"/>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E631C35C-4417-453A-A48F-3C41509205F6}"/>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0F53078D-6152-4890-946D-4699B19A63A6}"/>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285975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417971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a:hlinkClick r:id="rId2" action="ppaction://hlinksldjump"/>
            <a:extLst>
              <a:ext uri="{FF2B5EF4-FFF2-40B4-BE49-F238E27FC236}">
                <a16:creationId xmlns:a16="http://schemas.microsoft.com/office/drawing/2014/main" id="{FF6F6888-C277-49E8-9B62-349755CE38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AD914635-4EF6-4849-B806-2F4AC446F3D2}"/>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7" name="Freeform: Shape 16">
            <a:hlinkClick r:id="rId5" action="ppaction://hlinksldjump"/>
            <a:extLst>
              <a:ext uri="{FF2B5EF4-FFF2-40B4-BE49-F238E27FC236}">
                <a16:creationId xmlns:a16="http://schemas.microsoft.com/office/drawing/2014/main" id="{A2C71944-DD32-47E9-A4DE-BDE9B1028C10}"/>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5B632E1E-89DA-411D-ACED-AE9EBB158D7C}"/>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BD84F1C9-1ABB-4E13-B0AE-1C958E13E868}"/>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7D5CB24D-65E3-4C9D-A641-172C26EE9864}"/>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FD1E1603-CE24-47C4-8403-D8775DE00E04}"/>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381545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CD28BA8-69A8-428B-A8AD-FB29BC718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324" y="2482037"/>
            <a:ext cx="3060190" cy="3117178"/>
          </a:xfrm>
          <a:prstGeom prst="rect">
            <a:avLst/>
          </a:prstGeom>
          <a:effectLst>
            <a:outerShdw blurRad="50800" dist="38100" dir="5400000" algn="t" rotWithShape="0">
              <a:prstClr val="black">
                <a:alpha val="40000"/>
              </a:prstClr>
            </a:outerShdw>
          </a:effectLst>
        </p:spPr>
      </p:pic>
      <p:pic>
        <p:nvPicPr>
          <p:cNvPr id="11" name="Picture 10">
            <a:extLst>
              <a:ext uri="{FF2B5EF4-FFF2-40B4-BE49-F238E27FC236}">
                <a16:creationId xmlns:a16="http://schemas.microsoft.com/office/drawing/2014/main" id="{461868E3-F78A-409D-9B20-5E0D7880CE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5533" y="2482037"/>
            <a:ext cx="2776398" cy="3117178"/>
          </a:xfrm>
          <a:prstGeom prst="rect">
            <a:avLst/>
          </a:prstGeom>
          <a:effectLst>
            <a:outerShdw blurRad="50800" dist="38100" dir="5400000" algn="t" rotWithShape="0">
              <a:prstClr val="black">
                <a:alpha val="40000"/>
              </a:prstClr>
            </a:outerShdw>
          </a:effectLst>
        </p:spPr>
      </p:pic>
      <p:pic>
        <p:nvPicPr>
          <p:cNvPr id="20" name="Picture 19">
            <a:extLst>
              <a:ext uri="{FF2B5EF4-FFF2-40B4-BE49-F238E27FC236}">
                <a16:creationId xmlns:a16="http://schemas.microsoft.com/office/drawing/2014/main" id="{FC04566A-BB43-4992-8E11-98425B4895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1246" y="2336830"/>
            <a:ext cx="2693455" cy="3375968"/>
          </a:xfrm>
          <a:prstGeom prst="rect">
            <a:avLst/>
          </a:prstGeom>
          <a:effectLst>
            <a:outerShdw blurRad="50800" dist="38100" dir="5400000" algn="t" rotWithShape="0">
              <a:prstClr val="black">
                <a:alpha val="40000"/>
              </a:prstClr>
            </a:outerShdw>
          </a:effectLst>
        </p:spPr>
      </p:pic>
      <p:sp>
        <p:nvSpPr>
          <p:cNvPr id="8" name="TextBox 7">
            <a:extLst>
              <a:ext uri="{FF2B5EF4-FFF2-40B4-BE49-F238E27FC236}">
                <a16:creationId xmlns:a16="http://schemas.microsoft.com/office/drawing/2014/main" id="{0D707F8F-78D1-4284-8D15-6B7D335A212E}"/>
              </a:ext>
            </a:extLst>
          </p:cNvPr>
          <p:cNvSpPr txBox="1"/>
          <p:nvPr/>
        </p:nvSpPr>
        <p:spPr>
          <a:xfrm>
            <a:off x="4735551" y="573823"/>
            <a:ext cx="2720897" cy="769441"/>
          </a:xfrm>
          <a:prstGeom prst="rect">
            <a:avLst/>
          </a:prstGeom>
          <a:noFill/>
        </p:spPr>
        <p:txBody>
          <a:bodyPr wrap="square" rtlCol="0">
            <a:spAutoFit/>
          </a:bodyPr>
          <a:lstStyle/>
          <a:p>
            <a:r>
              <a:rPr lang="en-US" sz="4400" spc="600" dirty="0">
                <a:solidFill>
                  <a:srgbClr val="1B0E0B"/>
                </a:solidFill>
                <a:latin typeface="Lucida Sans Typewriter" panose="020B0509030504030204" pitchFamily="49" charset="0"/>
              </a:rPr>
              <a:t>A</a:t>
            </a:r>
            <a:r>
              <a:rPr lang="en-US" sz="4400" spc="600" dirty="0">
                <a:solidFill>
                  <a:srgbClr val="F4A381"/>
                </a:solidFill>
                <a:latin typeface="Lucida Sans Typewriter" panose="020B0509030504030204" pitchFamily="49" charset="0"/>
              </a:rPr>
              <a:t>L</a:t>
            </a:r>
            <a:r>
              <a:rPr lang="en-US" sz="4400" spc="600" dirty="0">
                <a:solidFill>
                  <a:srgbClr val="B1D7B9"/>
                </a:solidFill>
                <a:latin typeface="Lucida Sans Typewriter" panose="020B0509030504030204" pitchFamily="49" charset="0"/>
              </a:rPr>
              <a:t>B</a:t>
            </a:r>
            <a:r>
              <a:rPr lang="en-US" sz="4400" spc="600" dirty="0">
                <a:solidFill>
                  <a:srgbClr val="29C1BD"/>
                </a:solidFill>
                <a:latin typeface="Lucida Sans Typewriter" panose="020B0509030504030204" pitchFamily="49" charset="0"/>
              </a:rPr>
              <a:t>U</a:t>
            </a:r>
            <a:r>
              <a:rPr lang="en-US" sz="4400" spc="600" dirty="0">
                <a:solidFill>
                  <a:srgbClr val="F4A381"/>
                </a:solidFill>
                <a:latin typeface="Lucida Sans Typewriter" panose="020B0509030504030204" pitchFamily="49" charset="0"/>
              </a:rPr>
              <a:t>M</a:t>
            </a:r>
            <a:r>
              <a:rPr lang="en-US" sz="4400" spc="600" dirty="0">
                <a:solidFill>
                  <a:srgbClr val="008487"/>
                </a:solidFill>
                <a:latin typeface="Lucida Sans Typewriter" panose="020B0509030504030204" pitchFamily="49" charset="0"/>
              </a:rPr>
              <a:t>S</a:t>
            </a:r>
          </a:p>
        </p:txBody>
      </p:sp>
      <p:sp>
        <p:nvSpPr>
          <p:cNvPr id="9" name="TextBox 8">
            <a:extLst>
              <a:ext uri="{FF2B5EF4-FFF2-40B4-BE49-F238E27FC236}">
                <a16:creationId xmlns:a16="http://schemas.microsoft.com/office/drawing/2014/main" id="{29220856-CF1E-44BF-A53C-D299C6C0EC90}"/>
              </a:ext>
            </a:extLst>
          </p:cNvPr>
          <p:cNvSpPr txBox="1"/>
          <p:nvPr/>
        </p:nvSpPr>
        <p:spPr>
          <a:xfrm>
            <a:off x="4278350" y="1343264"/>
            <a:ext cx="3635298" cy="369332"/>
          </a:xfrm>
          <a:prstGeom prst="rect">
            <a:avLst/>
          </a:prstGeom>
          <a:noFill/>
        </p:spPr>
        <p:txBody>
          <a:bodyPr wrap="square" rtlCol="0">
            <a:spAutoFit/>
          </a:bodyPr>
          <a:lstStyle/>
          <a:p>
            <a:pPr algn="ctr"/>
            <a:r>
              <a:rPr lang="en-US" dirty="0">
                <a:solidFill>
                  <a:schemeClr val="bg1">
                    <a:lumMod val="50000"/>
                  </a:schemeClr>
                </a:solidFill>
              </a:rPr>
              <a:t>MAIN TITLE OF YOUR TOPIC</a:t>
            </a:r>
          </a:p>
        </p:txBody>
      </p:sp>
      <p:pic>
        <p:nvPicPr>
          <p:cNvPr id="17" name="Picture 16">
            <a:extLst>
              <a:ext uri="{FF2B5EF4-FFF2-40B4-BE49-F238E27FC236}">
                <a16:creationId xmlns:a16="http://schemas.microsoft.com/office/drawing/2014/main" id="{E20E56F6-EA22-43EF-8BFB-53EA69AACA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3477" y="2357047"/>
            <a:ext cx="3060190" cy="3375969"/>
          </a:xfrm>
          <a:prstGeom prst="rect">
            <a:avLst/>
          </a:prstGeom>
          <a:effectLst>
            <a:outerShdw blurRad="50800" dist="38100" dir="5400000" algn="t" rotWithShape="0">
              <a:prstClr val="black">
                <a:alpha val="40000"/>
              </a:prstClr>
            </a:outerShdw>
          </a:effectLst>
        </p:spPr>
      </p:pic>
      <p:sp>
        <p:nvSpPr>
          <p:cNvPr id="23" name="Rectangle: Rounded Corners 22">
            <a:hlinkClick r:id="rId6" action="ppaction://hlinksldjump"/>
            <a:extLst>
              <a:ext uri="{FF2B5EF4-FFF2-40B4-BE49-F238E27FC236}">
                <a16:creationId xmlns:a16="http://schemas.microsoft.com/office/drawing/2014/main" id="{6AF2E851-BF6E-476B-B826-703452C81A82}"/>
              </a:ext>
            </a:extLst>
          </p:cNvPr>
          <p:cNvSpPr/>
          <p:nvPr/>
        </p:nvSpPr>
        <p:spPr>
          <a:xfrm>
            <a:off x="4906920" y="6178117"/>
            <a:ext cx="2055286" cy="516228"/>
          </a:xfrm>
          <a:prstGeom prst="roundRect">
            <a:avLst>
              <a:gd name="adj" fmla="val 50000"/>
            </a:avLst>
          </a:prstGeom>
          <a:solidFill>
            <a:srgbClr val="008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OPEN</a:t>
            </a:r>
          </a:p>
        </p:txBody>
      </p:sp>
      <p:pic>
        <p:nvPicPr>
          <p:cNvPr id="12" name="Picture 11">
            <a:hlinkClick r:id="rId7" action="ppaction://hlinksldjump"/>
            <a:extLst>
              <a:ext uri="{FF2B5EF4-FFF2-40B4-BE49-F238E27FC236}">
                <a16:creationId xmlns:a16="http://schemas.microsoft.com/office/drawing/2014/main" id="{09D0F226-85A3-4A99-BA80-FAFB7B0C59D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89741" y="3429000"/>
            <a:ext cx="457240" cy="835224"/>
          </a:xfrm>
          <a:prstGeom prst="rect">
            <a:avLst/>
          </a:prstGeom>
        </p:spPr>
      </p:pic>
      <p:pic>
        <p:nvPicPr>
          <p:cNvPr id="14" name="Picture 13">
            <a:hlinkClick r:id="rId9" action="ppaction://hlinksldjump"/>
            <a:extLst>
              <a:ext uri="{FF2B5EF4-FFF2-40B4-BE49-F238E27FC236}">
                <a16:creationId xmlns:a16="http://schemas.microsoft.com/office/drawing/2014/main" id="{53321356-5D13-451D-9F4A-935FBEEDEBA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582457" y="3429000"/>
            <a:ext cx="457240" cy="835224"/>
          </a:xfrm>
          <a:prstGeom prst="rect">
            <a:avLst/>
          </a:prstGeom>
        </p:spPr>
      </p:pic>
      <p:pic>
        <p:nvPicPr>
          <p:cNvPr id="22" name="Picture 21">
            <a:extLst>
              <a:ext uri="{FF2B5EF4-FFF2-40B4-BE49-F238E27FC236}">
                <a16:creationId xmlns:a16="http://schemas.microsoft.com/office/drawing/2014/main" id="{6CAED647-715E-49D2-A6D2-BCC8F12F364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46364" y="2112704"/>
            <a:ext cx="2753852" cy="3845721"/>
          </a:xfrm>
          <a:prstGeom prst="rect">
            <a:avLst/>
          </a:prstGeom>
          <a:effectLst>
            <a:outerShdw blurRad="50800" dist="38100" dir="5400000" algn="t" rotWithShape="0">
              <a:prstClr val="black">
                <a:alpha val="40000"/>
              </a:prstClr>
            </a:outerShdw>
          </a:effectLst>
        </p:spPr>
      </p:pic>
      <p:pic>
        <p:nvPicPr>
          <p:cNvPr id="15" name="Picture 14">
            <a:hlinkClick r:id="rId12" action="ppaction://hlinksldjump"/>
            <a:extLst>
              <a:ext uri="{FF2B5EF4-FFF2-40B4-BE49-F238E27FC236}">
                <a16:creationId xmlns:a16="http://schemas.microsoft.com/office/drawing/2014/main" id="{D0B6AA27-D1E3-4299-844D-737F83E0ACD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Tree>
    <p:extLst>
      <p:ext uri="{BB962C8B-B14F-4D97-AF65-F5344CB8AC3E}">
        <p14:creationId xmlns:p14="http://schemas.microsoft.com/office/powerpoint/2010/main" val="36605922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500">
        <p159:morph option="byObject"/>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7" name="Picture 16">
            <a:hlinkClick r:id="rId2" action="ppaction://hlinksldjump"/>
            <a:extLst>
              <a:ext uri="{FF2B5EF4-FFF2-40B4-BE49-F238E27FC236}">
                <a16:creationId xmlns:a16="http://schemas.microsoft.com/office/drawing/2014/main" id="{F5398B69-3084-472D-BA9A-556F6FF92E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0" name="Freeform: Shape 9">
            <a:hlinkClick r:id="rId4" action="ppaction://hlinksldjump"/>
            <a:extLst>
              <a:ext uri="{FF2B5EF4-FFF2-40B4-BE49-F238E27FC236}">
                <a16:creationId xmlns:a16="http://schemas.microsoft.com/office/drawing/2014/main" id="{81820D9D-A406-488C-B1F7-BB73C159FAAA}"/>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6" name="Freeform: Shape 15">
            <a:hlinkClick r:id="rId5" action="ppaction://hlinksldjump"/>
            <a:extLst>
              <a:ext uri="{FF2B5EF4-FFF2-40B4-BE49-F238E27FC236}">
                <a16:creationId xmlns:a16="http://schemas.microsoft.com/office/drawing/2014/main" id="{9C469702-0C32-4452-B3D7-F54B80D2AF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8" name="Freeform: Shape 17">
            <a:hlinkClick r:id="rId6" action="ppaction://hlinksldjump"/>
            <a:extLst>
              <a:ext uri="{FF2B5EF4-FFF2-40B4-BE49-F238E27FC236}">
                <a16:creationId xmlns:a16="http://schemas.microsoft.com/office/drawing/2014/main" id="{9AA2EBEF-DAAC-4B5A-B5A5-9EE45A10E444}"/>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9" name="Freeform: Shape 18">
            <a:hlinkClick r:id="rId7" action="ppaction://hlinksldjump"/>
            <a:extLst>
              <a:ext uri="{FF2B5EF4-FFF2-40B4-BE49-F238E27FC236}">
                <a16:creationId xmlns:a16="http://schemas.microsoft.com/office/drawing/2014/main" id="{3858F69F-9BC3-4CFD-B7CD-562DBE0C6BC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20" name="Freeform: Shape 19">
            <a:hlinkClick r:id="rId8" action="ppaction://hlinksldjump"/>
            <a:extLst>
              <a:ext uri="{FF2B5EF4-FFF2-40B4-BE49-F238E27FC236}">
                <a16:creationId xmlns:a16="http://schemas.microsoft.com/office/drawing/2014/main" id="{380ECB25-C055-435A-9C19-344B2C3F823A}"/>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1" name="TextBox 20">
            <a:extLst>
              <a:ext uri="{FF2B5EF4-FFF2-40B4-BE49-F238E27FC236}">
                <a16:creationId xmlns:a16="http://schemas.microsoft.com/office/drawing/2014/main" id="{0348494F-AC67-43C7-A609-4E5E03194C57}"/>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68814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DF26FA-7147-4E8D-A6DE-265F8E745A6E}"/>
              </a:ext>
            </a:extLst>
          </p:cNvPr>
          <p:cNvSpPr/>
          <p:nvPr/>
        </p:nvSpPr>
        <p:spPr>
          <a:xfrm>
            <a:off x="0" y="0"/>
            <a:ext cx="12192000" cy="6858000"/>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3" name="Freeform: Shape 12">
            <a:hlinkClick r:id="rId3" action="ppaction://hlinksldjump"/>
            <a:extLst>
              <a:ext uri="{FF2B5EF4-FFF2-40B4-BE49-F238E27FC236}">
                <a16:creationId xmlns:a16="http://schemas.microsoft.com/office/drawing/2014/main" id="{D79AB76A-8EA3-427D-A859-57884E36FA50}"/>
              </a:ext>
            </a:extLst>
          </p:cNvPr>
          <p:cNvSpPr/>
          <p:nvPr/>
        </p:nvSpPr>
        <p:spPr>
          <a:xfrm>
            <a:off x="5913120" y="4491990"/>
            <a:ext cx="3451860" cy="720090"/>
          </a:xfrm>
          <a:custGeom>
            <a:avLst/>
            <a:gdLst>
              <a:gd name="connsiteX0" fmla="*/ 0 w 3649980"/>
              <a:gd name="connsiteY0" fmla="*/ 0 h 720090"/>
              <a:gd name="connsiteX1" fmla="*/ 381000 w 3649980"/>
              <a:gd name="connsiteY1" fmla="*/ 0 h 720090"/>
              <a:gd name="connsiteX2" fmla="*/ 3649980 w 3649980"/>
              <a:gd name="connsiteY2" fmla="*/ 0 h 720090"/>
              <a:gd name="connsiteX3" fmla="*/ 3649980 w 3649980"/>
              <a:gd name="connsiteY3" fmla="*/ 160025 h 720090"/>
              <a:gd name="connsiteX4" fmla="*/ 3089915 w 3649980"/>
              <a:gd name="connsiteY4" fmla="*/ 720090 h 720090"/>
              <a:gd name="connsiteX5" fmla="*/ 381000 w 3649980"/>
              <a:gd name="connsiteY5" fmla="*/ 720090 h 720090"/>
              <a:gd name="connsiteX6" fmla="*/ 0 w 3649980"/>
              <a:gd name="connsiteY6" fmla="*/ 720090 h 720090"/>
              <a:gd name="connsiteX7" fmla="*/ 0 w 3649980"/>
              <a:gd name="connsiteY7" fmla="*/ 0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9980" h="720090">
                <a:moveTo>
                  <a:pt x="0" y="0"/>
                </a:moveTo>
                <a:lnTo>
                  <a:pt x="381000" y="0"/>
                </a:lnTo>
                <a:lnTo>
                  <a:pt x="3649980" y="0"/>
                </a:lnTo>
                <a:lnTo>
                  <a:pt x="3649980" y="160025"/>
                </a:lnTo>
                <a:cubicBezTo>
                  <a:pt x="3649980" y="469340"/>
                  <a:pt x="3399230" y="720090"/>
                  <a:pt x="3089915" y="720090"/>
                </a:cubicBezTo>
                <a:lnTo>
                  <a:pt x="381000" y="720090"/>
                </a:lnTo>
                <a:lnTo>
                  <a:pt x="0" y="720090"/>
                </a:lnTo>
                <a:lnTo>
                  <a:pt x="0" y="0"/>
                </a:lnTo>
                <a:close/>
              </a:path>
            </a:pathLst>
          </a:cu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B0F0"/>
                </a:solidFill>
              </a:rPr>
              <a:t>cancel</a:t>
            </a:r>
          </a:p>
        </p:txBody>
      </p:sp>
      <p:sp>
        <p:nvSpPr>
          <p:cNvPr id="12" name="Freeform: Shape 11">
            <a:extLst>
              <a:ext uri="{FF2B5EF4-FFF2-40B4-BE49-F238E27FC236}">
                <a16:creationId xmlns:a16="http://schemas.microsoft.com/office/drawing/2014/main" id="{BE2C5EE5-3001-42E3-A0E7-C50DC8CD3736}"/>
              </a:ext>
            </a:extLst>
          </p:cNvPr>
          <p:cNvSpPr/>
          <p:nvPr/>
        </p:nvSpPr>
        <p:spPr>
          <a:xfrm>
            <a:off x="2461260" y="1645920"/>
            <a:ext cx="6903720" cy="3566160"/>
          </a:xfrm>
          <a:custGeom>
            <a:avLst/>
            <a:gdLst>
              <a:gd name="connsiteX0" fmla="*/ 560065 w 6903720"/>
              <a:gd name="connsiteY0" fmla="*/ 0 h 3566160"/>
              <a:gd name="connsiteX1" fmla="*/ 6343655 w 6903720"/>
              <a:gd name="connsiteY1" fmla="*/ 0 h 3566160"/>
              <a:gd name="connsiteX2" fmla="*/ 6903720 w 6903720"/>
              <a:gd name="connsiteY2" fmla="*/ 560065 h 3566160"/>
              <a:gd name="connsiteX3" fmla="*/ 6903720 w 6903720"/>
              <a:gd name="connsiteY3" fmla="*/ 2846070 h 3566160"/>
              <a:gd name="connsiteX4" fmla="*/ 3634740 w 6903720"/>
              <a:gd name="connsiteY4" fmla="*/ 2846070 h 3566160"/>
              <a:gd name="connsiteX5" fmla="*/ 3253740 w 6903720"/>
              <a:gd name="connsiteY5" fmla="*/ 2846070 h 3566160"/>
              <a:gd name="connsiteX6" fmla="*/ 3253740 w 6903720"/>
              <a:gd name="connsiteY6" fmla="*/ 3566160 h 3566160"/>
              <a:gd name="connsiteX7" fmla="*/ 560065 w 6903720"/>
              <a:gd name="connsiteY7" fmla="*/ 3566160 h 3566160"/>
              <a:gd name="connsiteX8" fmla="*/ 0 w 6903720"/>
              <a:gd name="connsiteY8" fmla="*/ 3006095 h 3566160"/>
              <a:gd name="connsiteX9" fmla="*/ 0 w 6903720"/>
              <a:gd name="connsiteY9" fmla="*/ 2846070 h 3566160"/>
              <a:gd name="connsiteX10" fmla="*/ 0 w 6903720"/>
              <a:gd name="connsiteY10" fmla="*/ 560065 h 3566160"/>
              <a:gd name="connsiteX11" fmla="*/ 560065 w 6903720"/>
              <a:gd name="connsiteY11" fmla="*/ 0 h 3566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903720" h="3566160">
                <a:moveTo>
                  <a:pt x="560065" y="0"/>
                </a:moveTo>
                <a:lnTo>
                  <a:pt x="6343655" y="0"/>
                </a:lnTo>
                <a:cubicBezTo>
                  <a:pt x="6652970" y="0"/>
                  <a:pt x="6903720" y="250750"/>
                  <a:pt x="6903720" y="560065"/>
                </a:cubicBezTo>
                <a:lnTo>
                  <a:pt x="6903720" y="2846070"/>
                </a:lnTo>
                <a:lnTo>
                  <a:pt x="3634740" y="2846070"/>
                </a:lnTo>
                <a:lnTo>
                  <a:pt x="3253740" y="2846070"/>
                </a:lnTo>
                <a:lnTo>
                  <a:pt x="3253740" y="3566160"/>
                </a:lnTo>
                <a:lnTo>
                  <a:pt x="560065" y="3566160"/>
                </a:lnTo>
                <a:cubicBezTo>
                  <a:pt x="250750" y="3566160"/>
                  <a:pt x="0" y="3315410"/>
                  <a:pt x="0" y="3006095"/>
                </a:cubicBezTo>
                <a:lnTo>
                  <a:pt x="0" y="2846070"/>
                </a:lnTo>
                <a:lnTo>
                  <a:pt x="0" y="560065"/>
                </a:lnTo>
                <a:cubicBezTo>
                  <a:pt x="0" y="250750"/>
                  <a:pt x="250750" y="0"/>
                  <a:pt x="560065" y="0"/>
                </a:cubicBezTo>
                <a:close/>
              </a:path>
            </a:pathLst>
          </a:cu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solidFill>
                  <a:schemeClr val="bg2">
                    <a:lumMod val="10000"/>
                  </a:schemeClr>
                </a:solidFill>
              </a:rPr>
              <a:t>Thank you for using our template!</a:t>
            </a:r>
          </a:p>
          <a:p>
            <a:pPr algn="ctr"/>
            <a:endParaRPr lang="en-US" sz="2400" dirty="0">
              <a:solidFill>
                <a:schemeClr val="bg2">
                  <a:lumMod val="10000"/>
                </a:schemeClr>
              </a:solidFill>
            </a:endParaRPr>
          </a:p>
          <a:p>
            <a:pPr algn="ctr"/>
            <a:endParaRPr lang="en-US" sz="2400" dirty="0">
              <a:solidFill>
                <a:schemeClr val="bg2">
                  <a:lumMod val="10000"/>
                </a:schemeClr>
              </a:solidFill>
            </a:endParaRPr>
          </a:p>
          <a:p>
            <a:pPr algn="ctr"/>
            <a:endParaRPr lang="en-US" sz="2400" dirty="0">
              <a:solidFill>
                <a:schemeClr val="bg2">
                  <a:lumMod val="10000"/>
                </a:schemeClr>
              </a:solidFill>
            </a:endParaRPr>
          </a:p>
          <a:p>
            <a:pPr algn="ctr"/>
            <a:endParaRPr lang="en-US" sz="2400" dirty="0">
              <a:solidFill>
                <a:schemeClr val="bg2">
                  <a:lumMod val="10000"/>
                </a:schemeClr>
              </a:solidFill>
            </a:endParaRPr>
          </a:p>
          <a:p>
            <a:pPr algn="ctr"/>
            <a:endParaRPr lang="en-US" sz="2400" dirty="0">
              <a:solidFill>
                <a:schemeClr val="bg2">
                  <a:lumMod val="10000"/>
                </a:schemeClr>
              </a:solidFill>
            </a:endParaRPr>
          </a:p>
        </p:txBody>
      </p:sp>
      <p:sp>
        <p:nvSpPr>
          <p:cNvPr id="14" name="Freeform: Shape 13">
            <a:hlinkClick r:id="rId4" action="ppaction://hlinksldjump"/>
            <a:extLst>
              <a:ext uri="{FF2B5EF4-FFF2-40B4-BE49-F238E27FC236}">
                <a16:creationId xmlns:a16="http://schemas.microsoft.com/office/drawing/2014/main" id="{385A171A-BE97-4509-87EC-DE4F9CEACA79}"/>
              </a:ext>
            </a:extLst>
          </p:cNvPr>
          <p:cNvSpPr/>
          <p:nvPr/>
        </p:nvSpPr>
        <p:spPr>
          <a:xfrm flipH="1">
            <a:off x="2461260" y="4491990"/>
            <a:ext cx="3451860" cy="720090"/>
          </a:xfrm>
          <a:custGeom>
            <a:avLst/>
            <a:gdLst>
              <a:gd name="connsiteX0" fmla="*/ 0 w 3649980"/>
              <a:gd name="connsiteY0" fmla="*/ 0 h 720090"/>
              <a:gd name="connsiteX1" fmla="*/ 381000 w 3649980"/>
              <a:gd name="connsiteY1" fmla="*/ 0 h 720090"/>
              <a:gd name="connsiteX2" fmla="*/ 3649980 w 3649980"/>
              <a:gd name="connsiteY2" fmla="*/ 0 h 720090"/>
              <a:gd name="connsiteX3" fmla="*/ 3649980 w 3649980"/>
              <a:gd name="connsiteY3" fmla="*/ 160025 h 720090"/>
              <a:gd name="connsiteX4" fmla="*/ 3089915 w 3649980"/>
              <a:gd name="connsiteY4" fmla="*/ 720090 h 720090"/>
              <a:gd name="connsiteX5" fmla="*/ 381000 w 3649980"/>
              <a:gd name="connsiteY5" fmla="*/ 720090 h 720090"/>
              <a:gd name="connsiteX6" fmla="*/ 0 w 3649980"/>
              <a:gd name="connsiteY6" fmla="*/ 720090 h 720090"/>
              <a:gd name="connsiteX7" fmla="*/ 0 w 3649980"/>
              <a:gd name="connsiteY7" fmla="*/ 0 h 720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49980" h="720090">
                <a:moveTo>
                  <a:pt x="0" y="0"/>
                </a:moveTo>
                <a:lnTo>
                  <a:pt x="381000" y="0"/>
                </a:lnTo>
                <a:lnTo>
                  <a:pt x="3649980" y="0"/>
                </a:lnTo>
                <a:lnTo>
                  <a:pt x="3649980" y="160025"/>
                </a:lnTo>
                <a:cubicBezTo>
                  <a:pt x="3649980" y="469340"/>
                  <a:pt x="3399230" y="720090"/>
                  <a:pt x="3089915" y="720090"/>
                </a:cubicBezTo>
                <a:lnTo>
                  <a:pt x="381000" y="720090"/>
                </a:lnTo>
                <a:lnTo>
                  <a:pt x="0" y="720090"/>
                </a:lnTo>
                <a:lnTo>
                  <a:pt x="0" y="0"/>
                </a:lnTo>
                <a:close/>
              </a:path>
            </a:pathLst>
          </a:cu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B0F0"/>
                </a:solidFill>
              </a:rPr>
              <a:t>Okay</a:t>
            </a:r>
          </a:p>
        </p:txBody>
      </p:sp>
      <p:sp>
        <p:nvSpPr>
          <p:cNvPr id="18" name="TextBox 17">
            <a:extLst>
              <a:ext uri="{FF2B5EF4-FFF2-40B4-BE49-F238E27FC236}">
                <a16:creationId xmlns:a16="http://schemas.microsoft.com/office/drawing/2014/main" id="{971E4EB4-24E1-4BDC-92B0-725D69666CD8}"/>
              </a:ext>
            </a:extLst>
          </p:cNvPr>
          <p:cNvSpPr txBox="1"/>
          <p:nvPr/>
        </p:nvSpPr>
        <p:spPr>
          <a:xfrm>
            <a:off x="3086100" y="2811780"/>
            <a:ext cx="5623560" cy="1200329"/>
          </a:xfrm>
          <a:prstGeom prst="rect">
            <a:avLst/>
          </a:prstGeom>
          <a:noFill/>
        </p:spPr>
        <p:txBody>
          <a:bodyPr wrap="square" rtlCol="0">
            <a:spAutoFit/>
          </a:bodyPr>
          <a:lstStyle/>
          <a:p>
            <a:pPr algn="ctr"/>
            <a:r>
              <a:rPr lang="en-US" dirty="0"/>
              <a:t>Click okay if you are done to see our contacts and credentials. Click cancel if you still want to continue with your lesson. Clicking cancel will bring you to slide 1 where you are going to choose Topics.</a:t>
            </a:r>
          </a:p>
        </p:txBody>
      </p:sp>
    </p:spTree>
    <p:extLst>
      <p:ext uri="{BB962C8B-B14F-4D97-AF65-F5344CB8AC3E}">
        <p14:creationId xmlns:p14="http://schemas.microsoft.com/office/powerpoint/2010/main" val="655425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C82D8B7-B665-4512-87F3-4709747FFDF0}"/>
              </a:ext>
            </a:extLst>
          </p:cNvPr>
          <p:cNvGrpSpPr/>
          <p:nvPr/>
        </p:nvGrpSpPr>
        <p:grpSpPr>
          <a:xfrm>
            <a:off x="3708400" y="2779221"/>
            <a:ext cx="1842135" cy="2742565"/>
            <a:chOff x="2061875" y="2338393"/>
            <a:chExt cx="2383413" cy="4004688"/>
          </a:xfrm>
        </p:grpSpPr>
        <p:pic>
          <p:nvPicPr>
            <p:cNvPr id="3" name="Picture 2">
              <a:extLst>
                <a:ext uri="{FF2B5EF4-FFF2-40B4-BE49-F238E27FC236}">
                  <a16:creationId xmlns:a16="http://schemas.microsoft.com/office/drawing/2014/main" id="{E0F99562-9050-4FC1-B68A-AB1D193B20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1875" y="2338393"/>
              <a:ext cx="2273302" cy="2347087"/>
            </a:xfrm>
            <a:prstGeom prst="rect">
              <a:avLst/>
            </a:prstGeom>
          </p:spPr>
        </p:pic>
        <p:sp>
          <p:nvSpPr>
            <p:cNvPr id="4" name="TextBox 16">
              <a:extLst>
                <a:ext uri="{FF2B5EF4-FFF2-40B4-BE49-F238E27FC236}">
                  <a16:creationId xmlns:a16="http://schemas.microsoft.com/office/drawing/2014/main" id="{E07343F1-E26A-4830-8FFE-94554A34BED9}"/>
                </a:ext>
              </a:extLst>
            </p:cNvPr>
            <p:cNvSpPr txBox="1"/>
            <p:nvPr/>
          </p:nvSpPr>
          <p:spPr>
            <a:xfrm>
              <a:off x="2171988" y="4783858"/>
              <a:ext cx="2273300" cy="1559223"/>
            </a:xfrm>
            <a:prstGeom prst="rect">
              <a:avLst/>
            </a:prstGeom>
            <a:noFill/>
          </p:spPr>
          <p:txBody>
            <a:bodyPr wrap="square" rtlCol="0">
              <a:noAutofit/>
            </a:bodyPr>
            <a:lstStyle/>
            <a:p>
              <a:pPr marL="0" marR="0">
                <a:lnSpc>
                  <a:spcPct val="107000"/>
                </a:lnSpc>
                <a:spcBef>
                  <a:spcPts val="0"/>
                </a:spcBef>
                <a:spcAft>
                  <a:spcPts val="800"/>
                </a:spcAft>
              </a:pPr>
              <a:r>
                <a:rPr lang="en-US" sz="1800" kern="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Scan to go in our FB Page or click the link </a:t>
              </a:r>
              <a:r>
                <a:rPr lang="en-US" sz="1800" u="sng" kern="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a:t>
              </a:r>
              <a:endParaRPr lang="en-US" sz="11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5" name="Group 4">
            <a:extLst>
              <a:ext uri="{FF2B5EF4-FFF2-40B4-BE49-F238E27FC236}">
                <a16:creationId xmlns:a16="http://schemas.microsoft.com/office/drawing/2014/main" id="{C085F1E7-921A-4386-954D-A5FB45431BEB}"/>
              </a:ext>
            </a:extLst>
          </p:cNvPr>
          <p:cNvGrpSpPr/>
          <p:nvPr/>
        </p:nvGrpSpPr>
        <p:grpSpPr>
          <a:xfrm>
            <a:off x="6096000" y="2799541"/>
            <a:ext cx="1786890" cy="2770505"/>
            <a:chOff x="5133946" y="2388218"/>
            <a:chExt cx="2312291" cy="4045332"/>
          </a:xfrm>
        </p:grpSpPr>
        <p:pic>
          <p:nvPicPr>
            <p:cNvPr id="6" name="Picture 5">
              <a:extLst>
                <a:ext uri="{FF2B5EF4-FFF2-40B4-BE49-F238E27FC236}">
                  <a16:creationId xmlns:a16="http://schemas.microsoft.com/office/drawing/2014/main" id="{5F602C74-ACD8-4A9A-B830-59F209602F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33946" y="2388218"/>
              <a:ext cx="2256440" cy="2327376"/>
            </a:xfrm>
            <a:prstGeom prst="rect">
              <a:avLst/>
            </a:prstGeom>
          </p:spPr>
        </p:pic>
        <p:sp>
          <p:nvSpPr>
            <p:cNvPr id="7" name="TextBox 18">
              <a:extLst>
                <a:ext uri="{FF2B5EF4-FFF2-40B4-BE49-F238E27FC236}">
                  <a16:creationId xmlns:a16="http://schemas.microsoft.com/office/drawing/2014/main" id="{CAE748B9-CE30-4C0B-9428-D60EDD2D6B12}"/>
                </a:ext>
              </a:extLst>
            </p:cNvPr>
            <p:cNvSpPr txBox="1"/>
            <p:nvPr/>
          </p:nvSpPr>
          <p:spPr>
            <a:xfrm>
              <a:off x="5172936" y="4909878"/>
              <a:ext cx="2273301" cy="1523672"/>
            </a:xfrm>
            <a:prstGeom prst="rect">
              <a:avLst/>
            </a:prstGeom>
            <a:noFill/>
          </p:spPr>
          <p:txBody>
            <a:bodyPr wrap="square" rtlCol="0">
              <a:noAutofit/>
            </a:bodyPr>
            <a:lstStyle/>
            <a:p>
              <a:pPr marL="0" marR="0">
                <a:lnSpc>
                  <a:spcPct val="107000"/>
                </a:lnSpc>
                <a:spcBef>
                  <a:spcPts val="0"/>
                </a:spcBef>
                <a:spcAft>
                  <a:spcPts val="800"/>
                </a:spcAft>
              </a:pPr>
              <a:r>
                <a:rPr lang="en-US" sz="1800" kern="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Scan to join in our FB group or click </a:t>
              </a:r>
              <a:r>
                <a:rPr lang="en-US" sz="1800" u="sng" kern="1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here</a:t>
              </a:r>
              <a:endParaRPr lang="en-US" sz="11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 name="Rectangle 1">
            <a:extLst>
              <a:ext uri="{FF2B5EF4-FFF2-40B4-BE49-F238E27FC236}">
                <a16:creationId xmlns:a16="http://schemas.microsoft.com/office/drawing/2014/main" id="{4719C794-6FD8-4B49-B4E1-9681E864D0DE}"/>
              </a:ext>
            </a:extLst>
          </p:cNvPr>
          <p:cNvSpPr>
            <a:spLocks noChangeArrowheads="1"/>
          </p:cNvSpPr>
          <p:nvPr/>
        </p:nvSpPr>
        <p:spPr bwMode="auto">
          <a:xfrm>
            <a:off x="1311060" y="384175"/>
            <a:ext cx="841608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600" b="1" i="0" u="none" strike="noStrike" cap="none" normalizeH="0" baseline="0" dirty="0">
                <a:ln>
                  <a:noFill/>
                </a:ln>
                <a:solidFill>
                  <a:schemeClr val="bg2">
                    <a:lumMod val="10000"/>
                  </a:schemeClr>
                </a:solidFill>
                <a:effectLst/>
                <a:latin typeface="Chiller" panose="04020404031007020602" pitchFamily="82" charset="0"/>
                <a:ea typeface="Calibri" panose="020F0502020204030204" pitchFamily="34" charset="0"/>
                <a:cs typeface="Times New Roman" panose="02020603050405020304" pitchFamily="18" charset="0"/>
              </a:rPr>
              <a:t>Thank you for using our template</a:t>
            </a:r>
            <a:endParaRPr kumimoji="0" lang="en-US" altLang="en-US" sz="1800" b="0" i="0" u="none" strike="noStrike" cap="none" normalizeH="0" baseline="0" dirty="0">
              <a:ln>
                <a:noFill/>
              </a:ln>
              <a:solidFill>
                <a:schemeClr val="bg2">
                  <a:lumMod val="10000"/>
                </a:schemeClr>
              </a:solidFill>
              <a:effectLst/>
              <a:latin typeface="Arial" panose="020B0604020202020204" pitchFamily="34" charset="0"/>
            </a:endParaRPr>
          </a:p>
        </p:txBody>
      </p:sp>
      <p:sp>
        <p:nvSpPr>
          <p:cNvPr id="9" name="TextBox 3">
            <a:extLst>
              <a:ext uri="{FF2B5EF4-FFF2-40B4-BE49-F238E27FC236}">
                <a16:creationId xmlns:a16="http://schemas.microsoft.com/office/drawing/2014/main" id="{94BF3854-EFA8-4301-B9B7-996BAE0AE3CA}"/>
              </a:ext>
            </a:extLst>
          </p:cNvPr>
          <p:cNvSpPr txBox="1">
            <a:spLocks noChangeArrowheads="1"/>
          </p:cNvSpPr>
          <p:nvPr/>
        </p:nvSpPr>
        <p:spPr bwMode="auto">
          <a:xfrm>
            <a:off x="1603375" y="1407192"/>
            <a:ext cx="55483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For more free templates, follow us on our FB page.</a:t>
            </a:r>
            <a:endParaRPr kumimoji="0" lang="en-US" altLang="en-US" sz="1800" b="0" i="0" u="none" strike="noStrike" cap="none" normalizeH="0" baseline="0" dirty="0">
              <a:ln>
                <a:noFill/>
              </a:ln>
              <a:solidFill>
                <a:schemeClr val="bg2">
                  <a:lumMod val="50000"/>
                </a:schemeClr>
              </a:solidFill>
              <a:effectLst/>
              <a:latin typeface="Arial" panose="020B0604020202020204" pitchFamily="34" charset="0"/>
            </a:endParaRPr>
          </a:p>
        </p:txBody>
      </p:sp>
      <p:sp>
        <p:nvSpPr>
          <p:cNvPr id="10" name="TextBox 8">
            <a:extLst>
              <a:ext uri="{FF2B5EF4-FFF2-40B4-BE49-F238E27FC236}">
                <a16:creationId xmlns:a16="http://schemas.microsoft.com/office/drawing/2014/main" id="{D810229D-20C3-4863-9271-D9681FAE4A45}"/>
              </a:ext>
            </a:extLst>
          </p:cNvPr>
          <p:cNvSpPr txBox="1">
            <a:spLocks noChangeArrowheads="1"/>
          </p:cNvSpPr>
          <p:nvPr/>
        </p:nvSpPr>
        <p:spPr bwMode="auto">
          <a:xfrm>
            <a:off x="3793506" y="2337876"/>
            <a:ext cx="27781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bg2">
                    <a:lumMod val="10000"/>
                  </a:schemeClr>
                </a:solidFill>
                <a:effectLst/>
                <a:latin typeface="Calibri Light" panose="020F0302020204030204" pitchFamily="34" charset="0"/>
                <a:ea typeface="Calibri" panose="020F0502020204030204" pitchFamily="34" charset="0"/>
                <a:cs typeface="Calibri Light" panose="020F0302020204030204" pitchFamily="34" charset="0"/>
              </a:rPr>
              <a:t>Tiktok: </a:t>
            </a:r>
            <a:r>
              <a:rPr kumimoji="0" lang="en-US" altLang="en-US" sz="2400" b="0" i="0" u="none" strike="noStrike" cap="none" normalizeH="0" baseline="0" dirty="0">
                <a:ln>
                  <a:noFill/>
                </a:ln>
                <a:solidFill>
                  <a:schemeClr val="bg2">
                    <a:lumMod val="10000"/>
                  </a:schemeClr>
                </a:solidFill>
                <a:effectLst/>
                <a:latin typeface="Calibri Light" panose="020F0302020204030204" pitchFamily="34" charset="0"/>
                <a:ea typeface="Calibri" panose="020F0502020204030204" pitchFamily="34" charset="0"/>
                <a:cs typeface="Calibri Light" panose="020F0302020204030204" pitchFamily="34" charset="0"/>
              </a:rPr>
              <a:t>AralWithClass</a:t>
            </a:r>
            <a:endParaRPr kumimoji="0" lang="en-US" altLang="en-US" sz="1800" b="0" i="0" u="none" strike="noStrike" cap="none" normalizeH="0" baseline="0" dirty="0">
              <a:ln>
                <a:noFill/>
              </a:ln>
              <a:solidFill>
                <a:schemeClr val="bg2">
                  <a:lumMod val="10000"/>
                </a:schemeClr>
              </a:solidFill>
              <a:effectLst/>
              <a:latin typeface="Arial" panose="020B0604020202020204" pitchFamily="34" charset="0"/>
            </a:endParaRPr>
          </a:p>
        </p:txBody>
      </p:sp>
      <p:sp>
        <p:nvSpPr>
          <p:cNvPr id="12" name="Rectangle 11">
            <a:extLst>
              <a:ext uri="{FF2B5EF4-FFF2-40B4-BE49-F238E27FC236}">
                <a16:creationId xmlns:a16="http://schemas.microsoft.com/office/drawing/2014/main" id="{E88FA227-C18F-4406-9B0E-FC550CF6523A}"/>
              </a:ext>
            </a:extLst>
          </p:cNvPr>
          <p:cNvSpPr>
            <a:spLocks noChangeArrowheads="1"/>
          </p:cNvSpPr>
          <p:nvPr/>
        </p:nvSpPr>
        <p:spPr bwMode="auto">
          <a:xfrm>
            <a:off x="2148840" y="-73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76602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E20E56F6-EA22-43EF-8BFB-53EA69AACA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932" y="2482038"/>
            <a:ext cx="3060190" cy="3132566"/>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FCD28BA8-69A8-428B-A8AD-FB29BC7184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645" y="2482037"/>
            <a:ext cx="3060190" cy="3117178"/>
          </a:xfrm>
          <a:prstGeom prst="rect">
            <a:avLst/>
          </a:prstGeom>
          <a:effectLst>
            <a:outerShdw blurRad="50800" dist="38100" dir="5400000" algn="t" rotWithShape="0">
              <a:prstClr val="black">
                <a:alpha val="40000"/>
              </a:prstClr>
            </a:outerShdw>
          </a:effectLst>
        </p:spPr>
      </p:pic>
      <p:sp>
        <p:nvSpPr>
          <p:cNvPr id="8" name="TextBox 7">
            <a:extLst>
              <a:ext uri="{FF2B5EF4-FFF2-40B4-BE49-F238E27FC236}">
                <a16:creationId xmlns:a16="http://schemas.microsoft.com/office/drawing/2014/main" id="{0D707F8F-78D1-4284-8D15-6B7D335A212E}"/>
              </a:ext>
            </a:extLst>
          </p:cNvPr>
          <p:cNvSpPr txBox="1"/>
          <p:nvPr/>
        </p:nvSpPr>
        <p:spPr>
          <a:xfrm>
            <a:off x="4735551" y="573823"/>
            <a:ext cx="2720897" cy="769441"/>
          </a:xfrm>
          <a:prstGeom prst="rect">
            <a:avLst/>
          </a:prstGeom>
          <a:noFill/>
        </p:spPr>
        <p:txBody>
          <a:bodyPr wrap="square" rtlCol="0">
            <a:spAutoFit/>
          </a:bodyPr>
          <a:lstStyle/>
          <a:p>
            <a:r>
              <a:rPr lang="en-US" sz="4400" spc="600" dirty="0">
                <a:solidFill>
                  <a:srgbClr val="1B0E0B"/>
                </a:solidFill>
                <a:latin typeface="Lucida Sans Typewriter" panose="020B0509030504030204" pitchFamily="49" charset="0"/>
              </a:rPr>
              <a:t>A</a:t>
            </a:r>
            <a:r>
              <a:rPr lang="en-US" sz="4400" spc="600" dirty="0">
                <a:solidFill>
                  <a:srgbClr val="F4A381"/>
                </a:solidFill>
                <a:latin typeface="Lucida Sans Typewriter" panose="020B0509030504030204" pitchFamily="49" charset="0"/>
              </a:rPr>
              <a:t>L</a:t>
            </a:r>
            <a:r>
              <a:rPr lang="en-US" sz="4400" spc="600" dirty="0">
                <a:solidFill>
                  <a:srgbClr val="B1D7B9"/>
                </a:solidFill>
                <a:latin typeface="Lucida Sans Typewriter" panose="020B0509030504030204" pitchFamily="49" charset="0"/>
              </a:rPr>
              <a:t>B</a:t>
            </a:r>
            <a:r>
              <a:rPr lang="en-US" sz="4400" spc="600" dirty="0">
                <a:solidFill>
                  <a:srgbClr val="29C1BD"/>
                </a:solidFill>
                <a:latin typeface="Lucida Sans Typewriter" panose="020B0509030504030204" pitchFamily="49" charset="0"/>
              </a:rPr>
              <a:t>U</a:t>
            </a:r>
            <a:r>
              <a:rPr lang="en-US" sz="4400" spc="600" dirty="0">
                <a:solidFill>
                  <a:srgbClr val="F4A381"/>
                </a:solidFill>
                <a:latin typeface="Lucida Sans Typewriter" panose="020B0509030504030204" pitchFamily="49" charset="0"/>
              </a:rPr>
              <a:t>M</a:t>
            </a:r>
            <a:r>
              <a:rPr lang="en-US" sz="4400" spc="600" dirty="0">
                <a:solidFill>
                  <a:srgbClr val="008487"/>
                </a:solidFill>
                <a:latin typeface="Lucida Sans Typewriter" panose="020B0509030504030204" pitchFamily="49" charset="0"/>
              </a:rPr>
              <a:t>S</a:t>
            </a:r>
          </a:p>
        </p:txBody>
      </p:sp>
      <p:sp>
        <p:nvSpPr>
          <p:cNvPr id="9" name="TextBox 8">
            <a:extLst>
              <a:ext uri="{FF2B5EF4-FFF2-40B4-BE49-F238E27FC236}">
                <a16:creationId xmlns:a16="http://schemas.microsoft.com/office/drawing/2014/main" id="{29220856-CF1E-44BF-A53C-D299C6C0EC90}"/>
              </a:ext>
            </a:extLst>
          </p:cNvPr>
          <p:cNvSpPr txBox="1"/>
          <p:nvPr/>
        </p:nvSpPr>
        <p:spPr>
          <a:xfrm>
            <a:off x="4278350" y="1343264"/>
            <a:ext cx="3635298" cy="369332"/>
          </a:xfrm>
          <a:prstGeom prst="rect">
            <a:avLst/>
          </a:prstGeom>
          <a:noFill/>
        </p:spPr>
        <p:txBody>
          <a:bodyPr wrap="square" rtlCol="0">
            <a:spAutoFit/>
          </a:bodyPr>
          <a:lstStyle/>
          <a:p>
            <a:pPr algn="ctr"/>
            <a:r>
              <a:rPr lang="en-US" dirty="0">
                <a:solidFill>
                  <a:schemeClr val="bg1">
                    <a:lumMod val="50000"/>
                  </a:schemeClr>
                </a:solidFill>
              </a:rPr>
              <a:t>MAIN TITLE OF YOUR TOPIC</a:t>
            </a:r>
          </a:p>
        </p:txBody>
      </p:sp>
      <p:sp>
        <p:nvSpPr>
          <p:cNvPr id="23" name="Rectangle: Rounded Corners 22">
            <a:hlinkClick r:id="rId4" action="ppaction://hlinksldjump"/>
            <a:extLst>
              <a:ext uri="{FF2B5EF4-FFF2-40B4-BE49-F238E27FC236}">
                <a16:creationId xmlns:a16="http://schemas.microsoft.com/office/drawing/2014/main" id="{6AF2E851-BF6E-476B-B826-703452C81A82}"/>
              </a:ext>
            </a:extLst>
          </p:cNvPr>
          <p:cNvSpPr/>
          <p:nvPr/>
        </p:nvSpPr>
        <p:spPr>
          <a:xfrm>
            <a:off x="4906920" y="6178117"/>
            <a:ext cx="2055286" cy="516228"/>
          </a:xfrm>
          <a:prstGeom prst="roundRect">
            <a:avLst>
              <a:gd name="adj" fmla="val 50000"/>
            </a:avLst>
          </a:prstGeom>
          <a:solidFill>
            <a:srgbClr val="008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OPEN</a:t>
            </a:r>
          </a:p>
        </p:txBody>
      </p:sp>
      <p:pic>
        <p:nvPicPr>
          <p:cNvPr id="12" name="Picture 11">
            <a:hlinkClick r:id="rId5" action="ppaction://hlinksldjump"/>
            <a:extLst>
              <a:ext uri="{FF2B5EF4-FFF2-40B4-BE49-F238E27FC236}">
                <a16:creationId xmlns:a16="http://schemas.microsoft.com/office/drawing/2014/main" id="{09D0F226-85A3-4A99-BA80-FAFB7B0C59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9741" y="3429000"/>
            <a:ext cx="457240" cy="835224"/>
          </a:xfrm>
          <a:prstGeom prst="rect">
            <a:avLst/>
          </a:prstGeom>
        </p:spPr>
      </p:pic>
      <p:pic>
        <p:nvPicPr>
          <p:cNvPr id="14" name="Picture 13">
            <a:hlinkClick r:id="rId7" action="ppaction://hlinksldjump"/>
            <a:extLst>
              <a:ext uri="{FF2B5EF4-FFF2-40B4-BE49-F238E27FC236}">
                <a16:creationId xmlns:a16="http://schemas.microsoft.com/office/drawing/2014/main" id="{53321356-5D13-451D-9F4A-935FBEEDEBA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82457" y="3429000"/>
            <a:ext cx="457240" cy="835224"/>
          </a:xfrm>
          <a:prstGeom prst="rect">
            <a:avLst/>
          </a:prstGeom>
        </p:spPr>
      </p:pic>
      <p:pic>
        <p:nvPicPr>
          <p:cNvPr id="22" name="Picture 21">
            <a:extLst>
              <a:ext uri="{FF2B5EF4-FFF2-40B4-BE49-F238E27FC236}">
                <a16:creationId xmlns:a16="http://schemas.microsoft.com/office/drawing/2014/main" id="{6CAED647-715E-49D2-A6D2-BCC8F12F364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33477" y="2357047"/>
            <a:ext cx="3060189" cy="3375969"/>
          </a:xfrm>
          <a:prstGeom prst="rect">
            <a:avLst/>
          </a:prstGeom>
          <a:effectLst>
            <a:outerShdw blurRad="50800" dist="38100" dir="5400000" algn="t" rotWithShape="0">
              <a:prstClr val="black">
                <a:alpha val="40000"/>
              </a:prstClr>
            </a:outerShdw>
          </a:effectLst>
        </p:spPr>
      </p:pic>
      <p:pic>
        <p:nvPicPr>
          <p:cNvPr id="11" name="Picture 10">
            <a:extLst>
              <a:ext uri="{FF2B5EF4-FFF2-40B4-BE49-F238E27FC236}">
                <a16:creationId xmlns:a16="http://schemas.microsoft.com/office/drawing/2014/main" id="{461868E3-F78A-409D-9B20-5E0D7880CE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31307" y="2366769"/>
            <a:ext cx="3093393" cy="3346029"/>
          </a:xfrm>
          <a:prstGeom prst="rect">
            <a:avLst/>
          </a:prstGeom>
          <a:effectLst>
            <a:outerShdw blurRad="50800" dist="38100" dir="5400000" algn="t" rotWithShape="0">
              <a:prstClr val="black">
                <a:alpha val="40000"/>
              </a:prstClr>
            </a:outerShdw>
          </a:effectLst>
        </p:spPr>
      </p:pic>
      <p:pic>
        <p:nvPicPr>
          <p:cNvPr id="20" name="Picture 19">
            <a:extLst>
              <a:ext uri="{FF2B5EF4-FFF2-40B4-BE49-F238E27FC236}">
                <a16:creationId xmlns:a16="http://schemas.microsoft.com/office/drawing/2014/main" id="{FC04566A-BB43-4992-8E11-98425B48954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19073" y="2112705"/>
            <a:ext cx="2753852" cy="3826787"/>
          </a:xfrm>
          <a:prstGeom prst="rect">
            <a:avLst/>
          </a:prstGeom>
          <a:effectLst>
            <a:outerShdw blurRad="50800" dist="38100" dir="5400000" algn="t" rotWithShape="0">
              <a:prstClr val="black">
                <a:alpha val="40000"/>
              </a:prstClr>
            </a:outerShdw>
          </a:effectLst>
        </p:spPr>
      </p:pic>
      <p:pic>
        <p:nvPicPr>
          <p:cNvPr id="15" name="Picture 14">
            <a:hlinkClick r:id="rId12" action="ppaction://hlinksldjump"/>
            <a:extLst>
              <a:ext uri="{FF2B5EF4-FFF2-40B4-BE49-F238E27FC236}">
                <a16:creationId xmlns:a16="http://schemas.microsoft.com/office/drawing/2014/main" id="{287C59B5-49E5-416A-BCCB-6C78D318399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Tree>
    <p:extLst>
      <p:ext uri="{BB962C8B-B14F-4D97-AF65-F5344CB8AC3E}">
        <p14:creationId xmlns:p14="http://schemas.microsoft.com/office/powerpoint/2010/main" val="31093930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5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6CAED647-715E-49D2-A6D2-BCC8F12F36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933" y="2482037"/>
            <a:ext cx="3437552" cy="3132566"/>
          </a:xfrm>
          <a:prstGeom prst="rect">
            <a:avLst/>
          </a:prstGeom>
          <a:effectLst>
            <a:outerShdw blurRad="50800" dist="38100" dir="5400000" algn="t" rotWithShape="0">
              <a:prstClr val="black">
                <a:alpha val="40000"/>
              </a:prstClr>
            </a:outerShdw>
          </a:effectLst>
        </p:spPr>
      </p:pic>
      <p:sp>
        <p:nvSpPr>
          <p:cNvPr id="8" name="TextBox 7">
            <a:extLst>
              <a:ext uri="{FF2B5EF4-FFF2-40B4-BE49-F238E27FC236}">
                <a16:creationId xmlns:a16="http://schemas.microsoft.com/office/drawing/2014/main" id="{0D707F8F-78D1-4284-8D15-6B7D335A212E}"/>
              </a:ext>
            </a:extLst>
          </p:cNvPr>
          <p:cNvSpPr txBox="1"/>
          <p:nvPr/>
        </p:nvSpPr>
        <p:spPr>
          <a:xfrm>
            <a:off x="4735551" y="573823"/>
            <a:ext cx="2720897" cy="769441"/>
          </a:xfrm>
          <a:prstGeom prst="rect">
            <a:avLst/>
          </a:prstGeom>
          <a:noFill/>
        </p:spPr>
        <p:txBody>
          <a:bodyPr wrap="square" rtlCol="0">
            <a:spAutoFit/>
          </a:bodyPr>
          <a:lstStyle/>
          <a:p>
            <a:r>
              <a:rPr lang="en-US" sz="4400" spc="600" dirty="0">
                <a:solidFill>
                  <a:srgbClr val="1B0E0B"/>
                </a:solidFill>
                <a:latin typeface="Lucida Sans Typewriter" panose="020B0509030504030204" pitchFamily="49" charset="0"/>
              </a:rPr>
              <a:t>A</a:t>
            </a:r>
            <a:r>
              <a:rPr lang="en-US" sz="4400" spc="600" dirty="0">
                <a:solidFill>
                  <a:srgbClr val="F4A381"/>
                </a:solidFill>
                <a:latin typeface="Lucida Sans Typewriter" panose="020B0509030504030204" pitchFamily="49" charset="0"/>
              </a:rPr>
              <a:t>L</a:t>
            </a:r>
            <a:r>
              <a:rPr lang="en-US" sz="4400" spc="600" dirty="0">
                <a:solidFill>
                  <a:srgbClr val="B1D7B9"/>
                </a:solidFill>
                <a:latin typeface="Lucida Sans Typewriter" panose="020B0509030504030204" pitchFamily="49" charset="0"/>
              </a:rPr>
              <a:t>B</a:t>
            </a:r>
            <a:r>
              <a:rPr lang="en-US" sz="4400" spc="600" dirty="0">
                <a:solidFill>
                  <a:srgbClr val="29C1BD"/>
                </a:solidFill>
                <a:latin typeface="Lucida Sans Typewriter" panose="020B0509030504030204" pitchFamily="49" charset="0"/>
              </a:rPr>
              <a:t>U</a:t>
            </a:r>
            <a:r>
              <a:rPr lang="en-US" sz="4400" spc="600" dirty="0">
                <a:solidFill>
                  <a:srgbClr val="F4A381"/>
                </a:solidFill>
                <a:latin typeface="Lucida Sans Typewriter" panose="020B0509030504030204" pitchFamily="49" charset="0"/>
              </a:rPr>
              <a:t>M</a:t>
            </a:r>
            <a:r>
              <a:rPr lang="en-US" sz="4400" spc="600" dirty="0">
                <a:solidFill>
                  <a:srgbClr val="008487"/>
                </a:solidFill>
                <a:latin typeface="Lucida Sans Typewriter" panose="020B0509030504030204" pitchFamily="49" charset="0"/>
              </a:rPr>
              <a:t>S</a:t>
            </a:r>
          </a:p>
        </p:txBody>
      </p:sp>
      <p:sp>
        <p:nvSpPr>
          <p:cNvPr id="9" name="TextBox 8">
            <a:extLst>
              <a:ext uri="{FF2B5EF4-FFF2-40B4-BE49-F238E27FC236}">
                <a16:creationId xmlns:a16="http://schemas.microsoft.com/office/drawing/2014/main" id="{29220856-CF1E-44BF-A53C-D299C6C0EC90}"/>
              </a:ext>
            </a:extLst>
          </p:cNvPr>
          <p:cNvSpPr txBox="1"/>
          <p:nvPr/>
        </p:nvSpPr>
        <p:spPr>
          <a:xfrm>
            <a:off x="4278350" y="1343264"/>
            <a:ext cx="3635298" cy="369332"/>
          </a:xfrm>
          <a:prstGeom prst="rect">
            <a:avLst/>
          </a:prstGeom>
          <a:noFill/>
        </p:spPr>
        <p:txBody>
          <a:bodyPr wrap="square" rtlCol="0">
            <a:spAutoFit/>
          </a:bodyPr>
          <a:lstStyle/>
          <a:p>
            <a:pPr algn="ctr"/>
            <a:r>
              <a:rPr lang="en-US" dirty="0">
                <a:solidFill>
                  <a:schemeClr val="bg1">
                    <a:lumMod val="50000"/>
                  </a:schemeClr>
                </a:solidFill>
              </a:rPr>
              <a:t>MAIN TITLE OF YOUR TOPIC</a:t>
            </a:r>
          </a:p>
        </p:txBody>
      </p:sp>
      <p:pic>
        <p:nvPicPr>
          <p:cNvPr id="17" name="Picture 16">
            <a:extLst>
              <a:ext uri="{FF2B5EF4-FFF2-40B4-BE49-F238E27FC236}">
                <a16:creationId xmlns:a16="http://schemas.microsoft.com/office/drawing/2014/main" id="{E20E56F6-EA22-43EF-8BFB-53EA69AACA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9645" y="2474343"/>
            <a:ext cx="3060190" cy="3132566"/>
          </a:xfrm>
          <a:prstGeom prst="rect">
            <a:avLst/>
          </a:prstGeom>
          <a:effectLst>
            <a:outerShdw blurRad="50800" dist="38100" dir="5400000" algn="t" rotWithShape="0">
              <a:prstClr val="black">
                <a:alpha val="40000"/>
              </a:prstClr>
            </a:outerShdw>
          </a:effectLst>
        </p:spPr>
      </p:pic>
      <p:sp>
        <p:nvSpPr>
          <p:cNvPr id="23" name="Rectangle: Rounded Corners 22">
            <a:hlinkClick r:id="rId4" action="ppaction://hlinksldjump"/>
            <a:extLst>
              <a:ext uri="{FF2B5EF4-FFF2-40B4-BE49-F238E27FC236}">
                <a16:creationId xmlns:a16="http://schemas.microsoft.com/office/drawing/2014/main" id="{6AF2E851-BF6E-476B-B826-703452C81A82}"/>
              </a:ext>
            </a:extLst>
          </p:cNvPr>
          <p:cNvSpPr/>
          <p:nvPr/>
        </p:nvSpPr>
        <p:spPr>
          <a:xfrm>
            <a:off x="4906920" y="6178117"/>
            <a:ext cx="2055286" cy="516228"/>
          </a:xfrm>
          <a:prstGeom prst="roundRect">
            <a:avLst>
              <a:gd name="adj" fmla="val 50000"/>
            </a:avLst>
          </a:prstGeom>
          <a:solidFill>
            <a:srgbClr val="0080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OPEN</a:t>
            </a:r>
          </a:p>
        </p:txBody>
      </p:sp>
      <p:pic>
        <p:nvPicPr>
          <p:cNvPr id="12" name="Picture 11">
            <a:hlinkClick r:id="rId5" action="ppaction://hlinksldjump"/>
            <a:extLst>
              <a:ext uri="{FF2B5EF4-FFF2-40B4-BE49-F238E27FC236}">
                <a16:creationId xmlns:a16="http://schemas.microsoft.com/office/drawing/2014/main" id="{09D0F226-85A3-4A99-BA80-FAFB7B0C59D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9741" y="3429000"/>
            <a:ext cx="457240" cy="835224"/>
          </a:xfrm>
          <a:prstGeom prst="rect">
            <a:avLst/>
          </a:prstGeom>
        </p:spPr>
      </p:pic>
      <p:pic>
        <p:nvPicPr>
          <p:cNvPr id="14" name="Picture 13">
            <a:hlinkClick r:id="rId7" action="ppaction://hlinksldjump"/>
            <a:extLst>
              <a:ext uri="{FF2B5EF4-FFF2-40B4-BE49-F238E27FC236}">
                <a16:creationId xmlns:a16="http://schemas.microsoft.com/office/drawing/2014/main" id="{53321356-5D13-451D-9F4A-935FBEEDEBA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82457" y="3429000"/>
            <a:ext cx="457240" cy="835224"/>
          </a:xfrm>
          <a:prstGeom prst="rect">
            <a:avLst/>
          </a:prstGeom>
        </p:spPr>
      </p:pic>
      <p:pic>
        <p:nvPicPr>
          <p:cNvPr id="20" name="Picture 19">
            <a:extLst>
              <a:ext uri="{FF2B5EF4-FFF2-40B4-BE49-F238E27FC236}">
                <a16:creationId xmlns:a16="http://schemas.microsoft.com/office/drawing/2014/main" id="{FC04566A-BB43-4992-8E11-98425B48954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57316" y="2393613"/>
            <a:ext cx="2753852" cy="3346029"/>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FCD28BA8-69A8-428B-A8AD-FB29BC7184D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64510" y="2393613"/>
            <a:ext cx="3060190" cy="3346029"/>
          </a:xfrm>
          <a:prstGeom prst="rect">
            <a:avLst/>
          </a:prstGeom>
          <a:effectLst>
            <a:outerShdw blurRad="50800" dist="38100" dir="5400000" algn="t" rotWithShape="0">
              <a:prstClr val="black">
                <a:alpha val="40000"/>
              </a:prstClr>
            </a:outerShdw>
          </a:effectLst>
        </p:spPr>
      </p:pic>
      <p:pic>
        <p:nvPicPr>
          <p:cNvPr id="11" name="Picture 10">
            <a:extLst>
              <a:ext uri="{FF2B5EF4-FFF2-40B4-BE49-F238E27FC236}">
                <a16:creationId xmlns:a16="http://schemas.microsoft.com/office/drawing/2014/main" id="{461868E3-F78A-409D-9B20-5E0D7880CEA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24400" y="2089086"/>
            <a:ext cx="2748525" cy="3850406"/>
          </a:xfrm>
          <a:prstGeom prst="rect">
            <a:avLst/>
          </a:prstGeom>
          <a:effectLst>
            <a:outerShdw blurRad="50800" dist="38100" dir="5400000" algn="t" rotWithShape="0">
              <a:prstClr val="black">
                <a:alpha val="40000"/>
              </a:prstClr>
            </a:outerShdw>
          </a:effectLst>
        </p:spPr>
      </p:pic>
      <p:pic>
        <p:nvPicPr>
          <p:cNvPr id="15" name="Picture 14">
            <a:hlinkClick r:id="rId12" action="ppaction://hlinksldjump"/>
            <a:extLst>
              <a:ext uri="{FF2B5EF4-FFF2-40B4-BE49-F238E27FC236}">
                <a16:creationId xmlns:a16="http://schemas.microsoft.com/office/drawing/2014/main" id="{2161139C-0F0F-4FDB-AC86-48A200AED07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Tree>
    <p:extLst>
      <p:ext uri="{BB962C8B-B14F-4D97-AF65-F5344CB8AC3E}">
        <p14:creationId xmlns:p14="http://schemas.microsoft.com/office/powerpoint/2010/main" val="4303614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5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sp>
        <p:nvSpPr>
          <p:cNvPr id="22" name="Rectangle 21">
            <a:extLst>
              <a:ext uri="{FF2B5EF4-FFF2-40B4-BE49-F238E27FC236}">
                <a16:creationId xmlns:a16="http://schemas.microsoft.com/office/drawing/2014/main" id="{965CDE63-B4F4-43FC-9885-1B1AAEDEDEA2}"/>
              </a:ext>
            </a:extLst>
          </p:cNvPr>
          <p:cNvSpPr/>
          <p:nvPr/>
        </p:nvSpPr>
        <p:spPr>
          <a:xfrm>
            <a:off x="3358813" y="1205550"/>
            <a:ext cx="4605748"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gency FB" panose="020B0503020202020204" pitchFamily="34" charset="0"/>
              </a:rPr>
              <a:t>Enter your text here</a:t>
            </a:r>
          </a:p>
        </p:txBody>
      </p:sp>
      <p:pic>
        <p:nvPicPr>
          <p:cNvPr id="10" name="Picture 9">
            <a:hlinkClick r:id="rId7" action="ppaction://hlinksldjump"/>
            <a:extLst>
              <a:ext uri="{FF2B5EF4-FFF2-40B4-BE49-F238E27FC236}">
                <a16:creationId xmlns:a16="http://schemas.microsoft.com/office/drawing/2014/main" id="{E32EBBE0-CC8E-43A7-8222-8F6D5A787BE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grpSp>
        <p:nvGrpSpPr>
          <p:cNvPr id="20" name="Group 19">
            <a:extLst>
              <a:ext uri="{FF2B5EF4-FFF2-40B4-BE49-F238E27FC236}">
                <a16:creationId xmlns:a16="http://schemas.microsoft.com/office/drawing/2014/main" id="{AFA2B103-2A00-427B-9080-C6FEC82C067A}"/>
              </a:ext>
            </a:extLst>
          </p:cNvPr>
          <p:cNvGrpSpPr/>
          <p:nvPr/>
        </p:nvGrpSpPr>
        <p:grpSpPr>
          <a:xfrm>
            <a:off x="2105216" y="2701332"/>
            <a:ext cx="7112941" cy="3274729"/>
            <a:chOff x="2105216" y="2701332"/>
            <a:chExt cx="7112941" cy="3274729"/>
          </a:xfrm>
        </p:grpSpPr>
        <p:sp>
          <p:nvSpPr>
            <p:cNvPr id="2" name="Rectangle: Rounded Corners 1">
              <a:extLst>
                <a:ext uri="{FF2B5EF4-FFF2-40B4-BE49-F238E27FC236}">
                  <a16:creationId xmlns:a16="http://schemas.microsoft.com/office/drawing/2014/main" id="{02D095B0-C276-46EF-8B18-C5CDE6350C07}"/>
                </a:ext>
              </a:extLst>
            </p:cNvPr>
            <p:cNvSpPr/>
            <p:nvPr/>
          </p:nvSpPr>
          <p:spPr>
            <a:xfrm>
              <a:off x="2105216" y="2701332"/>
              <a:ext cx="7112941" cy="3274729"/>
            </a:xfrm>
            <a:prstGeom prst="roundRect">
              <a:avLst/>
            </a:prstGeom>
            <a:solidFill>
              <a:schemeClr val="bg1"/>
            </a:solidFill>
            <a:ln>
              <a:noFill/>
            </a:ln>
            <a:effectLst>
              <a:outerShdw blurRad="50800" dist="508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80AA7626-64E1-4F41-9CEF-04AFA50176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97455" y="3612808"/>
              <a:ext cx="2074545" cy="2039642"/>
            </a:xfrm>
            <a:prstGeom prst="roundRect">
              <a:avLst>
                <a:gd name="adj" fmla="val 11111"/>
              </a:avLst>
            </a:prstGeom>
            <a:ln w="190500" cap="rnd">
              <a:noFill/>
              <a:prstDash val="solid"/>
            </a:ln>
            <a:effectLst>
              <a:softEdge rad="63500"/>
            </a:effectLst>
          </p:spPr>
        </p:pic>
        <p:sp>
          <p:nvSpPr>
            <p:cNvPr id="18" name="TextBox 17">
              <a:extLst>
                <a:ext uri="{FF2B5EF4-FFF2-40B4-BE49-F238E27FC236}">
                  <a16:creationId xmlns:a16="http://schemas.microsoft.com/office/drawing/2014/main" id="{361BF9C8-D14D-4AF2-A1EF-FDC60BBE40E1}"/>
                </a:ext>
              </a:extLst>
            </p:cNvPr>
            <p:cNvSpPr txBox="1"/>
            <p:nvPr/>
          </p:nvSpPr>
          <p:spPr>
            <a:xfrm>
              <a:off x="4219029" y="2920359"/>
              <a:ext cx="2885314" cy="461665"/>
            </a:xfrm>
            <a:prstGeom prst="rect">
              <a:avLst/>
            </a:prstGeom>
            <a:noFill/>
          </p:spPr>
          <p:txBody>
            <a:bodyPr wrap="square" rtlCol="0">
              <a:spAutoFit/>
            </a:bodyPr>
            <a:lstStyle/>
            <a:p>
              <a:r>
                <a:rPr lang="en-US" sz="2400" dirty="0">
                  <a:solidFill>
                    <a:srgbClr val="008487"/>
                  </a:solidFill>
                </a:rPr>
                <a:t>ENTER TEXT HERE</a:t>
              </a:r>
            </a:p>
          </p:txBody>
        </p:sp>
        <p:sp>
          <p:nvSpPr>
            <p:cNvPr id="19" name="TextBox 18">
              <a:extLst>
                <a:ext uri="{FF2B5EF4-FFF2-40B4-BE49-F238E27FC236}">
                  <a16:creationId xmlns:a16="http://schemas.microsoft.com/office/drawing/2014/main" id="{95A097E9-0FA6-4552-BD8C-2477A0B6CD91}"/>
                </a:ext>
              </a:extLst>
            </p:cNvPr>
            <p:cNvSpPr txBox="1"/>
            <p:nvPr/>
          </p:nvSpPr>
          <p:spPr>
            <a:xfrm>
              <a:off x="4862347" y="3612808"/>
              <a:ext cx="4065462" cy="2246769"/>
            </a:xfrm>
            <a:prstGeom prst="rect">
              <a:avLst/>
            </a:prstGeom>
            <a:noFill/>
          </p:spPr>
          <p:txBody>
            <a:bodyPr wrap="square" rtlCol="0">
              <a:spAutoFit/>
            </a:bodyPr>
            <a:lstStyle/>
            <a:p>
              <a:r>
                <a:rPr lang="en-US" sz="2000" b="0" i="0" dirty="0">
                  <a:effectLst/>
                  <a:latin typeface="Mercury SSm A"/>
                </a:rPr>
                <a:t>      Lorem ipsum dolor sit amet, consectetur adipiscing elit, sed do eiusmod tempor incididunt ut labore et dolore magna aliqua. Risus pretium quam vulputate dignissim suspendisse in est ante in. Ornare aenean euismod elementum nisi.</a:t>
              </a:r>
              <a:endParaRPr lang="en-US" sz="2000" dirty="0"/>
            </a:p>
          </p:txBody>
        </p:sp>
      </p:grpSp>
    </p:spTree>
    <p:extLst>
      <p:ext uri="{BB962C8B-B14F-4D97-AF65-F5344CB8AC3E}">
        <p14:creationId xmlns:p14="http://schemas.microsoft.com/office/powerpoint/2010/main" val="249716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1078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pic>
        <p:nvPicPr>
          <p:cNvPr id="16" name="Picture 15">
            <a:hlinkClick r:id="rId7" action="ppaction://hlinksldjump"/>
            <a:extLst>
              <a:ext uri="{FF2B5EF4-FFF2-40B4-BE49-F238E27FC236}">
                <a16:creationId xmlns:a16="http://schemas.microsoft.com/office/drawing/2014/main" id="{711E05EA-45D7-43B0-BE2C-928D1A89292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4" name="TextBox 3">
            <a:extLst>
              <a:ext uri="{FF2B5EF4-FFF2-40B4-BE49-F238E27FC236}">
                <a16:creationId xmlns:a16="http://schemas.microsoft.com/office/drawing/2014/main" id="{1AAD7DA3-54FA-4316-A66A-D91F8C9702B8}"/>
              </a:ext>
            </a:extLst>
          </p:cNvPr>
          <p:cNvSpPr txBox="1"/>
          <p:nvPr/>
        </p:nvSpPr>
        <p:spPr>
          <a:xfrm>
            <a:off x="1241186" y="1078488"/>
            <a:ext cx="4313551" cy="5509200"/>
          </a:xfrm>
          <a:prstGeom prst="rect">
            <a:avLst/>
          </a:prstGeom>
          <a:noFill/>
        </p:spPr>
        <p:txBody>
          <a:bodyPr wrap="square" rtlCol="0">
            <a:spAutoFit/>
          </a:bodyPr>
          <a:lstStyle/>
          <a:p>
            <a:pPr algn="ctr"/>
            <a:r>
              <a:rPr lang="en-US" sz="4400" b="0" i="0" dirty="0">
                <a:effectLst/>
                <a:latin typeface="Mercury SSm A"/>
              </a:rPr>
              <a:t>L</a:t>
            </a:r>
            <a:r>
              <a:rPr lang="en-US" sz="2800" b="0" i="0" dirty="0">
                <a:effectLst/>
                <a:latin typeface="Mercury SSm A"/>
              </a:rPr>
              <a:t>orem ipsum dolor sit amet, consectetur adipiscing elit, sed do eiusmod tempor incididunt ut labore et dolore magna aliqua. Risus pretium quam vulputate dignissim suspendisse in est ante in. Ornare aenean euismod elementum nisi quis eleifend quam adipiscing vitae</a:t>
            </a:r>
            <a:endParaRPr lang="en-US" sz="2800" dirty="0"/>
          </a:p>
        </p:txBody>
      </p:sp>
      <p:sp>
        <p:nvSpPr>
          <p:cNvPr id="17" name="TextBox 16">
            <a:extLst>
              <a:ext uri="{FF2B5EF4-FFF2-40B4-BE49-F238E27FC236}">
                <a16:creationId xmlns:a16="http://schemas.microsoft.com/office/drawing/2014/main" id="{6B861ADE-AD3F-49BD-B2FD-BBE6F43C8280}"/>
              </a:ext>
            </a:extLst>
          </p:cNvPr>
          <p:cNvSpPr txBox="1"/>
          <p:nvPr/>
        </p:nvSpPr>
        <p:spPr>
          <a:xfrm>
            <a:off x="6269776" y="1374882"/>
            <a:ext cx="4313551" cy="4401205"/>
          </a:xfrm>
          <a:prstGeom prst="rect">
            <a:avLst/>
          </a:prstGeom>
          <a:noFill/>
        </p:spPr>
        <p:txBody>
          <a:bodyPr wrap="square" rtlCol="0">
            <a:spAutoFit/>
          </a:bodyPr>
          <a:lstStyle/>
          <a:p>
            <a:pPr algn="ctr"/>
            <a:r>
              <a:rPr lang="en-US" sz="28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a:t>
            </a:r>
            <a:endParaRPr lang="en-US" sz="2800" dirty="0"/>
          </a:p>
        </p:txBody>
      </p:sp>
    </p:spTree>
    <p:extLst>
      <p:ext uri="{BB962C8B-B14F-4D97-AF65-F5344CB8AC3E}">
        <p14:creationId xmlns:p14="http://schemas.microsoft.com/office/powerpoint/2010/main" val="57192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pic>
        <p:nvPicPr>
          <p:cNvPr id="16" name="Picture 15">
            <a:hlinkClick r:id="rId7" action="ppaction://hlinksldjump"/>
            <a:extLst>
              <a:ext uri="{FF2B5EF4-FFF2-40B4-BE49-F238E27FC236}">
                <a16:creationId xmlns:a16="http://schemas.microsoft.com/office/drawing/2014/main" id="{1C7829B2-C60D-4271-A693-15800A0BB62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3" name="TextBox 2">
            <a:extLst>
              <a:ext uri="{FF2B5EF4-FFF2-40B4-BE49-F238E27FC236}">
                <a16:creationId xmlns:a16="http://schemas.microsoft.com/office/drawing/2014/main" id="{57DC0DD6-D37A-4AB9-BA4D-54DD2373FE3C}"/>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87065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D66FBB3F-78AB-49BC-B652-EBA6C170B2B3}"/>
              </a:ext>
            </a:extLst>
          </p:cNvPr>
          <p:cNvSpPr/>
          <p:nvPr/>
        </p:nvSpPr>
        <p:spPr>
          <a:xfrm>
            <a:off x="11062146" y="417971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chemeClr val="bg1">
              <a:lumMod val="9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hlinkClick r:id="rId2" action="ppaction://hlinksldjump"/>
            <a:extLst>
              <a:ext uri="{FF2B5EF4-FFF2-40B4-BE49-F238E27FC236}">
                <a16:creationId xmlns:a16="http://schemas.microsoft.com/office/drawing/2014/main" id="{228588A7-007D-4181-BB64-FFA12A838A65}"/>
              </a:ext>
            </a:extLst>
          </p:cNvPr>
          <p:cNvSpPr/>
          <p:nvPr/>
        </p:nvSpPr>
        <p:spPr>
          <a:xfrm>
            <a:off x="11298366" y="1773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1B0E0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ysClr val="windowText" lastClr="000000"/>
                </a:solidFill>
              </a:rPr>
              <a:t>.</a:t>
            </a:r>
          </a:p>
        </p:txBody>
      </p:sp>
      <p:sp>
        <p:nvSpPr>
          <p:cNvPr id="14" name="Freeform: Shape 13">
            <a:hlinkClick r:id="rId3" action="ppaction://hlinksldjump"/>
            <a:extLst>
              <a:ext uri="{FF2B5EF4-FFF2-40B4-BE49-F238E27FC236}">
                <a16:creationId xmlns:a16="http://schemas.microsoft.com/office/drawing/2014/main" id="{DB7640C7-1EE0-43E1-9893-165EE27483CF}"/>
              </a:ext>
            </a:extLst>
          </p:cNvPr>
          <p:cNvSpPr/>
          <p:nvPr/>
        </p:nvSpPr>
        <p:spPr>
          <a:xfrm>
            <a:off x="11298366" y="15037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F7A17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F4A381"/>
                </a:solidFill>
              </a:rPr>
              <a:t>.</a:t>
            </a:r>
          </a:p>
        </p:txBody>
      </p:sp>
      <p:sp>
        <p:nvSpPr>
          <p:cNvPr id="13" name="Freeform: Shape 12">
            <a:hlinkClick r:id="rId4" action="ppaction://hlinksldjump"/>
            <a:extLst>
              <a:ext uri="{FF2B5EF4-FFF2-40B4-BE49-F238E27FC236}">
                <a16:creationId xmlns:a16="http://schemas.microsoft.com/office/drawing/2014/main" id="{8810FDF2-CA5C-4E04-B9FB-02D406F031D5}"/>
              </a:ext>
            </a:extLst>
          </p:cNvPr>
          <p:cNvSpPr/>
          <p:nvPr/>
        </p:nvSpPr>
        <p:spPr>
          <a:xfrm>
            <a:off x="11298366" y="283021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29C1B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29C1BD"/>
                </a:solidFill>
              </a:rPr>
              <a:t>.</a:t>
            </a:r>
          </a:p>
        </p:txBody>
      </p:sp>
      <p:sp>
        <p:nvSpPr>
          <p:cNvPr id="12" name="Freeform: Shape 11">
            <a:hlinkClick r:id="rId5" action="ppaction://hlinksldjump"/>
            <a:extLst>
              <a:ext uri="{FF2B5EF4-FFF2-40B4-BE49-F238E27FC236}">
                <a16:creationId xmlns:a16="http://schemas.microsoft.com/office/drawing/2014/main" id="{36D761C1-8620-4E32-869F-3102EA17E7F3}"/>
              </a:ext>
            </a:extLst>
          </p:cNvPr>
          <p:cNvSpPr/>
          <p:nvPr/>
        </p:nvSpPr>
        <p:spPr>
          <a:xfrm>
            <a:off x="11298366" y="4156668"/>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00808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008083"/>
                </a:solidFill>
              </a:rPr>
              <a:t>.</a:t>
            </a:r>
          </a:p>
        </p:txBody>
      </p:sp>
      <p:sp>
        <p:nvSpPr>
          <p:cNvPr id="11" name="Freeform: Shape 10">
            <a:hlinkClick r:id="rId6" action="ppaction://hlinksldjump"/>
            <a:extLst>
              <a:ext uri="{FF2B5EF4-FFF2-40B4-BE49-F238E27FC236}">
                <a16:creationId xmlns:a16="http://schemas.microsoft.com/office/drawing/2014/main" id="{C7F0AB48-1922-417D-B4AF-F2BB59A0FC9F}"/>
              </a:ext>
            </a:extLst>
          </p:cNvPr>
          <p:cNvSpPr/>
          <p:nvPr/>
        </p:nvSpPr>
        <p:spPr>
          <a:xfrm>
            <a:off x="11298366" y="5506165"/>
            <a:ext cx="893635" cy="1197564"/>
          </a:xfrm>
          <a:custGeom>
            <a:avLst/>
            <a:gdLst>
              <a:gd name="connsiteX0" fmla="*/ 299391 w 893635"/>
              <a:gd name="connsiteY0" fmla="*/ 0 h 1197564"/>
              <a:gd name="connsiteX1" fmla="*/ 893635 w 893635"/>
              <a:gd name="connsiteY1" fmla="*/ 0 h 1197564"/>
              <a:gd name="connsiteX2" fmla="*/ 893635 w 893635"/>
              <a:gd name="connsiteY2" fmla="*/ 1197564 h 1197564"/>
              <a:gd name="connsiteX3" fmla="*/ 299391 w 893635"/>
              <a:gd name="connsiteY3" fmla="*/ 1197564 h 1197564"/>
              <a:gd name="connsiteX4" fmla="*/ 0 w 893635"/>
              <a:gd name="connsiteY4" fmla="*/ 598782 h 1197564"/>
              <a:gd name="connsiteX5" fmla="*/ 299391 w 893635"/>
              <a:gd name="connsiteY5" fmla="*/ 0 h 119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635" h="1197564">
                <a:moveTo>
                  <a:pt x="299391" y="0"/>
                </a:moveTo>
                <a:lnTo>
                  <a:pt x="893635" y="0"/>
                </a:lnTo>
                <a:lnTo>
                  <a:pt x="893635" y="1197564"/>
                </a:lnTo>
                <a:lnTo>
                  <a:pt x="299391" y="1197564"/>
                </a:lnTo>
                <a:lnTo>
                  <a:pt x="0" y="598782"/>
                </a:lnTo>
                <a:lnTo>
                  <a:pt x="299391" y="0"/>
                </a:lnTo>
                <a:close/>
              </a:path>
            </a:pathLst>
          </a:custGeom>
          <a:solidFill>
            <a:srgbClr val="E1E3D8"/>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a:solidFill>
                  <a:srgbClr val="E1E3D8"/>
                </a:solidFill>
              </a:rPr>
              <a:t>.</a:t>
            </a:r>
          </a:p>
        </p:txBody>
      </p:sp>
      <p:pic>
        <p:nvPicPr>
          <p:cNvPr id="16" name="Picture 15">
            <a:hlinkClick r:id="rId7" action="ppaction://hlinksldjump"/>
            <a:extLst>
              <a:ext uri="{FF2B5EF4-FFF2-40B4-BE49-F238E27FC236}">
                <a16:creationId xmlns:a16="http://schemas.microsoft.com/office/drawing/2014/main" id="{FF6F6888-C277-49E8-9B62-349755CE384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252" y="573823"/>
            <a:ext cx="487722" cy="402371"/>
          </a:xfrm>
          <a:prstGeom prst="rect">
            <a:avLst/>
          </a:prstGeom>
        </p:spPr>
      </p:pic>
      <p:sp>
        <p:nvSpPr>
          <p:cNvPr id="18" name="TextBox 17">
            <a:extLst>
              <a:ext uri="{FF2B5EF4-FFF2-40B4-BE49-F238E27FC236}">
                <a16:creationId xmlns:a16="http://schemas.microsoft.com/office/drawing/2014/main" id="{A9CD1883-0E37-4367-AC24-012209C9AB9A}"/>
              </a:ext>
            </a:extLst>
          </p:cNvPr>
          <p:cNvSpPr txBox="1"/>
          <p:nvPr/>
        </p:nvSpPr>
        <p:spPr>
          <a:xfrm>
            <a:off x="1524000" y="1503768"/>
            <a:ext cx="8323385" cy="4154984"/>
          </a:xfrm>
          <a:prstGeom prst="rect">
            <a:avLst/>
          </a:prstGeom>
          <a:noFill/>
        </p:spPr>
        <p:txBody>
          <a:bodyPr wrap="square" rtlCol="0">
            <a:spAutoFit/>
          </a:bodyPr>
          <a:lstStyle/>
          <a:p>
            <a:pPr algn="ctr"/>
            <a:r>
              <a:rPr lang="en-US" sz="2400" b="0" i="0" dirty="0">
                <a:effectLst/>
                <a:latin typeface="Mercury SSm A"/>
              </a:rPr>
              <a:t>Lorem ipsum dolor sit amet, consectetur adipiscing elit, sed do eiusmod tempor incididunt ut labore et dolore magna aliqua. Risus pretium quam vulputate dignissim suspendisse in est ante in. Ornare aenean euismod elementum nisi quis eleifend quam adipiscing vitae. Duis ut diam quam nulla. Et odio pellentesque diam volutpat commodo sed. Nisi est sit amet facilisis magna etiam tempor orci. In aliquam sem fringilla ut morbi tincidunt augue interdum velit. Aliquet enim tortor at auctor urna nunc id cursus. Velit aliquet sagittis id consectetur purus ut faucibus pulvinar. Vel elit scelerisque mauris pellentesque pulvinar pellentesque habitant morbi tristique.</a:t>
            </a:r>
            <a:endParaRPr lang="en-US" sz="2400" dirty="0"/>
          </a:p>
        </p:txBody>
      </p:sp>
    </p:spTree>
    <p:extLst>
      <p:ext uri="{BB962C8B-B14F-4D97-AF65-F5344CB8AC3E}">
        <p14:creationId xmlns:p14="http://schemas.microsoft.com/office/powerpoint/2010/main" val="107460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24"/>
                                        </p:tgtEl>
                                      </p:cBhvr>
                                    </p:animEffect>
                                    <p:animScale>
                                      <p:cBhvr>
                                        <p:cTn id="7" dur="2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2567</Words>
  <Application>Microsoft Office PowerPoint</Application>
  <PresentationFormat>Widescreen</PresentationFormat>
  <Paragraphs>195</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Agency FB</vt:lpstr>
      <vt:lpstr>Arial</vt:lpstr>
      <vt:lpstr>Calibri</vt:lpstr>
      <vt:lpstr>Calibri Light</vt:lpstr>
      <vt:lpstr>Chiller</vt:lpstr>
      <vt:lpstr>Lucida Sans Typewriter</vt:lpstr>
      <vt:lpstr>Mercury SSm 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Paul Tabanao</dc:creator>
  <cp:lastModifiedBy>Jean Paul Tabanao</cp:lastModifiedBy>
  <cp:revision>20</cp:revision>
  <dcterms:created xsi:type="dcterms:W3CDTF">2021-04-03T05:04:56Z</dcterms:created>
  <dcterms:modified xsi:type="dcterms:W3CDTF">2021-04-03T07:31:13Z</dcterms:modified>
</cp:coreProperties>
</file>