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agical Feather" pitchFamily="2" charset="0"/>
      <p:regular r:id="rId13"/>
    </p:embeddedFont>
    <p:embeddedFont>
      <p:font typeface="Please write me a song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5876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0261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3A9A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348800"/>
        <c:axId val="129798528"/>
        <c:axId val="0"/>
      </c:bar3DChart>
      <c:catAx>
        <c:axId val="13634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Please write me a song" pitchFamily="2" charset="0"/>
                <a:ea typeface="Please write me a song" pitchFamily="2" charset="0"/>
              </a:defRPr>
            </a:pPr>
            <a:endParaRPr lang="en-US"/>
          </a:p>
        </c:txPr>
        <c:crossAx val="129798528"/>
        <c:crosses val="autoZero"/>
        <c:auto val="1"/>
        <c:lblAlgn val="ctr"/>
        <c:lblOffset val="100"/>
        <c:noMultiLvlLbl val="0"/>
      </c:catAx>
      <c:valAx>
        <c:axId val="12979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lease write me a song" pitchFamily="2" charset="0"/>
                <a:ea typeface="Please write me a song" pitchFamily="2" charset="0"/>
              </a:defRPr>
            </a:pPr>
            <a:endParaRPr lang="en-US"/>
          </a:p>
        </c:txPr>
        <c:crossAx val="136348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Please write me a song" pitchFamily="2" charset="0"/>
              <a:ea typeface="Please write me a song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F8D0-C2E8-4001-B36A-BB7E78977C52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857E-5D8D-454E-BD71-A33BAD9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4329-C8E8-451E-B383-CA2C6D031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3721-C5E6-415A-B84A-4562DDA31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g"/><Relationship Id="rId10" Type="http://schemas.openxmlformats.org/officeDocument/2006/relationships/image" Target="../media/image24.png"/><Relationship Id="rId4" Type="http://schemas.openxmlformats.org/officeDocument/2006/relationships/image" Target="../media/image3.jp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0592" y="154112"/>
            <a:ext cx="432048" cy="3434012"/>
            <a:chOff x="899592" y="411510"/>
            <a:chExt cx="432048" cy="3434012"/>
          </a:xfrm>
        </p:grpSpPr>
        <p:sp>
          <p:nvSpPr>
            <p:cNvPr id="14" name="Rectangle 13"/>
            <p:cNvSpPr/>
            <p:nvPr/>
          </p:nvSpPr>
          <p:spPr>
            <a:xfrm>
              <a:off x="899592" y="411510"/>
              <a:ext cx="432048" cy="432048"/>
            </a:xfrm>
            <a:prstGeom prst="rect">
              <a:avLst/>
            </a:prstGeom>
            <a:solidFill>
              <a:srgbClr val="30261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9592" y="843558"/>
              <a:ext cx="432048" cy="432048"/>
            </a:xfrm>
            <a:prstGeom prst="rect">
              <a:avLst/>
            </a:prstGeom>
            <a:solidFill>
              <a:srgbClr val="4C3D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9592" y="1275606"/>
              <a:ext cx="432048" cy="432048"/>
            </a:xfrm>
            <a:prstGeom prst="rect">
              <a:avLst/>
            </a:prstGeom>
            <a:solidFill>
              <a:srgbClr val="987B5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9592" y="1707654"/>
              <a:ext cx="432048" cy="432048"/>
            </a:xfrm>
            <a:prstGeom prst="rect">
              <a:avLst/>
            </a:prstGeom>
            <a:solidFill>
              <a:srgbClr val="C8B5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9592" y="2139702"/>
              <a:ext cx="432048" cy="432048"/>
            </a:xfrm>
            <a:prstGeom prst="rect">
              <a:avLst/>
            </a:prstGeom>
            <a:solidFill>
              <a:srgbClr val="E2D8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592" y="2571750"/>
              <a:ext cx="432048" cy="432048"/>
            </a:xfrm>
            <a:prstGeom prst="rect">
              <a:avLst/>
            </a:prstGeom>
            <a:solidFill>
              <a:srgbClr val="EDE1D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99592" y="3003798"/>
              <a:ext cx="432048" cy="432048"/>
            </a:xfrm>
            <a:prstGeom prst="rect">
              <a:avLst/>
            </a:prstGeom>
            <a:solidFill>
              <a:srgbClr val="D3A9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99592" y="3413474"/>
              <a:ext cx="432048" cy="432048"/>
            </a:xfrm>
            <a:prstGeom prst="rect">
              <a:avLst/>
            </a:prstGeom>
            <a:solidFill>
              <a:srgbClr val="E2C6C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647564" y="543113"/>
            <a:ext cx="7848872" cy="4057274"/>
          </a:xfrm>
          <a:prstGeom prst="rect">
            <a:avLst/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44" name="Group 44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42" name="Picture 4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443" name="Picture 4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47564" y="543112"/>
            <a:ext cx="7848872" cy="4057275"/>
            <a:chOff x="36512" y="0"/>
            <a:chExt cx="9144000" cy="51435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sp>
        <p:nvSpPr>
          <p:cNvPr id="190" name="Freeform 189"/>
          <p:cNvSpPr/>
          <p:nvPr/>
        </p:nvSpPr>
        <p:spPr>
          <a:xfrm>
            <a:off x="-771570" y="-473175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solidFill>
            <a:srgbClr val="D3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-1037100" y="-337965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noFill/>
          <a:ln>
            <a:solidFill>
              <a:srgbClr val="302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-1181116" y="-380578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noFill/>
          <a:ln>
            <a:solidFill>
              <a:srgbClr val="987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896963" y="2395847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solidFill>
            <a:srgbClr val="E2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6732240" y="2522571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noFill/>
          <a:ln>
            <a:solidFill>
              <a:srgbClr val="A58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851850" y="2571750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noFill/>
          <a:ln>
            <a:solidFill>
              <a:srgbClr val="BBA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2" name="Google Shape;4728;p58"/>
          <p:cNvGrpSpPr/>
          <p:nvPr/>
        </p:nvGrpSpPr>
        <p:grpSpPr>
          <a:xfrm rot="2337372" flipH="1">
            <a:off x="6192274" y="3307738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203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5" name="Google Shape;4728;p58"/>
          <p:cNvGrpSpPr/>
          <p:nvPr/>
        </p:nvGrpSpPr>
        <p:grpSpPr>
          <a:xfrm rot="2337372" flipH="1">
            <a:off x="2274037" y="-254233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376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7169585" y="0"/>
            <a:ext cx="1852667" cy="1717405"/>
            <a:chOff x="7169585" y="0"/>
            <a:chExt cx="1852667" cy="171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30" name="Picture 42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1"/>
            <a:stretch/>
          </p:blipFill>
          <p:spPr>
            <a:xfrm>
              <a:off x="8193577" y="0"/>
              <a:ext cx="828675" cy="1717405"/>
            </a:xfrm>
            <a:prstGeom prst="rect">
              <a:avLst/>
            </a:prstGeom>
          </p:spPr>
        </p:pic>
        <p:pic>
          <p:nvPicPr>
            <p:cNvPr id="431" name="Picture 43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6"/>
            <a:stretch/>
          </p:blipFill>
          <p:spPr>
            <a:xfrm>
              <a:off x="7670592" y="0"/>
              <a:ext cx="522985" cy="1549810"/>
            </a:xfrm>
            <a:prstGeom prst="rect">
              <a:avLst/>
            </a:prstGeom>
          </p:spPr>
        </p:pic>
        <p:pic>
          <p:nvPicPr>
            <p:cNvPr id="433" name="Picture 4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585" y="382719"/>
              <a:ext cx="644479" cy="1258269"/>
            </a:xfrm>
            <a:prstGeom prst="rect">
              <a:avLst/>
            </a:prstGeom>
          </p:spPr>
        </p:pic>
      </p:grpSp>
      <p:grpSp>
        <p:nvGrpSpPr>
          <p:cNvPr id="439" name="Group 438"/>
          <p:cNvGrpSpPr/>
          <p:nvPr/>
        </p:nvGrpSpPr>
        <p:grpSpPr>
          <a:xfrm>
            <a:off x="-72963" y="2835434"/>
            <a:ext cx="1961358" cy="2876846"/>
            <a:chOff x="-72963" y="2835434"/>
            <a:chExt cx="1961358" cy="2876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36" name="Group 435"/>
            <p:cNvGrpSpPr/>
            <p:nvPr/>
          </p:nvGrpSpPr>
          <p:grpSpPr>
            <a:xfrm>
              <a:off x="-72963" y="2835434"/>
              <a:ext cx="1785912" cy="2876846"/>
              <a:chOff x="-72963" y="2835434"/>
              <a:chExt cx="1785912" cy="2876846"/>
            </a:xfrm>
          </p:grpSpPr>
          <p:pic>
            <p:nvPicPr>
              <p:cNvPr id="432" name="Picture 431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2963" y="2859782"/>
                <a:ext cx="1785912" cy="2852498"/>
              </a:xfrm>
              <a:prstGeom prst="rect">
                <a:avLst/>
              </a:prstGeom>
            </p:spPr>
          </p:pic>
          <p:pic>
            <p:nvPicPr>
              <p:cNvPr id="435" name="Picture 43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2835434"/>
                <a:ext cx="863795" cy="1035284"/>
              </a:xfrm>
              <a:prstGeom prst="rect">
                <a:avLst/>
              </a:prstGeom>
            </p:spPr>
          </p:pic>
        </p:grp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7" y="3104768"/>
              <a:ext cx="1033978" cy="2139042"/>
            </a:xfrm>
            <a:prstGeom prst="rect">
              <a:avLst/>
            </a:prstGeom>
          </p:spPr>
        </p:pic>
      </p:grpSp>
      <p:sp>
        <p:nvSpPr>
          <p:cNvPr id="440" name="TextBox 439"/>
          <p:cNvSpPr txBox="1"/>
          <p:nvPr/>
        </p:nvSpPr>
        <p:spPr>
          <a:xfrm>
            <a:off x="1672387" y="1635646"/>
            <a:ext cx="5799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30261E"/>
                </a:solidFill>
                <a:latin typeface="Magical Feather" pitchFamily="2" charset="0"/>
              </a:rPr>
              <a:t>Judul</a:t>
            </a:r>
            <a:r>
              <a:rPr lang="en-US" sz="6000" dirty="0">
                <a:solidFill>
                  <a:srgbClr val="30261E"/>
                </a:solidFill>
                <a:latin typeface="Magical Feather" pitchFamily="2" charset="0"/>
              </a:rPr>
              <a:t> </a:t>
            </a:r>
            <a:r>
              <a:rPr lang="en-US" sz="6000" dirty="0" err="1">
                <a:solidFill>
                  <a:srgbClr val="30261E"/>
                </a:solidFill>
                <a:latin typeface="Magical Feather" pitchFamily="2" charset="0"/>
              </a:rPr>
              <a:t>Presentasi</a:t>
            </a:r>
            <a:endParaRPr lang="en-US" sz="6000" dirty="0">
              <a:solidFill>
                <a:srgbClr val="30261E"/>
              </a:solidFill>
              <a:latin typeface="Magical Feather" pitchFamily="2" charset="0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3182838" y="2501530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87B57"/>
                </a:solidFill>
                <a:latin typeface="Please write me a song" pitchFamily="2" charset="0"/>
                <a:ea typeface="Please write me a song" pitchFamily="2" charset="0"/>
              </a:rPr>
              <a:t>Sub </a:t>
            </a:r>
            <a:r>
              <a:rPr lang="en-US" sz="3200" b="1" dirty="0" err="1">
                <a:solidFill>
                  <a:srgbClr val="987B57"/>
                </a:solidFill>
                <a:latin typeface="Please write me a song" pitchFamily="2" charset="0"/>
                <a:ea typeface="Please write me a song" pitchFamily="2" charset="0"/>
              </a:rPr>
              <a:t>Judul</a:t>
            </a:r>
            <a:r>
              <a:rPr lang="en-US" sz="3200" b="1" dirty="0">
                <a:solidFill>
                  <a:srgbClr val="987B57"/>
                </a:solidFill>
                <a:latin typeface="Please write me a song" pitchFamily="2" charset="0"/>
                <a:ea typeface="Please write me a song" pitchFamily="2" charset="0"/>
              </a:rPr>
              <a:t> </a:t>
            </a:r>
            <a:r>
              <a:rPr lang="en-US" sz="3200" b="1" dirty="0" err="1">
                <a:solidFill>
                  <a:srgbClr val="987B57"/>
                </a:solidFill>
                <a:latin typeface="Please write me a song" pitchFamily="2" charset="0"/>
                <a:ea typeface="Please write me a song" pitchFamily="2" charset="0"/>
              </a:rPr>
              <a:t>Presentasi</a:t>
            </a:r>
            <a:endParaRPr lang="en-US" sz="3200" b="1" dirty="0">
              <a:solidFill>
                <a:srgbClr val="987B57"/>
              </a:solidFill>
              <a:latin typeface="Please write me a song" pitchFamily="2" charset="0"/>
              <a:ea typeface="Please write me a so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/>
      <p:bldP spid="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7494"/>
            <a:ext cx="8640960" cy="4608512"/>
          </a:xfrm>
          <a:prstGeom prst="roundRect">
            <a:avLst>
              <a:gd name="adj" fmla="val 6977"/>
            </a:avLst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67494"/>
            <a:ext cx="8640960" cy="4608512"/>
            <a:chOff x="36512" y="0"/>
            <a:chExt cx="9144000" cy="51435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6" name="Google Shape;4728;p58"/>
          <p:cNvGrpSpPr/>
          <p:nvPr/>
        </p:nvGrpSpPr>
        <p:grpSpPr>
          <a:xfrm rot="2337372" flipH="1">
            <a:off x="8047955" y="-451067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27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4728;p58"/>
          <p:cNvGrpSpPr/>
          <p:nvPr/>
        </p:nvGrpSpPr>
        <p:grpSpPr>
          <a:xfrm rot="2337372" flipH="1">
            <a:off x="163825" y="3613964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80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13975"/>
          <a:stretch/>
        </p:blipFill>
        <p:spPr>
          <a:xfrm>
            <a:off x="7785966" y="2571750"/>
            <a:ext cx="1314450" cy="255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5" name="Group 234"/>
          <p:cNvGrpSpPr/>
          <p:nvPr/>
        </p:nvGrpSpPr>
        <p:grpSpPr>
          <a:xfrm>
            <a:off x="-1" y="639728"/>
            <a:ext cx="3646587" cy="707886"/>
            <a:chOff x="-1" y="639728"/>
            <a:chExt cx="3646587" cy="707886"/>
          </a:xfrm>
        </p:grpSpPr>
        <p:sp>
          <p:nvSpPr>
            <p:cNvPr id="233" name="Folded Corner 232"/>
            <p:cNvSpPr/>
            <p:nvPr/>
          </p:nvSpPr>
          <p:spPr>
            <a:xfrm>
              <a:off x="-1" y="656760"/>
              <a:ext cx="3646587" cy="673080"/>
            </a:xfrm>
            <a:prstGeom prst="foldedCorner">
              <a:avLst>
                <a:gd name="adj" fmla="val 50000"/>
              </a:avLst>
            </a:prstGeom>
            <a:solidFill>
              <a:srgbClr val="D3A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prstClr val="white"/>
                </a:solidFill>
                <a:latin typeface="Magical Feather" pitchFamily="2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0" y="639728"/>
              <a:ext cx="32912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0261E"/>
                  </a:solidFill>
                  <a:latin typeface="Magical Feather" pitchFamily="2" charset="0"/>
                </a:rPr>
                <a:t>Click to add title</a:t>
              </a: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1084344" y="1635646"/>
            <a:ext cx="6975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Creativity or creativity is a term coined by </a:t>
            </a:r>
            <a:r>
              <a:rPr lang="en-US" sz="2400" dirty="0" err="1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alfred</a:t>
            </a:r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 north whitehead To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denote a force in the universe that allows the emergence of new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Actual entities based on actual entities-other actual entities. Creativity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is the principle of newness, novelty. The process of being, Creativity is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absolutely there. If there is no creativity, there is no Process.  Actual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people's welfare creativity. </a:t>
            </a:r>
          </a:p>
        </p:txBody>
      </p:sp>
    </p:spTree>
    <p:extLst>
      <p:ext uri="{BB962C8B-B14F-4D97-AF65-F5344CB8AC3E}">
        <p14:creationId xmlns:p14="http://schemas.microsoft.com/office/powerpoint/2010/main" val="27425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7494"/>
            <a:ext cx="8640960" cy="4608512"/>
          </a:xfrm>
          <a:prstGeom prst="roundRect">
            <a:avLst>
              <a:gd name="adj" fmla="val 6977"/>
            </a:avLst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67494"/>
            <a:ext cx="8640960" cy="4608512"/>
            <a:chOff x="36512" y="0"/>
            <a:chExt cx="9144000" cy="51435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6" name="Google Shape;4728;p58"/>
          <p:cNvGrpSpPr/>
          <p:nvPr/>
        </p:nvGrpSpPr>
        <p:grpSpPr>
          <a:xfrm rot="2337372" flipH="1">
            <a:off x="8047955" y="-451067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27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4728;p58"/>
          <p:cNvGrpSpPr/>
          <p:nvPr/>
        </p:nvGrpSpPr>
        <p:grpSpPr>
          <a:xfrm rot="2337372" flipH="1">
            <a:off x="163825" y="3613964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80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/>
          <a:stretch/>
        </p:blipFill>
        <p:spPr>
          <a:xfrm>
            <a:off x="89316" y="0"/>
            <a:ext cx="2241233" cy="870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0" y="1224136"/>
            <a:ext cx="2571750" cy="2571750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07" y="1224136"/>
            <a:ext cx="2571750" cy="2571750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63" y="1224136"/>
            <a:ext cx="2571750" cy="2571750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7040" y="3488218"/>
            <a:ext cx="627202" cy="2392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6" name="TextBox 245"/>
          <p:cNvSpPr txBox="1"/>
          <p:nvPr/>
        </p:nvSpPr>
        <p:spPr>
          <a:xfrm>
            <a:off x="3087459" y="551487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30261E"/>
                </a:solidFill>
                <a:latin typeface="Magical Feather" pitchFamily="2" charset="0"/>
              </a:rPr>
              <a:t>Add your team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684611" y="3651870"/>
            <a:ext cx="1078602" cy="442674"/>
          </a:xfrm>
          <a:prstGeom prst="roundRect">
            <a:avLst/>
          </a:prstGeom>
          <a:solidFill>
            <a:srgbClr val="A58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E1D5"/>
                </a:solidFill>
                <a:latin typeface="Please write me a song" pitchFamily="2" charset="0"/>
                <a:ea typeface="Please write me a song" pitchFamily="2" charset="0"/>
              </a:rPr>
              <a:t>TEAM 1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3984881" y="3651870"/>
            <a:ext cx="1078602" cy="442674"/>
          </a:xfrm>
          <a:prstGeom prst="roundRect">
            <a:avLst/>
          </a:prstGeom>
          <a:solidFill>
            <a:srgbClr val="A58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E1D5"/>
                </a:solidFill>
                <a:latin typeface="Please write me a song" pitchFamily="2" charset="0"/>
                <a:ea typeface="Please write me a song" pitchFamily="2" charset="0"/>
              </a:rPr>
              <a:t>TEAM 2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335137" y="3651870"/>
            <a:ext cx="1078602" cy="442674"/>
          </a:xfrm>
          <a:prstGeom prst="roundRect">
            <a:avLst/>
          </a:prstGeom>
          <a:solidFill>
            <a:srgbClr val="A587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DE1D5"/>
                </a:solidFill>
                <a:latin typeface="Please write me a song" pitchFamily="2" charset="0"/>
                <a:ea typeface="Please write me a song" pitchFamily="2" charset="0"/>
              </a:rPr>
              <a:t>TEAM 3</a:t>
            </a:r>
          </a:p>
        </p:txBody>
      </p:sp>
    </p:spTree>
    <p:extLst>
      <p:ext uri="{BB962C8B-B14F-4D97-AF65-F5344CB8AC3E}">
        <p14:creationId xmlns:p14="http://schemas.microsoft.com/office/powerpoint/2010/main" val="42185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 animBg="1"/>
      <p:bldP spid="248" grpId="0" animBg="1"/>
      <p:bldP spid="2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7494"/>
            <a:ext cx="8640960" cy="4608512"/>
          </a:xfrm>
          <a:prstGeom prst="roundRect">
            <a:avLst>
              <a:gd name="adj" fmla="val 6977"/>
            </a:avLst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67494"/>
            <a:ext cx="8640960" cy="4608512"/>
            <a:chOff x="36512" y="0"/>
            <a:chExt cx="9144000" cy="51435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6" name="Google Shape;4728;p58"/>
          <p:cNvGrpSpPr/>
          <p:nvPr/>
        </p:nvGrpSpPr>
        <p:grpSpPr>
          <a:xfrm rot="2337372" flipH="1">
            <a:off x="8761842" y="-902303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27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4728;p58"/>
          <p:cNvGrpSpPr/>
          <p:nvPr/>
        </p:nvGrpSpPr>
        <p:grpSpPr>
          <a:xfrm rot="2337372" flipH="1">
            <a:off x="163825" y="3613964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80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7" name="Freeform 236"/>
          <p:cNvSpPr/>
          <p:nvPr/>
        </p:nvSpPr>
        <p:spPr>
          <a:xfrm>
            <a:off x="3923928" y="3723878"/>
            <a:ext cx="5885181" cy="1547992"/>
          </a:xfrm>
          <a:custGeom>
            <a:avLst/>
            <a:gdLst>
              <a:gd name="connsiteX0" fmla="*/ 344065 w 5885181"/>
              <a:gd name="connsiteY0" fmla="*/ 1462683 h 1547992"/>
              <a:gd name="connsiteX1" fmla="*/ 546084 w 5885181"/>
              <a:gd name="connsiteY1" fmla="*/ 920423 h 1547992"/>
              <a:gd name="connsiteX2" fmla="*/ 1205303 w 5885181"/>
              <a:gd name="connsiteY2" fmla="*/ 654609 h 1547992"/>
              <a:gd name="connsiteX3" fmla="*/ 2715126 w 5885181"/>
              <a:gd name="connsiteY3" fmla="*/ 899157 h 1547992"/>
              <a:gd name="connsiteX4" fmla="*/ 4660884 w 5885181"/>
              <a:gd name="connsiteY4" fmla="*/ 101716 h 1547992"/>
              <a:gd name="connsiteX5" fmla="*/ 5522121 w 5885181"/>
              <a:gd name="connsiteY5" fmla="*/ 154878 h 1547992"/>
              <a:gd name="connsiteX6" fmla="*/ 5447693 w 5885181"/>
              <a:gd name="connsiteY6" fmla="*/ 1409520 h 1547992"/>
              <a:gd name="connsiteX7" fmla="*/ 344065 w 5885181"/>
              <a:gd name="connsiteY7" fmla="*/ 1462683 h 15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5181" h="1547992">
                <a:moveTo>
                  <a:pt x="344065" y="1462683"/>
                </a:moveTo>
                <a:cubicBezTo>
                  <a:pt x="-472870" y="1381167"/>
                  <a:pt x="402544" y="1055102"/>
                  <a:pt x="546084" y="920423"/>
                </a:cubicBezTo>
                <a:cubicBezTo>
                  <a:pt x="689624" y="785744"/>
                  <a:pt x="843796" y="658153"/>
                  <a:pt x="1205303" y="654609"/>
                </a:cubicBezTo>
                <a:cubicBezTo>
                  <a:pt x="1566810" y="651065"/>
                  <a:pt x="2139196" y="991306"/>
                  <a:pt x="2715126" y="899157"/>
                </a:cubicBezTo>
                <a:cubicBezTo>
                  <a:pt x="3291056" y="807008"/>
                  <a:pt x="4193052" y="225762"/>
                  <a:pt x="4660884" y="101716"/>
                </a:cubicBezTo>
                <a:cubicBezTo>
                  <a:pt x="5128716" y="-22330"/>
                  <a:pt x="5390986" y="-63089"/>
                  <a:pt x="5522121" y="154878"/>
                </a:cubicBezTo>
                <a:cubicBezTo>
                  <a:pt x="5653256" y="372845"/>
                  <a:pt x="6310702" y="1193325"/>
                  <a:pt x="5447693" y="1409520"/>
                </a:cubicBezTo>
                <a:cubicBezTo>
                  <a:pt x="4584684" y="1625715"/>
                  <a:pt x="1161000" y="1544199"/>
                  <a:pt x="344065" y="1462683"/>
                </a:cubicBezTo>
                <a:close/>
              </a:path>
            </a:pathLst>
          </a:custGeom>
          <a:solidFill>
            <a:srgbClr val="E2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Freeform 235"/>
          <p:cNvSpPr/>
          <p:nvPr/>
        </p:nvSpPr>
        <p:spPr>
          <a:xfrm>
            <a:off x="4025916" y="3853596"/>
            <a:ext cx="5885181" cy="1547992"/>
          </a:xfrm>
          <a:custGeom>
            <a:avLst/>
            <a:gdLst>
              <a:gd name="connsiteX0" fmla="*/ 344065 w 5885181"/>
              <a:gd name="connsiteY0" fmla="*/ 1462683 h 1547992"/>
              <a:gd name="connsiteX1" fmla="*/ 546084 w 5885181"/>
              <a:gd name="connsiteY1" fmla="*/ 920423 h 1547992"/>
              <a:gd name="connsiteX2" fmla="*/ 1205303 w 5885181"/>
              <a:gd name="connsiteY2" fmla="*/ 654609 h 1547992"/>
              <a:gd name="connsiteX3" fmla="*/ 2715126 w 5885181"/>
              <a:gd name="connsiteY3" fmla="*/ 899157 h 1547992"/>
              <a:gd name="connsiteX4" fmla="*/ 4660884 w 5885181"/>
              <a:gd name="connsiteY4" fmla="*/ 101716 h 1547992"/>
              <a:gd name="connsiteX5" fmla="*/ 5522121 w 5885181"/>
              <a:gd name="connsiteY5" fmla="*/ 154878 h 1547992"/>
              <a:gd name="connsiteX6" fmla="*/ 5447693 w 5885181"/>
              <a:gd name="connsiteY6" fmla="*/ 1409520 h 1547992"/>
              <a:gd name="connsiteX7" fmla="*/ 344065 w 5885181"/>
              <a:gd name="connsiteY7" fmla="*/ 1462683 h 15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5181" h="1547992">
                <a:moveTo>
                  <a:pt x="344065" y="1462683"/>
                </a:moveTo>
                <a:cubicBezTo>
                  <a:pt x="-472870" y="1381167"/>
                  <a:pt x="402544" y="1055102"/>
                  <a:pt x="546084" y="920423"/>
                </a:cubicBezTo>
                <a:cubicBezTo>
                  <a:pt x="689624" y="785744"/>
                  <a:pt x="843796" y="658153"/>
                  <a:pt x="1205303" y="654609"/>
                </a:cubicBezTo>
                <a:cubicBezTo>
                  <a:pt x="1566810" y="651065"/>
                  <a:pt x="2139196" y="991306"/>
                  <a:pt x="2715126" y="899157"/>
                </a:cubicBezTo>
                <a:cubicBezTo>
                  <a:pt x="3291056" y="807008"/>
                  <a:pt x="4193052" y="225762"/>
                  <a:pt x="4660884" y="101716"/>
                </a:cubicBezTo>
                <a:cubicBezTo>
                  <a:pt x="5128716" y="-22330"/>
                  <a:pt x="5390986" y="-63089"/>
                  <a:pt x="5522121" y="154878"/>
                </a:cubicBezTo>
                <a:cubicBezTo>
                  <a:pt x="5653256" y="372845"/>
                  <a:pt x="6310702" y="1193325"/>
                  <a:pt x="5447693" y="1409520"/>
                </a:cubicBezTo>
                <a:cubicBezTo>
                  <a:pt x="4584684" y="1625715"/>
                  <a:pt x="1161000" y="1544199"/>
                  <a:pt x="344065" y="1462683"/>
                </a:cubicBezTo>
                <a:close/>
              </a:path>
            </a:pathLst>
          </a:custGeom>
          <a:solidFill>
            <a:srgbClr val="BBA5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-439015" y="-252789"/>
            <a:ext cx="3053839" cy="1996628"/>
          </a:xfrm>
          <a:custGeom>
            <a:avLst/>
            <a:gdLst>
              <a:gd name="connsiteX0" fmla="*/ 205099 w 3053839"/>
              <a:gd name="connsiteY0" fmla="*/ 1571226 h 1996628"/>
              <a:gd name="connsiteX1" fmla="*/ 1130131 w 3053839"/>
              <a:gd name="connsiteY1" fmla="*/ 1996529 h 1996628"/>
              <a:gd name="connsiteX2" fmla="*/ 1725555 w 3053839"/>
              <a:gd name="connsiteY2" fmla="*/ 1603124 h 1996628"/>
              <a:gd name="connsiteX3" fmla="*/ 1991368 w 3053839"/>
              <a:gd name="connsiteY3" fmla="*/ 858845 h 1996628"/>
              <a:gd name="connsiteX4" fmla="*/ 2756913 w 3053839"/>
              <a:gd name="connsiteY4" fmla="*/ 848212 h 1996628"/>
              <a:gd name="connsiteX5" fmla="*/ 2863238 w 3053839"/>
              <a:gd name="connsiteY5" fmla="*/ 93301 h 1996628"/>
              <a:gd name="connsiteX6" fmla="*/ 247629 w 3053839"/>
              <a:gd name="connsiteY6" fmla="*/ 178361 h 1996628"/>
              <a:gd name="connsiteX7" fmla="*/ 205099 w 3053839"/>
              <a:gd name="connsiteY7" fmla="*/ 1571226 h 199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3839" h="1996628">
                <a:moveTo>
                  <a:pt x="205099" y="1571226"/>
                </a:moveTo>
                <a:cubicBezTo>
                  <a:pt x="352183" y="1874254"/>
                  <a:pt x="876722" y="1991213"/>
                  <a:pt x="1130131" y="1996529"/>
                </a:cubicBezTo>
                <a:cubicBezTo>
                  <a:pt x="1383540" y="2001845"/>
                  <a:pt x="1582016" y="1792738"/>
                  <a:pt x="1725555" y="1603124"/>
                </a:cubicBezTo>
                <a:cubicBezTo>
                  <a:pt x="1869094" y="1413510"/>
                  <a:pt x="1819475" y="984664"/>
                  <a:pt x="1991368" y="858845"/>
                </a:cubicBezTo>
                <a:cubicBezTo>
                  <a:pt x="2163261" y="733026"/>
                  <a:pt x="2611601" y="975803"/>
                  <a:pt x="2756913" y="848212"/>
                </a:cubicBezTo>
                <a:cubicBezTo>
                  <a:pt x="2902225" y="720621"/>
                  <a:pt x="3281452" y="204943"/>
                  <a:pt x="2863238" y="93301"/>
                </a:cubicBezTo>
                <a:cubicBezTo>
                  <a:pt x="2445024" y="-18341"/>
                  <a:pt x="687108" y="-71504"/>
                  <a:pt x="247629" y="178361"/>
                </a:cubicBezTo>
                <a:cubicBezTo>
                  <a:pt x="-191850" y="428226"/>
                  <a:pt x="58015" y="1268198"/>
                  <a:pt x="205099" y="1571226"/>
                </a:cubicBezTo>
                <a:close/>
              </a:path>
            </a:pathLst>
          </a:custGeom>
          <a:solidFill>
            <a:srgbClr val="D3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-540568" y="-380578"/>
            <a:ext cx="3053839" cy="1996628"/>
          </a:xfrm>
          <a:custGeom>
            <a:avLst/>
            <a:gdLst>
              <a:gd name="connsiteX0" fmla="*/ 205099 w 3053839"/>
              <a:gd name="connsiteY0" fmla="*/ 1571226 h 1996628"/>
              <a:gd name="connsiteX1" fmla="*/ 1130131 w 3053839"/>
              <a:gd name="connsiteY1" fmla="*/ 1996529 h 1996628"/>
              <a:gd name="connsiteX2" fmla="*/ 1725555 w 3053839"/>
              <a:gd name="connsiteY2" fmla="*/ 1603124 h 1996628"/>
              <a:gd name="connsiteX3" fmla="*/ 1991368 w 3053839"/>
              <a:gd name="connsiteY3" fmla="*/ 858845 h 1996628"/>
              <a:gd name="connsiteX4" fmla="*/ 2756913 w 3053839"/>
              <a:gd name="connsiteY4" fmla="*/ 848212 h 1996628"/>
              <a:gd name="connsiteX5" fmla="*/ 2863238 w 3053839"/>
              <a:gd name="connsiteY5" fmla="*/ 93301 h 1996628"/>
              <a:gd name="connsiteX6" fmla="*/ 247629 w 3053839"/>
              <a:gd name="connsiteY6" fmla="*/ 178361 h 1996628"/>
              <a:gd name="connsiteX7" fmla="*/ 205099 w 3053839"/>
              <a:gd name="connsiteY7" fmla="*/ 1571226 h 199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3839" h="1996628">
                <a:moveTo>
                  <a:pt x="205099" y="1571226"/>
                </a:moveTo>
                <a:cubicBezTo>
                  <a:pt x="352183" y="1874254"/>
                  <a:pt x="876722" y="1991213"/>
                  <a:pt x="1130131" y="1996529"/>
                </a:cubicBezTo>
                <a:cubicBezTo>
                  <a:pt x="1383540" y="2001845"/>
                  <a:pt x="1582016" y="1792738"/>
                  <a:pt x="1725555" y="1603124"/>
                </a:cubicBezTo>
                <a:cubicBezTo>
                  <a:pt x="1869094" y="1413510"/>
                  <a:pt x="1819475" y="984664"/>
                  <a:pt x="1991368" y="858845"/>
                </a:cubicBezTo>
                <a:cubicBezTo>
                  <a:pt x="2163261" y="733026"/>
                  <a:pt x="2611601" y="975803"/>
                  <a:pt x="2756913" y="848212"/>
                </a:cubicBezTo>
                <a:cubicBezTo>
                  <a:pt x="2902225" y="720621"/>
                  <a:pt x="3281452" y="204943"/>
                  <a:pt x="2863238" y="93301"/>
                </a:cubicBezTo>
                <a:cubicBezTo>
                  <a:pt x="2445024" y="-18341"/>
                  <a:pt x="687108" y="-71504"/>
                  <a:pt x="247629" y="178361"/>
                </a:cubicBezTo>
                <a:cubicBezTo>
                  <a:pt x="-191850" y="428226"/>
                  <a:pt x="58015" y="1268198"/>
                  <a:pt x="205099" y="1571226"/>
                </a:cubicBezTo>
                <a:close/>
              </a:path>
            </a:pathLst>
          </a:custGeom>
          <a:solidFill>
            <a:srgbClr val="BBA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139557" y="504032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30261E"/>
                </a:solidFill>
                <a:latin typeface="Magical Feather" pitchFamily="2" charset="0"/>
              </a:rPr>
              <a:t>Your Timeline </a:t>
            </a:r>
          </a:p>
        </p:txBody>
      </p:sp>
      <p:pic>
        <p:nvPicPr>
          <p:cNvPr id="243" name="Picture 2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b="31640"/>
          <a:stretch/>
        </p:blipFill>
        <p:spPr>
          <a:xfrm>
            <a:off x="1092096" y="-5886"/>
            <a:ext cx="2203993" cy="1229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4" name="Picture 2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32129"/>
          <a:stretch/>
        </p:blipFill>
        <p:spPr>
          <a:xfrm>
            <a:off x="5913364" y="-33355"/>
            <a:ext cx="2203993" cy="125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7" name="Group 266"/>
          <p:cNvGrpSpPr/>
          <p:nvPr/>
        </p:nvGrpSpPr>
        <p:grpSpPr>
          <a:xfrm>
            <a:off x="4349750" y="1417187"/>
            <a:ext cx="448409" cy="2839065"/>
            <a:chOff x="4349750" y="1417187"/>
            <a:chExt cx="448409" cy="2839065"/>
          </a:xfrm>
        </p:grpSpPr>
        <p:cxnSp>
          <p:nvCxnSpPr>
            <p:cNvPr id="246" name="Straight Connector 245"/>
            <p:cNvCxnSpPr/>
            <p:nvPr/>
          </p:nvCxnSpPr>
          <p:spPr>
            <a:xfrm flipH="1">
              <a:off x="4575908" y="1417187"/>
              <a:ext cx="1" cy="2839065"/>
            </a:xfrm>
            <a:prstGeom prst="line">
              <a:avLst/>
            </a:prstGeom>
            <a:ln w="76200">
              <a:solidFill>
                <a:srgbClr val="D3A9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658" y="1784332"/>
              <a:ext cx="4445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750" y="3264171"/>
              <a:ext cx="4445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659" y="2542044"/>
              <a:ext cx="4445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80" y="1610742"/>
            <a:ext cx="1424371" cy="8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32" y="3058032"/>
            <a:ext cx="1424371" cy="8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9879" y="2331824"/>
            <a:ext cx="1424371" cy="8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Rectangle 254"/>
          <p:cNvSpPr/>
          <p:nvPr/>
        </p:nvSpPr>
        <p:spPr>
          <a:xfrm>
            <a:off x="2985901" y="184981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0261E"/>
                </a:solidFill>
                <a:latin typeface="Magical Feather" pitchFamily="2" charset="0"/>
              </a:rPr>
              <a:t>Content  Here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2985900" y="329710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0261E"/>
                </a:solidFill>
                <a:latin typeface="Magical Feather" pitchFamily="2" charset="0"/>
              </a:rPr>
              <a:t>Content  Here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4871426" y="2571750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0261E"/>
                </a:solidFill>
                <a:latin typeface="Magical Feather" pitchFamily="2" charset="0"/>
              </a:rPr>
              <a:t>Content  Here</a:t>
            </a:r>
          </a:p>
        </p:txBody>
      </p:sp>
      <p:grpSp>
        <p:nvGrpSpPr>
          <p:cNvPr id="266" name="Group 265"/>
          <p:cNvGrpSpPr/>
          <p:nvPr/>
        </p:nvGrpSpPr>
        <p:grpSpPr>
          <a:xfrm>
            <a:off x="469622" y="2114702"/>
            <a:ext cx="2959264" cy="943330"/>
            <a:chOff x="469622" y="2114702"/>
            <a:chExt cx="2959264" cy="943330"/>
          </a:xfrm>
        </p:grpSpPr>
        <p:sp>
          <p:nvSpPr>
            <p:cNvPr id="259" name="Rounded Rectangle 258"/>
            <p:cNvSpPr/>
            <p:nvPr/>
          </p:nvSpPr>
          <p:spPr>
            <a:xfrm>
              <a:off x="842093" y="2289122"/>
              <a:ext cx="2586793" cy="768910"/>
            </a:xfrm>
            <a:prstGeom prst="roundRect">
              <a:avLst/>
            </a:prstGeom>
            <a:solidFill>
              <a:srgbClr val="A5876F">
                <a:alpha val="9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1" name="Picture 26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t="33904" r="35860" b="52207"/>
            <a:stretch/>
          </p:blipFill>
          <p:spPr>
            <a:xfrm>
              <a:off x="469622" y="2114702"/>
              <a:ext cx="743358" cy="457048"/>
            </a:xfrm>
            <a:prstGeom prst="rect">
              <a:avLst/>
            </a:prstGeom>
          </p:spPr>
        </p:pic>
      </p:grpSp>
      <p:grpSp>
        <p:nvGrpSpPr>
          <p:cNvPr id="264" name="Group 263"/>
          <p:cNvGrpSpPr/>
          <p:nvPr/>
        </p:nvGrpSpPr>
        <p:grpSpPr>
          <a:xfrm>
            <a:off x="5694289" y="1382218"/>
            <a:ext cx="2886894" cy="949606"/>
            <a:chOff x="5694289" y="1382218"/>
            <a:chExt cx="2886894" cy="949606"/>
          </a:xfrm>
        </p:grpSpPr>
        <p:sp>
          <p:nvSpPr>
            <p:cNvPr id="258" name="Rounded Rectangle 257"/>
            <p:cNvSpPr/>
            <p:nvPr/>
          </p:nvSpPr>
          <p:spPr>
            <a:xfrm>
              <a:off x="5694289" y="1562914"/>
              <a:ext cx="2586793" cy="768910"/>
            </a:xfrm>
            <a:prstGeom prst="roundRect">
              <a:avLst/>
            </a:prstGeom>
            <a:solidFill>
              <a:srgbClr val="A5876F">
                <a:alpha val="9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2" name="Picture 26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t="33904" r="35860" b="52207"/>
            <a:stretch/>
          </p:blipFill>
          <p:spPr>
            <a:xfrm>
              <a:off x="7837825" y="1382218"/>
              <a:ext cx="743358" cy="457048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721963" y="2949118"/>
            <a:ext cx="2870356" cy="956313"/>
            <a:chOff x="5721963" y="2949118"/>
            <a:chExt cx="2870356" cy="956313"/>
          </a:xfrm>
        </p:grpSpPr>
        <p:sp>
          <p:nvSpPr>
            <p:cNvPr id="260" name="Rounded Rectangle 259"/>
            <p:cNvSpPr/>
            <p:nvPr/>
          </p:nvSpPr>
          <p:spPr>
            <a:xfrm>
              <a:off x="5721963" y="3136521"/>
              <a:ext cx="2586793" cy="768910"/>
            </a:xfrm>
            <a:prstGeom prst="roundRect">
              <a:avLst/>
            </a:prstGeom>
            <a:solidFill>
              <a:srgbClr val="A5876F">
                <a:alpha val="90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3" name="Picture 26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66" t="33904" r="35860" b="52207"/>
            <a:stretch/>
          </p:blipFill>
          <p:spPr>
            <a:xfrm>
              <a:off x="7848961" y="2949118"/>
              <a:ext cx="743358" cy="457048"/>
            </a:xfrm>
            <a:prstGeom prst="rect">
              <a:avLst/>
            </a:prstGeom>
          </p:spPr>
        </p:pic>
      </p:grpSp>
      <p:sp>
        <p:nvSpPr>
          <p:cNvPr id="268" name="Rectangle 267"/>
          <p:cNvSpPr/>
          <p:nvPr/>
        </p:nvSpPr>
        <p:spPr>
          <a:xfrm>
            <a:off x="5694288" y="1657712"/>
            <a:ext cx="2586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Get a modern PowerPoint  Presentation that is beautifully designed. 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694288" y="3243977"/>
            <a:ext cx="2586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Get a modern PowerPoint  Presentation that is beautifully designed. 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842093" y="2427734"/>
            <a:ext cx="2586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prstClr val="black"/>
                </a:solidFill>
                <a:latin typeface="Please write me a song" pitchFamily="2" charset="0"/>
                <a:ea typeface="Please write me a song" pitchFamily="2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1662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55" grpId="0"/>
      <p:bldP spid="256" grpId="0"/>
      <p:bldP spid="257" grpId="0"/>
      <p:bldP spid="268" grpId="0"/>
      <p:bldP spid="269" grpId="0"/>
      <p:bldP spid="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7494"/>
            <a:ext cx="8640960" cy="4608512"/>
          </a:xfrm>
          <a:prstGeom prst="roundRect">
            <a:avLst>
              <a:gd name="adj" fmla="val 6977"/>
            </a:avLst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67494"/>
            <a:ext cx="8640960" cy="4608512"/>
            <a:chOff x="36512" y="0"/>
            <a:chExt cx="9144000" cy="51435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3" name="Group 1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6" name="Google Shape;4728;p58"/>
          <p:cNvGrpSpPr/>
          <p:nvPr/>
        </p:nvGrpSpPr>
        <p:grpSpPr>
          <a:xfrm rot="2337372" flipH="1">
            <a:off x="8047955" y="-451067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27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" name="Google Shape;4728;p58"/>
          <p:cNvGrpSpPr/>
          <p:nvPr/>
        </p:nvGrpSpPr>
        <p:grpSpPr>
          <a:xfrm rot="2337372" flipH="1">
            <a:off x="163825" y="3613964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180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123268" y="2949118"/>
            <a:ext cx="2328707" cy="2238047"/>
            <a:chOff x="7327407" y="3168331"/>
            <a:chExt cx="2124568" cy="2018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27407" y="3168331"/>
              <a:ext cx="1892272" cy="1960200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079" y="3446278"/>
              <a:ext cx="1664896" cy="1740887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6016" y="3610874"/>
              <a:ext cx="1563638" cy="1563638"/>
            </a:xfrm>
            <a:prstGeom prst="rect">
              <a:avLst/>
            </a:prstGeom>
          </p:spPr>
        </p:pic>
      </p:grpSp>
      <p:graphicFrame>
        <p:nvGraphicFramePr>
          <p:cNvPr id="236" name="Chart 235"/>
          <p:cNvGraphicFramePr/>
          <p:nvPr>
            <p:extLst>
              <p:ext uri="{D42A27DB-BD31-4B8C-83A1-F6EECF244321}">
                <p14:modId xmlns:p14="http://schemas.microsoft.com/office/powerpoint/2010/main" val="1497138636"/>
              </p:ext>
            </p:extLst>
          </p:nvPr>
        </p:nvGraphicFramePr>
        <p:xfrm>
          <a:off x="2047875" y="1223632"/>
          <a:ext cx="5048250" cy="338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7" name="Picture 2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3763" flipV="1">
            <a:off x="-1132610" y="-1187095"/>
            <a:ext cx="3362325" cy="3476625"/>
          </a:xfrm>
          <a:prstGeom prst="rect">
            <a:avLst/>
          </a:prstGeom>
          <a:effectLst/>
        </p:spPr>
      </p:pic>
      <p:sp>
        <p:nvSpPr>
          <p:cNvPr id="238" name="TextBox 237"/>
          <p:cNvSpPr txBox="1"/>
          <p:nvPr/>
        </p:nvSpPr>
        <p:spPr>
          <a:xfrm>
            <a:off x="2839796" y="423704"/>
            <a:ext cx="346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Magical Feather" pitchFamily="2" charset="0"/>
              </a:rPr>
              <a:t>Infographic</a:t>
            </a:r>
            <a:r>
              <a:rPr lang="en-US" sz="4000" dirty="0">
                <a:solidFill>
                  <a:prstClr val="black"/>
                </a:solidFill>
                <a:latin typeface="Magical Feather" pitchFamily="2" charset="0"/>
              </a:rPr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4774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6" grpId="0">
        <p:bldAsOne/>
      </p:bldGraphic>
      <p:bldP spid="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47564" y="543113"/>
            <a:ext cx="7848872" cy="4057274"/>
          </a:xfrm>
          <a:prstGeom prst="rect">
            <a:avLst/>
          </a:prstGeom>
          <a:solidFill>
            <a:srgbClr val="EDE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44" name="Group 44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42" name="Picture 4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443" name="Picture 4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0"/>
            <a:stretch/>
          </p:blipFill>
          <p:spPr>
            <a:xfrm>
              <a:off x="5220559" y="0"/>
              <a:ext cx="3923441" cy="514350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47564" y="543112"/>
            <a:ext cx="7848872" cy="4057275"/>
            <a:chOff x="36512" y="0"/>
            <a:chExt cx="9144000" cy="51435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449332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470934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492536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>
              <a:off x="514139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>
              <a:off x="536408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>
              <a:off x="55801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57961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>
              <a:off x="60121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62281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64442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>
              <a:off x="66602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68762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70922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73083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75243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77403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79563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817240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838842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860444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>
              <a:off x="88204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903649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17951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39553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>
              <a:off x="61156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2758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104360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125963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>
            <a:xfrm>
              <a:off x="36512" y="19548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>
              <a:off x="36512" y="41151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>
              <a:off x="36512" y="6275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>
              <a:off x="36512" y="83600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36512" y="106713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36512" y="128315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>
              <a:off x="36512" y="149918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>
            <a:xfrm>
              <a:off x="36512" y="170765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>
            <a:xfrm>
              <a:off x="36512" y="193122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>
              <a:off x="36512" y="214725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>
              <a:off x="36512" y="236327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>
            <a:xfrm>
              <a:off x="36512" y="257175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>
            <a:xfrm>
              <a:off x="36512" y="277690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>
            <a:xfrm>
              <a:off x="36512" y="2992925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>
            <a:xfrm>
              <a:off x="36512" y="3208949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>
            <a:xfrm>
              <a:off x="36512" y="341742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>
              <a:off x="36512" y="3587413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>
              <a:off x="36512" y="3803437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>
            <a:xfrm>
              <a:off x="36512" y="4019461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>
              <a:off x="36512" y="4227934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>
            <a:xfrm>
              <a:off x="36512" y="4443958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>
            <a:xfrm>
              <a:off x="36512" y="4659982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>
            <a:xfrm>
              <a:off x="36512" y="4876006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36512" y="509203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>
              <a:off x="147565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>
              <a:off x="169168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>
              <a:off x="1907704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2123728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>
              <a:off x="233975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>
            <a:xfrm>
              <a:off x="2555776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>
            <a:xfrm>
              <a:off x="276512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298115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>
              <a:off x="319717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>
            <a:xfrm>
              <a:off x="3413201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>
              <a:off x="3629225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>
              <a:off x="38452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>
            <a:xfrm>
              <a:off x="4061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>
            <a:xfrm>
              <a:off x="4277297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rgbClr val="E2D8CC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sp>
        <p:nvSpPr>
          <p:cNvPr id="190" name="Freeform 189"/>
          <p:cNvSpPr/>
          <p:nvPr/>
        </p:nvSpPr>
        <p:spPr>
          <a:xfrm>
            <a:off x="-771570" y="-473175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solidFill>
            <a:srgbClr val="D3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-1037100" y="-337965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noFill/>
          <a:ln>
            <a:solidFill>
              <a:srgbClr val="302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-1181116" y="-380578"/>
            <a:ext cx="4817012" cy="2621683"/>
          </a:xfrm>
          <a:custGeom>
            <a:avLst/>
            <a:gdLst>
              <a:gd name="connsiteX0" fmla="*/ 486562 w 4817012"/>
              <a:gd name="connsiteY0" fmla="*/ 2242598 h 2621683"/>
              <a:gd name="connsiteX1" fmla="*/ 1626593 w 4817012"/>
              <a:gd name="connsiteY1" fmla="*/ 2598858 h 2621683"/>
              <a:gd name="connsiteX2" fmla="*/ 2481617 w 4817012"/>
              <a:gd name="connsiteY2" fmla="*/ 1921965 h 2621683"/>
              <a:gd name="connsiteX3" fmla="*/ 2909128 w 4817012"/>
              <a:gd name="connsiteY3" fmla="*/ 1363824 h 2621683"/>
              <a:gd name="connsiteX4" fmla="*/ 3811653 w 4817012"/>
              <a:gd name="connsiteY4" fmla="*/ 1150069 h 2621683"/>
              <a:gd name="connsiteX5" fmla="*/ 4464796 w 4817012"/>
              <a:gd name="connsiteY5" fmla="*/ 770058 h 2621683"/>
              <a:gd name="connsiteX6" fmla="*/ 4488547 w 4817012"/>
              <a:gd name="connsiteY6" fmla="*/ 128791 h 2621683"/>
              <a:gd name="connsiteX7" fmla="*/ 296557 w 4817012"/>
              <a:gd name="connsiteY7" fmla="*/ 211918 h 2621683"/>
              <a:gd name="connsiteX8" fmla="*/ 486562 w 4817012"/>
              <a:gd name="connsiteY8" fmla="*/ 2242598 h 262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012" h="2621683">
                <a:moveTo>
                  <a:pt x="486562" y="2242598"/>
                </a:moveTo>
                <a:cubicBezTo>
                  <a:pt x="708235" y="2640421"/>
                  <a:pt x="1294084" y="2652297"/>
                  <a:pt x="1626593" y="2598858"/>
                </a:cubicBezTo>
                <a:cubicBezTo>
                  <a:pt x="1959102" y="2545419"/>
                  <a:pt x="2267861" y="2127804"/>
                  <a:pt x="2481617" y="1921965"/>
                </a:cubicBezTo>
                <a:cubicBezTo>
                  <a:pt x="2695373" y="1716126"/>
                  <a:pt x="2687455" y="1492473"/>
                  <a:pt x="2909128" y="1363824"/>
                </a:cubicBezTo>
                <a:cubicBezTo>
                  <a:pt x="3130801" y="1235175"/>
                  <a:pt x="3552375" y="1249030"/>
                  <a:pt x="3811653" y="1150069"/>
                </a:cubicBezTo>
                <a:cubicBezTo>
                  <a:pt x="4070931" y="1051108"/>
                  <a:pt x="4351980" y="940271"/>
                  <a:pt x="4464796" y="770058"/>
                </a:cubicBezTo>
                <a:cubicBezTo>
                  <a:pt x="4577612" y="599845"/>
                  <a:pt x="5183254" y="221814"/>
                  <a:pt x="4488547" y="128791"/>
                </a:cubicBezTo>
                <a:cubicBezTo>
                  <a:pt x="3793841" y="35768"/>
                  <a:pt x="963554" y="-144342"/>
                  <a:pt x="296557" y="211918"/>
                </a:cubicBezTo>
                <a:cubicBezTo>
                  <a:pt x="-370440" y="568178"/>
                  <a:pt x="264889" y="1844775"/>
                  <a:pt x="486562" y="2242598"/>
                </a:cubicBezTo>
                <a:close/>
              </a:path>
            </a:pathLst>
          </a:custGeom>
          <a:noFill/>
          <a:ln>
            <a:solidFill>
              <a:srgbClr val="987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896963" y="2395847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solidFill>
            <a:srgbClr val="E2C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6732240" y="2522571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noFill/>
          <a:ln>
            <a:solidFill>
              <a:srgbClr val="A58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851850" y="2571750"/>
            <a:ext cx="2904726" cy="3073515"/>
          </a:xfrm>
          <a:custGeom>
            <a:avLst/>
            <a:gdLst>
              <a:gd name="connsiteX0" fmla="*/ 299484 w 2904726"/>
              <a:gd name="connsiteY0" fmla="*/ 2900548 h 3073515"/>
              <a:gd name="connsiteX1" fmla="*/ 97603 w 2904726"/>
              <a:gd name="connsiteY1" fmla="*/ 1843644 h 3073515"/>
              <a:gd name="connsiteX2" fmla="*/ 810123 w 2904726"/>
              <a:gd name="connsiteY2" fmla="*/ 1321130 h 3073515"/>
              <a:gd name="connsiteX3" fmla="*/ 1023879 w 2904726"/>
              <a:gd name="connsiteY3" fmla="*/ 644236 h 3073515"/>
              <a:gd name="connsiteX4" fmla="*/ 1641395 w 2904726"/>
              <a:gd name="connsiteY4" fmla="*/ 572984 h 3073515"/>
              <a:gd name="connsiteX5" fmla="*/ 2092658 w 2904726"/>
              <a:gd name="connsiteY5" fmla="*/ 86096 h 3073515"/>
              <a:gd name="connsiteX6" fmla="*/ 2567671 w 2904726"/>
              <a:gd name="connsiteY6" fmla="*/ 287976 h 3073515"/>
              <a:gd name="connsiteX7" fmla="*/ 2757676 w 2904726"/>
              <a:gd name="connsiteY7" fmla="*/ 2793670 h 3073515"/>
              <a:gd name="connsiteX8" fmla="*/ 299484 w 2904726"/>
              <a:gd name="connsiteY8" fmla="*/ 2900548 h 30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726" h="3073515">
                <a:moveTo>
                  <a:pt x="299484" y="2900548"/>
                </a:moveTo>
                <a:cubicBezTo>
                  <a:pt x="-143862" y="2742210"/>
                  <a:pt x="12497" y="2106880"/>
                  <a:pt x="97603" y="1843644"/>
                </a:cubicBezTo>
                <a:cubicBezTo>
                  <a:pt x="182709" y="1580408"/>
                  <a:pt x="655744" y="1521031"/>
                  <a:pt x="810123" y="1321130"/>
                </a:cubicBezTo>
                <a:cubicBezTo>
                  <a:pt x="964502" y="1121229"/>
                  <a:pt x="885334" y="768927"/>
                  <a:pt x="1023879" y="644236"/>
                </a:cubicBezTo>
                <a:cubicBezTo>
                  <a:pt x="1162424" y="519545"/>
                  <a:pt x="1463265" y="666007"/>
                  <a:pt x="1641395" y="572984"/>
                </a:cubicBezTo>
                <a:cubicBezTo>
                  <a:pt x="1819525" y="479961"/>
                  <a:pt x="1938279" y="133597"/>
                  <a:pt x="2092658" y="86096"/>
                </a:cubicBezTo>
                <a:cubicBezTo>
                  <a:pt x="2247037" y="38595"/>
                  <a:pt x="2456835" y="-163286"/>
                  <a:pt x="2567671" y="287976"/>
                </a:cubicBezTo>
                <a:cubicBezTo>
                  <a:pt x="2678507" y="739238"/>
                  <a:pt x="3135707" y="2350325"/>
                  <a:pt x="2757676" y="2793670"/>
                </a:cubicBezTo>
                <a:cubicBezTo>
                  <a:pt x="2379645" y="3237015"/>
                  <a:pt x="742830" y="3058886"/>
                  <a:pt x="299484" y="2900548"/>
                </a:cubicBezTo>
                <a:close/>
              </a:path>
            </a:pathLst>
          </a:custGeom>
          <a:noFill/>
          <a:ln>
            <a:solidFill>
              <a:srgbClr val="BBA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2" name="Google Shape;4728;p58"/>
          <p:cNvGrpSpPr/>
          <p:nvPr/>
        </p:nvGrpSpPr>
        <p:grpSpPr>
          <a:xfrm rot="2337372" flipH="1">
            <a:off x="6192274" y="3307738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203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5" name="Google Shape;4728;p58"/>
          <p:cNvGrpSpPr/>
          <p:nvPr/>
        </p:nvGrpSpPr>
        <p:grpSpPr>
          <a:xfrm rot="2337372" flipH="1">
            <a:off x="2274037" y="-254233"/>
            <a:ext cx="1125113" cy="2044738"/>
            <a:chOff x="2453450" y="238025"/>
            <a:chExt cx="2711225" cy="5224875"/>
          </a:xfrm>
          <a:solidFill>
            <a:srgbClr val="30261E"/>
          </a:solidFill>
        </p:grpSpPr>
        <p:sp>
          <p:nvSpPr>
            <p:cNvPr id="376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7169585" y="0"/>
            <a:ext cx="1852667" cy="1717405"/>
            <a:chOff x="7169585" y="0"/>
            <a:chExt cx="1852667" cy="17174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30" name="Picture 42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1"/>
            <a:stretch/>
          </p:blipFill>
          <p:spPr>
            <a:xfrm>
              <a:off x="8193577" y="0"/>
              <a:ext cx="828675" cy="1717405"/>
            </a:xfrm>
            <a:prstGeom prst="rect">
              <a:avLst/>
            </a:prstGeom>
          </p:spPr>
        </p:pic>
        <p:pic>
          <p:nvPicPr>
            <p:cNvPr id="431" name="Picture 43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6"/>
            <a:stretch/>
          </p:blipFill>
          <p:spPr>
            <a:xfrm>
              <a:off x="7670592" y="0"/>
              <a:ext cx="522985" cy="1549810"/>
            </a:xfrm>
            <a:prstGeom prst="rect">
              <a:avLst/>
            </a:prstGeom>
          </p:spPr>
        </p:pic>
        <p:pic>
          <p:nvPicPr>
            <p:cNvPr id="433" name="Picture 4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585" y="382719"/>
              <a:ext cx="644479" cy="1258269"/>
            </a:xfrm>
            <a:prstGeom prst="rect">
              <a:avLst/>
            </a:prstGeom>
          </p:spPr>
        </p:pic>
      </p:grpSp>
      <p:sp>
        <p:nvSpPr>
          <p:cNvPr id="440" name="TextBox 439"/>
          <p:cNvSpPr txBox="1"/>
          <p:nvPr/>
        </p:nvSpPr>
        <p:spPr>
          <a:xfrm>
            <a:off x="1672387" y="1635646"/>
            <a:ext cx="5799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0261E"/>
                </a:solidFill>
                <a:latin typeface="Magical Feather" pitchFamily="2" charset="0"/>
              </a:rPr>
              <a:t>Thank you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3386424" y="2501530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87B57"/>
                </a:solidFill>
                <a:latin typeface="Please write me a song" pitchFamily="2" charset="0"/>
                <a:ea typeface="Please write me a song" pitchFamily="2" charset="0"/>
              </a:rPr>
              <a:t>Do you have any questions?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071">
            <a:off x="5418972" y="802126"/>
            <a:ext cx="2090737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57322" y="3263998"/>
            <a:ext cx="2340911" cy="1879501"/>
            <a:chOff x="-157322" y="3263998"/>
            <a:chExt cx="2340911" cy="18795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287258"/>
              <a:ext cx="2054909" cy="18562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5" y="3738127"/>
              <a:ext cx="1310514" cy="11983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44" y="4446062"/>
              <a:ext cx="1195045" cy="508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322" y="3263998"/>
              <a:ext cx="1458671" cy="1458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8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/>
      <p:bldP spid="4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</Words>
  <Application>Microsoft Office PowerPoint</Application>
  <PresentationFormat>On-screen Show (16:9)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Magical Feather</vt:lpstr>
      <vt:lpstr>Please write me a song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3</cp:revision>
  <dcterms:created xsi:type="dcterms:W3CDTF">2021-04-12T02:33:41Z</dcterms:created>
  <dcterms:modified xsi:type="dcterms:W3CDTF">2021-07-18T03:24:25Z</dcterms:modified>
</cp:coreProperties>
</file>