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embedTrueTypeFonts="1" removePersonalInfoOnSave="1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type="screen16x9" cy="6858000" cx="12192000"/>
  <p:notesSz cx="6858000" cy="9144000"/>
  <p:embeddedFontLst>
    <p:embeddedFont>
      <p:font typeface="Aharoni" panose="02010803020104030203" pitchFamily="2" charset="-79"/>
      <p:bold r:id="rId15"/>
    </p:embeddedFont>
    <p:embeddedFont>
      <p:font typeface="Arial Black" panose="020B0A04020102020204" pitchFamily="34" charset="0"/>
      <p:bold r:id="rId16"/>
    </p:embeddedFont>
    <p:embeddedFont>
      <p:font typeface="Bauhaus 93" panose="04030905020B02020C02" pitchFamily="82" charset="0"/>
      <p:regular r:id="rId17"/>
    </p:embeddedFont>
    <p:embeddedFont>
      <p:font typeface="Berlin Sans FB Demi" panose="020E0802020502020306" pitchFamily="3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A3B18A"/>
    <a:srgbClr val="588157"/>
    <a:srgbClr val="FED9B7"/>
    <a:srgbClr val="F07167"/>
    <a:srgbClr val="E2DCFE"/>
    <a:srgbClr val="B9AAFD"/>
    <a:srgbClr val="FFEDB5"/>
    <a:srgbClr val="CCFFCC"/>
    <a:srgbClr val="96DCF9"/>
    <a:srgbClr val="FED0D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5368" autoAdjust="0"/>
    <p:restoredTop sz="94660"/>
  </p:normalViewPr>
  <p:slideViewPr>
    <p:cSldViewPr showGuides="1" snapToGrid="0">
      <p:cViewPr varScale="1">
        <p:scale>
          <a:sx n="78" d="100"/>
          <a:sy n="78" d="100"/>
        </p:scale>
        <p:origin x="852" y="84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Relationship Id="rId21" Type="http://schemas.openxmlformats.org/officeDocument/2006/relationships/font" Target="fonts/font7.fntdata"/><Relationship Id="rId22" Type="http://schemas.openxmlformats.org/officeDocument/2006/relationships/font" Target="fonts/font8.fntdata"/><Relationship Id="rId23" Type="http://schemas.openxmlformats.org/officeDocument/2006/relationships/font" Target="fonts/font9.fntdata"/><Relationship Id="rId24" Type="http://schemas.openxmlformats.org/officeDocument/2006/relationships/font" Target="fonts/font10.fntdata"/><Relationship Id="rId25" Type="http://schemas.openxmlformats.org/officeDocument/2006/relationships/tableStyles" Target="tableStyle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92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930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93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93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9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7DBEBAA-54A4-4F78-B779-CE21AD2A0501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D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67293EC-DEE6-4E26-9EBA-6EADC1D822DB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vertTx">
  <p:cSld name="Title and Vertical Text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04889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104889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7DBEBAA-54A4-4F78-B779-CE21AD2A0501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10488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D"/>
          </a:p>
        </p:txBody>
      </p:sp>
      <p:sp>
        <p:nvSpPr>
          <p:cNvPr id="10488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67293EC-DEE6-4E26-9EBA-6EADC1D822DB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vertTitleAndTx">
  <p:cSld name="Vertical Title and Text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4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04888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10488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7DBEBAA-54A4-4F78-B779-CE21AD2A0501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10488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D"/>
          </a:p>
        </p:txBody>
      </p:sp>
      <p:sp>
        <p:nvSpPr>
          <p:cNvPr id="10488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67293EC-DEE6-4E26-9EBA-6EADC1D822DB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">
  <p:cSld name="Title and Content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04867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104867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7DBEBAA-54A4-4F78-B779-CE21AD2A0501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10486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D"/>
          </a:p>
        </p:txBody>
      </p:sp>
      <p:sp>
        <p:nvSpPr>
          <p:cNvPr id="10486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67293EC-DEE6-4E26-9EBA-6EADC1D822DB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0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048901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0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7DBEBAA-54A4-4F78-B779-CE21AD2A0501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10489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D"/>
          </a:p>
        </p:txBody>
      </p:sp>
      <p:sp>
        <p:nvSpPr>
          <p:cNvPr id="10489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67293EC-DEE6-4E26-9EBA-6EADC1D822DB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woObj">
  <p:cSld name="Two Content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04890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104890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104890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7DBEBAA-54A4-4F78-B779-CE21AD2A0501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104890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D"/>
          </a:p>
        </p:txBody>
      </p:sp>
      <p:sp>
        <p:nvSpPr>
          <p:cNvPr id="10489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67293EC-DEE6-4E26-9EBA-6EADC1D822DB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woTxTwoObj">
  <p:cSld name="Comparison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1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048912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13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10489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15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104891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7DBEBAA-54A4-4F78-B779-CE21AD2A0501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104891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D"/>
          </a:p>
        </p:txBody>
      </p:sp>
      <p:sp>
        <p:nvSpPr>
          <p:cNvPr id="104891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67293EC-DEE6-4E26-9EBA-6EADC1D822DB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Only">
  <p:cSld name="Title Only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04888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7DBEBAA-54A4-4F78-B779-CE21AD2A0501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104888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D"/>
          </a:p>
        </p:txBody>
      </p:sp>
      <p:sp>
        <p:nvSpPr>
          <p:cNvPr id="104888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67293EC-DEE6-4E26-9EBA-6EADC1D822DB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blank">
  <p:cSld name="Blank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7DBEBAA-54A4-4F78-B779-CE21AD2A0501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104892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D"/>
          </a:p>
        </p:txBody>
      </p:sp>
      <p:sp>
        <p:nvSpPr>
          <p:cNvPr id="10489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67293EC-DEE6-4E26-9EBA-6EADC1D822DB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Content with Caption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04892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104892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7DBEBAA-54A4-4F78-B779-CE21AD2A0501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10489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D"/>
          </a:p>
        </p:txBody>
      </p:sp>
      <p:sp>
        <p:nvSpPr>
          <p:cNvPr id="10489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67293EC-DEE6-4E26-9EBA-6EADC1D822DB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Picture with Caption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048890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ID"/>
          </a:p>
        </p:txBody>
      </p:sp>
      <p:sp>
        <p:nvSpPr>
          <p:cNvPr id="104889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9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7DBEBAA-54A4-4F78-B779-CE21AD2A0501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104889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ID"/>
          </a:p>
        </p:txBody>
      </p:sp>
      <p:sp>
        <p:nvSpPr>
          <p:cNvPr id="104889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67293EC-DEE6-4E26-9EBA-6EADC1D822DB}" type="slidenum">
              <a:rPr lang="en-ID" smtClean="0"/>
              <a:t>‹#›</a:t>
            </a:fld>
            <a:endParaRPr lang="en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2">
            <a:lum/>
          </a:blip>
          <a:srcRect/>
          <a:stretch>
            <a:fillRect t="-54000" b="-54000"/>
          </a:stretch>
        </a:blipFill>
      </p:bgPr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BEBAA-54A4-4F78-B779-CE21AD2A0501}" type="datetimeFigureOut">
              <a:rPr lang="en-ID" smtClean="0"/>
              <a:t>27/04/2021</a:t>
            </a:fld>
            <a:endParaRPr lang="en-ID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293EC-DEE6-4E26-9EBA-6EADC1D822DB}" type="slidenum">
              <a:rPr lang="en-ID" smtClean="0"/>
              <a:t>‹#›</a:t>
            </a:fld>
            <a:endParaRPr lang="en-ID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" Target="slide2.xml"/><Relationship Id="rId2" Type="http://schemas.openxmlformats.org/officeDocument/2006/relationships/image" Target="../media/image2.png"/><Relationship Id="rId3" Type="http://schemas.openxmlformats.org/officeDocument/2006/relationships/slide" Target="slide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2.png"/><Relationship Id="rId3" Type="http://schemas.openxmlformats.org/officeDocument/2006/relationships/slide" Target="slide1.xml"/><Relationship Id="rId4" Type="http://schemas.openxmlformats.org/officeDocument/2006/relationships/slide" Target="slide3.xml"/><Relationship Id="rId5" Type="http://schemas.openxmlformats.org/officeDocument/2006/relationships/slide" Target="slide4.xml"/><Relationship Id="rId6" Type="http://schemas.openxmlformats.org/officeDocument/2006/relationships/slide" Target="slide5.xml"/><Relationship Id="rId7" Type="http://schemas.openxmlformats.org/officeDocument/2006/relationships/slide" Target="slide10.xml"/><Relationship Id="rId8" Type="http://schemas.openxmlformats.org/officeDocument/2006/relationships/slide" Target="slide9.xml"/><Relationship Id="rId9" Type="http://schemas.openxmlformats.org/officeDocument/2006/relationships/slide" Target="slide2.xml"/><Relationship Id="rId10" Type="http://schemas.openxmlformats.org/officeDocument/2006/relationships/image" Target="../media/image3.png"/><Relationship Id="rId1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" Target="slide1.xml"/><Relationship Id="rId3" Type="http://schemas.openxmlformats.org/officeDocument/2006/relationships/slide" Target="slide2.xml"/><Relationship Id="rId4" Type="http://schemas.openxmlformats.org/officeDocument/2006/relationships/image" Target="../media/image3.png"/><Relationship Id="rId5" Type="http://schemas.openxmlformats.org/officeDocument/2006/relationships/slide" Target="slide3.xml"/><Relationship Id="rId6" Type="http://schemas.openxmlformats.org/officeDocument/2006/relationships/slide" Target="slide4.xml"/><Relationship Id="rId7" Type="http://schemas.openxmlformats.org/officeDocument/2006/relationships/slide" Target="slide5.xml"/><Relationship Id="rId8" Type="http://schemas.openxmlformats.org/officeDocument/2006/relationships/image" Target="../media/image4.png"/><Relationship Id="rId9" Type="http://schemas.openxmlformats.org/officeDocument/2006/relationships/slide" Target="slide10.xml"/><Relationship Id="rId10" Type="http://schemas.openxmlformats.org/officeDocument/2006/relationships/slide" Target="slide9.xml"/><Relationship Id="rId11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slide" Target="slide1.xml"/><Relationship Id="rId5" Type="http://schemas.openxmlformats.org/officeDocument/2006/relationships/slide" Target="slide3.xml"/><Relationship Id="rId6" Type="http://schemas.openxmlformats.org/officeDocument/2006/relationships/slide" Target="slide4.xml"/><Relationship Id="rId7" Type="http://schemas.openxmlformats.org/officeDocument/2006/relationships/slide" Target="slide5.xml"/><Relationship Id="rId8" Type="http://schemas.openxmlformats.org/officeDocument/2006/relationships/slide" Target="slide2.xml"/><Relationship Id="rId9" Type="http://schemas.openxmlformats.org/officeDocument/2006/relationships/slide" Target="slide10.xml"/><Relationship Id="rId10" Type="http://schemas.openxmlformats.org/officeDocument/2006/relationships/slide" Target="slide9.xml"/><Relationship Id="rId11" Type="http://schemas.openxmlformats.org/officeDocument/2006/relationships/image" Target="../media/image5.png"/><Relationship Id="rId12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slide" Target="slide1.xml"/><Relationship Id="rId6" Type="http://schemas.openxmlformats.org/officeDocument/2006/relationships/slide" Target="slide3.xml"/><Relationship Id="rId7" Type="http://schemas.openxmlformats.org/officeDocument/2006/relationships/slide" Target="slide4.xml"/><Relationship Id="rId8" Type="http://schemas.openxmlformats.org/officeDocument/2006/relationships/slide" Target="slide5.xml"/><Relationship Id="rId9" Type="http://schemas.openxmlformats.org/officeDocument/2006/relationships/slide" Target="slide2.xml"/><Relationship Id="rId10" Type="http://schemas.openxmlformats.org/officeDocument/2006/relationships/image" Target="../media/image5.png"/><Relationship Id="rId11" Type="http://schemas.openxmlformats.org/officeDocument/2006/relationships/slide" Target="slide10.xml"/><Relationship Id="rId12" Type="http://schemas.openxmlformats.org/officeDocument/2006/relationships/slide" Target="slide9.xml"/><Relationship Id="rId13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" Target="slide6.xml"/><Relationship Id="rId3" Type="http://schemas.openxmlformats.org/officeDocument/2006/relationships/slide" Target="slide7.xml"/><Relationship Id="rId4" Type="http://schemas.openxmlformats.org/officeDocument/2006/relationships/slide" Target="slide8.xml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slide" Target="slide3.xml"/><Relationship Id="rId8" Type="http://schemas.openxmlformats.org/officeDocument/2006/relationships/slide" Target="slide4.xml"/><Relationship Id="rId9" Type="http://schemas.openxmlformats.org/officeDocument/2006/relationships/slide" Target="slide5.xml"/><Relationship Id="rId10" Type="http://schemas.openxmlformats.org/officeDocument/2006/relationships/slide" Target="slide2.xml"/><Relationship Id="rId11" Type="http://schemas.openxmlformats.org/officeDocument/2006/relationships/image" Target="../media/image3.png"/><Relationship Id="rId12" Type="http://schemas.openxmlformats.org/officeDocument/2006/relationships/slide" Target="slide10.xml"/><Relationship Id="rId13" Type="http://schemas.openxmlformats.org/officeDocument/2006/relationships/slide" Target="slide9.xml"/><Relationship Id="rId14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2.png"/><Relationship Id="rId3" Type="http://schemas.openxmlformats.org/officeDocument/2006/relationships/slide" Target="slide1.xml"/><Relationship Id="rId4" Type="http://schemas.openxmlformats.org/officeDocument/2006/relationships/slide" Target="slide3.xml"/><Relationship Id="rId5" Type="http://schemas.openxmlformats.org/officeDocument/2006/relationships/slide" Target="slide4.xml"/><Relationship Id="rId6" Type="http://schemas.openxmlformats.org/officeDocument/2006/relationships/slide" Target="slide5.xml"/><Relationship Id="rId7" Type="http://schemas.openxmlformats.org/officeDocument/2006/relationships/slide" Target="slide2.xml"/><Relationship Id="rId8" Type="http://schemas.openxmlformats.org/officeDocument/2006/relationships/image" Target="../media/image7.png"/><Relationship Id="rId9" Type="http://schemas.openxmlformats.org/officeDocument/2006/relationships/image" Target="../media/image3.png"/><Relationship Id="rId10" Type="http://schemas.openxmlformats.org/officeDocument/2006/relationships/slide" Target="slide10.xml"/><Relationship Id="rId11" Type="http://schemas.openxmlformats.org/officeDocument/2006/relationships/slide" Target="slide9.xml"/><Relationship Id="rId1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2.png"/><Relationship Id="rId3" Type="http://schemas.openxmlformats.org/officeDocument/2006/relationships/slide" Target="slide1.xml"/><Relationship Id="rId4" Type="http://schemas.openxmlformats.org/officeDocument/2006/relationships/slide" Target="slide3.xml"/><Relationship Id="rId5" Type="http://schemas.openxmlformats.org/officeDocument/2006/relationships/slide" Target="slide4.xml"/><Relationship Id="rId6" Type="http://schemas.openxmlformats.org/officeDocument/2006/relationships/slide" Target="slide5.xml"/><Relationship Id="rId7" Type="http://schemas.openxmlformats.org/officeDocument/2006/relationships/slide" Target="slide2.xml"/><Relationship Id="rId8" Type="http://schemas.openxmlformats.org/officeDocument/2006/relationships/image" Target="../media/image7.png"/><Relationship Id="rId9" Type="http://schemas.openxmlformats.org/officeDocument/2006/relationships/image" Target="../media/image3.png"/><Relationship Id="rId10" Type="http://schemas.openxmlformats.org/officeDocument/2006/relationships/slide" Target="slide10.xml"/><Relationship Id="rId11" Type="http://schemas.openxmlformats.org/officeDocument/2006/relationships/slide" Target="slide9.xml"/><Relationship Id="rId1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2.png"/><Relationship Id="rId3" Type="http://schemas.openxmlformats.org/officeDocument/2006/relationships/slide" Target="slide1.xml"/><Relationship Id="rId4" Type="http://schemas.openxmlformats.org/officeDocument/2006/relationships/slide" Target="slide3.xml"/><Relationship Id="rId5" Type="http://schemas.openxmlformats.org/officeDocument/2006/relationships/slide" Target="slide4.xml"/><Relationship Id="rId6" Type="http://schemas.openxmlformats.org/officeDocument/2006/relationships/slide" Target="slide5.xml"/><Relationship Id="rId7" Type="http://schemas.openxmlformats.org/officeDocument/2006/relationships/slide" Target="slide2.xml"/><Relationship Id="rId8" Type="http://schemas.openxmlformats.org/officeDocument/2006/relationships/image" Target="../media/image7.png"/><Relationship Id="rId9" Type="http://schemas.openxmlformats.org/officeDocument/2006/relationships/image" Target="../media/image3.png"/><Relationship Id="rId10" Type="http://schemas.openxmlformats.org/officeDocument/2006/relationships/slide" Target="slide10.xml"/><Relationship Id="rId11" Type="http://schemas.openxmlformats.org/officeDocument/2006/relationships/slide" Target="slide9.xml"/><Relationship Id="rId1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2.png"/><Relationship Id="rId3" Type="http://schemas.openxmlformats.org/officeDocument/2006/relationships/slide" Target="slide1.xml"/><Relationship Id="rId4" Type="http://schemas.openxmlformats.org/officeDocument/2006/relationships/slide" Target="slide3.xml"/><Relationship Id="rId5" Type="http://schemas.openxmlformats.org/officeDocument/2006/relationships/slide" Target="slide4.xml"/><Relationship Id="rId6" Type="http://schemas.openxmlformats.org/officeDocument/2006/relationships/slide" Target="slide5.xml"/><Relationship Id="rId7" Type="http://schemas.openxmlformats.org/officeDocument/2006/relationships/slide" Target="slide2.xml"/><Relationship Id="rId8" Type="http://schemas.openxmlformats.org/officeDocument/2006/relationships/image" Target="../media/image8.png"/><Relationship Id="rId9" Type="http://schemas.openxmlformats.org/officeDocument/2006/relationships/image" Target="../media/image3.png"/><Relationship Id="rId10" Type="http://schemas.openxmlformats.org/officeDocument/2006/relationships/slide" Target="slide10.xml"/><Relationship Id="rId11" Type="http://schemas.openxmlformats.org/officeDocument/2006/relationships/slide" Target="slide9.xml"/><Relationship Id="rId1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3"/>
          <p:cNvGrpSpPr/>
          <p:nvPr/>
        </p:nvGrpSpPr>
        <p:grpSpPr>
          <a:xfrm>
            <a:off x="296561" y="123657"/>
            <a:ext cx="11598877" cy="6610686"/>
            <a:chOff x="296562" y="75369"/>
            <a:chExt cx="11598877" cy="6610686"/>
          </a:xfrm>
        </p:grpSpPr>
        <p:sp>
          <p:nvSpPr>
            <p:cNvPr id="1048586" name="Freeform: Shape 7"/>
            <p:cNvSpPr/>
            <p:nvPr/>
          </p:nvSpPr>
          <p:spPr>
            <a:xfrm>
              <a:off x="296562" y="75369"/>
              <a:ext cx="11598876" cy="1171830"/>
            </a:xfrm>
            <a:custGeom>
              <a:avLst/>
              <a:gdLst>
                <a:gd name="connsiteX0" fmla="*/ 205411 w 10376453"/>
                <a:gd name="connsiteY0" fmla="*/ 0 h 821634"/>
                <a:gd name="connsiteX1" fmla="*/ 1663150 w 10376453"/>
                <a:gd name="connsiteY1" fmla="*/ 0 h 821634"/>
                <a:gd name="connsiteX2" fmla="*/ 1663150 w 10376453"/>
                <a:gd name="connsiteY2" fmla="*/ 205409 h 821634"/>
                <a:gd name="connsiteX3" fmla="*/ 1499138 w 10376453"/>
                <a:gd name="connsiteY3" fmla="*/ 406645 h 821634"/>
                <a:gd name="connsiteX4" fmla="*/ 1457751 w 10376453"/>
                <a:gd name="connsiteY4" fmla="*/ 410817 h 821634"/>
                <a:gd name="connsiteX5" fmla="*/ 10376453 w 10376453"/>
                <a:gd name="connsiteY5" fmla="*/ 410817 h 821634"/>
                <a:gd name="connsiteX6" fmla="*/ 10376453 w 10376453"/>
                <a:gd name="connsiteY6" fmla="*/ 821634 h 821634"/>
                <a:gd name="connsiteX7" fmla="*/ 0 w 10376453"/>
                <a:gd name="connsiteY7" fmla="*/ 821634 h 821634"/>
                <a:gd name="connsiteX8" fmla="*/ 0 w 10376453"/>
                <a:gd name="connsiteY8" fmla="*/ 410817 h 821634"/>
                <a:gd name="connsiteX9" fmla="*/ 2 w 10376453"/>
                <a:gd name="connsiteY9" fmla="*/ 410817 h 821634"/>
                <a:gd name="connsiteX10" fmla="*/ 2 w 10376453"/>
                <a:gd name="connsiteY10" fmla="*/ 205409 h 821634"/>
                <a:gd name="connsiteX11" fmla="*/ 205411 w 10376453"/>
                <a:gd name="connsiteY11" fmla="*/ 0 h 8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76453" h="821634">
                  <a:moveTo>
                    <a:pt x="205411" y="0"/>
                  </a:moveTo>
                  <a:lnTo>
                    <a:pt x="1663150" y="0"/>
                  </a:lnTo>
                  <a:lnTo>
                    <a:pt x="1663150" y="205409"/>
                  </a:lnTo>
                  <a:cubicBezTo>
                    <a:pt x="1663150" y="304672"/>
                    <a:pt x="1592740" y="387491"/>
                    <a:pt x="1499138" y="406645"/>
                  </a:cubicBezTo>
                  <a:lnTo>
                    <a:pt x="1457751" y="410817"/>
                  </a:lnTo>
                  <a:lnTo>
                    <a:pt x="10376453" y="410817"/>
                  </a:lnTo>
                  <a:lnTo>
                    <a:pt x="10376453" y="821634"/>
                  </a:lnTo>
                  <a:lnTo>
                    <a:pt x="0" y="821634"/>
                  </a:lnTo>
                  <a:lnTo>
                    <a:pt x="0" y="410817"/>
                  </a:lnTo>
                  <a:lnTo>
                    <a:pt x="2" y="410817"/>
                  </a:lnTo>
                  <a:lnTo>
                    <a:pt x="2" y="205409"/>
                  </a:lnTo>
                  <a:cubicBezTo>
                    <a:pt x="2" y="91965"/>
                    <a:pt x="91967" y="0"/>
                    <a:pt x="205411" y="0"/>
                  </a:cubicBezTo>
                  <a:close/>
                </a:path>
              </a:pathLst>
            </a:custGeom>
            <a:solidFill>
              <a:srgbClr val="FE7C9A"/>
            </a:solidFill>
            <a:ln w="38100">
              <a:solidFill>
                <a:srgbClr val="FE7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p>
              <a:pPr algn="ctr"/>
              <a:endParaRPr lang="en-ID"/>
            </a:p>
          </p:txBody>
        </p:sp>
        <p:sp>
          <p:nvSpPr>
            <p:cNvPr id="1048587" name="Rectangle 8"/>
            <p:cNvSpPr/>
            <p:nvPr/>
          </p:nvSpPr>
          <p:spPr>
            <a:xfrm>
              <a:off x="296562" y="1285229"/>
              <a:ext cx="11598877" cy="5400826"/>
            </a:xfrm>
            <a:prstGeom prst="rect"/>
            <a:solidFill>
              <a:srgbClr val="FED0D3"/>
            </a:solidFill>
            <a:ln w="38100">
              <a:solidFill>
                <a:srgbClr val="FE7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ID"/>
            </a:p>
          </p:txBody>
        </p:sp>
      </p:grpSp>
      <p:pic>
        <p:nvPicPr>
          <p:cNvPr id="2097152" name="Graphic 6">
            <a:hlinkClick r:id="rId1" action="ppaction://hlinksldjump"/>
          </p:cNvPr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094307" y="901762"/>
            <a:ext cx="216000" cy="216000"/>
          </a:xfrm>
          <a:prstGeom prst="rect"/>
        </p:spPr>
      </p:pic>
      <p:pic>
        <p:nvPicPr>
          <p:cNvPr id="2097153" name="Graphic 9">
            <a:hlinkClick r:id="rId3" action="ppaction://hlinksldjump"/>
          </p:cNvPr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flipH="1">
            <a:off x="487368" y="901762"/>
            <a:ext cx="216000" cy="216000"/>
          </a:xfrm>
          <a:prstGeom prst="rect"/>
        </p:spPr>
      </p:pic>
      <p:sp>
        <p:nvSpPr>
          <p:cNvPr id="1048588" name="Rectangle: Rounded Corners 10"/>
          <p:cNvSpPr/>
          <p:nvPr/>
        </p:nvSpPr>
        <p:spPr>
          <a:xfrm>
            <a:off x="1525650" y="816081"/>
            <a:ext cx="9525863" cy="36933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E7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sp>
        <p:nvSpPr>
          <p:cNvPr id="1048589" name="TextBox 20"/>
          <p:cNvSpPr txBox="1"/>
          <p:nvPr/>
        </p:nvSpPr>
        <p:spPr>
          <a:xfrm>
            <a:off x="589924" y="193862"/>
            <a:ext cx="885179" cy="369332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Tab 01</a:t>
            </a:r>
            <a:endParaRPr dirty="0" lang="en-ID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048590" name="TextBox 21"/>
          <p:cNvSpPr txBox="1"/>
          <p:nvPr/>
        </p:nvSpPr>
        <p:spPr>
          <a:xfrm>
            <a:off x="3874879" y="1623593"/>
            <a:ext cx="4094481" cy="12852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8000" lang="en-US">
                <a:solidFill>
                  <a:srgbClr val="49241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GOOGLE</a:t>
            </a:r>
            <a:endParaRPr dirty="0" sz="8000" lang="en-ID">
              <a:solidFill>
                <a:srgbClr val="49241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591" name="TextBox 22"/>
          <p:cNvSpPr txBox="1"/>
          <p:nvPr/>
        </p:nvSpPr>
        <p:spPr>
          <a:xfrm>
            <a:off x="3815243" y="1650095"/>
            <a:ext cx="4094481" cy="12852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8000" lang="en-US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dirty="0" sz="8000" lang="en-US">
                <a:ln>
                  <a:solidFill>
                    <a:schemeClr val="bg1"/>
                  </a:solidFill>
                </a:ln>
                <a:solidFill>
                  <a:srgbClr val="FE7C9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OO</a:t>
            </a:r>
            <a:r>
              <a:rPr dirty="0" sz="8000" lang="en-US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dirty="0" sz="8000" lang="en-US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dirty="0" sz="8000" lang="en-US">
                <a:ln>
                  <a:solidFill>
                    <a:schemeClr val="bg1"/>
                  </a:solidFill>
                </a:ln>
                <a:solidFill>
                  <a:srgbClr val="FFEDB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dirty="0" sz="8000" lang="en-ID">
              <a:ln>
                <a:solidFill>
                  <a:schemeClr val="bg1"/>
                </a:solidFill>
              </a:ln>
              <a:solidFill>
                <a:srgbClr val="FFEDB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592" name="Rectangle: Rounded Corners 23"/>
          <p:cNvSpPr/>
          <p:nvPr/>
        </p:nvSpPr>
        <p:spPr>
          <a:xfrm>
            <a:off x="2743199" y="3562230"/>
            <a:ext cx="7235687" cy="543339"/>
          </a:xfrm>
          <a:prstGeom prst="roundRect"/>
          <a:solidFill>
            <a:srgbClr val="FE7C9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ID"/>
          </a:p>
        </p:txBody>
      </p:sp>
      <p:pic>
        <p:nvPicPr>
          <p:cNvPr id="2097154" name="Graphic 25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2955101" y="3679114"/>
            <a:ext cx="309570" cy="309570"/>
          </a:xfrm>
          <a:prstGeom prst="rect"/>
        </p:spPr>
      </p:pic>
      <p:sp>
        <p:nvSpPr>
          <p:cNvPr id="1048593" name="TextBox 26"/>
          <p:cNvSpPr txBox="1"/>
          <p:nvPr/>
        </p:nvSpPr>
        <p:spPr>
          <a:xfrm>
            <a:off x="1637298" y="181506"/>
            <a:ext cx="327334" cy="369332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X</a:t>
            </a:r>
            <a:endParaRPr dirty="0" lang="en-ID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048594" name="TextBox 1"/>
          <p:cNvSpPr txBox="1"/>
          <p:nvPr/>
        </p:nvSpPr>
        <p:spPr>
          <a:xfrm>
            <a:off x="3320180" y="3667606"/>
            <a:ext cx="3103880" cy="358140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Welcome to my Presentation</a:t>
            </a:r>
            <a:endParaRPr dirty="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595" name="Rectangle: Rounded Corners 15"/>
          <p:cNvSpPr/>
          <p:nvPr/>
        </p:nvSpPr>
        <p:spPr>
          <a:xfrm>
            <a:off x="5559695" y="4365607"/>
            <a:ext cx="1072610" cy="456335"/>
          </a:xfrm>
          <a:prstGeom prst="roundRect"/>
          <a:solidFill>
            <a:schemeClr val="bg1"/>
          </a:solidFill>
          <a:ln w="38100">
            <a:solidFill>
              <a:srgbClr val="FE7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ID"/>
          </a:p>
        </p:txBody>
      </p:sp>
      <p:sp>
        <p:nvSpPr>
          <p:cNvPr id="1048596" name="TextBox 16">
            <a:hlinkClick r:id="rId1" action="ppaction://hlinksldjump"/>
          </p:cNvPr>
          <p:cNvSpPr txBox="1"/>
          <p:nvPr/>
        </p:nvSpPr>
        <p:spPr>
          <a:xfrm>
            <a:off x="5743981" y="4409108"/>
            <a:ext cx="678181" cy="358140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>
                <a:solidFill>
                  <a:srgbClr val="FE7C9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Start</a:t>
            </a:r>
            <a:endParaRPr dirty="0" lang="en-ID">
              <a:solidFill>
                <a:srgbClr val="FE7C9A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597" name="TextBox 17"/>
          <p:cNvSpPr txBox="1"/>
          <p:nvPr/>
        </p:nvSpPr>
        <p:spPr>
          <a:xfrm>
            <a:off x="2234541" y="-35842"/>
            <a:ext cx="436879" cy="6248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3600" lang="en-US">
                <a:solidFill>
                  <a:srgbClr val="FE7C9A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+</a:t>
            </a:r>
            <a:endParaRPr dirty="0" sz="3600" lang="en-ID">
              <a:solidFill>
                <a:srgbClr val="FE7C9A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2097155" name="Picture 24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11266856" y="831782"/>
            <a:ext cx="337930" cy="337930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5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9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4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9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2" grpId="0" animBg="1"/>
      <p:bldP spid="1048594" grpId="0"/>
      <p:bldP spid="1048595" grpId="0" animBg="1"/>
      <p:bldP spid="104859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2" name="Freeform: Shape 8"/>
          <p:cNvSpPr/>
          <p:nvPr/>
        </p:nvSpPr>
        <p:spPr>
          <a:xfrm>
            <a:off x="296562" y="75369"/>
            <a:ext cx="11598876" cy="1171830"/>
          </a:xfrm>
          <a:custGeom>
            <a:avLst/>
            <a:gdLst>
              <a:gd name="connsiteX0" fmla="*/ 205411 w 10376453"/>
              <a:gd name="connsiteY0" fmla="*/ 0 h 821634"/>
              <a:gd name="connsiteX1" fmla="*/ 1663150 w 10376453"/>
              <a:gd name="connsiteY1" fmla="*/ 0 h 821634"/>
              <a:gd name="connsiteX2" fmla="*/ 1663150 w 10376453"/>
              <a:gd name="connsiteY2" fmla="*/ 205409 h 821634"/>
              <a:gd name="connsiteX3" fmla="*/ 1499138 w 10376453"/>
              <a:gd name="connsiteY3" fmla="*/ 406645 h 821634"/>
              <a:gd name="connsiteX4" fmla="*/ 1457751 w 10376453"/>
              <a:gd name="connsiteY4" fmla="*/ 410817 h 821634"/>
              <a:gd name="connsiteX5" fmla="*/ 10376453 w 10376453"/>
              <a:gd name="connsiteY5" fmla="*/ 410817 h 821634"/>
              <a:gd name="connsiteX6" fmla="*/ 10376453 w 10376453"/>
              <a:gd name="connsiteY6" fmla="*/ 821634 h 821634"/>
              <a:gd name="connsiteX7" fmla="*/ 0 w 10376453"/>
              <a:gd name="connsiteY7" fmla="*/ 821634 h 821634"/>
              <a:gd name="connsiteX8" fmla="*/ 0 w 10376453"/>
              <a:gd name="connsiteY8" fmla="*/ 410817 h 821634"/>
              <a:gd name="connsiteX9" fmla="*/ 2 w 10376453"/>
              <a:gd name="connsiteY9" fmla="*/ 410817 h 821634"/>
              <a:gd name="connsiteX10" fmla="*/ 2 w 10376453"/>
              <a:gd name="connsiteY10" fmla="*/ 205409 h 821634"/>
              <a:gd name="connsiteX11" fmla="*/ 205411 w 10376453"/>
              <a:gd name="connsiteY11" fmla="*/ 0 h 82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76453" h="821634">
                <a:moveTo>
                  <a:pt x="205411" y="0"/>
                </a:moveTo>
                <a:lnTo>
                  <a:pt x="1663150" y="0"/>
                </a:lnTo>
                <a:lnTo>
                  <a:pt x="1663150" y="205409"/>
                </a:lnTo>
                <a:cubicBezTo>
                  <a:pt x="1663150" y="304672"/>
                  <a:pt x="1592740" y="387491"/>
                  <a:pt x="1499138" y="406645"/>
                </a:cubicBezTo>
                <a:lnTo>
                  <a:pt x="1457751" y="410817"/>
                </a:lnTo>
                <a:lnTo>
                  <a:pt x="10376453" y="410817"/>
                </a:lnTo>
                <a:lnTo>
                  <a:pt x="10376453" y="821634"/>
                </a:lnTo>
                <a:lnTo>
                  <a:pt x="0" y="821634"/>
                </a:lnTo>
                <a:lnTo>
                  <a:pt x="0" y="410817"/>
                </a:lnTo>
                <a:lnTo>
                  <a:pt x="2" y="410817"/>
                </a:lnTo>
                <a:lnTo>
                  <a:pt x="2" y="205409"/>
                </a:lnTo>
                <a:cubicBezTo>
                  <a:pt x="2" y="91965"/>
                  <a:pt x="91967" y="0"/>
                  <a:pt x="205411" y="0"/>
                </a:cubicBezTo>
                <a:close/>
              </a:path>
            </a:pathLst>
          </a:custGeom>
          <a:solidFill>
            <a:srgbClr val="588157"/>
          </a:solidFill>
          <a:ln w="38100">
            <a:solidFill>
              <a:srgbClr val="588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/>
            <a:endParaRPr lang="en-ID"/>
          </a:p>
        </p:txBody>
      </p:sp>
      <p:sp>
        <p:nvSpPr>
          <p:cNvPr id="1048793" name="Rectangle 9"/>
          <p:cNvSpPr/>
          <p:nvPr/>
        </p:nvSpPr>
        <p:spPr>
          <a:xfrm>
            <a:off x="296562" y="1285229"/>
            <a:ext cx="11598877" cy="5400826"/>
          </a:xfrm>
          <a:prstGeom prst="rect"/>
          <a:solidFill>
            <a:srgbClr val="A3B18A"/>
          </a:solidFill>
          <a:ln w="38100">
            <a:solidFill>
              <a:srgbClr val="588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sp>
        <p:nvSpPr>
          <p:cNvPr id="1048794" name="Rectangle: Rounded Corners 10"/>
          <p:cNvSpPr/>
          <p:nvPr/>
        </p:nvSpPr>
        <p:spPr>
          <a:xfrm>
            <a:off x="1525650" y="816081"/>
            <a:ext cx="9525863" cy="36933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588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pic>
        <p:nvPicPr>
          <p:cNvPr id="2097197" name="Picture 1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1266856" y="831782"/>
            <a:ext cx="337930" cy="337930"/>
          </a:xfrm>
          <a:prstGeom prst="rect"/>
        </p:spPr>
      </p:pic>
      <p:sp>
        <p:nvSpPr>
          <p:cNvPr id="1048795" name="TextBox 12"/>
          <p:cNvSpPr txBox="1"/>
          <p:nvPr/>
        </p:nvSpPr>
        <p:spPr>
          <a:xfrm>
            <a:off x="589924" y="193862"/>
            <a:ext cx="885179" cy="369332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Tab 01</a:t>
            </a:r>
            <a:endParaRPr dirty="0" lang="en-ID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048796" name="TextBox 13"/>
          <p:cNvSpPr txBox="1"/>
          <p:nvPr/>
        </p:nvSpPr>
        <p:spPr>
          <a:xfrm>
            <a:off x="1637298" y="181506"/>
            <a:ext cx="327334" cy="369332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X</a:t>
            </a:r>
            <a:endParaRPr dirty="0" lang="en-ID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048797" name="TextBox 14"/>
          <p:cNvSpPr txBox="1"/>
          <p:nvPr/>
        </p:nvSpPr>
        <p:spPr>
          <a:xfrm>
            <a:off x="2234541" y="-35842"/>
            <a:ext cx="436879" cy="6248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3600" lang="en-US">
                <a:solidFill>
                  <a:srgbClr val="588157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+</a:t>
            </a:r>
            <a:endParaRPr dirty="0" sz="3600" lang="en-ID">
              <a:solidFill>
                <a:srgbClr val="588157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048798" name="Rectangle: Rounded Corners 15"/>
          <p:cNvSpPr/>
          <p:nvPr/>
        </p:nvSpPr>
        <p:spPr>
          <a:xfrm>
            <a:off x="405690" y="1497806"/>
            <a:ext cx="9005927" cy="449041"/>
          </a:xfrm>
          <a:prstGeom prst="roundRect"/>
          <a:solidFill>
            <a:srgbClr val="58815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ID"/>
          </a:p>
        </p:txBody>
      </p:sp>
      <p:sp>
        <p:nvSpPr>
          <p:cNvPr id="1048799" name="TextBox 16"/>
          <p:cNvSpPr txBox="1"/>
          <p:nvPr/>
        </p:nvSpPr>
        <p:spPr>
          <a:xfrm>
            <a:off x="523493" y="1552110"/>
            <a:ext cx="3103880" cy="358140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Welcome to my Presentation</a:t>
            </a:r>
            <a:endParaRPr dirty="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800" name="Rectangle: Rounded Corners 17"/>
          <p:cNvSpPr/>
          <p:nvPr/>
        </p:nvSpPr>
        <p:spPr>
          <a:xfrm>
            <a:off x="8188726" y="2264367"/>
            <a:ext cx="1089282" cy="331596"/>
          </a:xfrm>
          <a:prstGeom prst="roundRect">
            <a:avLst>
              <a:gd name="adj" fmla="val 28788"/>
            </a:avLst>
          </a:prstGeom>
          <a:solidFill>
            <a:srgbClr val="588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cxnSp>
        <p:nvCxnSpPr>
          <p:cNvPr id="3145755" name="Straight Connector 18"/>
          <p:cNvCxnSpPr>
            <a:cxnSpLocks/>
          </p:cNvCxnSpPr>
          <p:nvPr/>
        </p:nvCxnSpPr>
        <p:spPr>
          <a:xfrm>
            <a:off x="405690" y="2199503"/>
            <a:ext cx="11320984" cy="0"/>
          </a:xfrm>
          <a:prstGeom prst="line"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6" name="Straight Connector 19"/>
          <p:cNvCxnSpPr>
            <a:cxnSpLocks/>
          </p:cNvCxnSpPr>
          <p:nvPr/>
        </p:nvCxnSpPr>
        <p:spPr>
          <a:xfrm>
            <a:off x="405690" y="2669060"/>
            <a:ext cx="11320984" cy="0"/>
          </a:xfrm>
          <a:prstGeom prst="line"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7" name="Straight Connector 20"/>
          <p:cNvCxnSpPr>
            <a:cxnSpLocks/>
          </p:cNvCxnSpPr>
          <p:nvPr/>
        </p:nvCxnSpPr>
        <p:spPr>
          <a:xfrm rot="5400000">
            <a:off x="9240658" y="2438399"/>
            <a:ext cx="331596" cy="0"/>
          </a:xfrm>
          <a:prstGeom prst="line"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801" name="TextBox 21"/>
          <p:cNvSpPr txBox="1"/>
          <p:nvPr/>
        </p:nvSpPr>
        <p:spPr>
          <a:xfrm>
            <a:off x="10134806" y="2276663"/>
            <a:ext cx="1097280" cy="2946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Search Tool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802" name="Rectangle 22"/>
          <p:cNvSpPr/>
          <p:nvPr/>
        </p:nvSpPr>
        <p:spPr>
          <a:xfrm>
            <a:off x="410119" y="2842565"/>
            <a:ext cx="11334957" cy="1522825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pic>
        <p:nvPicPr>
          <p:cNvPr id="2097198" name="Graphic 2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094307" y="901762"/>
            <a:ext cx="216000" cy="216000"/>
          </a:xfrm>
          <a:prstGeom prst="rect"/>
        </p:spPr>
      </p:pic>
      <p:pic>
        <p:nvPicPr>
          <p:cNvPr id="2097199" name="Graphic 2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flipH="1">
            <a:off x="487368" y="901762"/>
            <a:ext cx="216000" cy="216000"/>
          </a:xfrm>
          <a:prstGeom prst="rect"/>
        </p:spPr>
      </p:pic>
      <p:sp>
        <p:nvSpPr>
          <p:cNvPr id="1048803" name="TextBox 25"/>
          <p:cNvSpPr txBox="1"/>
          <p:nvPr/>
        </p:nvSpPr>
        <p:spPr>
          <a:xfrm>
            <a:off x="9471253" y="1337857"/>
            <a:ext cx="2151380" cy="6883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4000" lang="en-US">
                <a:solidFill>
                  <a:srgbClr val="49241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GOOGLE</a:t>
            </a:r>
            <a:endParaRPr dirty="0" sz="4000" lang="en-ID">
              <a:solidFill>
                <a:srgbClr val="49241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804" name="TextBox 26">
            <a:hlinkClick r:id="rId3" action="ppaction://hlinksldjump"/>
          </p:cNvPr>
          <p:cNvSpPr txBox="1"/>
          <p:nvPr/>
        </p:nvSpPr>
        <p:spPr>
          <a:xfrm>
            <a:off x="9411617" y="1364359"/>
            <a:ext cx="2151380" cy="6883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FE7C9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OO</a:t>
            </a:r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FFEDB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dirty="0" sz="4000" lang="en-ID">
              <a:ln>
                <a:solidFill>
                  <a:schemeClr val="bg1"/>
                </a:solidFill>
              </a:ln>
              <a:solidFill>
                <a:srgbClr val="FFEDB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805" name="TextBox 27">
            <a:hlinkClick r:id="rId4" action="ppaction://hlinksldjump"/>
          </p:cNvPr>
          <p:cNvSpPr txBox="1"/>
          <p:nvPr/>
        </p:nvSpPr>
        <p:spPr>
          <a:xfrm>
            <a:off x="1933441" y="2276663"/>
            <a:ext cx="527709" cy="307777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806" name="TextBox 28">
            <a:hlinkClick r:id="rId5" action="ppaction://hlinksldjump"/>
          </p:cNvPr>
          <p:cNvSpPr txBox="1"/>
          <p:nvPr/>
        </p:nvSpPr>
        <p:spPr>
          <a:xfrm>
            <a:off x="3395581" y="2276663"/>
            <a:ext cx="639919" cy="307777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Team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807" name="TextBox 29">
            <a:hlinkClick r:id="rId6" action="ppaction://hlinksldjump"/>
          </p:cNvPr>
          <p:cNvSpPr txBox="1"/>
          <p:nvPr/>
        </p:nvSpPr>
        <p:spPr>
          <a:xfrm>
            <a:off x="4969931" y="2276663"/>
            <a:ext cx="914033" cy="307777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Contents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808" name="TextBox 30">
            <a:hlinkClick r:id="rId7" action="ppaction://hlinksldjump"/>
          </p:cNvPr>
          <p:cNvSpPr txBox="1"/>
          <p:nvPr/>
        </p:nvSpPr>
        <p:spPr>
          <a:xfrm>
            <a:off x="8335036" y="2276663"/>
            <a:ext cx="767081" cy="2946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Closing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809" name="TextBox 31">
            <a:hlinkClick r:id="rId8" action="ppaction://hlinksldjump"/>
          </p:cNvPr>
          <p:cNvSpPr txBox="1"/>
          <p:nvPr/>
        </p:nvSpPr>
        <p:spPr>
          <a:xfrm>
            <a:off x="6759083" y="2276663"/>
            <a:ext cx="601980" cy="2946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Table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810" name="TextBox 32">
            <a:hlinkClick r:id="rId9" action="ppaction://hlinksldjump"/>
          </p:cNvPr>
          <p:cNvSpPr txBox="1"/>
          <p:nvPr/>
        </p:nvSpPr>
        <p:spPr>
          <a:xfrm>
            <a:off x="589924" y="2276663"/>
            <a:ext cx="373381" cy="2946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All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811" name="TextBox 34"/>
          <p:cNvSpPr txBox="1"/>
          <p:nvPr/>
        </p:nvSpPr>
        <p:spPr>
          <a:xfrm>
            <a:off x="417603" y="2937118"/>
            <a:ext cx="3065780" cy="6248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3600" lang="en-US">
                <a:solidFill>
                  <a:srgbClr val="5881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 You . . .</a:t>
            </a:r>
            <a:endParaRPr dirty="0" sz="3600" lang="en-ID">
              <a:solidFill>
                <a:srgbClr val="588157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812" name="TextBox 35"/>
          <p:cNvSpPr txBox="1"/>
          <p:nvPr/>
        </p:nvSpPr>
        <p:spPr>
          <a:xfrm>
            <a:off x="521640" y="3446440"/>
            <a:ext cx="11148719" cy="830997"/>
          </a:xfrm>
          <a:prstGeom prst="rect"/>
          <a:noFill/>
        </p:spPr>
        <p:txBody>
          <a:bodyPr rtlCol="0" wrap="square">
            <a:spAutoFit/>
          </a:bodyPr>
          <a:p>
            <a:pPr algn="just"/>
            <a:r>
              <a:rPr dirty="0" sz="1600" lang="en-US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r>
              <a:rPr dirty="0" sz="1600" lang="en-ID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 Add your text here</a:t>
            </a:r>
            <a:r>
              <a:rPr dirty="0" sz="1600" lang="en-ID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endParaRPr dirty="0" sz="1600" lang="en-ID">
              <a:solidFill>
                <a:srgbClr val="A3B18A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97200" name="Graphic 2"/>
          <p:cNvPicPr>
            <a:picLocks noChangeAspect="1"/>
          </p:cNvPicPr>
          <p:nvPr/>
        </p:nvPicPr>
        <p:blipFill>
          <a:blip xmlns:r="http://schemas.openxmlformats.org/officeDocument/2006/relationships" r:embed="rId10"/>
          <a:stretch>
            <a:fillRect/>
          </a:stretch>
        </p:blipFill>
        <p:spPr>
          <a:xfrm>
            <a:off x="9001782" y="1586694"/>
            <a:ext cx="309600" cy="309600"/>
          </a:xfrm>
          <a:prstGeom prst="rect"/>
        </p:spPr>
      </p:pic>
      <p:sp>
        <p:nvSpPr>
          <p:cNvPr id="1048813" name="Rectangle 39"/>
          <p:cNvSpPr/>
          <p:nvPr/>
        </p:nvSpPr>
        <p:spPr>
          <a:xfrm>
            <a:off x="410119" y="4492012"/>
            <a:ext cx="11334957" cy="1522825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sp>
        <p:nvSpPr>
          <p:cNvPr id="1048814" name="TextBox 40"/>
          <p:cNvSpPr txBox="1"/>
          <p:nvPr/>
        </p:nvSpPr>
        <p:spPr>
          <a:xfrm>
            <a:off x="417603" y="4519770"/>
            <a:ext cx="3065780" cy="6248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3600" lang="en-US">
                <a:solidFill>
                  <a:srgbClr val="5881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 You . . .</a:t>
            </a:r>
            <a:endParaRPr dirty="0" sz="3600" lang="en-ID">
              <a:solidFill>
                <a:srgbClr val="588157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815" name="TextBox 41"/>
          <p:cNvSpPr txBox="1"/>
          <p:nvPr/>
        </p:nvSpPr>
        <p:spPr>
          <a:xfrm>
            <a:off x="521640" y="5026607"/>
            <a:ext cx="11148719" cy="830997"/>
          </a:xfrm>
          <a:prstGeom prst="rect"/>
          <a:noFill/>
        </p:spPr>
        <p:txBody>
          <a:bodyPr rtlCol="0" wrap="square">
            <a:spAutoFit/>
          </a:bodyPr>
          <a:p>
            <a:pPr algn="just"/>
            <a:r>
              <a:rPr dirty="0" sz="1600" lang="en-US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r>
              <a:rPr dirty="0" sz="1600" lang="en-ID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 Add your text here</a:t>
            </a:r>
            <a:r>
              <a:rPr dirty="0" sz="1600" lang="en-ID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endParaRPr dirty="0" sz="1600" lang="en-ID">
              <a:solidFill>
                <a:srgbClr val="A3B18A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816" name="Rectangle 42"/>
          <p:cNvSpPr/>
          <p:nvPr/>
        </p:nvSpPr>
        <p:spPr>
          <a:xfrm>
            <a:off x="410119" y="6141460"/>
            <a:ext cx="11334957" cy="522678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sp>
        <p:nvSpPr>
          <p:cNvPr id="1048817" name="TextBox 43"/>
          <p:cNvSpPr txBox="1"/>
          <p:nvPr/>
        </p:nvSpPr>
        <p:spPr>
          <a:xfrm>
            <a:off x="417603" y="6102423"/>
            <a:ext cx="3065780" cy="6248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3600" lang="en-US">
                <a:solidFill>
                  <a:srgbClr val="5881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 You . . .</a:t>
            </a:r>
            <a:endParaRPr dirty="0" sz="3600" lang="en-ID">
              <a:solidFill>
                <a:srgbClr val="588157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7"/>
                                        <p:tgtEl>
                                          <p:spTgt spid="104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10"/>
                                        <p:tgtEl>
                                          <p:spTgt spid="1048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13"/>
                                        <p:tgtEl>
                                          <p:spTgt spid="1048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16"/>
                                        <p:tgtEl>
                                          <p:spTgt spid="1048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19"/>
                                        <p:tgtEl>
                                          <p:spTgt spid="1048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22"/>
                                        <p:tgtEl>
                                          <p:spTgt spid="1048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25"/>
                                        <p:tgtEl>
                                          <p:spTgt spid="1048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28"/>
                                        <p:tgtEl>
                                          <p:spTgt spid="1048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02" grpId="0" animBg="1"/>
      <p:bldP spid="1048811" grpId="0"/>
      <p:bldP spid="1048812" grpId="0"/>
      <p:bldP spid="1048813" grpId="0" animBg="1"/>
      <p:bldP spid="1048814" grpId="0"/>
      <p:bldP spid="1048815" grpId="0"/>
      <p:bldP spid="1048816" grpId="0" animBg="1"/>
      <p:bldP spid="10488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Rectangle 11"/>
          <p:cNvSpPr/>
          <p:nvPr/>
        </p:nvSpPr>
        <p:spPr>
          <a:xfrm>
            <a:off x="436728" y="150125"/>
            <a:ext cx="11491415" cy="1364776"/>
          </a:xfrm>
          <a:prstGeom prst="rect"/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sp>
        <p:nvSpPr>
          <p:cNvPr id="1048819" name="Rectangle 12"/>
          <p:cNvSpPr/>
          <p:nvPr/>
        </p:nvSpPr>
        <p:spPr>
          <a:xfrm>
            <a:off x="436728" y="1621680"/>
            <a:ext cx="11491415" cy="4977012"/>
          </a:xfrm>
          <a:prstGeom prst="rect"/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sp>
        <p:nvSpPr>
          <p:cNvPr id="1048820" name="TextBox 4"/>
          <p:cNvSpPr txBox="1"/>
          <p:nvPr/>
        </p:nvSpPr>
        <p:spPr>
          <a:xfrm>
            <a:off x="655092" y="259308"/>
            <a:ext cx="1871980" cy="7518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4400" lang="en-US">
                <a:latin typeface="Aharoni" panose="02010803020104030203" pitchFamily="2" charset="-79"/>
                <a:cs typeface="Aharoni" panose="02010803020104030203" pitchFamily="2" charset="-79"/>
              </a:rPr>
              <a:t>NOTE :</a:t>
            </a:r>
            <a:endParaRPr dirty="0" sz="4400" lang="en-ID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821" name="TextBox 5"/>
          <p:cNvSpPr txBox="1"/>
          <p:nvPr/>
        </p:nvSpPr>
        <p:spPr>
          <a:xfrm>
            <a:off x="2866029" y="291770"/>
            <a:ext cx="6177281" cy="10566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3200" lang="en-US">
                <a:latin typeface="Aharoni" panose="02010803020104030203" pitchFamily="2" charset="-79"/>
                <a:cs typeface="Aharoni" panose="02010803020104030203" pitchFamily="2" charset="-79"/>
              </a:rPr>
              <a:t>Don’t distribute/sell this template</a:t>
            </a:r>
          </a:p>
          <a:p>
            <a:r>
              <a:rPr dirty="0" sz="3200" lang="en-US">
                <a:latin typeface="Aharoni" panose="02010803020104030203" pitchFamily="2" charset="-79"/>
                <a:cs typeface="Aharoni" panose="02010803020104030203" pitchFamily="2" charset="-79"/>
              </a:rPr>
              <a:t>Free for personal use</a:t>
            </a:r>
            <a:endParaRPr dirty="0" sz="3200" lang="en-ID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822" name="TextBox 6"/>
          <p:cNvSpPr txBox="1"/>
          <p:nvPr/>
        </p:nvSpPr>
        <p:spPr>
          <a:xfrm>
            <a:off x="545910" y="1829255"/>
            <a:ext cx="2494280" cy="7518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4400" lang="en-US">
                <a:latin typeface="Aharoni" panose="02010803020104030203" pitchFamily="2" charset="-79"/>
                <a:cs typeface="Aharoni" panose="02010803020104030203" pitchFamily="2" charset="-79"/>
              </a:rPr>
              <a:t>Palettes :</a:t>
            </a:r>
            <a:endParaRPr dirty="0" sz="4400" lang="en-ID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823" name="TextBox 18"/>
          <p:cNvSpPr txBox="1"/>
          <p:nvPr/>
        </p:nvSpPr>
        <p:spPr>
          <a:xfrm>
            <a:off x="1251570" y="2822208"/>
            <a:ext cx="2227580" cy="15138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400" lang="en-US">
                <a:latin typeface="Arial Black" panose="020B0A04020102020204" pitchFamily="34" charset="0"/>
                <a:cs typeface="Aharoni" panose="02010803020104030203" pitchFamily="2" charset="-79"/>
              </a:rPr>
              <a:t>HEX : #FE7C92</a:t>
            </a:r>
          </a:p>
          <a:p>
            <a:r>
              <a:rPr dirty="0" sz="2400" lang="en-US">
                <a:latin typeface="Arial Black" panose="020B0A04020102020204" pitchFamily="34" charset="0"/>
                <a:cs typeface="Aharoni" panose="02010803020104030203" pitchFamily="2" charset="-79"/>
              </a:rPr>
              <a:t>R : 254</a:t>
            </a:r>
          </a:p>
          <a:p>
            <a:r>
              <a:rPr dirty="0" sz="2400" lang="en-US">
                <a:latin typeface="Arial Black" panose="020B0A04020102020204" pitchFamily="34" charset="0"/>
                <a:cs typeface="Aharoni" panose="02010803020104030203" pitchFamily="2" charset="-79"/>
              </a:rPr>
              <a:t>G : 124</a:t>
            </a:r>
          </a:p>
          <a:p>
            <a:r>
              <a:rPr dirty="0" sz="2400" lang="en-US">
                <a:latin typeface="Arial Black" panose="020B0A04020102020204" pitchFamily="34" charset="0"/>
                <a:cs typeface="Aharoni" panose="02010803020104030203" pitchFamily="2" charset="-79"/>
              </a:rPr>
              <a:t>B : 154</a:t>
            </a:r>
            <a:endParaRPr dirty="0" sz="2400" lang="en-ID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48824" name="TextBox 19"/>
          <p:cNvSpPr txBox="1"/>
          <p:nvPr/>
        </p:nvSpPr>
        <p:spPr>
          <a:xfrm>
            <a:off x="1251570" y="4707739"/>
            <a:ext cx="2265680" cy="15138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400" lang="en-US">
                <a:latin typeface="Arial Black" panose="020B0A04020102020204" pitchFamily="34" charset="0"/>
                <a:cs typeface="Aharoni" panose="02010803020104030203" pitchFamily="2" charset="-79"/>
              </a:rPr>
              <a:t>HEX : #FED0D3</a:t>
            </a:r>
          </a:p>
          <a:p>
            <a:r>
              <a:rPr dirty="0" sz="2400" lang="en-US">
                <a:latin typeface="Arial Black" panose="020B0A04020102020204" pitchFamily="34" charset="0"/>
                <a:cs typeface="Aharoni" panose="02010803020104030203" pitchFamily="2" charset="-79"/>
              </a:rPr>
              <a:t>R : 254</a:t>
            </a:r>
          </a:p>
          <a:p>
            <a:r>
              <a:rPr dirty="0" sz="2400" lang="en-US">
                <a:latin typeface="Arial Black" panose="020B0A04020102020204" pitchFamily="34" charset="0"/>
                <a:cs typeface="Aharoni" panose="02010803020104030203" pitchFamily="2" charset="-79"/>
              </a:rPr>
              <a:t>G : 208</a:t>
            </a:r>
          </a:p>
          <a:p>
            <a:r>
              <a:rPr dirty="0" sz="2400" lang="en-US">
                <a:latin typeface="Arial Black" panose="020B0A04020102020204" pitchFamily="34" charset="0"/>
                <a:cs typeface="Aharoni" panose="02010803020104030203" pitchFamily="2" charset="-79"/>
              </a:rPr>
              <a:t>B : 211</a:t>
            </a:r>
            <a:endParaRPr dirty="0" sz="2400" lang="en-ID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48825" name="Rectangle: Rounded Corners 32"/>
          <p:cNvSpPr/>
          <p:nvPr/>
        </p:nvSpPr>
        <p:spPr>
          <a:xfrm rot="16200000">
            <a:off x="686193" y="2822208"/>
            <a:ext cx="457200" cy="457200"/>
          </a:xfrm>
          <a:prstGeom prst="roundRect"/>
          <a:solidFill>
            <a:srgbClr val="FE7C9A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ID"/>
          </a:p>
        </p:txBody>
      </p:sp>
      <p:sp>
        <p:nvSpPr>
          <p:cNvPr id="1048826" name="Rectangle: Rounded Corners 33"/>
          <p:cNvSpPr/>
          <p:nvPr/>
        </p:nvSpPr>
        <p:spPr>
          <a:xfrm rot="16200000">
            <a:off x="686193" y="4707739"/>
            <a:ext cx="457200" cy="457200"/>
          </a:xfrm>
          <a:prstGeom prst="roundRect"/>
          <a:solidFill>
            <a:srgbClr val="FED0D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ID"/>
          </a:p>
        </p:txBody>
      </p:sp>
      <p:grpSp>
        <p:nvGrpSpPr>
          <p:cNvPr id="45" name="Group 40"/>
          <p:cNvGrpSpPr/>
          <p:nvPr/>
        </p:nvGrpSpPr>
        <p:grpSpPr>
          <a:xfrm rot="16200000">
            <a:off x="4749860" y="424563"/>
            <a:ext cx="457200" cy="3594760"/>
            <a:chOff x="-772645" y="373822"/>
            <a:chExt cx="457200" cy="3594760"/>
          </a:xfrm>
        </p:grpSpPr>
        <p:sp>
          <p:nvSpPr>
            <p:cNvPr id="1048827" name="Rectangle: Rounded Corners 41"/>
            <p:cNvSpPr/>
            <p:nvPr/>
          </p:nvSpPr>
          <p:spPr>
            <a:xfrm>
              <a:off x="-772645" y="373822"/>
              <a:ext cx="457200" cy="457200"/>
            </a:xfrm>
            <a:prstGeom prst="roundRect"/>
            <a:solidFill>
              <a:srgbClr val="FE7C9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ID"/>
            </a:p>
          </p:txBody>
        </p:sp>
        <p:sp>
          <p:nvSpPr>
            <p:cNvPr id="1048828" name="Rectangle: Rounded Corners 42"/>
            <p:cNvSpPr/>
            <p:nvPr/>
          </p:nvSpPr>
          <p:spPr>
            <a:xfrm>
              <a:off x="-772645" y="822045"/>
              <a:ext cx="457200" cy="457200"/>
            </a:xfrm>
            <a:prstGeom prst="roundRect"/>
            <a:solidFill>
              <a:srgbClr val="FED0D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ID"/>
            </a:p>
          </p:txBody>
        </p:sp>
        <p:sp>
          <p:nvSpPr>
            <p:cNvPr id="1048829" name="Rectangle: Rounded Corners 43"/>
            <p:cNvSpPr/>
            <p:nvPr/>
          </p:nvSpPr>
          <p:spPr>
            <a:xfrm>
              <a:off x="-772645" y="1270268"/>
              <a:ext cx="457200" cy="457200"/>
            </a:xfrm>
            <a:prstGeom prst="roundRect"/>
            <a:solidFill>
              <a:srgbClr val="B9AAF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ID"/>
            </a:p>
          </p:txBody>
        </p:sp>
        <p:sp>
          <p:nvSpPr>
            <p:cNvPr id="1048830" name="Rectangle: Rounded Corners 44"/>
            <p:cNvSpPr/>
            <p:nvPr/>
          </p:nvSpPr>
          <p:spPr>
            <a:xfrm>
              <a:off x="-772645" y="1718491"/>
              <a:ext cx="457200" cy="457200"/>
            </a:xfrm>
            <a:prstGeom prst="roundRect"/>
            <a:solidFill>
              <a:srgbClr val="E2DCFE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ID"/>
            </a:p>
          </p:txBody>
        </p:sp>
        <p:sp>
          <p:nvSpPr>
            <p:cNvPr id="1048831" name="Rectangle: Rounded Corners 45"/>
            <p:cNvSpPr/>
            <p:nvPr/>
          </p:nvSpPr>
          <p:spPr>
            <a:xfrm>
              <a:off x="-772645" y="2166714"/>
              <a:ext cx="457200" cy="457200"/>
            </a:xfrm>
            <a:prstGeom prst="roundRect"/>
            <a:solidFill>
              <a:srgbClr val="F07167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ID"/>
            </a:p>
          </p:txBody>
        </p:sp>
        <p:sp>
          <p:nvSpPr>
            <p:cNvPr id="1048832" name="Rectangle: Rounded Corners 46"/>
            <p:cNvSpPr/>
            <p:nvPr/>
          </p:nvSpPr>
          <p:spPr>
            <a:xfrm>
              <a:off x="-772645" y="2614937"/>
              <a:ext cx="457200" cy="457200"/>
            </a:xfrm>
            <a:prstGeom prst="roundRect"/>
            <a:solidFill>
              <a:srgbClr val="FED9B7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ID"/>
            </a:p>
          </p:txBody>
        </p:sp>
        <p:sp>
          <p:nvSpPr>
            <p:cNvPr id="1048833" name="Rectangle: Rounded Corners 47"/>
            <p:cNvSpPr/>
            <p:nvPr/>
          </p:nvSpPr>
          <p:spPr>
            <a:xfrm>
              <a:off x="-772645" y="3063160"/>
              <a:ext cx="457200" cy="457200"/>
            </a:xfrm>
            <a:prstGeom prst="roundRect"/>
            <a:solidFill>
              <a:srgbClr val="588157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ID"/>
            </a:p>
          </p:txBody>
        </p:sp>
        <p:sp>
          <p:nvSpPr>
            <p:cNvPr id="1048834" name="Rectangle: Rounded Corners 48"/>
            <p:cNvSpPr/>
            <p:nvPr/>
          </p:nvSpPr>
          <p:spPr>
            <a:xfrm>
              <a:off x="-772645" y="3511382"/>
              <a:ext cx="457200" cy="457200"/>
            </a:xfrm>
            <a:prstGeom prst="roundRect"/>
            <a:solidFill>
              <a:srgbClr val="A3B18A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ID"/>
            </a:p>
          </p:txBody>
        </p:sp>
      </p:grpSp>
      <p:sp>
        <p:nvSpPr>
          <p:cNvPr id="1048835" name="TextBox 23"/>
          <p:cNvSpPr txBox="1"/>
          <p:nvPr/>
        </p:nvSpPr>
        <p:spPr>
          <a:xfrm>
            <a:off x="6762697" y="2822208"/>
            <a:ext cx="2316480" cy="15138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400" lang="en-US">
                <a:latin typeface="Arial Black" panose="020B0A04020102020204" pitchFamily="34" charset="0"/>
                <a:cs typeface="Aharoni" panose="02010803020104030203" pitchFamily="2" charset="-79"/>
              </a:rPr>
              <a:t>HEX : #B9AAFD</a:t>
            </a:r>
          </a:p>
          <a:p>
            <a:r>
              <a:rPr dirty="0" sz="2400" lang="en-US">
                <a:latin typeface="Arial Black" panose="020B0A04020102020204" pitchFamily="34" charset="0"/>
                <a:cs typeface="Aharoni" panose="02010803020104030203" pitchFamily="2" charset="-79"/>
              </a:rPr>
              <a:t>R : 185</a:t>
            </a:r>
          </a:p>
          <a:p>
            <a:r>
              <a:rPr dirty="0" sz="2400" lang="en-US">
                <a:latin typeface="Arial Black" panose="020B0A04020102020204" pitchFamily="34" charset="0"/>
                <a:cs typeface="Aharoni" panose="02010803020104030203" pitchFamily="2" charset="-79"/>
              </a:rPr>
              <a:t>G : 170</a:t>
            </a:r>
          </a:p>
          <a:p>
            <a:r>
              <a:rPr dirty="0" sz="2400" lang="en-US">
                <a:latin typeface="Arial Black" panose="020B0A04020102020204" pitchFamily="34" charset="0"/>
                <a:cs typeface="Aharoni" panose="02010803020104030203" pitchFamily="2" charset="-79"/>
              </a:rPr>
              <a:t>B : 253</a:t>
            </a:r>
            <a:endParaRPr dirty="0" sz="2400" lang="en-ID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48836" name="TextBox 24"/>
          <p:cNvSpPr txBox="1"/>
          <p:nvPr/>
        </p:nvSpPr>
        <p:spPr>
          <a:xfrm>
            <a:off x="6762697" y="4707739"/>
            <a:ext cx="2278380" cy="15138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400" lang="en-US">
                <a:latin typeface="Arial Black" panose="020B0A04020102020204" pitchFamily="34" charset="0"/>
                <a:cs typeface="Aharoni" panose="02010803020104030203" pitchFamily="2" charset="-79"/>
              </a:rPr>
              <a:t>HEX : #E2DCFE</a:t>
            </a:r>
          </a:p>
          <a:p>
            <a:r>
              <a:rPr dirty="0" sz="2400" lang="en-US">
                <a:latin typeface="Arial Black" panose="020B0A04020102020204" pitchFamily="34" charset="0"/>
                <a:cs typeface="Aharoni" panose="02010803020104030203" pitchFamily="2" charset="-79"/>
              </a:rPr>
              <a:t>R : 226</a:t>
            </a:r>
          </a:p>
          <a:p>
            <a:r>
              <a:rPr dirty="0" sz="2400" lang="en-US">
                <a:latin typeface="Arial Black" panose="020B0A04020102020204" pitchFamily="34" charset="0"/>
                <a:cs typeface="Aharoni" panose="02010803020104030203" pitchFamily="2" charset="-79"/>
              </a:rPr>
              <a:t>G : 220</a:t>
            </a:r>
          </a:p>
          <a:p>
            <a:r>
              <a:rPr dirty="0" sz="2400" lang="en-US">
                <a:latin typeface="Arial Black" panose="020B0A04020102020204" pitchFamily="34" charset="0"/>
                <a:cs typeface="Aharoni" panose="02010803020104030203" pitchFamily="2" charset="-79"/>
              </a:rPr>
              <a:t>B : 211</a:t>
            </a:r>
            <a:endParaRPr dirty="0" sz="2400" lang="en-ID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48837" name="Rectangle: Rounded Corners 25"/>
          <p:cNvSpPr/>
          <p:nvPr/>
        </p:nvSpPr>
        <p:spPr>
          <a:xfrm rot="16200000">
            <a:off x="6256069" y="2806606"/>
            <a:ext cx="457200" cy="457200"/>
          </a:xfrm>
          <a:prstGeom prst="roundRect"/>
          <a:solidFill>
            <a:srgbClr val="B9AAF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ID"/>
          </a:p>
        </p:txBody>
      </p:sp>
      <p:sp>
        <p:nvSpPr>
          <p:cNvPr id="1048838" name="Rectangle: Rounded Corners 26"/>
          <p:cNvSpPr/>
          <p:nvPr/>
        </p:nvSpPr>
        <p:spPr>
          <a:xfrm rot="16200000">
            <a:off x="6256069" y="4717227"/>
            <a:ext cx="457200" cy="457200"/>
          </a:xfrm>
          <a:prstGeom prst="roundRect"/>
          <a:solidFill>
            <a:srgbClr val="E2DCF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ID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9" name="Rectangle 11"/>
          <p:cNvSpPr/>
          <p:nvPr/>
        </p:nvSpPr>
        <p:spPr>
          <a:xfrm>
            <a:off x="436728" y="150125"/>
            <a:ext cx="11491415" cy="1364776"/>
          </a:xfrm>
          <a:prstGeom prst="rect"/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sp>
        <p:nvSpPr>
          <p:cNvPr id="1048840" name="Rectangle 12"/>
          <p:cNvSpPr/>
          <p:nvPr/>
        </p:nvSpPr>
        <p:spPr>
          <a:xfrm>
            <a:off x="436728" y="1621680"/>
            <a:ext cx="11491415" cy="4977012"/>
          </a:xfrm>
          <a:prstGeom prst="rect"/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sp>
        <p:nvSpPr>
          <p:cNvPr id="1048841" name="TextBox 4"/>
          <p:cNvSpPr txBox="1"/>
          <p:nvPr/>
        </p:nvSpPr>
        <p:spPr>
          <a:xfrm>
            <a:off x="655092" y="259308"/>
            <a:ext cx="1871980" cy="7518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4400" lang="en-US">
                <a:latin typeface="Aharoni" panose="02010803020104030203" pitchFamily="2" charset="-79"/>
                <a:cs typeface="Aharoni" panose="02010803020104030203" pitchFamily="2" charset="-79"/>
              </a:rPr>
              <a:t>NOTE :</a:t>
            </a:r>
            <a:endParaRPr dirty="0" sz="4400" lang="en-ID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842" name="TextBox 5"/>
          <p:cNvSpPr txBox="1"/>
          <p:nvPr/>
        </p:nvSpPr>
        <p:spPr>
          <a:xfrm>
            <a:off x="2866029" y="291770"/>
            <a:ext cx="6177281" cy="10566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3200" lang="en-US">
                <a:latin typeface="Aharoni" panose="02010803020104030203" pitchFamily="2" charset="-79"/>
                <a:cs typeface="Aharoni" panose="02010803020104030203" pitchFamily="2" charset="-79"/>
              </a:rPr>
              <a:t>Don’t distribute/sell this template</a:t>
            </a:r>
          </a:p>
          <a:p>
            <a:r>
              <a:rPr dirty="0" sz="3200" lang="en-US">
                <a:latin typeface="Aharoni" panose="02010803020104030203" pitchFamily="2" charset="-79"/>
                <a:cs typeface="Aharoni" panose="02010803020104030203" pitchFamily="2" charset="-79"/>
              </a:rPr>
              <a:t>Free for personal use</a:t>
            </a:r>
            <a:endParaRPr dirty="0" sz="3200" lang="en-ID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843" name="TextBox 6"/>
          <p:cNvSpPr txBox="1"/>
          <p:nvPr/>
        </p:nvSpPr>
        <p:spPr>
          <a:xfrm>
            <a:off x="545910" y="1829255"/>
            <a:ext cx="2494280" cy="7518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4400" lang="en-US">
                <a:latin typeface="Aharoni" panose="02010803020104030203" pitchFamily="2" charset="-79"/>
                <a:cs typeface="Aharoni" panose="02010803020104030203" pitchFamily="2" charset="-79"/>
              </a:rPr>
              <a:t>Palettes :</a:t>
            </a:r>
            <a:endParaRPr dirty="0" sz="4400" lang="en-ID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844" name="TextBox 18"/>
          <p:cNvSpPr txBox="1"/>
          <p:nvPr/>
        </p:nvSpPr>
        <p:spPr>
          <a:xfrm>
            <a:off x="1251570" y="2822208"/>
            <a:ext cx="2176781" cy="15138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400" lang="en-US">
                <a:latin typeface="Arial Black" panose="020B0A04020102020204" pitchFamily="34" charset="0"/>
                <a:cs typeface="Aharoni" panose="02010803020104030203" pitchFamily="2" charset="-79"/>
              </a:rPr>
              <a:t>HEX : #F07167</a:t>
            </a:r>
          </a:p>
          <a:p>
            <a:r>
              <a:rPr dirty="0" sz="2400" lang="en-US">
                <a:latin typeface="Arial Black" panose="020B0A04020102020204" pitchFamily="34" charset="0"/>
                <a:cs typeface="Aharoni" panose="02010803020104030203" pitchFamily="2" charset="-79"/>
              </a:rPr>
              <a:t>R : 240</a:t>
            </a:r>
          </a:p>
          <a:p>
            <a:r>
              <a:rPr dirty="0" sz="2400" lang="en-US">
                <a:latin typeface="Arial Black" panose="020B0A04020102020204" pitchFamily="34" charset="0"/>
                <a:cs typeface="Aharoni" panose="02010803020104030203" pitchFamily="2" charset="-79"/>
              </a:rPr>
              <a:t>G : 113</a:t>
            </a:r>
          </a:p>
          <a:p>
            <a:r>
              <a:rPr dirty="0" sz="2400" lang="en-US">
                <a:latin typeface="Arial Black" panose="020B0A04020102020204" pitchFamily="34" charset="0"/>
                <a:cs typeface="Aharoni" panose="02010803020104030203" pitchFamily="2" charset="-79"/>
              </a:rPr>
              <a:t>B : 103</a:t>
            </a:r>
            <a:endParaRPr dirty="0" sz="2400" lang="en-ID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48845" name="TextBox 19"/>
          <p:cNvSpPr txBox="1"/>
          <p:nvPr/>
        </p:nvSpPr>
        <p:spPr>
          <a:xfrm>
            <a:off x="1251570" y="4707739"/>
            <a:ext cx="2252980" cy="15138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400" lang="en-US">
                <a:latin typeface="Arial Black" panose="020B0A04020102020204" pitchFamily="34" charset="0"/>
                <a:cs typeface="Aharoni" panose="02010803020104030203" pitchFamily="2" charset="-79"/>
              </a:rPr>
              <a:t>HEX : #FED9B7</a:t>
            </a:r>
          </a:p>
          <a:p>
            <a:r>
              <a:rPr dirty="0" sz="2400" lang="en-US">
                <a:latin typeface="Arial Black" panose="020B0A04020102020204" pitchFamily="34" charset="0"/>
                <a:cs typeface="Aharoni" panose="02010803020104030203" pitchFamily="2" charset="-79"/>
              </a:rPr>
              <a:t>R : 254</a:t>
            </a:r>
          </a:p>
          <a:p>
            <a:r>
              <a:rPr dirty="0" sz="2400" lang="en-US">
                <a:latin typeface="Arial Black" panose="020B0A04020102020204" pitchFamily="34" charset="0"/>
                <a:cs typeface="Aharoni" panose="02010803020104030203" pitchFamily="2" charset="-79"/>
              </a:rPr>
              <a:t>G : 217</a:t>
            </a:r>
          </a:p>
          <a:p>
            <a:r>
              <a:rPr dirty="0" sz="2400" lang="en-US">
                <a:latin typeface="Arial Black" panose="020B0A04020102020204" pitchFamily="34" charset="0"/>
                <a:cs typeface="Aharoni" panose="02010803020104030203" pitchFamily="2" charset="-79"/>
              </a:rPr>
              <a:t>B : 183</a:t>
            </a:r>
            <a:endParaRPr dirty="0" sz="2400" lang="en-ID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48846" name="TextBox 20"/>
          <p:cNvSpPr txBox="1"/>
          <p:nvPr/>
        </p:nvSpPr>
        <p:spPr>
          <a:xfrm>
            <a:off x="6938855" y="2822208"/>
            <a:ext cx="2202180" cy="15138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400" lang="en-US">
                <a:latin typeface="Arial Black" panose="020B0A04020102020204" pitchFamily="34" charset="0"/>
                <a:cs typeface="Aharoni" panose="02010803020104030203" pitchFamily="2" charset="-79"/>
              </a:rPr>
              <a:t>HEX : #588157</a:t>
            </a:r>
          </a:p>
          <a:p>
            <a:r>
              <a:rPr dirty="0" sz="2400" lang="en-US">
                <a:latin typeface="Arial Black" panose="020B0A04020102020204" pitchFamily="34" charset="0"/>
                <a:cs typeface="Aharoni" panose="02010803020104030203" pitchFamily="2" charset="-79"/>
              </a:rPr>
              <a:t>R : 88</a:t>
            </a:r>
          </a:p>
          <a:p>
            <a:r>
              <a:rPr dirty="0" sz="2400" lang="en-US">
                <a:latin typeface="Arial Black" panose="020B0A04020102020204" pitchFamily="34" charset="0"/>
                <a:cs typeface="Aharoni" panose="02010803020104030203" pitchFamily="2" charset="-79"/>
              </a:rPr>
              <a:t>G : 129</a:t>
            </a:r>
          </a:p>
          <a:p>
            <a:r>
              <a:rPr dirty="0" sz="2400" lang="en-US">
                <a:latin typeface="Arial Black" panose="020B0A04020102020204" pitchFamily="34" charset="0"/>
                <a:cs typeface="Aharoni" panose="02010803020104030203" pitchFamily="2" charset="-79"/>
              </a:rPr>
              <a:t>B : 87</a:t>
            </a:r>
            <a:endParaRPr dirty="0" sz="2400" lang="en-ID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48847" name="TextBox 21"/>
          <p:cNvSpPr txBox="1"/>
          <p:nvPr/>
        </p:nvSpPr>
        <p:spPr>
          <a:xfrm>
            <a:off x="6938855" y="4707739"/>
            <a:ext cx="2291080" cy="15138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400" lang="en-US">
                <a:latin typeface="Arial Black" panose="020B0A04020102020204" pitchFamily="34" charset="0"/>
                <a:cs typeface="Aharoni" panose="02010803020104030203" pitchFamily="2" charset="-79"/>
              </a:rPr>
              <a:t>HEX : #A3B18A</a:t>
            </a:r>
          </a:p>
          <a:p>
            <a:r>
              <a:rPr dirty="0" sz="2400" lang="en-US">
                <a:latin typeface="Arial Black" panose="020B0A04020102020204" pitchFamily="34" charset="0"/>
                <a:cs typeface="Aharoni" panose="02010803020104030203" pitchFamily="2" charset="-79"/>
              </a:rPr>
              <a:t>R : 163</a:t>
            </a:r>
          </a:p>
          <a:p>
            <a:r>
              <a:rPr dirty="0" sz="2400" lang="en-US">
                <a:latin typeface="Arial Black" panose="020B0A04020102020204" pitchFamily="34" charset="0"/>
                <a:cs typeface="Aharoni" panose="02010803020104030203" pitchFamily="2" charset="-79"/>
              </a:rPr>
              <a:t>G : 177</a:t>
            </a:r>
          </a:p>
          <a:p>
            <a:r>
              <a:rPr dirty="0" sz="2400" lang="en-US">
                <a:latin typeface="Arial Black" panose="020B0A04020102020204" pitchFamily="34" charset="0"/>
                <a:cs typeface="Aharoni" panose="02010803020104030203" pitchFamily="2" charset="-79"/>
              </a:rPr>
              <a:t>B : 138</a:t>
            </a:r>
            <a:endParaRPr dirty="0" sz="2400" lang="en-ID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48848" name="Rectangle: Rounded Corners 49"/>
          <p:cNvSpPr/>
          <p:nvPr/>
        </p:nvSpPr>
        <p:spPr>
          <a:xfrm rot="16200000">
            <a:off x="3181080" y="1993343"/>
            <a:ext cx="457200" cy="457200"/>
          </a:xfrm>
          <a:prstGeom prst="roundRect"/>
          <a:solidFill>
            <a:srgbClr val="FE7C9A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ID"/>
          </a:p>
        </p:txBody>
      </p:sp>
      <p:sp>
        <p:nvSpPr>
          <p:cNvPr id="1048849" name="Rectangle: Rounded Corners 50"/>
          <p:cNvSpPr/>
          <p:nvPr/>
        </p:nvSpPr>
        <p:spPr>
          <a:xfrm rot="16200000">
            <a:off x="3629303" y="1993343"/>
            <a:ext cx="457200" cy="457200"/>
          </a:xfrm>
          <a:prstGeom prst="roundRect"/>
          <a:solidFill>
            <a:srgbClr val="FED0D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ID"/>
          </a:p>
        </p:txBody>
      </p:sp>
      <p:sp>
        <p:nvSpPr>
          <p:cNvPr id="1048850" name="Rectangle: Rounded Corners 51"/>
          <p:cNvSpPr/>
          <p:nvPr/>
        </p:nvSpPr>
        <p:spPr>
          <a:xfrm rot="16200000">
            <a:off x="4077526" y="1993343"/>
            <a:ext cx="457200" cy="457200"/>
          </a:xfrm>
          <a:prstGeom prst="roundRect"/>
          <a:solidFill>
            <a:srgbClr val="B9AAF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ID"/>
          </a:p>
        </p:txBody>
      </p:sp>
      <p:sp>
        <p:nvSpPr>
          <p:cNvPr id="1048851" name="Rectangle: Rounded Corners 52"/>
          <p:cNvSpPr/>
          <p:nvPr/>
        </p:nvSpPr>
        <p:spPr>
          <a:xfrm rot="16200000">
            <a:off x="4525749" y="1993343"/>
            <a:ext cx="457200" cy="457200"/>
          </a:xfrm>
          <a:prstGeom prst="roundRect"/>
          <a:solidFill>
            <a:srgbClr val="E2DCF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ID"/>
          </a:p>
        </p:txBody>
      </p:sp>
      <p:sp>
        <p:nvSpPr>
          <p:cNvPr id="1048852" name="Rectangle: Rounded Corners 53"/>
          <p:cNvSpPr/>
          <p:nvPr/>
        </p:nvSpPr>
        <p:spPr>
          <a:xfrm rot="16200000">
            <a:off x="4973972" y="1993343"/>
            <a:ext cx="457200" cy="457200"/>
          </a:xfrm>
          <a:prstGeom prst="roundRect"/>
          <a:solidFill>
            <a:srgbClr val="F0716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ID"/>
          </a:p>
        </p:txBody>
      </p:sp>
      <p:sp>
        <p:nvSpPr>
          <p:cNvPr id="1048853" name="Rectangle: Rounded Corners 54"/>
          <p:cNvSpPr/>
          <p:nvPr/>
        </p:nvSpPr>
        <p:spPr>
          <a:xfrm rot="16200000">
            <a:off x="5422195" y="1993343"/>
            <a:ext cx="457200" cy="457200"/>
          </a:xfrm>
          <a:prstGeom prst="roundRect"/>
          <a:solidFill>
            <a:srgbClr val="FED9B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ID"/>
          </a:p>
        </p:txBody>
      </p:sp>
      <p:sp>
        <p:nvSpPr>
          <p:cNvPr id="1048854" name="Rectangle: Rounded Corners 55"/>
          <p:cNvSpPr/>
          <p:nvPr/>
        </p:nvSpPr>
        <p:spPr>
          <a:xfrm rot="16200000">
            <a:off x="5870418" y="1993343"/>
            <a:ext cx="457200" cy="457200"/>
          </a:xfrm>
          <a:prstGeom prst="roundRect"/>
          <a:solidFill>
            <a:srgbClr val="58815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ID"/>
          </a:p>
        </p:txBody>
      </p:sp>
      <p:sp>
        <p:nvSpPr>
          <p:cNvPr id="1048855" name="Rectangle: Rounded Corners 56"/>
          <p:cNvSpPr/>
          <p:nvPr/>
        </p:nvSpPr>
        <p:spPr>
          <a:xfrm rot="16200000">
            <a:off x="6318640" y="1993343"/>
            <a:ext cx="457200" cy="457200"/>
          </a:xfrm>
          <a:prstGeom prst="roundRect"/>
          <a:solidFill>
            <a:srgbClr val="A3B18A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ID"/>
          </a:p>
        </p:txBody>
      </p:sp>
      <p:sp>
        <p:nvSpPr>
          <p:cNvPr id="1048856" name="Rectangle: Rounded Corners 23"/>
          <p:cNvSpPr/>
          <p:nvPr/>
        </p:nvSpPr>
        <p:spPr>
          <a:xfrm rot="16200000">
            <a:off x="794370" y="2800147"/>
            <a:ext cx="457200" cy="457200"/>
          </a:xfrm>
          <a:prstGeom prst="roundRect"/>
          <a:solidFill>
            <a:srgbClr val="F0716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ID"/>
          </a:p>
        </p:txBody>
      </p:sp>
      <p:sp>
        <p:nvSpPr>
          <p:cNvPr id="1048857" name="Rectangle: Rounded Corners 25"/>
          <p:cNvSpPr/>
          <p:nvPr/>
        </p:nvSpPr>
        <p:spPr>
          <a:xfrm rot="16200000">
            <a:off x="794370" y="4707739"/>
            <a:ext cx="457200" cy="457200"/>
          </a:xfrm>
          <a:prstGeom prst="roundRect"/>
          <a:solidFill>
            <a:srgbClr val="FED9B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ID"/>
          </a:p>
        </p:txBody>
      </p:sp>
      <p:sp>
        <p:nvSpPr>
          <p:cNvPr id="1048858" name="Rectangle: Rounded Corners 26"/>
          <p:cNvSpPr/>
          <p:nvPr/>
        </p:nvSpPr>
        <p:spPr>
          <a:xfrm rot="16200000">
            <a:off x="6481655" y="2800147"/>
            <a:ext cx="457200" cy="457200"/>
          </a:xfrm>
          <a:prstGeom prst="roundRect"/>
          <a:solidFill>
            <a:srgbClr val="58815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ID"/>
          </a:p>
        </p:txBody>
      </p:sp>
      <p:sp>
        <p:nvSpPr>
          <p:cNvPr id="1048859" name="Rectangle: Rounded Corners 27"/>
          <p:cNvSpPr/>
          <p:nvPr/>
        </p:nvSpPr>
        <p:spPr>
          <a:xfrm rot="16200000">
            <a:off x="6481655" y="4699419"/>
            <a:ext cx="457200" cy="457200"/>
          </a:xfrm>
          <a:prstGeom prst="roundRect"/>
          <a:solidFill>
            <a:srgbClr val="A3B18A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ID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"/>
          <p:cNvGrpSpPr/>
          <p:nvPr/>
        </p:nvGrpSpPr>
        <p:grpSpPr>
          <a:xfrm>
            <a:off x="296562" y="75369"/>
            <a:ext cx="11598877" cy="6610686"/>
            <a:chOff x="296562" y="75369"/>
            <a:chExt cx="11598877" cy="6610686"/>
          </a:xfrm>
        </p:grpSpPr>
        <p:sp>
          <p:nvSpPr>
            <p:cNvPr id="1048598" name="Freeform: Shape 7"/>
            <p:cNvSpPr/>
            <p:nvPr/>
          </p:nvSpPr>
          <p:spPr>
            <a:xfrm>
              <a:off x="296562" y="75369"/>
              <a:ext cx="11598876" cy="1171830"/>
            </a:xfrm>
            <a:custGeom>
              <a:avLst/>
              <a:gdLst>
                <a:gd name="connsiteX0" fmla="*/ 205411 w 10376453"/>
                <a:gd name="connsiteY0" fmla="*/ 0 h 821634"/>
                <a:gd name="connsiteX1" fmla="*/ 1663150 w 10376453"/>
                <a:gd name="connsiteY1" fmla="*/ 0 h 821634"/>
                <a:gd name="connsiteX2" fmla="*/ 1663150 w 10376453"/>
                <a:gd name="connsiteY2" fmla="*/ 205409 h 821634"/>
                <a:gd name="connsiteX3" fmla="*/ 1499138 w 10376453"/>
                <a:gd name="connsiteY3" fmla="*/ 406645 h 821634"/>
                <a:gd name="connsiteX4" fmla="*/ 1457751 w 10376453"/>
                <a:gd name="connsiteY4" fmla="*/ 410817 h 821634"/>
                <a:gd name="connsiteX5" fmla="*/ 10376453 w 10376453"/>
                <a:gd name="connsiteY5" fmla="*/ 410817 h 821634"/>
                <a:gd name="connsiteX6" fmla="*/ 10376453 w 10376453"/>
                <a:gd name="connsiteY6" fmla="*/ 821634 h 821634"/>
                <a:gd name="connsiteX7" fmla="*/ 0 w 10376453"/>
                <a:gd name="connsiteY7" fmla="*/ 821634 h 821634"/>
                <a:gd name="connsiteX8" fmla="*/ 0 w 10376453"/>
                <a:gd name="connsiteY8" fmla="*/ 410817 h 821634"/>
                <a:gd name="connsiteX9" fmla="*/ 2 w 10376453"/>
                <a:gd name="connsiteY9" fmla="*/ 410817 h 821634"/>
                <a:gd name="connsiteX10" fmla="*/ 2 w 10376453"/>
                <a:gd name="connsiteY10" fmla="*/ 205409 h 821634"/>
                <a:gd name="connsiteX11" fmla="*/ 205411 w 10376453"/>
                <a:gd name="connsiteY11" fmla="*/ 0 h 82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76453" h="821634">
                  <a:moveTo>
                    <a:pt x="205411" y="0"/>
                  </a:moveTo>
                  <a:lnTo>
                    <a:pt x="1663150" y="0"/>
                  </a:lnTo>
                  <a:lnTo>
                    <a:pt x="1663150" y="205409"/>
                  </a:lnTo>
                  <a:cubicBezTo>
                    <a:pt x="1663150" y="304672"/>
                    <a:pt x="1592740" y="387491"/>
                    <a:pt x="1499138" y="406645"/>
                  </a:cubicBezTo>
                  <a:lnTo>
                    <a:pt x="1457751" y="410817"/>
                  </a:lnTo>
                  <a:lnTo>
                    <a:pt x="10376453" y="410817"/>
                  </a:lnTo>
                  <a:lnTo>
                    <a:pt x="10376453" y="821634"/>
                  </a:lnTo>
                  <a:lnTo>
                    <a:pt x="0" y="821634"/>
                  </a:lnTo>
                  <a:lnTo>
                    <a:pt x="0" y="410817"/>
                  </a:lnTo>
                  <a:lnTo>
                    <a:pt x="2" y="410817"/>
                  </a:lnTo>
                  <a:lnTo>
                    <a:pt x="2" y="205409"/>
                  </a:lnTo>
                  <a:cubicBezTo>
                    <a:pt x="2" y="91965"/>
                    <a:pt x="91967" y="0"/>
                    <a:pt x="205411" y="0"/>
                  </a:cubicBezTo>
                  <a:close/>
                </a:path>
              </a:pathLst>
            </a:custGeom>
            <a:solidFill>
              <a:srgbClr val="FE7C9A"/>
            </a:solidFill>
            <a:ln w="38100">
              <a:solidFill>
                <a:srgbClr val="FE7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p>
              <a:pPr algn="ctr"/>
              <a:endParaRPr lang="en-ID"/>
            </a:p>
          </p:txBody>
        </p:sp>
        <p:sp>
          <p:nvSpPr>
            <p:cNvPr id="1048599" name="Rectangle 8"/>
            <p:cNvSpPr/>
            <p:nvPr/>
          </p:nvSpPr>
          <p:spPr>
            <a:xfrm>
              <a:off x="296562" y="1285229"/>
              <a:ext cx="11598877" cy="5400826"/>
            </a:xfrm>
            <a:prstGeom prst="rect"/>
            <a:solidFill>
              <a:srgbClr val="FED0D3"/>
            </a:solidFill>
            <a:ln w="38100">
              <a:solidFill>
                <a:srgbClr val="FE7C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ID"/>
            </a:p>
          </p:txBody>
        </p:sp>
      </p:grpSp>
      <p:pic>
        <p:nvPicPr>
          <p:cNvPr id="2097156" name="Graphic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94307" y="901762"/>
            <a:ext cx="216000" cy="216000"/>
          </a:xfrm>
          <a:prstGeom prst="rect"/>
        </p:spPr>
      </p:pic>
      <p:pic>
        <p:nvPicPr>
          <p:cNvPr id="2097157" name="Graphic 9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flipH="1">
            <a:off x="487368" y="901762"/>
            <a:ext cx="216000" cy="216000"/>
          </a:xfrm>
          <a:prstGeom prst="rect"/>
        </p:spPr>
      </p:pic>
      <p:sp>
        <p:nvSpPr>
          <p:cNvPr id="1048600" name="Rectangle: Rounded Corners 10"/>
          <p:cNvSpPr/>
          <p:nvPr/>
        </p:nvSpPr>
        <p:spPr>
          <a:xfrm>
            <a:off x="1525650" y="816081"/>
            <a:ext cx="9525863" cy="36933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E7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sp>
        <p:nvSpPr>
          <p:cNvPr id="1048601" name="TextBox 20"/>
          <p:cNvSpPr txBox="1"/>
          <p:nvPr/>
        </p:nvSpPr>
        <p:spPr>
          <a:xfrm>
            <a:off x="589924" y="193862"/>
            <a:ext cx="885179" cy="369332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Tab 01</a:t>
            </a:r>
            <a:endParaRPr dirty="0" lang="en-ID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048602" name="TextBox 26"/>
          <p:cNvSpPr txBox="1"/>
          <p:nvPr/>
        </p:nvSpPr>
        <p:spPr>
          <a:xfrm>
            <a:off x="1637298" y="181506"/>
            <a:ext cx="327334" cy="369332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X</a:t>
            </a:r>
            <a:endParaRPr dirty="0" lang="en-ID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048603" name="TextBox 17"/>
          <p:cNvSpPr txBox="1"/>
          <p:nvPr/>
        </p:nvSpPr>
        <p:spPr>
          <a:xfrm>
            <a:off x="2234541" y="-35842"/>
            <a:ext cx="436879" cy="6248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3600" lang="en-US">
                <a:solidFill>
                  <a:srgbClr val="FE7C9A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+</a:t>
            </a:r>
            <a:endParaRPr dirty="0" sz="3600" lang="en-ID">
              <a:solidFill>
                <a:srgbClr val="FE7C9A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048604" name="TextBox 18"/>
          <p:cNvSpPr txBox="1"/>
          <p:nvPr/>
        </p:nvSpPr>
        <p:spPr>
          <a:xfrm>
            <a:off x="9471253" y="1337857"/>
            <a:ext cx="2151380" cy="6883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4000" lang="en-US">
                <a:solidFill>
                  <a:srgbClr val="49241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GOOGLE</a:t>
            </a:r>
            <a:endParaRPr dirty="0" sz="4000" lang="en-ID">
              <a:solidFill>
                <a:srgbClr val="49241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605" name="TextBox 19">
            <a:hlinkClick r:id="rId2" action="ppaction://hlinksldjump"/>
          </p:cNvPr>
          <p:cNvSpPr txBox="1"/>
          <p:nvPr/>
        </p:nvSpPr>
        <p:spPr>
          <a:xfrm>
            <a:off x="9411617" y="1364359"/>
            <a:ext cx="2151380" cy="6883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FE7C9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OO</a:t>
            </a:r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FFEDB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dirty="0" sz="4000" lang="en-ID">
              <a:ln>
                <a:solidFill>
                  <a:schemeClr val="bg1"/>
                </a:solidFill>
              </a:ln>
              <a:solidFill>
                <a:srgbClr val="FFEDB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606" name="Rectangle: Rounded Corners 24"/>
          <p:cNvSpPr/>
          <p:nvPr/>
        </p:nvSpPr>
        <p:spPr>
          <a:xfrm>
            <a:off x="405690" y="1497806"/>
            <a:ext cx="9005927" cy="449041"/>
          </a:xfrm>
          <a:prstGeom prst="roundRect"/>
          <a:solidFill>
            <a:srgbClr val="FE7C9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ID"/>
          </a:p>
        </p:txBody>
      </p:sp>
      <p:sp>
        <p:nvSpPr>
          <p:cNvPr id="1048607" name="TextBox 28"/>
          <p:cNvSpPr txBox="1"/>
          <p:nvPr/>
        </p:nvSpPr>
        <p:spPr>
          <a:xfrm>
            <a:off x="523493" y="1552110"/>
            <a:ext cx="3103880" cy="358140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Welcome to my Presentation</a:t>
            </a:r>
            <a:endParaRPr dirty="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608" name="Rectangle: Rounded Corners 29"/>
          <p:cNvSpPr/>
          <p:nvPr/>
        </p:nvSpPr>
        <p:spPr>
          <a:xfrm>
            <a:off x="441018" y="2264367"/>
            <a:ext cx="1089282" cy="331596"/>
          </a:xfrm>
          <a:prstGeom prst="roundRect">
            <a:avLst>
              <a:gd name="adj" fmla="val 28788"/>
            </a:avLst>
          </a:prstGeom>
          <a:solidFill>
            <a:srgbClr val="FE7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cxnSp>
        <p:nvCxnSpPr>
          <p:cNvPr id="3145728" name="Straight Connector 30"/>
          <p:cNvCxnSpPr>
            <a:cxnSpLocks/>
          </p:cNvCxnSpPr>
          <p:nvPr/>
        </p:nvCxnSpPr>
        <p:spPr>
          <a:xfrm>
            <a:off x="405690" y="2199503"/>
            <a:ext cx="11320984" cy="0"/>
          </a:xfrm>
          <a:prstGeom prst="line"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Straight Connector 31"/>
          <p:cNvCxnSpPr>
            <a:cxnSpLocks/>
          </p:cNvCxnSpPr>
          <p:nvPr/>
        </p:nvCxnSpPr>
        <p:spPr>
          <a:xfrm>
            <a:off x="405690" y="2669060"/>
            <a:ext cx="11320984" cy="0"/>
          </a:xfrm>
          <a:prstGeom prst="line"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09" name="TextBox 32">
            <a:hlinkClick r:id="rId3" action="ppaction://hlinksldjump"/>
          </p:cNvPr>
          <p:cNvSpPr txBox="1"/>
          <p:nvPr/>
        </p:nvSpPr>
        <p:spPr>
          <a:xfrm>
            <a:off x="589924" y="2276663"/>
            <a:ext cx="373381" cy="2946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All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3145730" name="Straight Connector 37"/>
          <p:cNvCxnSpPr>
            <a:cxnSpLocks/>
          </p:cNvCxnSpPr>
          <p:nvPr/>
        </p:nvCxnSpPr>
        <p:spPr>
          <a:xfrm rot="5400000">
            <a:off x="9240658" y="2438399"/>
            <a:ext cx="331596" cy="0"/>
          </a:xfrm>
          <a:prstGeom prst="line"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10" name="TextBox 38"/>
          <p:cNvSpPr txBox="1"/>
          <p:nvPr/>
        </p:nvSpPr>
        <p:spPr>
          <a:xfrm>
            <a:off x="10134806" y="2276663"/>
            <a:ext cx="1097280" cy="2946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Search Tool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611" name="Rectangle 40"/>
          <p:cNvSpPr/>
          <p:nvPr/>
        </p:nvSpPr>
        <p:spPr>
          <a:xfrm>
            <a:off x="405690" y="2842566"/>
            <a:ext cx="11334957" cy="1074528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sp>
        <p:nvSpPr>
          <p:cNvPr id="1048612" name="TextBox 41"/>
          <p:cNvSpPr txBox="1"/>
          <p:nvPr/>
        </p:nvSpPr>
        <p:spPr>
          <a:xfrm>
            <a:off x="451353" y="2961058"/>
            <a:ext cx="2786380" cy="3962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000" lang="en-US">
                <a:solidFill>
                  <a:srgbClr val="FE7C9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Your Presentation Title</a:t>
            </a:r>
            <a:endParaRPr dirty="0" sz="2000" lang="en-ID">
              <a:solidFill>
                <a:srgbClr val="FE7C9A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613" name="TextBox 42"/>
          <p:cNvSpPr txBox="1"/>
          <p:nvPr/>
        </p:nvSpPr>
        <p:spPr>
          <a:xfrm>
            <a:off x="456067" y="3349321"/>
            <a:ext cx="11148719" cy="584775"/>
          </a:xfrm>
          <a:prstGeom prst="rect"/>
          <a:noFill/>
        </p:spPr>
        <p:txBody>
          <a:bodyPr rtlCol="0" wrap="square">
            <a:spAutoFit/>
          </a:bodyPr>
          <a:p>
            <a:pPr algn="just"/>
            <a:r>
              <a:rPr dirty="0" sz="1600" lang="en-US">
                <a:solidFill>
                  <a:srgbClr val="FED0D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r>
              <a:rPr dirty="0" sz="1600" lang="en-ID">
                <a:solidFill>
                  <a:srgbClr val="FED0D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0D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0D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0D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0D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0D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0D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0D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0D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0D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endParaRPr dirty="0" sz="1600" lang="en-ID">
              <a:solidFill>
                <a:srgbClr val="FED0D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614" name="Rectangle 43"/>
          <p:cNvSpPr/>
          <p:nvPr/>
        </p:nvSpPr>
        <p:spPr>
          <a:xfrm>
            <a:off x="405690" y="4048454"/>
            <a:ext cx="11334957" cy="1074528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sp>
        <p:nvSpPr>
          <p:cNvPr id="1048615" name="TextBox 44"/>
          <p:cNvSpPr txBox="1"/>
          <p:nvPr/>
        </p:nvSpPr>
        <p:spPr>
          <a:xfrm>
            <a:off x="451353" y="4166946"/>
            <a:ext cx="1300481" cy="3962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000" lang="en-US">
                <a:solidFill>
                  <a:srgbClr val="FE7C9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Our Team</a:t>
            </a:r>
            <a:endParaRPr dirty="0" sz="2000" lang="en-ID">
              <a:solidFill>
                <a:srgbClr val="FE7C9A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616" name="TextBox 45"/>
          <p:cNvSpPr txBox="1"/>
          <p:nvPr/>
        </p:nvSpPr>
        <p:spPr>
          <a:xfrm>
            <a:off x="456067" y="4555209"/>
            <a:ext cx="11148719" cy="584775"/>
          </a:xfrm>
          <a:prstGeom prst="rect"/>
          <a:noFill/>
        </p:spPr>
        <p:txBody>
          <a:bodyPr rtlCol="0" wrap="square">
            <a:spAutoFit/>
          </a:bodyPr>
          <a:p>
            <a:pPr algn="just"/>
            <a:r>
              <a:rPr dirty="0" sz="1600" lang="en-US">
                <a:solidFill>
                  <a:srgbClr val="FED0D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r>
              <a:rPr dirty="0" sz="1600" lang="en-ID">
                <a:solidFill>
                  <a:srgbClr val="FED0D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0D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0D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0D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0D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0D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0D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0D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0D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0D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endParaRPr dirty="0" sz="1600" lang="en-ID">
              <a:solidFill>
                <a:srgbClr val="FED0D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617" name="Rectangle 46"/>
          <p:cNvSpPr/>
          <p:nvPr/>
        </p:nvSpPr>
        <p:spPr>
          <a:xfrm>
            <a:off x="391717" y="5246679"/>
            <a:ext cx="11334957" cy="1074528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sp>
        <p:nvSpPr>
          <p:cNvPr id="1048618" name="TextBox 47"/>
          <p:cNvSpPr txBox="1"/>
          <p:nvPr/>
        </p:nvSpPr>
        <p:spPr>
          <a:xfrm>
            <a:off x="437380" y="5365171"/>
            <a:ext cx="1143262" cy="40011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000" lang="en-US" err="1">
                <a:solidFill>
                  <a:srgbClr val="FE7C9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Contens</a:t>
            </a:r>
            <a:endParaRPr dirty="0" sz="2000" lang="en-ID">
              <a:solidFill>
                <a:srgbClr val="FE7C9A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619" name="TextBox 48"/>
          <p:cNvSpPr txBox="1"/>
          <p:nvPr/>
        </p:nvSpPr>
        <p:spPr>
          <a:xfrm>
            <a:off x="442094" y="5753434"/>
            <a:ext cx="11148719" cy="584775"/>
          </a:xfrm>
          <a:prstGeom prst="rect"/>
          <a:noFill/>
        </p:spPr>
        <p:txBody>
          <a:bodyPr rtlCol="0" wrap="square">
            <a:spAutoFit/>
          </a:bodyPr>
          <a:p>
            <a:pPr algn="just"/>
            <a:r>
              <a:rPr dirty="0" sz="1600" lang="en-US">
                <a:solidFill>
                  <a:srgbClr val="FED0D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r>
              <a:rPr dirty="0" sz="1600" lang="en-ID">
                <a:solidFill>
                  <a:srgbClr val="FED0D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0D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0D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0D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0D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0D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0D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0D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0D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0D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endParaRPr dirty="0" sz="1600" lang="en-ID">
              <a:solidFill>
                <a:srgbClr val="FED0D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97158" name="Graphic 4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9009900" y="1567526"/>
            <a:ext cx="309600" cy="309600"/>
          </a:xfrm>
          <a:prstGeom prst="rect"/>
        </p:spPr>
      </p:pic>
      <p:sp>
        <p:nvSpPr>
          <p:cNvPr id="1048620" name="TextBox 49">
            <a:hlinkClick r:id="rId5" action="ppaction://hlinksldjump"/>
          </p:cNvPr>
          <p:cNvSpPr txBox="1"/>
          <p:nvPr/>
        </p:nvSpPr>
        <p:spPr>
          <a:xfrm>
            <a:off x="1933441" y="2276663"/>
            <a:ext cx="527709" cy="307777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621" name="TextBox 50">
            <a:hlinkClick r:id="rId6" action="ppaction://hlinksldjump"/>
          </p:cNvPr>
          <p:cNvSpPr txBox="1"/>
          <p:nvPr/>
        </p:nvSpPr>
        <p:spPr>
          <a:xfrm>
            <a:off x="3395581" y="2276663"/>
            <a:ext cx="639919" cy="307777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Team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622" name="TextBox 51">
            <a:hlinkClick r:id="rId7" action="ppaction://hlinksldjump"/>
          </p:cNvPr>
          <p:cNvSpPr txBox="1"/>
          <p:nvPr/>
        </p:nvSpPr>
        <p:spPr>
          <a:xfrm>
            <a:off x="4969931" y="2276663"/>
            <a:ext cx="914033" cy="307777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Contents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97159" name="Picture 55"/>
          <p:cNvPicPr>
            <a:picLocks noChangeAspect="1"/>
          </p:cNvPicPr>
          <p:nvPr/>
        </p:nvPicPr>
        <p:blipFill>
          <a:blip xmlns:r="http://schemas.openxmlformats.org/officeDocument/2006/relationships" r:embed="rId8"/>
          <a:stretch>
            <a:fillRect/>
          </a:stretch>
        </p:blipFill>
        <p:spPr>
          <a:xfrm>
            <a:off x="11266856" y="831782"/>
            <a:ext cx="337930" cy="337930"/>
          </a:xfrm>
          <a:prstGeom prst="rect"/>
        </p:spPr>
      </p:pic>
      <p:sp>
        <p:nvSpPr>
          <p:cNvPr id="1048623" name="TextBox 36">
            <a:hlinkClick r:id="rId9" action="ppaction://hlinksldjump"/>
          </p:cNvPr>
          <p:cNvSpPr txBox="1"/>
          <p:nvPr/>
        </p:nvSpPr>
        <p:spPr>
          <a:xfrm>
            <a:off x="8335036" y="2276663"/>
            <a:ext cx="767081" cy="2946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Closing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624" name="TextBox 39">
            <a:hlinkClick r:id="rId10" action="ppaction://hlinksldjump"/>
          </p:cNvPr>
          <p:cNvSpPr txBox="1"/>
          <p:nvPr/>
        </p:nvSpPr>
        <p:spPr>
          <a:xfrm>
            <a:off x="6759083" y="2276663"/>
            <a:ext cx="601980" cy="2946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Table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7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10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13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16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19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22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25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28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31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1" grpId="0" animBg="1"/>
      <p:bldP spid="1048612" grpId="0"/>
      <p:bldP spid="1048613" grpId="0"/>
      <p:bldP spid="1048614" grpId="0" animBg="1"/>
      <p:bldP spid="1048615" grpId="0"/>
      <p:bldP spid="1048616" grpId="0"/>
      <p:bldP spid="1048617" grpId="0" animBg="1"/>
      <p:bldP spid="1048618" grpId="0"/>
      <p:bldP spid="10486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Freeform: Shape 7"/>
          <p:cNvSpPr/>
          <p:nvPr/>
        </p:nvSpPr>
        <p:spPr>
          <a:xfrm>
            <a:off x="296562" y="75369"/>
            <a:ext cx="11598876" cy="1171830"/>
          </a:xfrm>
          <a:custGeom>
            <a:avLst/>
            <a:gdLst>
              <a:gd name="connsiteX0" fmla="*/ 205411 w 10376453"/>
              <a:gd name="connsiteY0" fmla="*/ 0 h 821634"/>
              <a:gd name="connsiteX1" fmla="*/ 1663150 w 10376453"/>
              <a:gd name="connsiteY1" fmla="*/ 0 h 821634"/>
              <a:gd name="connsiteX2" fmla="*/ 1663150 w 10376453"/>
              <a:gd name="connsiteY2" fmla="*/ 205409 h 821634"/>
              <a:gd name="connsiteX3" fmla="*/ 1499138 w 10376453"/>
              <a:gd name="connsiteY3" fmla="*/ 406645 h 821634"/>
              <a:gd name="connsiteX4" fmla="*/ 1457751 w 10376453"/>
              <a:gd name="connsiteY4" fmla="*/ 410817 h 821634"/>
              <a:gd name="connsiteX5" fmla="*/ 10376453 w 10376453"/>
              <a:gd name="connsiteY5" fmla="*/ 410817 h 821634"/>
              <a:gd name="connsiteX6" fmla="*/ 10376453 w 10376453"/>
              <a:gd name="connsiteY6" fmla="*/ 821634 h 821634"/>
              <a:gd name="connsiteX7" fmla="*/ 0 w 10376453"/>
              <a:gd name="connsiteY7" fmla="*/ 821634 h 821634"/>
              <a:gd name="connsiteX8" fmla="*/ 0 w 10376453"/>
              <a:gd name="connsiteY8" fmla="*/ 410817 h 821634"/>
              <a:gd name="connsiteX9" fmla="*/ 2 w 10376453"/>
              <a:gd name="connsiteY9" fmla="*/ 410817 h 821634"/>
              <a:gd name="connsiteX10" fmla="*/ 2 w 10376453"/>
              <a:gd name="connsiteY10" fmla="*/ 205409 h 821634"/>
              <a:gd name="connsiteX11" fmla="*/ 205411 w 10376453"/>
              <a:gd name="connsiteY11" fmla="*/ 0 h 82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76453" h="821634">
                <a:moveTo>
                  <a:pt x="205411" y="0"/>
                </a:moveTo>
                <a:lnTo>
                  <a:pt x="1663150" y="0"/>
                </a:lnTo>
                <a:lnTo>
                  <a:pt x="1663150" y="205409"/>
                </a:lnTo>
                <a:cubicBezTo>
                  <a:pt x="1663150" y="304672"/>
                  <a:pt x="1592740" y="387491"/>
                  <a:pt x="1499138" y="406645"/>
                </a:cubicBezTo>
                <a:lnTo>
                  <a:pt x="1457751" y="410817"/>
                </a:lnTo>
                <a:lnTo>
                  <a:pt x="10376453" y="410817"/>
                </a:lnTo>
                <a:lnTo>
                  <a:pt x="10376453" y="821634"/>
                </a:lnTo>
                <a:lnTo>
                  <a:pt x="0" y="821634"/>
                </a:lnTo>
                <a:lnTo>
                  <a:pt x="0" y="410817"/>
                </a:lnTo>
                <a:lnTo>
                  <a:pt x="2" y="410817"/>
                </a:lnTo>
                <a:lnTo>
                  <a:pt x="2" y="205409"/>
                </a:lnTo>
                <a:cubicBezTo>
                  <a:pt x="2" y="91965"/>
                  <a:pt x="91967" y="0"/>
                  <a:pt x="205411" y="0"/>
                </a:cubicBezTo>
                <a:close/>
              </a:path>
            </a:pathLst>
          </a:custGeom>
          <a:solidFill>
            <a:srgbClr val="B9AAFD"/>
          </a:solidFill>
          <a:ln w="38100">
            <a:solidFill>
              <a:srgbClr val="B9AA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/>
            <a:endParaRPr lang="en-ID"/>
          </a:p>
        </p:txBody>
      </p:sp>
      <p:sp>
        <p:nvSpPr>
          <p:cNvPr id="1048626" name="Rectangle 8"/>
          <p:cNvSpPr/>
          <p:nvPr/>
        </p:nvSpPr>
        <p:spPr>
          <a:xfrm>
            <a:off x="296562" y="1285229"/>
            <a:ext cx="11598877" cy="5400826"/>
          </a:xfrm>
          <a:prstGeom prst="rect"/>
          <a:solidFill>
            <a:srgbClr val="E2DCFE"/>
          </a:solidFill>
          <a:ln w="38100">
            <a:solidFill>
              <a:srgbClr val="B9AA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sp>
        <p:nvSpPr>
          <p:cNvPr id="1048627" name="Rectangle: Rounded Corners 10"/>
          <p:cNvSpPr/>
          <p:nvPr/>
        </p:nvSpPr>
        <p:spPr>
          <a:xfrm>
            <a:off x="1525650" y="816081"/>
            <a:ext cx="9525863" cy="36933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B9AA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pic>
        <p:nvPicPr>
          <p:cNvPr id="2097160" name="Picture 1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1266856" y="831782"/>
            <a:ext cx="337930" cy="337930"/>
          </a:xfrm>
          <a:prstGeom prst="rect"/>
        </p:spPr>
      </p:pic>
      <p:sp>
        <p:nvSpPr>
          <p:cNvPr id="1048628" name="TextBox 20"/>
          <p:cNvSpPr txBox="1"/>
          <p:nvPr/>
        </p:nvSpPr>
        <p:spPr>
          <a:xfrm>
            <a:off x="589924" y="193862"/>
            <a:ext cx="885179" cy="369332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Tab 01</a:t>
            </a:r>
            <a:endParaRPr dirty="0" lang="en-ID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048629" name="Rectangle: Rounded Corners 23"/>
          <p:cNvSpPr/>
          <p:nvPr/>
        </p:nvSpPr>
        <p:spPr>
          <a:xfrm>
            <a:off x="405690" y="1497806"/>
            <a:ext cx="9005927" cy="449041"/>
          </a:xfrm>
          <a:prstGeom prst="roundRect"/>
          <a:solidFill>
            <a:srgbClr val="B9AAF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ID"/>
          </a:p>
        </p:txBody>
      </p:sp>
      <p:pic>
        <p:nvPicPr>
          <p:cNvPr id="2097161" name="Graphic 2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977080" y="1567541"/>
            <a:ext cx="309570" cy="309570"/>
          </a:xfrm>
          <a:prstGeom prst="rect"/>
        </p:spPr>
      </p:pic>
      <p:sp>
        <p:nvSpPr>
          <p:cNvPr id="1048630" name="TextBox 26"/>
          <p:cNvSpPr txBox="1"/>
          <p:nvPr/>
        </p:nvSpPr>
        <p:spPr>
          <a:xfrm>
            <a:off x="1637298" y="181506"/>
            <a:ext cx="327334" cy="369332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X</a:t>
            </a:r>
            <a:endParaRPr dirty="0" lang="en-ID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048631" name="TextBox 1"/>
          <p:cNvSpPr txBox="1"/>
          <p:nvPr/>
        </p:nvSpPr>
        <p:spPr>
          <a:xfrm>
            <a:off x="523493" y="1552110"/>
            <a:ext cx="3103880" cy="358140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Welcome to my Presentation</a:t>
            </a:r>
            <a:endParaRPr dirty="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632" name="Rectangle: Rounded Corners 11"/>
          <p:cNvSpPr/>
          <p:nvPr/>
        </p:nvSpPr>
        <p:spPr>
          <a:xfrm>
            <a:off x="1812621" y="2264367"/>
            <a:ext cx="1089282" cy="331596"/>
          </a:xfrm>
          <a:prstGeom prst="roundRect">
            <a:avLst>
              <a:gd name="adj" fmla="val 28788"/>
            </a:avLst>
          </a:prstGeom>
          <a:solidFill>
            <a:srgbClr val="B9A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cxnSp>
        <p:nvCxnSpPr>
          <p:cNvPr id="3145731" name="Straight Connector 4"/>
          <p:cNvCxnSpPr>
            <a:cxnSpLocks/>
          </p:cNvCxnSpPr>
          <p:nvPr/>
        </p:nvCxnSpPr>
        <p:spPr>
          <a:xfrm>
            <a:off x="405690" y="2199503"/>
            <a:ext cx="11320984" cy="0"/>
          </a:xfrm>
          <a:prstGeom prst="line"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Straight Connector 24"/>
          <p:cNvCxnSpPr>
            <a:cxnSpLocks/>
          </p:cNvCxnSpPr>
          <p:nvPr/>
        </p:nvCxnSpPr>
        <p:spPr>
          <a:xfrm>
            <a:off x="405690" y="2669060"/>
            <a:ext cx="11320984" cy="0"/>
          </a:xfrm>
          <a:prstGeom prst="line"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Straight Connector 36"/>
          <p:cNvCxnSpPr>
            <a:cxnSpLocks/>
          </p:cNvCxnSpPr>
          <p:nvPr/>
        </p:nvCxnSpPr>
        <p:spPr>
          <a:xfrm rot="5400000">
            <a:off x="9240658" y="2438399"/>
            <a:ext cx="331596" cy="0"/>
          </a:xfrm>
          <a:prstGeom prst="line"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33" name="Rectangle 45"/>
          <p:cNvSpPr/>
          <p:nvPr/>
        </p:nvSpPr>
        <p:spPr>
          <a:xfrm>
            <a:off x="405690" y="2842565"/>
            <a:ext cx="11334957" cy="3731221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sp>
        <p:nvSpPr>
          <p:cNvPr id="1048634" name="TextBox 48"/>
          <p:cNvSpPr txBox="1"/>
          <p:nvPr/>
        </p:nvSpPr>
        <p:spPr>
          <a:xfrm>
            <a:off x="487368" y="2986546"/>
            <a:ext cx="6316981" cy="6248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3600" lang="en-US">
                <a:solidFill>
                  <a:srgbClr val="B9AAF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This is Your Presentation Title</a:t>
            </a:r>
            <a:endParaRPr dirty="0" sz="3600" lang="en-ID">
              <a:solidFill>
                <a:srgbClr val="B9AAF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3145734" name="Straight Connector 56"/>
          <p:cNvCxnSpPr>
            <a:cxnSpLocks/>
          </p:cNvCxnSpPr>
          <p:nvPr/>
        </p:nvCxnSpPr>
        <p:spPr>
          <a:xfrm rot="5400000">
            <a:off x="9240658" y="2438399"/>
            <a:ext cx="331596" cy="0"/>
          </a:xfrm>
          <a:prstGeom prst="line"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35" name="TextBox 57"/>
          <p:cNvSpPr txBox="1"/>
          <p:nvPr/>
        </p:nvSpPr>
        <p:spPr>
          <a:xfrm>
            <a:off x="10134806" y="2276663"/>
            <a:ext cx="1097280" cy="2946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Search Tool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636" name="TextBox 65"/>
          <p:cNvSpPr txBox="1"/>
          <p:nvPr/>
        </p:nvSpPr>
        <p:spPr>
          <a:xfrm>
            <a:off x="521640" y="3724366"/>
            <a:ext cx="11148719" cy="2263141"/>
          </a:xfrm>
          <a:prstGeom prst="rect"/>
          <a:noFill/>
        </p:spPr>
        <p:txBody>
          <a:bodyPr rtlCol="0" wrap="square">
            <a:spAutoFit/>
          </a:bodyPr>
          <a:p>
            <a:pPr algn="just"/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 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endParaRPr dirty="0" sz="1600" lang="en-ID">
              <a:solidFill>
                <a:srgbClr val="E2DCF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97162" name="Graphic 66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094307" y="901762"/>
            <a:ext cx="216000" cy="216000"/>
          </a:xfrm>
          <a:prstGeom prst="rect"/>
        </p:spPr>
      </p:pic>
      <p:pic>
        <p:nvPicPr>
          <p:cNvPr id="2097163" name="Graphic 67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flipH="1">
            <a:off x="487368" y="901762"/>
            <a:ext cx="216000" cy="216000"/>
          </a:xfrm>
          <a:prstGeom prst="rect"/>
        </p:spPr>
      </p:pic>
      <p:sp>
        <p:nvSpPr>
          <p:cNvPr id="1048637" name="TextBox 68"/>
          <p:cNvSpPr txBox="1"/>
          <p:nvPr/>
        </p:nvSpPr>
        <p:spPr>
          <a:xfrm>
            <a:off x="9471253" y="1337857"/>
            <a:ext cx="2151380" cy="6883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4000" lang="en-US">
                <a:solidFill>
                  <a:srgbClr val="49241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GOOGLE</a:t>
            </a:r>
            <a:endParaRPr dirty="0" sz="4000" lang="en-ID">
              <a:solidFill>
                <a:srgbClr val="49241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638" name="TextBox 69">
            <a:hlinkClick r:id="rId4" action="ppaction://hlinksldjump"/>
          </p:cNvPr>
          <p:cNvSpPr txBox="1"/>
          <p:nvPr/>
        </p:nvSpPr>
        <p:spPr>
          <a:xfrm>
            <a:off x="9411617" y="1364359"/>
            <a:ext cx="2151380" cy="6883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FE7C9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OO</a:t>
            </a:r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FFEDB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dirty="0" sz="4000" lang="en-ID">
              <a:ln>
                <a:solidFill>
                  <a:schemeClr val="bg1"/>
                </a:solidFill>
              </a:ln>
              <a:solidFill>
                <a:srgbClr val="FFEDB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639" name="TextBox 71">
            <a:hlinkClick r:id="rId5" action="ppaction://hlinksldjump"/>
          </p:cNvPr>
          <p:cNvSpPr txBox="1"/>
          <p:nvPr/>
        </p:nvSpPr>
        <p:spPr>
          <a:xfrm>
            <a:off x="1933441" y="2276663"/>
            <a:ext cx="527709" cy="307777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640" name="TextBox 72">
            <a:hlinkClick r:id="rId6" action="ppaction://hlinksldjump"/>
          </p:cNvPr>
          <p:cNvSpPr txBox="1"/>
          <p:nvPr/>
        </p:nvSpPr>
        <p:spPr>
          <a:xfrm>
            <a:off x="3395581" y="2276663"/>
            <a:ext cx="639919" cy="307777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Team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641" name="TextBox 73">
            <a:hlinkClick r:id="rId7" action="ppaction://hlinksldjump"/>
          </p:cNvPr>
          <p:cNvSpPr txBox="1"/>
          <p:nvPr/>
        </p:nvSpPr>
        <p:spPr>
          <a:xfrm>
            <a:off x="4969931" y="2276663"/>
            <a:ext cx="914033" cy="307777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Contents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642" name="TextBox 76">
            <a:hlinkClick r:id="rId8" action="ppaction://hlinksldjump"/>
          </p:cNvPr>
          <p:cNvSpPr txBox="1"/>
          <p:nvPr/>
        </p:nvSpPr>
        <p:spPr>
          <a:xfrm>
            <a:off x="589924" y="2276663"/>
            <a:ext cx="373381" cy="2946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All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643" name="TextBox 30"/>
          <p:cNvSpPr txBox="1"/>
          <p:nvPr/>
        </p:nvSpPr>
        <p:spPr>
          <a:xfrm>
            <a:off x="2234541" y="-35842"/>
            <a:ext cx="436879" cy="6248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3600" lang="en-US">
                <a:solidFill>
                  <a:srgbClr val="B9AAFD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+</a:t>
            </a:r>
            <a:endParaRPr dirty="0" sz="3600" lang="en-ID">
              <a:solidFill>
                <a:srgbClr val="B9AAFD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048644" name="TextBox 31">
            <a:hlinkClick r:id="rId9" action="ppaction://hlinksldjump"/>
          </p:cNvPr>
          <p:cNvSpPr txBox="1"/>
          <p:nvPr/>
        </p:nvSpPr>
        <p:spPr>
          <a:xfrm>
            <a:off x="8335036" y="2276663"/>
            <a:ext cx="767081" cy="2946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Closing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645" name="TextBox 32">
            <a:hlinkClick r:id="rId10" action="ppaction://hlinksldjump"/>
          </p:cNvPr>
          <p:cNvSpPr txBox="1"/>
          <p:nvPr/>
        </p:nvSpPr>
        <p:spPr>
          <a:xfrm>
            <a:off x="6759083" y="2276663"/>
            <a:ext cx="601980" cy="2946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Table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97164" name="Graphic 40"/>
          <p:cNvPicPr>
            <a:picLocks noChangeAspect="1"/>
          </p:cNvPicPr>
          <p:nvPr/>
        </p:nvPicPr>
        <p:blipFill>
          <a:blip xmlns:r="http://schemas.openxmlformats.org/officeDocument/2006/relationships" r:embed="rId11"/>
          <a:stretch>
            <a:fillRect/>
          </a:stretch>
        </p:blipFill>
        <p:spPr>
          <a:xfrm>
            <a:off x="11229782" y="2937118"/>
            <a:ext cx="375004" cy="375004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7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11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7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21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3" grpId="0" animBg="1"/>
      <p:bldP spid="1048634" grpId="0"/>
      <p:bldP spid="10486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Freeform: Shape 7"/>
          <p:cNvSpPr/>
          <p:nvPr/>
        </p:nvSpPr>
        <p:spPr>
          <a:xfrm>
            <a:off x="296562" y="75369"/>
            <a:ext cx="11598876" cy="1171830"/>
          </a:xfrm>
          <a:custGeom>
            <a:avLst/>
            <a:gdLst>
              <a:gd name="connsiteX0" fmla="*/ 205411 w 10376453"/>
              <a:gd name="connsiteY0" fmla="*/ 0 h 821634"/>
              <a:gd name="connsiteX1" fmla="*/ 1663150 w 10376453"/>
              <a:gd name="connsiteY1" fmla="*/ 0 h 821634"/>
              <a:gd name="connsiteX2" fmla="*/ 1663150 w 10376453"/>
              <a:gd name="connsiteY2" fmla="*/ 205409 h 821634"/>
              <a:gd name="connsiteX3" fmla="*/ 1499138 w 10376453"/>
              <a:gd name="connsiteY3" fmla="*/ 406645 h 821634"/>
              <a:gd name="connsiteX4" fmla="*/ 1457751 w 10376453"/>
              <a:gd name="connsiteY4" fmla="*/ 410817 h 821634"/>
              <a:gd name="connsiteX5" fmla="*/ 10376453 w 10376453"/>
              <a:gd name="connsiteY5" fmla="*/ 410817 h 821634"/>
              <a:gd name="connsiteX6" fmla="*/ 10376453 w 10376453"/>
              <a:gd name="connsiteY6" fmla="*/ 821634 h 821634"/>
              <a:gd name="connsiteX7" fmla="*/ 0 w 10376453"/>
              <a:gd name="connsiteY7" fmla="*/ 821634 h 821634"/>
              <a:gd name="connsiteX8" fmla="*/ 0 w 10376453"/>
              <a:gd name="connsiteY8" fmla="*/ 410817 h 821634"/>
              <a:gd name="connsiteX9" fmla="*/ 2 w 10376453"/>
              <a:gd name="connsiteY9" fmla="*/ 410817 h 821634"/>
              <a:gd name="connsiteX10" fmla="*/ 2 w 10376453"/>
              <a:gd name="connsiteY10" fmla="*/ 205409 h 821634"/>
              <a:gd name="connsiteX11" fmla="*/ 205411 w 10376453"/>
              <a:gd name="connsiteY11" fmla="*/ 0 h 82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76453" h="821634">
                <a:moveTo>
                  <a:pt x="205411" y="0"/>
                </a:moveTo>
                <a:lnTo>
                  <a:pt x="1663150" y="0"/>
                </a:lnTo>
                <a:lnTo>
                  <a:pt x="1663150" y="205409"/>
                </a:lnTo>
                <a:cubicBezTo>
                  <a:pt x="1663150" y="304672"/>
                  <a:pt x="1592740" y="387491"/>
                  <a:pt x="1499138" y="406645"/>
                </a:cubicBezTo>
                <a:lnTo>
                  <a:pt x="1457751" y="410817"/>
                </a:lnTo>
                <a:lnTo>
                  <a:pt x="10376453" y="410817"/>
                </a:lnTo>
                <a:lnTo>
                  <a:pt x="10376453" y="821634"/>
                </a:lnTo>
                <a:lnTo>
                  <a:pt x="0" y="821634"/>
                </a:lnTo>
                <a:lnTo>
                  <a:pt x="0" y="410817"/>
                </a:lnTo>
                <a:lnTo>
                  <a:pt x="2" y="410817"/>
                </a:lnTo>
                <a:lnTo>
                  <a:pt x="2" y="205409"/>
                </a:lnTo>
                <a:cubicBezTo>
                  <a:pt x="2" y="91965"/>
                  <a:pt x="91967" y="0"/>
                  <a:pt x="205411" y="0"/>
                </a:cubicBezTo>
                <a:close/>
              </a:path>
            </a:pathLst>
          </a:custGeom>
          <a:solidFill>
            <a:srgbClr val="B9AAFD"/>
          </a:solidFill>
          <a:ln w="38100">
            <a:solidFill>
              <a:srgbClr val="B9AA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/>
            <a:endParaRPr lang="en-ID"/>
          </a:p>
        </p:txBody>
      </p:sp>
      <p:sp>
        <p:nvSpPr>
          <p:cNvPr id="1048647" name="Rectangle 8"/>
          <p:cNvSpPr/>
          <p:nvPr/>
        </p:nvSpPr>
        <p:spPr>
          <a:xfrm>
            <a:off x="296561" y="1285229"/>
            <a:ext cx="11598877" cy="5400826"/>
          </a:xfrm>
          <a:prstGeom prst="rect"/>
          <a:solidFill>
            <a:srgbClr val="E2DCFE"/>
          </a:solidFill>
          <a:ln w="38100">
            <a:solidFill>
              <a:srgbClr val="B9AA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ID"/>
          </a:p>
        </p:txBody>
      </p:sp>
      <p:sp>
        <p:nvSpPr>
          <p:cNvPr id="1048648" name="Rectangle: Rounded Corners 10"/>
          <p:cNvSpPr/>
          <p:nvPr/>
        </p:nvSpPr>
        <p:spPr>
          <a:xfrm>
            <a:off x="1525650" y="816081"/>
            <a:ext cx="9525863" cy="36933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B9AA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pic>
        <p:nvPicPr>
          <p:cNvPr id="2097165" name="Picture 1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1266856" y="831782"/>
            <a:ext cx="337930" cy="337930"/>
          </a:xfrm>
          <a:prstGeom prst="rect"/>
        </p:spPr>
      </p:pic>
      <p:sp>
        <p:nvSpPr>
          <p:cNvPr id="1048649" name="TextBox 20"/>
          <p:cNvSpPr txBox="1"/>
          <p:nvPr/>
        </p:nvSpPr>
        <p:spPr>
          <a:xfrm>
            <a:off x="589924" y="193862"/>
            <a:ext cx="885179" cy="369332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Tab 01</a:t>
            </a:r>
            <a:endParaRPr dirty="0" lang="en-ID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048650" name="Rectangle: Rounded Corners 23"/>
          <p:cNvSpPr/>
          <p:nvPr/>
        </p:nvSpPr>
        <p:spPr>
          <a:xfrm>
            <a:off x="405690" y="1497806"/>
            <a:ext cx="9005927" cy="449041"/>
          </a:xfrm>
          <a:prstGeom prst="roundRect"/>
          <a:solidFill>
            <a:srgbClr val="B9AAF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ID"/>
          </a:p>
        </p:txBody>
      </p:sp>
      <p:pic>
        <p:nvPicPr>
          <p:cNvPr id="2097166" name="Graphic 2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977080" y="1567541"/>
            <a:ext cx="309570" cy="309570"/>
          </a:xfrm>
          <a:prstGeom prst="rect"/>
        </p:spPr>
      </p:pic>
      <p:sp>
        <p:nvSpPr>
          <p:cNvPr id="1048651" name="TextBox 26"/>
          <p:cNvSpPr txBox="1"/>
          <p:nvPr/>
        </p:nvSpPr>
        <p:spPr>
          <a:xfrm>
            <a:off x="1637298" y="181506"/>
            <a:ext cx="327334" cy="369332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X</a:t>
            </a:r>
            <a:endParaRPr dirty="0" lang="en-ID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048652" name="TextBox 1"/>
          <p:cNvSpPr txBox="1"/>
          <p:nvPr/>
        </p:nvSpPr>
        <p:spPr>
          <a:xfrm>
            <a:off x="523493" y="1552110"/>
            <a:ext cx="3103880" cy="358140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Welcome to my Presentation</a:t>
            </a:r>
            <a:endParaRPr dirty="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653" name="Rectangle: Rounded Corners 11"/>
          <p:cNvSpPr/>
          <p:nvPr/>
        </p:nvSpPr>
        <p:spPr>
          <a:xfrm>
            <a:off x="3159510" y="2264367"/>
            <a:ext cx="1089282" cy="331596"/>
          </a:xfrm>
          <a:prstGeom prst="roundRect">
            <a:avLst>
              <a:gd name="adj" fmla="val 28788"/>
            </a:avLst>
          </a:prstGeom>
          <a:solidFill>
            <a:srgbClr val="B9A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cxnSp>
        <p:nvCxnSpPr>
          <p:cNvPr id="3145735" name="Straight Connector 4"/>
          <p:cNvCxnSpPr>
            <a:cxnSpLocks/>
          </p:cNvCxnSpPr>
          <p:nvPr/>
        </p:nvCxnSpPr>
        <p:spPr>
          <a:xfrm>
            <a:off x="405690" y="2199503"/>
            <a:ext cx="11320984" cy="0"/>
          </a:xfrm>
          <a:prstGeom prst="line"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6" name="Straight Connector 24"/>
          <p:cNvCxnSpPr>
            <a:cxnSpLocks/>
          </p:cNvCxnSpPr>
          <p:nvPr/>
        </p:nvCxnSpPr>
        <p:spPr>
          <a:xfrm>
            <a:off x="405690" y="2669060"/>
            <a:ext cx="11320984" cy="0"/>
          </a:xfrm>
          <a:prstGeom prst="line"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7" name="Straight Connector 36"/>
          <p:cNvCxnSpPr>
            <a:cxnSpLocks/>
          </p:cNvCxnSpPr>
          <p:nvPr/>
        </p:nvCxnSpPr>
        <p:spPr>
          <a:xfrm rot="5400000">
            <a:off x="9240658" y="2438399"/>
            <a:ext cx="331596" cy="0"/>
          </a:xfrm>
          <a:prstGeom prst="line"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8" name="Straight Connector 56"/>
          <p:cNvCxnSpPr>
            <a:cxnSpLocks/>
          </p:cNvCxnSpPr>
          <p:nvPr/>
        </p:nvCxnSpPr>
        <p:spPr>
          <a:xfrm rot="5400000">
            <a:off x="9240658" y="2438399"/>
            <a:ext cx="331596" cy="0"/>
          </a:xfrm>
          <a:prstGeom prst="line"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54" name="TextBox 57"/>
          <p:cNvSpPr txBox="1"/>
          <p:nvPr/>
        </p:nvSpPr>
        <p:spPr>
          <a:xfrm>
            <a:off x="10134806" y="2276663"/>
            <a:ext cx="1097280" cy="2946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Search Tool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655" name="Rectangle 82"/>
          <p:cNvSpPr/>
          <p:nvPr/>
        </p:nvSpPr>
        <p:spPr>
          <a:xfrm>
            <a:off x="428521" y="2842565"/>
            <a:ext cx="11334957" cy="3731221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sp>
        <p:nvSpPr>
          <p:cNvPr id="1048656" name="TextBox 83"/>
          <p:cNvSpPr txBox="1"/>
          <p:nvPr/>
        </p:nvSpPr>
        <p:spPr>
          <a:xfrm>
            <a:off x="487368" y="2949475"/>
            <a:ext cx="2164080" cy="6248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3600" lang="en-US">
                <a:solidFill>
                  <a:srgbClr val="B9AAF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Our Team</a:t>
            </a:r>
            <a:endParaRPr dirty="0" sz="3600" lang="en-ID">
              <a:solidFill>
                <a:srgbClr val="B9AAFD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657" name="TextBox 84"/>
          <p:cNvSpPr txBox="1"/>
          <p:nvPr/>
        </p:nvSpPr>
        <p:spPr>
          <a:xfrm>
            <a:off x="517313" y="5163402"/>
            <a:ext cx="11148719" cy="1297940"/>
          </a:xfrm>
          <a:prstGeom prst="rect"/>
          <a:noFill/>
        </p:spPr>
        <p:txBody>
          <a:bodyPr rtlCol="0" wrap="square">
            <a:spAutoFit/>
          </a:bodyPr>
          <a:p>
            <a:pPr algn="just"/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 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E2DCF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endParaRPr dirty="0" sz="1600" lang="en-ID">
              <a:solidFill>
                <a:srgbClr val="E2DCF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4" name="Group 2"/>
          <p:cNvGrpSpPr/>
          <p:nvPr/>
        </p:nvGrpSpPr>
        <p:grpSpPr>
          <a:xfrm>
            <a:off x="754095" y="3686361"/>
            <a:ext cx="3001720" cy="1334525"/>
            <a:chOff x="754095" y="3686361"/>
            <a:chExt cx="3001720" cy="1334525"/>
          </a:xfrm>
        </p:grpSpPr>
        <p:sp>
          <p:nvSpPr>
            <p:cNvPr id="1048658" name="Rectangle: Rounded Corners 86"/>
            <p:cNvSpPr/>
            <p:nvPr/>
          </p:nvSpPr>
          <p:spPr>
            <a:xfrm>
              <a:off x="1235037" y="4021538"/>
              <a:ext cx="2520778" cy="664170"/>
            </a:xfrm>
            <a:prstGeom prst="roundRect"/>
            <a:solidFill>
              <a:srgbClr val="B9AAF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ID"/>
            </a:p>
          </p:txBody>
        </p:sp>
        <p:sp>
          <p:nvSpPr>
            <p:cNvPr id="1048659" name="Rectangle: Rounded Corners 87"/>
            <p:cNvSpPr/>
            <p:nvPr/>
          </p:nvSpPr>
          <p:spPr>
            <a:xfrm>
              <a:off x="754095" y="3686361"/>
              <a:ext cx="1334525" cy="1334525"/>
            </a:xfrm>
            <a:prstGeom prst="roundRect"/>
            <a:solidFill>
              <a:srgbClr val="B9AAF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ID"/>
            </a:p>
          </p:txBody>
        </p:sp>
        <p:pic>
          <p:nvPicPr>
            <p:cNvPr id="2097167" name="Picture 88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3"/>
            <a:srcRect l="33228" t="44532" r="39716"/>
            <a:stretch>
              <a:fillRect/>
            </a:stretch>
          </p:blipFill>
          <p:spPr>
            <a:xfrm>
              <a:off x="950834" y="3819594"/>
              <a:ext cx="941046" cy="1201292"/>
            </a:xfrm>
            <a:prstGeom prst="rect"/>
          </p:spPr>
        </p:pic>
        <p:sp>
          <p:nvSpPr>
            <p:cNvPr id="1048660" name="TextBox 89"/>
            <p:cNvSpPr txBox="1"/>
            <p:nvPr/>
          </p:nvSpPr>
          <p:spPr>
            <a:xfrm>
              <a:off x="2411018" y="4164054"/>
              <a:ext cx="805181" cy="358140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dirty="0" lang="en-US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Name</a:t>
              </a:r>
              <a:endParaRPr dirty="0" lang="en-ID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35" name="Group 5"/>
          <p:cNvGrpSpPr/>
          <p:nvPr/>
        </p:nvGrpSpPr>
        <p:grpSpPr>
          <a:xfrm>
            <a:off x="4572309" y="3686361"/>
            <a:ext cx="3001720" cy="1334525"/>
            <a:chOff x="4572309" y="3686361"/>
            <a:chExt cx="3001720" cy="1334525"/>
          </a:xfrm>
        </p:grpSpPr>
        <p:sp>
          <p:nvSpPr>
            <p:cNvPr id="1048661" name="Rectangle: Rounded Corners 91"/>
            <p:cNvSpPr/>
            <p:nvPr/>
          </p:nvSpPr>
          <p:spPr>
            <a:xfrm>
              <a:off x="5053251" y="4021538"/>
              <a:ext cx="2520778" cy="664170"/>
            </a:xfrm>
            <a:prstGeom prst="roundRect"/>
            <a:solidFill>
              <a:srgbClr val="B9AAF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ID"/>
            </a:p>
          </p:txBody>
        </p:sp>
        <p:sp>
          <p:nvSpPr>
            <p:cNvPr id="1048662" name="Rectangle: Rounded Corners 92"/>
            <p:cNvSpPr/>
            <p:nvPr/>
          </p:nvSpPr>
          <p:spPr>
            <a:xfrm>
              <a:off x="4572309" y="3686361"/>
              <a:ext cx="1334525" cy="1334525"/>
            </a:xfrm>
            <a:prstGeom prst="roundRect"/>
            <a:solidFill>
              <a:srgbClr val="B9AAF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ID"/>
            </a:p>
          </p:txBody>
        </p:sp>
        <p:pic>
          <p:nvPicPr>
            <p:cNvPr id="2097168" name="Picture 93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3"/>
            <a:srcRect l="63855" t="-6673" r="-2224" b="59763"/>
            <a:stretch>
              <a:fillRect/>
            </a:stretch>
          </p:blipFill>
          <p:spPr>
            <a:xfrm>
              <a:off x="4736375" y="3831481"/>
              <a:ext cx="1186936" cy="903588"/>
            </a:xfrm>
            <a:prstGeom prst="rect"/>
          </p:spPr>
        </p:pic>
        <p:sp>
          <p:nvSpPr>
            <p:cNvPr id="1048663" name="TextBox 94"/>
            <p:cNvSpPr txBox="1"/>
            <p:nvPr/>
          </p:nvSpPr>
          <p:spPr>
            <a:xfrm>
              <a:off x="6229232" y="4164054"/>
              <a:ext cx="805181" cy="358140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dirty="0" lang="en-US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Name</a:t>
              </a:r>
              <a:endParaRPr dirty="0" lang="en-ID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pic>
        <p:nvPicPr>
          <p:cNvPr id="2097169" name="Graphic 100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1094307" y="901762"/>
            <a:ext cx="216000" cy="216000"/>
          </a:xfrm>
          <a:prstGeom prst="rect"/>
        </p:spPr>
      </p:pic>
      <p:pic>
        <p:nvPicPr>
          <p:cNvPr id="2097170" name="Graphic 101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flipH="1">
            <a:off x="487368" y="901762"/>
            <a:ext cx="216000" cy="216000"/>
          </a:xfrm>
          <a:prstGeom prst="rect"/>
        </p:spPr>
      </p:pic>
      <p:sp>
        <p:nvSpPr>
          <p:cNvPr id="1048664" name="TextBox 102"/>
          <p:cNvSpPr txBox="1"/>
          <p:nvPr/>
        </p:nvSpPr>
        <p:spPr>
          <a:xfrm>
            <a:off x="9471253" y="1337857"/>
            <a:ext cx="2151380" cy="6883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4000" lang="en-US">
                <a:solidFill>
                  <a:srgbClr val="49241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GOOGLE</a:t>
            </a:r>
            <a:endParaRPr dirty="0" sz="4000" lang="en-ID">
              <a:solidFill>
                <a:srgbClr val="49241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665" name="TextBox 103">
            <a:hlinkClick r:id="rId5" action="ppaction://hlinksldjump"/>
          </p:cNvPr>
          <p:cNvSpPr txBox="1"/>
          <p:nvPr/>
        </p:nvSpPr>
        <p:spPr>
          <a:xfrm>
            <a:off x="9411617" y="1364359"/>
            <a:ext cx="2151380" cy="6883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FE7C9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OO</a:t>
            </a:r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FFEDB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dirty="0" sz="4000" lang="en-ID">
              <a:ln>
                <a:solidFill>
                  <a:schemeClr val="bg1"/>
                </a:solidFill>
              </a:ln>
              <a:solidFill>
                <a:srgbClr val="FFEDB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666" name="TextBox 105">
            <a:hlinkClick r:id="rId6" action="ppaction://hlinksldjump"/>
          </p:cNvPr>
          <p:cNvSpPr txBox="1"/>
          <p:nvPr/>
        </p:nvSpPr>
        <p:spPr>
          <a:xfrm>
            <a:off x="1933441" y="2276663"/>
            <a:ext cx="527709" cy="307777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667" name="TextBox 106">
            <a:hlinkClick r:id="rId7" action="ppaction://hlinksldjump"/>
          </p:cNvPr>
          <p:cNvSpPr txBox="1"/>
          <p:nvPr/>
        </p:nvSpPr>
        <p:spPr>
          <a:xfrm>
            <a:off x="3395581" y="2276663"/>
            <a:ext cx="639919" cy="307777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Team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668" name="TextBox 107">
            <a:hlinkClick r:id="rId8" action="ppaction://hlinksldjump"/>
          </p:cNvPr>
          <p:cNvSpPr txBox="1"/>
          <p:nvPr/>
        </p:nvSpPr>
        <p:spPr>
          <a:xfrm>
            <a:off x="4969931" y="2276663"/>
            <a:ext cx="914033" cy="307777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Contents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669" name="TextBox 110">
            <a:hlinkClick r:id="rId9" action="ppaction://hlinksldjump"/>
          </p:cNvPr>
          <p:cNvSpPr txBox="1"/>
          <p:nvPr/>
        </p:nvSpPr>
        <p:spPr>
          <a:xfrm>
            <a:off x="589924" y="2276663"/>
            <a:ext cx="373381" cy="2946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All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36" name="Group 6"/>
          <p:cNvGrpSpPr/>
          <p:nvPr/>
        </p:nvGrpSpPr>
        <p:grpSpPr>
          <a:xfrm>
            <a:off x="8390522" y="3686361"/>
            <a:ext cx="3001720" cy="1334525"/>
            <a:chOff x="8390522" y="3686361"/>
            <a:chExt cx="3001720" cy="1334525"/>
          </a:xfrm>
        </p:grpSpPr>
        <p:sp>
          <p:nvSpPr>
            <p:cNvPr id="1048670" name="Rectangle: Rounded Corners 96"/>
            <p:cNvSpPr/>
            <p:nvPr/>
          </p:nvSpPr>
          <p:spPr>
            <a:xfrm>
              <a:off x="8871464" y="4021538"/>
              <a:ext cx="2520778" cy="664170"/>
            </a:xfrm>
            <a:prstGeom prst="roundRect"/>
            <a:solidFill>
              <a:srgbClr val="B9AAF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ID"/>
            </a:p>
          </p:txBody>
        </p:sp>
        <p:sp>
          <p:nvSpPr>
            <p:cNvPr id="1048671" name="Rectangle: Rounded Corners 97"/>
            <p:cNvSpPr/>
            <p:nvPr/>
          </p:nvSpPr>
          <p:spPr>
            <a:xfrm>
              <a:off x="8390522" y="3686361"/>
              <a:ext cx="1334525" cy="1334525"/>
            </a:xfrm>
            <a:prstGeom prst="roundRect"/>
            <a:solidFill>
              <a:srgbClr val="B9AAFD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ID"/>
            </a:p>
          </p:txBody>
        </p:sp>
        <p:pic>
          <p:nvPicPr>
            <p:cNvPr id="2097171" name="Picture 98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3"/>
            <a:srcRect l="30385" t="-5051" r="37658" b="58141"/>
            <a:stretch>
              <a:fillRect/>
            </a:stretch>
          </p:blipFill>
          <p:spPr>
            <a:xfrm>
              <a:off x="8632792" y="3869920"/>
              <a:ext cx="988562" cy="903588"/>
            </a:xfrm>
            <a:prstGeom prst="rect"/>
          </p:spPr>
        </p:pic>
        <p:sp>
          <p:nvSpPr>
            <p:cNvPr id="1048672" name="TextBox 99"/>
            <p:cNvSpPr txBox="1"/>
            <p:nvPr/>
          </p:nvSpPr>
          <p:spPr>
            <a:xfrm>
              <a:off x="10047445" y="4164054"/>
              <a:ext cx="805181" cy="358140"/>
            </a:xfrm>
            <a:prstGeom prst="rect"/>
            <a:noFill/>
          </p:spPr>
          <p:txBody>
            <a:bodyPr rtlCol="0" wrap="none">
              <a:spAutoFit/>
            </a:bodyPr>
            <a:p>
              <a:r>
                <a:rPr dirty="0" lang="en-US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Name</a:t>
              </a:r>
              <a:endParaRPr dirty="0" lang="en-ID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pic>
        <p:nvPicPr>
          <p:cNvPr id="2097172" name="Graphic 44"/>
          <p:cNvPicPr>
            <a:picLocks noChangeAspect="1"/>
          </p:cNvPicPr>
          <p:nvPr/>
        </p:nvPicPr>
        <p:blipFill>
          <a:blip xmlns:r="http://schemas.openxmlformats.org/officeDocument/2006/relationships" r:embed="rId10"/>
          <a:stretch>
            <a:fillRect/>
          </a:stretch>
        </p:blipFill>
        <p:spPr>
          <a:xfrm>
            <a:off x="11229782" y="2937118"/>
            <a:ext cx="375004" cy="375004"/>
          </a:xfrm>
          <a:prstGeom prst="rect"/>
        </p:spPr>
      </p:pic>
      <p:sp>
        <p:nvSpPr>
          <p:cNvPr id="1048673" name="TextBox 47">
            <a:hlinkClick r:id="rId11" action="ppaction://hlinksldjump"/>
          </p:cNvPr>
          <p:cNvSpPr txBox="1"/>
          <p:nvPr/>
        </p:nvSpPr>
        <p:spPr>
          <a:xfrm>
            <a:off x="8335036" y="2276663"/>
            <a:ext cx="767081" cy="2946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Closing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674" name="TextBox 48">
            <a:hlinkClick r:id="rId12" action="ppaction://hlinksldjump"/>
          </p:cNvPr>
          <p:cNvSpPr txBox="1"/>
          <p:nvPr/>
        </p:nvSpPr>
        <p:spPr>
          <a:xfrm>
            <a:off x="6759083" y="2276663"/>
            <a:ext cx="601980" cy="2946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Table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675" name="TextBox 51"/>
          <p:cNvSpPr txBox="1"/>
          <p:nvPr/>
        </p:nvSpPr>
        <p:spPr>
          <a:xfrm>
            <a:off x="2234541" y="-35842"/>
            <a:ext cx="436879" cy="6248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3600" lang="en-US">
                <a:solidFill>
                  <a:srgbClr val="B9AAFD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+</a:t>
            </a:r>
            <a:endParaRPr dirty="0" sz="3600" lang="en-ID">
              <a:solidFill>
                <a:srgbClr val="B9AAFD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7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11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7"/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2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2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>
                            <p:stCondLst>
                              <p:cond delay="2500"/>
                            </p:stCondLst>
                            <p:childTnLst>
                              <p:par>
                                <p:cTn fill="hold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2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33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5" grpId="0" animBg="1"/>
      <p:bldP spid="1048656" grpId="0"/>
      <p:bldP spid="10486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Freeform: Shape 3"/>
          <p:cNvSpPr/>
          <p:nvPr/>
        </p:nvSpPr>
        <p:spPr>
          <a:xfrm>
            <a:off x="296562" y="75369"/>
            <a:ext cx="11598876" cy="1171830"/>
          </a:xfrm>
          <a:custGeom>
            <a:avLst/>
            <a:gdLst>
              <a:gd name="connsiteX0" fmla="*/ 205411 w 10376453"/>
              <a:gd name="connsiteY0" fmla="*/ 0 h 821634"/>
              <a:gd name="connsiteX1" fmla="*/ 1663150 w 10376453"/>
              <a:gd name="connsiteY1" fmla="*/ 0 h 821634"/>
              <a:gd name="connsiteX2" fmla="*/ 1663150 w 10376453"/>
              <a:gd name="connsiteY2" fmla="*/ 205409 h 821634"/>
              <a:gd name="connsiteX3" fmla="*/ 1499138 w 10376453"/>
              <a:gd name="connsiteY3" fmla="*/ 406645 h 821634"/>
              <a:gd name="connsiteX4" fmla="*/ 1457751 w 10376453"/>
              <a:gd name="connsiteY4" fmla="*/ 410817 h 821634"/>
              <a:gd name="connsiteX5" fmla="*/ 10376453 w 10376453"/>
              <a:gd name="connsiteY5" fmla="*/ 410817 h 821634"/>
              <a:gd name="connsiteX6" fmla="*/ 10376453 w 10376453"/>
              <a:gd name="connsiteY6" fmla="*/ 821634 h 821634"/>
              <a:gd name="connsiteX7" fmla="*/ 0 w 10376453"/>
              <a:gd name="connsiteY7" fmla="*/ 821634 h 821634"/>
              <a:gd name="connsiteX8" fmla="*/ 0 w 10376453"/>
              <a:gd name="connsiteY8" fmla="*/ 410817 h 821634"/>
              <a:gd name="connsiteX9" fmla="*/ 2 w 10376453"/>
              <a:gd name="connsiteY9" fmla="*/ 410817 h 821634"/>
              <a:gd name="connsiteX10" fmla="*/ 2 w 10376453"/>
              <a:gd name="connsiteY10" fmla="*/ 205409 h 821634"/>
              <a:gd name="connsiteX11" fmla="*/ 205411 w 10376453"/>
              <a:gd name="connsiteY11" fmla="*/ 0 h 82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76453" h="821634">
                <a:moveTo>
                  <a:pt x="205411" y="0"/>
                </a:moveTo>
                <a:lnTo>
                  <a:pt x="1663150" y="0"/>
                </a:lnTo>
                <a:lnTo>
                  <a:pt x="1663150" y="205409"/>
                </a:lnTo>
                <a:cubicBezTo>
                  <a:pt x="1663150" y="304672"/>
                  <a:pt x="1592740" y="387491"/>
                  <a:pt x="1499138" y="406645"/>
                </a:cubicBezTo>
                <a:lnTo>
                  <a:pt x="1457751" y="410817"/>
                </a:lnTo>
                <a:lnTo>
                  <a:pt x="10376453" y="410817"/>
                </a:lnTo>
                <a:lnTo>
                  <a:pt x="10376453" y="821634"/>
                </a:lnTo>
                <a:lnTo>
                  <a:pt x="0" y="821634"/>
                </a:lnTo>
                <a:lnTo>
                  <a:pt x="0" y="410817"/>
                </a:lnTo>
                <a:lnTo>
                  <a:pt x="2" y="410817"/>
                </a:lnTo>
                <a:lnTo>
                  <a:pt x="2" y="205409"/>
                </a:lnTo>
                <a:cubicBezTo>
                  <a:pt x="2" y="91965"/>
                  <a:pt x="91967" y="0"/>
                  <a:pt x="205411" y="0"/>
                </a:cubicBezTo>
                <a:close/>
              </a:path>
            </a:pathLst>
          </a:custGeom>
          <a:solidFill>
            <a:srgbClr val="F07167"/>
          </a:solidFill>
          <a:ln w="38100">
            <a:solidFill>
              <a:srgbClr val="F07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/>
            <a:endParaRPr dirty="0" lang="en-ID"/>
          </a:p>
        </p:txBody>
      </p:sp>
      <p:sp>
        <p:nvSpPr>
          <p:cNvPr id="1048682" name="Rectangle 4"/>
          <p:cNvSpPr/>
          <p:nvPr/>
        </p:nvSpPr>
        <p:spPr>
          <a:xfrm>
            <a:off x="296562" y="1285229"/>
            <a:ext cx="11598877" cy="5400826"/>
          </a:xfrm>
          <a:prstGeom prst="rect"/>
          <a:solidFill>
            <a:srgbClr val="FED9B7"/>
          </a:solidFill>
          <a:ln w="38100">
            <a:solidFill>
              <a:srgbClr val="F07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sp>
        <p:nvSpPr>
          <p:cNvPr id="1048683" name="Rectangle: Rounded Corners 7"/>
          <p:cNvSpPr/>
          <p:nvPr/>
        </p:nvSpPr>
        <p:spPr>
          <a:xfrm>
            <a:off x="1525650" y="816081"/>
            <a:ext cx="9525863" cy="36933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07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pic>
        <p:nvPicPr>
          <p:cNvPr id="2097173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1266856" y="831782"/>
            <a:ext cx="337930" cy="337930"/>
          </a:xfrm>
          <a:prstGeom prst="rect"/>
        </p:spPr>
      </p:pic>
      <p:sp>
        <p:nvSpPr>
          <p:cNvPr id="1048684" name="TextBox 9"/>
          <p:cNvSpPr txBox="1"/>
          <p:nvPr/>
        </p:nvSpPr>
        <p:spPr>
          <a:xfrm>
            <a:off x="589924" y="193862"/>
            <a:ext cx="885179" cy="369332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Tab 01</a:t>
            </a:r>
            <a:endParaRPr dirty="0" lang="en-ID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048685" name="TextBox 10"/>
          <p:cNvSpPr txBox="1"/>
          <p:nvPr/>
        </p:nvSpPr>
        <p:spPr>
          <a:xfrm>
            <a:off x="1637298" y="181506"/>
            <a:ext cx="327334" cy="369332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X</a:t>
            </a:r>
            <a:endParaRPr dirty="0" lang="en-ID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048686" name="Rectangle: Rounded Corners 14"/>
          <p:cNvSpPr/>
          <p:nvPr/>
        </p:nvSpPr>
        <p:spPr>
          <a:xfrm>
            <a:off x="405690" y="1497806"/>
            <a:ext cx="9005927" cy="449041"/>
          </a:xfrm>
          <a:prstGeom prst="roundRect"/>
          <a:solidFill>
            <a:srgbClr val="F0716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ID"/>
          </a:p>
        </p:txBody>
      </p:sp>
      <p:sp>
        <p:nvSpPr>
          <p:cNvPr id="1048687" name="TextBox 15"/>
          <p:cNvSpPr txBox="1"/>
          <p:nvPr/>
        </p:nvSpPr>
        <p:spPr>
          <a:xfrm>
            <a:off x="523493" y="1552110"/>
            <a:ext cx="3103880" cy="358140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Welcome to my Presentation</a:t>
            </a:r>
            <a:endParaRPr dirty="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688" name="Rectangle: Rounded Corners 16"/>
          <p:cNvSpPr/>
          <p:nvPr/>
        </p:nvSpPr>
        <p:spPr>
          <a:xfrm>
            <a:off x="4852392" y="2264367"/>
            <a:ext cx="1089282" cy="331596"/>
          </a:xfrm>
          <a:prstGeom prst="roundRect">
            <a:avLst>
              <a:gd name="adj" fmla="val 28788"/>
            </a:avLst>
          </a:prstGeom>
          <a:solidFill>
            <a:srgbClr val="F07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cxnSp>
        <p:nvCxnSpPr>
          <p:cNvPr id="3145739" name="Straight Connector 17"/>
          <p:cNvCxnSpPr>
            <a:cxnSpLocks/>
          </p:cNvCxnSpPr>
          <p:nvPr/>
        </p:nvCxnSpPr>
        <p:spPr>
          <a:xfrm>
            <a:off x="405690" y="2199503"/>
            <a:ext cx="11320984" cy="0"/>
          </a:xfrm>
          <a:prstGeom prst="line"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0" name="Straight Connector 18"/>
          <p:cNvCxnSpPr>
            <a:cxnSpLocks/>
          </p:cNvCxnSpPr>
          <p:nvPr/>
        </p:nvCxnSpPr>
        <p:spPr>
          <a:xfrm>
            <a:off x="405690" y="2669060"/>
            <a:ext cx="11320984" cy="0"/>
          </a:xfrm>
          <a:prstGeom prst="line"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1" name="Straight Connector 20"/>
          <p:cNvCxnSpPr>
            <a:cxnSpLocks/>
          </p:cNvCxnSpPr>
          <p:nvPr/>
        </p:nvCxnSpPr>
        <p:spPr>
          <a:xfrm rot="5400000">
            <a:off x="9240658" y="2438399"/>
            <a:ext cx="331596" cy="0"/>
          </a:xfrm>
          <a:prstGeom prst="line"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89" name="TextBox 21"/>
          <p:cNvSpPr txBox="1"/>
          <p:nvPr/>
        </p:nvSpPr>
        <p:spPr>
          <a:xfrm>
            <a:off x="10134806" y="2276663"/>
            <a:ext cx="1097280" cy="2946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Search Tool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3145742" name="Straight Connector 44"/>
          <p:cNvCxnSpPr>
            <a:cxnSpLocks/>
          </p:cNvCxnSpPr>
          <p:nvPr/>
        </p:nvCxnSpPr>
        <p:spPr>
          <a:xfrm>
            <a:off x="405690" y="2669060"/>
            <a:ext cx="11320984" cy="0"/>
          </a:xfrm>
          <a:prstGeom prst="line"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90" name="Rectangle 45"/>
          <p:cNvSpPr/>
          <p:nvPr/>
        </p:nvSpPr>
        <p:spPr>
          <a:xfrm>
            <a:off x="405690" y="2842566"/>
            <a:ext cx="11334957" cy="1074528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sp>
        <p:nvSpPr>
          <p:cNvPr id="1048691" name="TextBox 46">
            <a:hlinkClick r:id="rId2" action="ppaction://hlinksldjump"/>
          </p:cNvPr>
          <p:cNvSpPr txBox="1"/>
          <p:nvPr/>
        </p:nvSpPr>
        <p:spPr>
          <a:xfrm>
            <a:off x="451353" y="2961058"/>
            <a:ext cx="1427480" cy="3962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000" lang="en-US">
                <a:solidFill>
                  <a:srgbClr val="F0716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Content </a:t>
            </a:r>
            <a:r>
              <a:rPr dirty="0" sz="2000" lang="en-US">
                <a:solidFill>
                  <a:srgbClr val="F07167"/>
                </a:solidFill>
                <a:latin typeface="Bauhaus 93" panose="04030905020B02020C02" pitchFamily="82" charset="0"/>
                <a:ea typeface="Adobe Gothic Std B" panose="020B0800000000000000" pitchFamily="34" charset="-128"/>
                <a:cs typeface="Aharoni" panose="02010803020104030203" pitchFamily="2" charset="-79"/>
              </a:rPr>
              <a:t>01</a:t>
            </a:r>
            <a:endParaRPr dirty="0" sz="2000" lang="en-ID">
              <a:solidFill>
                <a:srgbClr val="F07167"/>
              </a:solidFill>
              <a:latin typeface="Bauhaus 93" panose="04030905020B02020C02" pitchFamily="82" charset="0"/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048692" name="TextBox 47"/>
          <p:cNvSpPr txBox="1"/>
          <p:nvPr/>
        </p:nvSpPr>
        <p:spPr>
          <a:xfrm>
            <a:off x="456067" y="3349321"/>
            <a:ext cx="11148719" cy="584775"/>
          </a:xfrm>
          <a:prstGeom prst="rect"/>
          <a:noFill/>
        </p:spPr>
        <p:txBody>
          <a:bodyPr rtlCol="0" wrap="square">
            <a:spAutoFit/>
          </a:bodyPr>
          <a:p>
            <a:pPr algn="just"/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endParaRPr dirty="0" sz="1600" lang="en-ID">
              <a:solidFill>
                <a:srgbClr val="FED9B7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693" name="Rectangle 54"/>
          <p:cNvSpPr/>
          <p:nvPr/>
        </p:nvSpPr>
        <p:spPr>
          <a:xfrm>
            <a:off x="428521" y="4090599"/>
            <a:ext cx="11334957" cy="1074528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sp>
        <p:nvSpPr>
          <p:cNvPr id="1048694" name="TextBox 55">
            <a:hlinkClick r:id="rId3" action="ppaction://hlinksldjump"/>
          </p:cNvPr>
          <p:cNvSpPr txBox="1"/>
          <p:nvPr/>
        </p:nvSpPr>
        <p:spPr>
          <a:xfrm>
            <a:off x="474184" y="4209091"/>
            <a:ext cx="1427480" cy="3962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000" lang="en-US">
                <a:solidFill>
                  <a:srgbClr val="F0716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Content </a:t>
            </a:r>
            <a:r>
              <a:rPr dirty="0" sz="2000" lang="en-US">
                <a:solidFill>
                  <a:srgbClr val="F07167"/>
                </a:solidFill>
                <a:latin typeface="Bauhaus 93" panose="04030905020B02020C02" pitchFamily="82" charset="0"/>
                <a:ea typeface="Adobe Gothic Std B" panose="020B0800000000000000" pitchFamily="34" charset="-128"/>
                <a:cs typeface="Aharoni" panose="02010803020104030203" pitchFamily="2" charset="-79"/>
              </a:rPr>
              <a:t>02</a:t>
            </a:r>
            <a:endParaRPr dirty="0" sz="2000" lang="en-ID">
              <a:solidFill>
                <a:srgbClr val="F07167"/>
              </a:solidFill>
              <a:latin typeface="Bauhaus 93" panose="04030905020B02020C02" pitchFamily="82" charset="0"/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048695" name="TextBox 56"/>
          <p:cNvSpPr txBox="1"/>
          <p:nvPr/>
        </p:nvSpPr>
        <p:spPr>
          <a:xfrm>
            <a:off x="478898" y="4597354"/>
            <a:ext cx="11148719" cy="584775"/>
          </a:xfrm>
          <a:prstGeom prst="rect"/>
          <a:noFill/>
        </p:spPr>
        <p:txBody>
          <a:bodyPr rtlCol="0" wrap="square">
            <a:spAutoFit/>
          </a:bodyPr>
          <a:p>
            <a:pPr algn="just"/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endParaRPr dirty="0" sz="1600" lang="en-ID">
              <a:solidFill>
                <a:srgbClr val="FED9B7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696" name="Rectangle 57"/>
          <p:cNvSpPr/>
          <p:nvPr/>
        </p:nvSpPr>
        <p:spPr>
          <a:xfrm>
            <a:off x="428521" y="5338632"/>
            <a:ext cx="11334957" cy="1074528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sp>
        <p:nvSpPr>
          <p:cNvPr id="1048697" name="TextBox 58">
            <a:hlinkClick r:id="rId4" action="ppaction://hlinksldjump"/>
          </p:cNvPr>
          <p:cNvSpPr txBox="1"/>
          <p:nvPr/>
        </p:nvSpPr>
        <p:spPr>
          <a:xfrm>
            <a:off x="474184" y="5457124"/>
            <a:ext cx="1427480" cy="3962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2000" lang="en-US">
                <a:solidFill>
                  <a:srgbClr val="F0716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Content </a:t>
            </a:r>
            <a:r>
              <a:rPr dirty="0" sz="2000" lang="en-US">
                <a:solidFill>
                  <a:srgbClr val="F07167"/>
                </a:solidFill>
                <a:latin typeface="Bauhaus 93" panose="04030905020B02020C02" pitchFamily="82" charset="0"/>
                <a:ea typeface="Adobe Gothic Std B" panose="020B0800000000000000" pitchFamily="34" charset="-128"/>
                <a:cs typeface="Aharoni" panose="02010803020104030203" pitchFamily="2" charset="-79"/>
              </a:rPr>
              <a:t>03</a:t>
            </a:r>
            <a:endParaRPr dirty="0" sz="2000" lang="en-ID">
              <a:solidFill>
                <a:srgbClr val="F07167"/>
              </a:solidFill>
              <a:latin typeface="Bauhaus 93" panose="04030905020B02020C02" pitchFamily="82" charset="0"/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048698" name="TextBox 59"/>
          <p:cNvSpPr txBox="1"/>
          <p:nvPr/>
        </p:nvSpPr>
        <p:spPr>
          <a:xfrm>
            <a:off x="478898" y="5845387"/>
            <a:ext cx="11148719" cy="584775"/>
          </a:xfrm>
          <a:prstGeom prst="rect"/>
          <a:noFill/>
        </p:spPr>
        <p:txBody>
          <a:bodyPr rtlCol="0" wrap="square">
            <a:spAutoFit/>
          </a:bodyPr>
          <a:p>
            <a:pPr algn="just"/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endParaRPr dirty="0" sz="1600" lang="en-ID">
              <a:solidFill>
                <a:srgbClr val="FED9B7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97174" name="Graphic 60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1094307" y="901762"/>
            <a:ext cx="216000" cy="216000"/>
          </a:xfrm>
          <a:prstGeom prst="rect"/>
        </p:spPr>
      </p:pic>
      <p:pic>
        <p:nvPicPr>
          <p:cNvPr id="2097175" name="Graphic 61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 flipH="1">
            <a:off x="487368" y="901762"/>
            <a:ext cx="216000" cy="216000"/>
          </a:xfrm>
          <a:prstGeom prst="rect"/>
        </p:spPr>
      </p:pic>
      <p:sp>
        <p:nvSpPr>
          <p:cNvPr id="1048699" name="TextBox 62"/>
          <p:cNvSpPr txBox="1"/>
          <p:nvPr/>
        </p:nvSpPr>
        <p:spPr>
          <a:xfrm>
            <a:off x="9471253" y="1337857"/>
            <a:ext cx="2151380" cy="6883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4000" lang="en-US">
                <a:solidFill>
                  <a:srgbClr val="49241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GOOGLE</a:t>
            </a:r>
            <a:endParaRPr dirty="0" sz="4000" lang="en-ID">
              <a:solidFill>
                <a:srgbClr val="49241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700" name="TextBox 63">
            <a:hlinkClick r:id="rId6" action="ppaction://hlinksldjump"/>
          </p:cNvPr>
          <p:cNvSpPr txBox="1"/>
          <p:nvPr/>
        </p:nvSpPr>
        <p:spPr>
          <a:xfrm>
            <a:off x="9411617" y="1364359"/>
            <a:ext cx="2151380" cy="6883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FE7C9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OO</a:t>
            </a:r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FFEDB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dirty="0" sz="4000" lang="en-ID">
              <a:ln>
                <a:solidFill>
                  <a:schemeClr val="bg1"/>
                </a:solidFill>
              </a:ln>
              <a:solidFill>
                <a:srgbClr val="FFEDB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701" name="TextBox 65">
            <a:hlinkClick r:id="rId7" action="ppaction://hlinksldjump"/>
          </p:cNvPr>
          <p:cNvSpPr txBox="1"/>
          <p:nvPr/>
        </p:nvSpPr>
        <p:spPr>
          <a:xfrm>
            <a:off x="1933441" y="2276663"/>
            <a:ext cx="527709" cy="307777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702" name="TextBox 66">
            <a:hlinkClick r:id="rId8" action="ppaction://hlinksldjump"/>
          </p:cNvPr>
          <p:cNvSpPr txBox="1"/>
          <p:nvPr/>
        </p:nvSpPr>
        <p:spPr>
          <a:xfrm>
            <a:off x="3395581" y="2276663"/>
            <a:ext cx="639919" cy="307777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Team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703" name="TextBox 67">
            <a:hlinkClick r:id="rId9" action="ppaction://hlinksldjump"/>
          </p:cNvPr>
          <p:cNvSpPr txBox="1"/>
          <p:nvPr/>
        </p:nvSpPr>
        <p:spPr>
          <a:xfrm>
            <a:off x="4969931" y="2276663"/>
            <a:ext cx="914033" cy="307777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Contents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704" name="TextBox 70">
            <a:hlinkClick r:id="rId10" action="ppaction://hlinksldjump"/>
          </p:cNvPr>
          <p:cNvSpPr txBox="1"/>
          <p:nvPr/>
        </p:nvSpPr>
        <p:spPr>
          <a:xfrm>
            <a:off x="589924" y="2276663"/>
            <a:ext cx="373381" cy="2946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All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705" name="TextBox 35"/>
          <p:cNvSpPr txBox="1"/>
          <p:nvPr/>
        </p:nvSpPr>
        <p:spPr>
          <a:xfrm>
            <a:off x="2234541" y="-35842"/>
            <a:ext cx="436879" cy="6248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3600" lang="en-US">
                <a:solidFill>
                  <a:srgbClr val="F07167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+</a:t>
            </a:r>
            <a:endParaRPr dirty="0" sz="3600" lang="en-ID">
              <a:solidFill>
                <a:srgbClr val="F07167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2097176" name="Graphic 2"/>
          <p:cNvPicPr>
            <a:picLocks noChangeAspect="1"/>
          </p:cNvPicPr>
          <p:nvPr/>
        </p:nvPicPr>
        <p:blipFill>
          <a:blip xmlns:r="http://schemas.openxmlformats.org/officeDocument/2006/relationships" r:embed="rId11"/>
          <a:stretch>
            <a:fillRect/>
          </a:stretch>
        </p:blipFill>
        <p:spPr>
          <a:xfrm>
            <a:off x="9007123" y="1567526"/>
            <a:ext cx="309600" cy="309600"/>
          </a:xfrm>
          <a:prstGeom prst="rect"/>
        </p:spPr>
      </p:pic>
      <p:sp>
        <p:nvSpPr>
          <p:cNvPr id="1048706" name="TextBox 37">
            <a:hlinkClick r:id="rId12" action="ppaction://hlinksldjump"/>
          </p:cNvPr>
          <p:cNvSpPr txBox="1"/>
          <p:nvPr/>
        </p:nvSpPr>
        <p:spPr>
          <a:xfrm>
            <a:off x="8335036" y="2276663"/>
            <a:ext cx="767081" cy="2946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Closing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707" name="TextBox 38">
            <a:hlinkClick r:id="rId13" action="ppaction://hlinksldjump"/>
          </p:cNvPr>
          <p:cNvSpPr txBox="1"/>
          <p:nvPr/>
        </p:nvSpPr>
        <p:spPr>
          <a:xfrm>
            <a:off x="6759083" y="2276663"/>
            <a:ext cx="601980" cy="2946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Table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7"/>
                                        <p:tgtEl>
                                          <p:spTgt spid="104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10"/>
                                        <p:tgtEl>
                                          <p:spTgt spid="104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13"/>
                                        <p:tgtEl>
                                          <p:spTgt spid="104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16"/>
                                        <p:tgtEl>
                                          <p:spTgt spid="104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19"/>
                                        <p:tgtEl>
                                          <p:spTgt spid="104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22"/>
                                        <p:tgtEl>
                                          <p:spTgt spid="104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25"/>
                                        <p:tgtEl>
                                          <p:spTgt spid="104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28"/>
                                        <p:tgtEl>
                                          <p:spTgt spid="104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31"/>
                                        <p:tgtEl>
                                          <p:spTgt spid="104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0" grpId="0" animBg="1"/>
      <p:bldP spid="1048691" grpId="0"/>
      <p:bldP spid="1048692" grpId="0"/>
      <p:bldP spid="1048693" grpId="0" animBg="1"/>
      <p:bldP spid="1048694" grpId="0"/>
      <p:bldP spid="1048695" grpId="0"/>
      <p:bldP spid="1048696" grpId="0" animBg="1"/>
      <p:bldP spid="1048697" grpId="0"/>
      <p:bldP spid="10486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Freeform: Shape 3"/>
          <p:cNvSpPr/>
          <p:nvPr/>
        </p:nvSpPr>
        <p:spPr>
          <a:xfrm>
            <a:off x="296562" y="75369"/>
            <a:ext cx="11598876" cy="1171830"/>
          </a:xfrm>
          <a:custGeom>
            <a:avLst/>
            <a:gdLst>
              <a:gd name="connsiteX0" fmla="*/ 205411 w 10376453"/>
              <a:gd name="connsiteY0" fmla="*/ 0 h 821634"/>
              <a:gd name="connsiteX1" fmla="*/ 1663150 w 10376453"/>
              <a:gd name="connsiteY1" fmla="*/ 0 h 821634"/>
              <a:gd name="connsiteX2" fmla="*/ 1663150 w 10376453"/>
              <a:gd name="connsiteY2" fmla="*/ 205409 h 821634"/>
              <a:gd name="connsiteX3" fmla="*/ 1499138 w 10376453"/>
              <a:gd name="connsiteY3" fmla="*/ 406645 h 821634"/>
              <a:gd name="connsiteX4" fmla="*/ 1457751 w 10376453"/>
              <a:gd name="connsiteY4" fmla="*/ 410817 h 821634"/>
              <a:gd name="connsiteX5" fmla="*/ 10376453 w 10376453"/>
              <a:gd name="connsiteY5" fmla="*/ 410817 h 821634"/>
              <a:gd name="connsiteX6" fmla="*/ 10376453 w 10376453"/>
              <a:gd name="connsiteY6" fmla="*/ 821634 h 821634"/>
              <a:gd name="connsiteX7" fmla="*/ 0 w 10376453"/>
              <a:gd name="connsiteY7" fmla="*/ 821634 h 821634"/>
              <a:gd name="connsiteX8" fmla="*/ 0 w 10376453"/>
              <a:gd name="connsiteY8" fmla="*/ 410817 h 821634"/>
              <a:gd name="connsiteX9" fmla="*/ 2 w 10376453"/>
              <a:gd name="connsiteY9" fmla="*/ 410817 h 821634"/>
              <a:gd name="connsiteX10" fmla="*/ 2 w 10376453"/>
              <a:gd name="connsiteY10" fmla="*/ 205409 h 821634"/>
              <a:gd name="connsiteX11" fmla="*/ 205411 w 10376453"/>
              <a:gd name="connsiteY11" fmla="*/ 0 h 82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76453" h="821634">
                <a:moveTo>
                  <a:pt x="205411" y="0"/>
                </a:moveTo>
                <a:lnTo>
                  <a:pt x="1663150" y="0"/>
                </a:lnTo>
                <a:lnTo>
                  <a:pt x="1663150" y="205409"/>
                </a:lnTo>
                <a:cubicBezTo>
                  <a:pt x="1663150" y="304672"/>
                  <a:pt x="1592740" y="387491"/>
                  <a:pt x="1499138" y="406645"/>
                </a:cubicBezTo>
                <a:lnTo>
                  <a:pt x="1457751" y="410817"/>
                </a:lnTo>
                <a:lnTo>
                  <a:pt x="10376453" y="410817"/>
                </a:lnTo>
                <a:lnTo>
                  <a:pt x="10376453" y="821634"/>
                </a:lnTo>
                <a:lnTo>
                  <a:pt x="0" y="821634"/>
                </a:lnTo>
                <a:lnTo>
                  <a:pt x="0" y="410817"/>
                </a:lnTo>
                <a:lnTo>
                  <a:pt x="2" y="410817"/>
                </a:lnTo>
                <a:lnTo>
                  <a:pt x="2" y="205409"/>
                </a:lnTo>
                <a:cubicBezTo>
                  <a:pt x="2" y="91965"/>
                  <a:pt x="91967" y="0"/>
                  <a:pt x="205411" y="0"/>
                </a:cubicBezTo>
                <a:close/>
              </a:path>
            </a:pathLst>
          </a:custGeom>
          <a:solidFill>
            <a:srgbClr val="F07167"/>
          </a:solidFill>
          <a:ln w="38100">
            <a:solidFill>
              <a:srgbClr val="F07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/>
            <a:endParaRPr dirty="0" lang="en-ID"/>
          </a:p>
        </p:txBody>
      </p:sp>
      <p:sp>
        <p:nvSpPr>
          <p:cNvPr id="1048709" name="Rectangle 4"/>
          <p:cNvSpPr/>
          <p:nvPr/>
        </p:nvSpPr>
        <p:spPr>
          <a:xfrm>
            <a:off x="296562" y="1285229"/>
            <a:ext cx="11598877" cy="5400826"/>
          </a:xfrm>
          <a:prstGeom prst="rect"/>
          <a:solidFill>
            <a:srgbClr val="FED9B7"/>
          </a:solidFill>
          <a:ln w="38100">
            <a:solidFill>
              <a:srgbClr val="F07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sp>
        <p:nvSpPr>
          <p:cNvPr id="1048710" name="Rectangle: Rounded Corners 7"/>
          <p:cNvSpPr/>
          <p:nvPr/>
        </p:nvSpPr>
        <p:spPr>
          <a:xfrm>
            <a:off x="1525650" y="816081"/>
            <a:ext cx="9525863" cy="36933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07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pic>
        <p:nvPicPr>
          <p:cNvPr id="2097177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1266856" y="831782"/>
            <a:ext cx="337930" cy="337930"/>
          </a:xfrm>
          <a:prstGeom prst="rect"/>
        </p:spPr>
      </p:pic>
      <p:sp>
        <p:nvSpPr>
          <p:cNvPr id="1048711" name="TextBox 9"/>
          <p:cNvSpPr txBox="1"/>
          <p:nvPr/>
        </p:nvSpPr>
        <p:spPr>
          <a:xfrm>
            <a:off x="589924" y="193862"/>
            <a:ext cx="885179" cy="369332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Tab 01</a:t>
            </a:r>
            <a:endParaRPr dirty="0" lang="en-ID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048712" name="TextBox 10"/>
          <p:cNvSpPr txBox="1"/>
          <p:nvPr/>
        </p:nvSpPr>
        <p:spPr>
          <a:xfrm>
            <a:off x="1637298" y="181506"/>
            <a:ext cx="327334" cy="369332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X</a:t>
            </a:r>
            <a:endParaRPr dirty="0" lang="en-ID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048713" name="Rectangle: Rounded Corners 14"/>
          <p:cNvSpPr/>
          <p:nvPr/>
        </p:nvSpPr>
        <p:spPr>
          <a:xfrm>
            <a:off x="405690" y="1497806"/>
            <a:ext cx="9005927" cy="449041"/>
          </a:xfrm>
          <a:prstGeom prst="roundRect"/>
          <a:solidFill>
            <a:srgbClr val="F0716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ID"/>
          </a:p>
        </p:txBody>
      </p:sp>
      <p:sp>
        <p:nvSpPr>
          <p:cNvPr id="1048714" name="TextBox 15"/>
          <p:cNvSpPr txBox="1"/>
          <p:nvPr/>
        </p:nvSpPr>
        <p:spPr>
          <a:xfrm>
            <a:off x="523493" y="1552110"/>
            <a:ext cx="3103880" cy="358140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Welcome to my Presentation</a:t>
            </a:r>
            <a:endParaRPr dirty="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715" name="Rectangle: Rounded Corners 16"/>
          <p:cNvSpPr/>
          <p:nvPr/>
        </p:nvSpPr>
        <p:spPr>
          <a:xfrm>
            <a:off x="4852392" y="2264367"/>
            <a:ext cx="1089282" cy="331596"/>
          </a:xfrm>
          <a:prstGeom prst="roundRect">
            <a:avLst>
              <a:gd name="adj" fmla="val 28788"/>
            </a:avLst>
          </a:prstGeom>
          <a:solidFill>
            <a:srgbClr val="F07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cxnSp>
        <p:nvCxnSpPr>
          <p:cNvPr id="3145743" name="Straight Connector 17"/>
          <p:cNvCxnSpPr>
            <a:cxnSpLocks/>
          </p:cNvCxnSpPr>
          <p:nvPr/>
        </p:nvCxnSpPr>
        <p:spPr>
          <a:xfrm>
            <a:off x="405690" y="2199503"/>
            <a:ext cx="11320984" cy="0"/>
          </a:xfrm>
          <a:prstGeom prst="line"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4" name="Straight Connector 18"/>
          <p:cNvCxnSpPr>
            <a:cxnSpLocks/>
          </p:cNvCxnSpPr>
          <p:nvPr/>
        </p:nvCxnSpPr>
        <p:spPr>
          <a:xfrm>
            <a:off x="405690" y="2669060"/>
            <a:ext cx="11320984" cy="0"/>
          </a:xfrm>
          <a:prstGeom prst="line"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5" name="Straight Connector 20"/>
          <p:cNvCxnSpPr>
            <a:cxnSpLocks/>
          </p:cNvCxnSpPr>
          <p:nvPr/>
        </p:nvCxnSpPr>
        <p:spPr>
          <a:xfrm rot="5400000">
            <a:off x="9240658" y="2438399"/>
            <a:ext cx="331596" cy="0"/>
          </a:xfrm>
          <a:prstGeom prst="line"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16" name="TextBox 21"/>
          <p:cNvSpPr txBox="1"/>
          <p:nvPr/>
        </p:nvSpPr>
        <p:spPr>
          <a:xfrm>
            <a:off x="10134806" y="2276663"/>
            <a:ext cx="1097280" cy="2946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Search Tool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717" name="Rectangle 27"/>
          <p:cNvSpPr/>
          <p:nvPr/>
        </p:nvSpPr>
        <p:spPr>
          <a:xfrm>
            <a:off x="428521" y="2842565"/>
            <a:ext cx="11334957" cy="3731221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sp>
        <p:nvSpPr>
          <p:cNvPr id="1048718" name="TextBox 28"/>
          <p:cNvSpPr txBox="1"/>
          <p:nvPr/>
        </p:nvSpPr>
        <p:spPr>
          <a:xfrm>
            <a:off x="422696" y="2912012"/>
            <a:ext cx="2418080" cy="6248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3600" lang="en-US">
                <a:solidFill>
                  <a:srgbClr val="F0716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Content </a:t>
            </a:r>
            <a:r>
              <a:rPr dirty="0" sz="3600" lang="en-US">
                <a:solidFill>
                  <a:srgbClr val="F07167"/>
                </a:solidFill>
                <a:latin typeface="Bauhaus 93" panose="04030905020B02020C02" pitchFamily="82" charset="0"/>
                <a:ea typeface="Adobe Gothic Std B" panose="020B0800000000000000" pitchFamily="34" charset="-128"/>
                <a:cs typeface="Aharoni" panose="02010803020104030203" pitchFamily="2" charset="-79"/>
              </a:rPr>
              <a:t>01</a:t>
            </a:r>
            <a:endParaRPr dirty="0" sz="3600" lang="en-ID">
              <a:solidFill>
                <a:srgbClr val="F07167"/>
              </a:solidFill>
              <a:latin typeface="Bauhaus 93" panose="04030905020B02020C02" pitchFamily="82" charset="0"/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048719" name="TextBox 29"/>
          <p:cNvSpPr txBox="1"/>
          <p:nvPr/>
        </p:nvSpPr>
        <p:spPr>
          <a:xfrm>
            <a:off x="521640" y="3495871"/>
            <a:ext cx="11148719" cy="2745741"/>
          </a:xfrm>
          <a:prstGeom prst="rect"/>
          <a:noFill/>
        </p:spPr>
        <p:txBody>
          <a:bodyPr rtlCol="0" wrap="square">
            <a:spAutoFit/>
          </a:bodyPr>
          <a:p>
            <a:pPr algn="just"/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 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endParaRPr dirty="0" sz="1600" lang="en-ID">
              <a:solidFill>
                <a:srgbClr val="FED9B7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97178" name="Graphic 3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094307" y="901762"/>
            <a:ext cx="216000" cy="216000"/>
          </a:xfrm>
          <a:prstGeom prst="rect"/>
        </p:spPr>
      </p:pic>
      <p:pic>
        <p:nvPicPr>
          <p:cNvPr id="2097179" name="Graphic 3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flipH="1">
            <a:off x="487368" y="901762"/>
            <a:ext cx="216000" cy="216000"/>
          </a:xfrm>
          <a:prstGeom prst="rect"/>
        </p:spPr>
      </p:pic>
      <p:sp>
        <p:nvSpPr>
          <p:cNvPr id="1048720" name="TextBox 32"/>
          <p:cNvSpPr txBox="1"/>
          <p:nvPr/>
        </p:nvSpPr>
        <p:spPr>
          <a:xfrm>
            <a:off x="9471253" y="1337857"/>
            <a:ext cx="2151380" cy="6883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4000" lang="en-US">
                <a:solidFill>
                  <a:srgbClr val="49241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GOOGLE</a:t>
            </a:r>
            <a:endParaRPr dirty="0" sz="4000" lang="en-ID">
              <a:solidFill>
                <a:srgbClr val="49241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721" name="TextBox 33">
            <a:hlinkClick r:id="rId3" action="ppaction://hlinksldjump"/>
          </p:cNvPr>
          <p:cNvSpPr txBox="1"/>
          <p:nvPr/>
        </p:nvSpPr>
        <p:spPr>
          <a:xfrm>
            <a:off x="9411617" y="1364359"/>
            <a:ext cx="2151380" cy="6883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FE7C9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OO</a:t>
            </a:r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FFEDB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dirty="0" sz="4000" lang="en-ID">
              <a:ln>
                <a:solidFill>
                  <a:schemeClr val="bg1"/>
                </a:solidFill>
              </a:ln>
              <a:solidFill>
                <a:srgbClr val="FFEDB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722" name="TextBox 35">
            <a:hlinkClick r:id="rId4" action="ppaction://hlinksldjump"/>
          </p:cNvPr>
          <p:cNvSpPr txBox="1"/>
          <p:nvPr/>
        </p:nvSpPr>
        <p:spPr>
          <a:xfrm>
            <a:off x="1933441" y="2276663"/>
            <a:ext cx="527709" cy="307777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723" name="TextBox 36">
            <a:hlinkClick r:id="rId5" action="ppaction://hlinksldjump"/>
          </p:cNvPr>
          <p:cNvSpPr txBox="1"/>
          <p:nvPr/>
        </p:nvSpPr>
        <p:spPr>
          <a:xfrm>
            <a:off x="3395581" y="2276663"/>
            <a:ext cx="639919" cy="307777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Team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724" name="TextBox 37">
            <a:hlinkClick r:id="rId6" action="ppaction://hlinksldjump"/>
          </p:cNvPr>
          <p:cNvSpPr txBox="1"/>
          <p:nvPr/>
        </p:nvSpPr>
        <p:spPr>
          <a:xfrm>
            <a:off x="4969931" y="2276663"/>
            <a:ext cx="914033" cy="307777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Contents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725" name="TextBox 40">
            <a:hlinkClick r:id="rId7" action="ppaction://hlinksldjump"/>
          </p:cNvPr>
          <p:cNvSpPr txBox="1"/>
          <p:nvPr/>
        </p:nvSpPr>
        <p:spPr>
          <a:xfrm>
            <a:off x="589924" y="2276663"/>
            <a:ext cx="373381" cy="2946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All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97180" name="Graphic 34"/>
          <p:cNvPicPr>
            <a:picLocks noChangeAspect="1"/>
          </p:cNvPicPr>
          <p:nvPr/>
        </p:nvPicPr>
        <p:blipFill>
          <a:blip xmlns:r="http://schemas.openxmlformats.org/officeDocument/2006/relationships" r:embed="rId8"/>
          <a:stretch>
            <a:fillRect/>
          </a:stretch>
        </p:blipFill>
        <p:spPr>
          <a:xfrm>
            <a:off x="11229782" y="2937118"/>
            <a:ext cx="375004" cy="375004"/>
          </a:xfrm>
          <a:prstGeom prst="rect"/>
        </p:spPr>
      </p:pic>
      <p:sp>
        <p:nvSpPr>
          <p:cNvPr id="1048726" name="TextBox 41"/>
          <p:cNvSpPr txBox="1"/>
          <p:nvPr/>
        </p:nvSpPr>
        <p:spPr>
          <a:xfrm>
            <a:off x="2234541" y="-35842"/>
            <a:ext cx="436879" cy="6248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3600" lang="en-US">
                <a:solidFill>
                  <a:srgbClr val="F07167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+</a:t>
            </a:r>
            <a:endParaRPr dirty="0" sz="3600" lang="en-ID">
              <a:solidFill>
                <a:srgbClr val="F07167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2097181" name="Graphic 2"/>
          <p:cNvPicPr>
            <a:picLocks noChangeAspect="1"/>
          </p:cNvPicPr>
          <p:nvPr/>
        </p:nvPicPr>
        <p:blipFill>
          <a:blip xmlns:r="http://schemas.openxmlformats.org/officeDocument/2006/relationships" r:embed="rId9"/>
          <a:stretch>
            <a:fillRect/>
          </a:stretch>
        </p:blipFill>
        <p:spPr>
          <a:xfrm>
            <a:off x="9005867" y="1567526"/>
            <a:ext cx="309600" cy="309600"/>
          </a:xfrm>
          <a:prstGeom prst="rect"/>
        </p:spPr>
      </p:pic>
      <p:sp>
        <p:nvSpPr>
          <p:cNvPr id="1048727" name="TextBox 42">
            <a:hlinkClick r:id="rId10" action="ppaction://hlinksldjump"/>
          </p:cNvPr>
          <p:cNvSpPr txBox="1"/>
          <p:nvPr/>
        </p:nvSpPr>
        <p:spPr>
          <a:xfrm>
            <a:off x="8335036" y="2276663"/>
            <a:ext cx="767081" cy="2946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Closing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728" name="TextBox 43">
            <a:hlinkClick r:id="rId11" action="ppaction://hlinksldjump"/>
          </p:cNvPr>
          <p:cNvSpPr txBox="1"/>
          <p:nvPr/>
        </p:nvSpPr>
        <p:spPr>
          <a:xfrm>
            <a:off x="6759083" y="2276663"/>
            <a:ext cx="601980" cy="2946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Table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7"/>
                                        <p:tgtEl>
                                          <p:spTgt spid="104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3"/>
                                        <p:tgtEl>
                                          <p:spTgt spid="209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17"/>
                                        <p:tgtEl>
                                          <p:spTgt spid="104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21"/>
                                        <p:tgtEl>
                                          <p:spTgt spid="104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7" grpId="0" animBg="1"/>
      <p:bldP spid="1048718" grpId="0"/>
      <p:bldP spid="10487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Freeform: Shape 3"/>
          <p:cNvSpPr/>
          <p:nvPr/>
        </p:nvSpPr>
        <p:spPr>
          <a:xfrm>
            <a:off x="296562" y="75369"/>
            <a:ext cx="11598876" cy="1171830"/>
          </a:xfrm>
          <a:custGeom>
            <a:avLst/>
            <a:gdLst>
              <a:gd name="connsiteX0" fmla="*/ 205411 w 10376453"/>
              <a:gd name="connsiteY0" fmla="*/ 0 h 821634"/>
              <a:gd name="connsiteX1" fmla="*/ 1663150 w 10376453"/>
              <a:gd name="connsiteY1" fmla="*/ 0 h 821634"/>
              <a:gd name="connsiteX2" fmla="*/ 1663150 w 10376453"/>
              <a:gd name="connsiteY2" fmla="*/ 205409 h 821634"/>
              <a:gd name="connsiteX3" fmla="*/ 1499138 w 10376453"/>
              <a:gd name="connsiteY3" fmla="*/ 406645 h 821634"/>
              <a:gd name="connsiteX4" fmla="*/ 1457751 w 10376453"/>
              <a:gd name="connsiteY4" fmla="*/ 410817 h 821634"/>
              <a:gd name="connsiteX5" fmla="*/ 10376453 w 10376453"/>
              <a:gd name="connsiteY5" fmla="*/ 410817 h 821634"/>
              <a:gd name="connsiteX6" fmla="*/ 10376453 w 10376453"/>
              <a:gd name="connsiteY6" fmla="*/ 821634 h 821634"/>
              <a:gd name="connsiteX7" fmla="*/ 0 w 10376453"/>
              <a:gd name="connsiteY7" fmla="*/ 821634 h 821634"/>
              <a:gd name="connsiteX8" fmla="*/ 0 w 10376453"/>
              <a:gd name="connsiteY8" fmla="*/ 410817 h 821634"/>
              <a:gd name="connsiteX9" fmla="*/ 2 w 10376453"/>
              <a:gd name="connsiteY9" fmla="*/ 410817 h 821634"/>
              <a:gd name="connsiteX10" fmla="*/ 2 w 10376453"/>
              <a:gd name="connsiteY10" fmla="*/ 205409 h 821634"/>
              <a:gd name="connsiteX11" fmla="*/ 205411 w 10376453"/>
              <a:gd name="connsiteY11" fmla="*/ 0 h 82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76453" h="821634">
                <a:moveTo>
                  <a:pt x="205411" y="0"/>
                </a:moveTo>
                <a:lnTo>
                  <a:pt x="1663150" y="0"/>
                </a:lnTo>
                <a:lnTo>
                  <a:pt x="1663150" y="205409"/>
                </a:lnTo>
                <a:cubicBezTo>
                  <a:pt x="1663150" y="304672"/>
                  <a:pt x="1592740" y="387491"/>
                  <a:pt x="1499138" y="406645"/>
                </a:cubicBezTo>
                <a:lnTo>
                  <a:pt x="1457751" y="410817"/>
                </a:lnTo>
                <a:lnTo>
                  <a:pt x="10376453" y="410817"/>
                </a:lnTo>
                <a:lnTo>
                  <a:pt x="10376453" y="821634"/>
                </a:lnTo>
                <a:lnTo>
                  <a:pt x="0" y="821634"/>
                </a:lnTo>
                <a:lnTo>
                  <a:pt x="0" y="410817"/>
                </a:lnTo>
                <a:lnTo>
                  <a:pt x="2" y="410817"/>
                </a:lnTo>
                <a:lnTo>
                  <a:pt x="2" y="205409"/>
                </a:lnTo>
                <a:cubicBezTo>
                  <a:pt x="2" y="91965"/>
                  <a:pt x="91967" y="0"/>
                  <a:pt x="205411" y="0"/>
                </a:cubicBezTo>
                <a:close/>
              </a:path>
            </a:pathLst>
          </a:custGeom>
          <a:solidFill>
            <a:srgbClr val="F07167"/>
          </a:solidFill>
          <a:ln w="38100">
            <a:solidFill>
              <a:srgbClr val="F07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/>
            <a:endParaRPr dirty="0" lang="en-ID"/>
          </a:p>
        </p:txBody>
      </p:sp>
      <p:sp>
        <p:nvSpPr>
          <p:cNvPr id="1048730" name="Rectangle 4"/>
          <p:cNvSpPr/>
          <p:nvPr/>
        </p:nvSpPr>
        <p:spPr>
          <a:xfrm>
            <a:off x="296562" y="1285229"/>
            <a:ext cx="11598877" cy="5400826"/>
          </a:xfrm>
          <a:prstGeom prst="rect"/>
          <a:solidFill>
            <a:srgbClr val="FED9B7"/>
          </a:solidFill>
          <a:ln w="38100">
            <a:solidFill>
              <a:srgbClr val="F07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sp>
        <p:nvSpPr>
          <p:cNvPr id="1048731" name="Rectangle: Rounded Corners 7"/>
          <p:cNvSpPr/>
          <p:nvPr/>
        </p:nvSpPr>
        <p:spPr>
          <a:xfrm>
            <a:off x="1525650" y="816081"/>
            <a:ext cx="9525863" cy="36933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07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pic>
        <p:nvPicPr>
          <p:cNvPr id="2097182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1266856" y="831782"/>
            <a:ext cx="337930" cy="337930"/>
          </a:xfrm>
          <a:prstGeom prst="rect"/>
        </p:spPr>
      </p:pic>
      <p:sp>
        <p:nvSpPr>
          <p:cNvPr id="1048732" name="TextBox 9"/>
          <p:cNvSpPr txBox="1"/>
          <p:nvPr/>
        </p:nvSpPr>
        <p:spPr>
          <a:xfrm>
            <a:off x="589924" y="193862"/>
            <a:ext cx="885179" cy="369332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Tab 01</a:t>
            </a:r>
            <a:endParaRPr dirty="0" lang="en-ID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048733" name="TextBox 10"/>
          <p:cNvSpPr txBox="1"/>
          <p:nvPr/>
        </p:nvSpPr>
        <p:spPr>
          <a:xfrm>
            <a:off x="1637298" y="181506"/>
            <a:ext cx="327334" cy="369332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X</a:t>
            </a:r>
            <a:endParaRPr dirty="0" lang="en-ID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048734" name="Rectangle: Rounded Corners 14"/>
          <p:cNvSpPr/>
          <p:nvPr/>
        </p:nvSpPr>
        <p:spPr>
          <a:xfrm>
            <a:off x="405690" y="1497806"/>
            <a:ext cx="9005927" cy="449041"/>
          </a:xfrm>
          <a:prstGeom prst="roundRect"/>
          <a:solidFill>
            <a:srgbClr val="F0716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ID"/>
          </a:p>
        </p:txBody>
      </p:sp>
      <p:sp>
        <p:nvSpPr>
          <p:cNvPr id="1048735" name="TextBox 15"/>
          <p:cNvSpPr txBox="1"/>
          <p:nvPr/>
        </p:nvSpPr>
        <p:spPr>
          <a:xfrm>
            <a:off x="523493" y="1552110"/>
            <a:ext cx="3103880" cy="358140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Welcome to my Presentation</a:t>
            </a:r>
            <a:endParaRPr dirty="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736" name="Rectangle: Rounded Corners 16"/>
          <p:cNvSpPr/>
          <p:nvPr/>
        </p:nvSpPr>
        <p:spPr>
          <a:xfrm>
            <a:off x="4852392" y="2264367"/>
            <a:ext cx="1089282" cy="331596"/>
          </a:xfrm>
          <a:prstGeom prst="roundRect">
            <a:avLst>
              <a:gd name="adj" fmla="val 28788"/>
            </a:avLst>
          </a:prstGeom>
          <a:solidFill>
            <a:srgbClr val="F07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cxnSp>
        <p:nvCxnSpPr>
          <p:cNvPr id="3145746" name="Straight Connector 17"/>
          <p:cNvCxnSpPr>
            <a:cxnSpLocks/>
          </p:cNvCxnSpPr>
          <p:nvPr/>
        </p:nvCxnSpPr>
        <p:spPr>
          <a:xfrm>
            <a:off x="405690" y="2199503"/>
            <a:ext cx="11320984" cy="0"/>
          </a:xfrm>
          <a:prstGeom prst="line"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7" name="Straight Connector 18"/>
          <p:cNvCxnSpPr>
            <a:cxnSpLocks/>
          </p:cNvCxnSpPr>
          <p:nvPr/>
        </p:nvCxnSpPr>
        <p:spPr>
          <a:xfrm>
            <a:off x="405690" y="2669060"/>
            <a:ext cx="11320984" cy="0"/>
          </a:xfrm>
          <a:prstGeom prst="line"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8" name="Straight Connector 20"/>
          <p:cNvCxnSpPr>
            <a:cxnSpLocks/>
          </p:cNvCxnSpPr>
          <p:nvPr/>
        </p:nvCxnSpPr>
        <p:spPr>
          <a:xfrm rot="5400000">
            <a:off x="9240658" y="2438399"/>
            <a:ext cx="331596" cy="0"/>
          </a:xfrm>
          <a:prstGeom prst="line"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37" name="TextBox 21"/>
          <p:cNvSpPr txBox="1"/>
          <p:nvPr/>
        </p:nvSpPr>
        <p:spPr>
          <a:xfrm>
            <a:off x="10134806" y="2276663"/>
            <a:ext cx="1097280" cy="2946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Search Tool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738" name="Rectangle 27"/>
          <p:cNvSpPr/>
          <p:nvPr/>
        </p:nvSpPr>
        <p:spPr>
          <a:xfrm>
            <a:off x="428521" y="2842565"/>
            <a:ext cx="11334957" cy="3731221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sp>
        <p:nvSpPr>
          <p:cNvPr id="1048739" name="TextBox 28"/>
          <p:cNvSpPr txBox="1"/>
          <p:nvPr/>
        </p:nvSpPr>
        <p:spPr>
          <a:xfrm>
            <a:off x="422696" y="2912012"/>
            <a:ext cx="2418080" cy="6248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3600" lang="en-US">
                <a:solidFill>
                  <a:srgbClr val="F0716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Content </a:t>
            </a:r>
            <a:r>
              <a:rPr dirty="0" sz="3600" lang="en-US">
                <a:solidFill>
                  <a:srgbClr val="F07167"/>
                </a:solidFill>
                <a:latin typeface="Bauhaus 93" panose="04030905020B02020C02" pitchFamily="82" charset="0"/>
                <a:ea typeface="Adobe Gothic Std B" panose="020B0800000000000000" pitchFamily="34" charset="-128"/>
                <a:cs typeface="Aharoni" panose="02010803020104030203" pitchFamily="2" charset="-79"/>
              </a:rPr>
              <a:t>02</a:t>
            </a:r>
            <a:endParaRPr dirty="0" sz="3600" lang="en-ID">
              <a:solidFill>
                <a:srgbClr val="F07167"/>
              </a:solidFill>
              <a:latin typeface="Bauhaus 93" panose="04030905020B02020C02" pitchFamily="82" charset="0"/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048740" name="TextBox 29"/>
          <p:cNvSpPr txBox="1"/>
          <p:nvPr/>
        </p:nvSpPr>
        <p:spPr>
          <a:xfrm>
            <a:off x="521640" y="3495871"/>
            <a:ext cx="11148719" cy="2745741"/>
          </a:xfrm>
          <a:prstGeom prst="rect"/>
          <a:noFill/>
        </p:spPr>
        <p:txBody>
          <a:bodyPr rtlCol="0" wrap="square">
            <a:spAutoFit/>
          </a:bodyPr>
          <a:p>
            <a:pPr algn="just"/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 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endParaRPr dirty="0" sz="1600" lang="en-ID">
              <a:solidFill>
                <a:srgbClr val="FED9B7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97183" name="Graphic 3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094307" y="901762"/>
            <a:ext cx="216000" cy="216000"/>
          </a:xfrm>
          <a:prstGeom prst="rect"/>
        </p:spPr>
      </p:pic>
      <p:pic>
        <p:nvPicPr>
          <p:cNvPr id="2097184" name="Graphic 3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flipH="1">
            <a:off x="487368" y="901762"/>
            <a:ext cx="216000" cy="216000"/>
          </a:xfrm>
          <a:prstGeom prst="rect"/>
        </p:spPr>
      </p:pic>
      <p:sp>
        <p:nvSpPr>
          <p:cNvPr id="1048741" name="TextBox 32"/>
          <p:cNvSpPr txBox="1"/>
          <p:nvPr/>
        </p:nvSpPr>
        <p:spPr>
          <a:xfrm>
            <a:off x="9471253" y="1337857"/>
            <a:ext cx="2151380" cy="6883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4000" lang="en-US">
                <a:solidFill>
                  <a:srgbClr val="49241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GOOGLE</a:t>
            </a:r>
            <a:endParaRPr dirty="0" sz="4000" lang="en-ID">
              <a:solidFill>
                <a:srgbClr val="49241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742" name="TextBox 33">
            <a:hlinkClick r:id="rId3" action="ppaction://hlinksldjump"/>
          </p:cNvPr>
          <p:cNvSpPr txBox="1"/>
          <p:nvPr/>
        </p:nvSpPr>
        <p:spPr>
          <a:xfrm>
            <a:off x="9411617" y="1364359"/>
            <a:ext cx="2151380" cy="6883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FE7C9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OO</a:t>
            </a:r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FFEDB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dirty="0" sz="4000" lang="en-ID">
              <a:ln>
                <a:solidFill>
                  <a:schemeClr val="bg1"/>
                </a:solidFill>
              </a:ln>
              <a:solidFill>
                <a:srgbClr val="FFEDB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743" name="TextBox 35">
            <a:hlinkClick r:id="rId4" action="ppaction://hlinksldjump"/>
          </p:cNvPr>
          <p:cNvSpPr txBox="1"/>
          <p:nvPr/>
        </p:nvSpPr>
        <p:spPr>
          <a:xfrm>
            <a:off x="1933441" y="2276663"/>
            <a:ext cx="527709" cy="307777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744" name="TextBox 36">
            <a:hlinkClick r:id="rId5" action="ppaction://hlinksldjump"/>
          </p:cNvPr>
          <p:cNvSpPr txBox="1"/>
          <p:nvPr/>
        </p:nvSpPr>
        <p:spPr>
          <a:xfrm>
            <a:off x="3395581" y="2276663"/>
            <a:ext cx="639919" cy="307777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Team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745" name="TextBox 37">
            <a:hlinkClick r:id="rId6" action="ppaction://hlinksldjump"/>
          </p:cNvPr>
          <p:cNvSpPr txBox="1"/>
          <p:nvPr/>
        </p:nvSpPr>
        <p:spPr>
          <a:xfrm>
            <a:off x="4969931" y="2276663"/>
            <a:ext cx="914033" cy="307777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Contents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746" name="TextBox 40">
            <a:hlinkClick r:id="rId7" action="ppaction://hlinksldjump"/>
          </p:cNvPr>
          <p:cNvSpPr txBox="1"/>
          <p:nvPr/>
        </p:nvSpPr>
        <p:spPr>
          <a:xfrm>
            <a:off x="589924" y="2276663"/>
            <a:ext cx="373381" cy="2946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All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97185" name="Graphic 34"/>
          <p:cNvPicPr>
            <a:picLocks noChangeAspect="1"/>
          </p:cNvPicPr>
          <p:nvPr/>
        </p:nvPicPr>
        <p:blipFill>
          <a:blip xmlns:r="http://schemas.openxmlformats.org/officeDocument/2006/relationships" r:embed="rId8"/>
          <a:stretch>
            <a:fillRect/>
          </a:stretch>
        </p:blipFill>
        <p:spPr>
          <a:xfrm>
            <a:off x="11229782" y="2937118"/>
            <a:ext cx="375004" cy="375004"/>
          </a:xfrm>
          <a:prstGeom prst="rect"/>
        </p:spPr>
      </p:pic>
      <p:sp>
        <p:nvSpPr>
          <p:cNvPr id="1048747" name="TextBox 41"/>
          <p:cNvSpPr txBox="1"/>
          <p:nvPr/>
        </p:nvSpPr>
        <p:spPr>
          <a:xfrm>
            <a:off x="2234541" y="-35842"/>
            <a:ext cx="436879" cy="6248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3600" lang="en-US">
                <a:solidFill>
                  <a:srgbClr val="F07167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+</a:t>
            </a:r>
            <a:endParaRPr dirty="0" sz="3600" lang="en-ID">
              <a:solidFill>
                <a:srgbClr val="F07167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2097186" name="Graphic 2"/>
          <p:cNvPicPr>
            <a:picLocks noChangeAspect="1"/>
          </p:cNvPicPr>
          <p:nvPr/>
        </p:nvPicPr>
        <p:blipFill>
          <a:blip xmlns:r="http://schemas.openxmlformats.org/officeDocument/2006/relationships" r:embed="rId9"/>
          <a:stretch>
            <a:fillRect/>
          </a:stretch>
        </p:blipFill>
        <p:spPr>
          <a:xfrm>
            <a:off x="9005867" y="1567526"/>
            <a:ext cx="309600" cy="309600"/>
          </a:xfrm>
          <a:prstGeom prst="rect"/>
        </p:spPr>
      </p:pic>
      <p:sp>
        <p:nvSpPr>
          <p:cNvPr id="1048748" name="TextBox 42">
            <a:hlinkClick r:id="rId10" action="ppaction://hlinksldjump"/>
          </p:cNvPr>
          <p:cNvSpPr txBox="1"/>
          <p:nvPr/>
        </p:nvSpPr>
        <p:spPr>
          <a:xfrm>
            <a:off x="8335036" y="2276663"/>
            <a:ext cx="767081" cy="2946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Closing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749" name="TextBox 43">
            <a:hlinkClick r:id="rId11" action="ppaction://hlinksldjump"/>
          </p:cNvPr>
          <p:cNvSpPr txBox="1"/>
          <p:nvPr/>
        </p:nvSpPr>
        <p:spPr>
          <a:xfrm>
            <a:off x="6759083" y="2276663"/>
            <a:ext cx="601980" cy="2946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Table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7"/>
                                        <p:tgtEl>
                                          <p:spTgt spid="104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3"/>
                                        <p:tgtEl>
                                          <p:spTgt spid="209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17"/>
                                        <p:tgtEl>
                                          <p:spTgt spid="104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21"/>
                                        <p:tgtEl>
                                          <p:spTgt spid="104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8" grpId="0" animBg="1"/>
      <p:bldP spid="1048739" grpId="0"/>
      <p:bldP spid="10487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Freeform: Shape 3"/>
          <p:cNvSpPr/>
          <p:nvPr/>
        </p:nvSpPr>
        <p:spPr>
          <a:xfrm>
            <a:off x="296562" y="75369"/>
            <a:ext cx="11598876" cy="1171830"/>
          </a:xfrm>
          <a:custGeom>
            <a:avLst/>
            <a:gdLst>
              <a:gd name="connsiteX0" fmla="*/ 205411 w 10376453"/>
              <a:gd name="connsiteY0" fmla="*/ 0 h 821634"/>
              <a:gd name="connsiteX1" fmla="*/ 1663150 w 10376453"/>
              <a:gd name="connsiteY1" fmla="*/ 0 h 821634"/>
              <a:gd name="connsiteX2" fmla="*/ 1663150 w 10376453"/>
              <a:gd name="connsiteY2" fmla="*/ 205409 h 821634"/>
              <a:gd name="connsiteX3" fmla="*/ 1499138 w 10376453"/>
              <a:gd name="connsiteY3" fmla="*/ 406645 h 821634"/>
              <a:gd name="connsiteX4" fmla="*/ 1457751 w 10376453"/>
              <a:gd name="connsiteY4" fmla="*/ 410817 h 821634"/>
              <a:gd name="connsiteX5" fmla="*/ 10376453 w 10376453"/>
              <a:gd name="connsiteY5" fmla="*/ 410817 h 821634"/>
              <a:gd name="connsiteX6" fmla="*/ 10376453 w 10376453"/>
              <a:gd name="connsiteY6" fmla="*/ 821634 h 821634"/>
              <a:gd name="connsiteX7" fmla="*/ 0 w 10376453"/>
              <a:gd name="connsiteY7" fmla="*/ 821634 h 821634"/>
              <a:gd name="connsiteX8" fmla="*/ 0 w 10376453"/>
              <a:gd name="connsiteY8" fmla="*/ 410817 h 821634"/>
              <a:gd name="connsiteX9" fmla="*/ 2 w 10376453"/>
              <a:gd name="connsiteY9" fmla="*/ 410817 h 821634"/>
              <a:gd name="connsiteX10" fmla="*/ 2 w 10376453"/>
              <a:gd name="connsiteY10" fmla="*/ 205409 h 821634"/>
              <a:gd name="connsiteX11" fmla="*/ 205411 w 10376453"/>
              <a:gd name="connsiteY11" fmla="*/ 0 h 82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76453" h="821634">
                <a:moveTo>
                  <a:pt x="205411" y="0"/>
                </a:moveTo>
                <a:lnTo>
                  <a:pt x="1663150" y="0"/>
                </a:lnTo>
                <a:lnTo>
                  <a:pt x="1663150" y="205409"/>
                </a:lnTo>
                <a:cubicBezTo>
                  <a:pt x="1663150" y="304672"/>
                  <a:pt x="1592740" y="387491"/>
                  <a:pt x="1499138" y="406645"/>
                </a:cubicBezTo>
                <a:lnTo>
                  <a:pt x="1457751" y="410817"/>
                </a:lnTo>
                <a:lnTo>
                  <a:pt x="10376453" y="410817"/>
                </a:lnTo>
                <a:lnTo>
                  <a:pt x="10376453" y="821634"/>
                </a:lnTo>
                <a:lnTo>
                  <a:pt x="0" y="821634"/>
                </a:lnTo>
                <a:lnTo>
                  <a:pt x="0" y="410817"/>
                </a:lnTo>
                <a:lnTo>
                  <a:pt x="2" y="410817"/>
                </a:lnTo>
                <a:lnTo>
                  <a:pt x="2" y="205409"/>
                </a:lnTo>
                <a:cubicBezTo>
                  <a:pt x="2" y="91965"/>
                  <a:pt x="91967" y="0"/>
                  <a:pt x="205411" y="0"/>
                </a:cubicBezTo>
                <a:close/>
              </a:path>
            </a:pathLst>
          </a:custGeom>
          <a:solidFill>
            <a:srgbClr val="F07167"/>
          </a:solidFill>
          <a:ln w="38100">
            <a:solidFill>
              <a:srgbClr val="F07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/>
            <a:endParaRPr dirty="0" lang="en-ID"/>
          </a:p>
        </p:txBody>
      </p:sp>
      <p:sp>
        <p:nvSpPr>
          <p:cNvPr id="1048751" name="Rectangle 4"/>
          <p:cNvSpPr/>
          <p:nvPr/>
        </p:nvSpPr>
        <p:spPr>
          <a:xfrm>
            <a:off x="296562" y="1285229"/>
            <a:ext cx="11598877" cy="5400826"/>
          </a:xfrm>
          <a:prstGeom prst="rect"/>
          <a:solidFill>
            <a:srgbClr val="FED9B7"/>
          </a:solidFill>
          <a:ln w="38100">
            <a:solidFill>
              <a:srgbClr val="F07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sp>
        <p:nvSpPr>
          <p:cNvPr id="1048752" name="Rectangle: Rounded Corners 7"/>
          <p:cNvSpPr/>
          <p:nvPr/>
        </p:nvSpPr>
        <p:spPr>
          <a:xfrm>
            <a:off x="1525650" y="816081"/>
            <a:ext cx="9525863" cy="36933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07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pic>
        <p:nvPicPr>
          <p:cNvPr id="2097187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1266856" y="831782"/>
            <a:ext cx="337930" cy="337930"/>
          </a:xfrm>
          <a:prstGeom prst="rect"/>
        </p:spPr>
      </p:pic>
      <p:sp>
        <p:nvSpPr>
          <p:cNvPr id="1048753" name="TextBox 9"/>
          <p:cNvSpPr txBox="1"/>
          <p:nvPr/>
        </p:nvSpPr>
        <p:spPr>
          <a:xfrm>
            <a:off x="589924" y="193862"/>
            <a:ext cx="885179" cy="369332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Tab 01</a:t>
            </a:r>
            <a:endParaRPr dirty="0" lang="en-ID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048754" name="TextBox 10"/>
          <p:cNvSpPr txBox="1"/>
          <p:nvPr/>
        </p:nvSpPr>
        <p:spPr>
          <a:xfrm>
            <a:off x="1637298" y="181506"/>
            <a:ext cx="327334" cy="369332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X</a:t>
            </a:r>
            <a:endParaRPr dirty="0" lang="en-ID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048755" name="Rectangle: Rounded Corners 14"/>
          <p:cNvSpPr/>
          <p:nvPr/>
        </p:nvSpPr>
        <p:spPr>
          <a:xfrm>
            <a:off x="405690" y="1497806"/>
            <a:ext cx="9005927" cy="449041"/>
          </a:xfrm>
          <a:prstGeom prst="roundRect"/>
          <a:solidFill>
            <a:srgbClr val="F0716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ID"/>
          </a:p>
        </p:txBody>
      </p:sp>
      <p:sp>
        <p:nvSpPr>
          <p:cNvPr id="1048756" name="TextBox 15"/>
          <p:cNvSpPr txBox="1"/>
          <p:nvPr/>
        </p:nvSpPr>
        <p:spPr>
          <a:xfrm>
            <a:off x="523493" y="1552110"/>
            <a:ext cx="3103880" cy="358140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Welcome to my Presentation</a:t>
            </a:r>
            <a:endParaRPr dirty="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757" name="Rectangle: Rounded Corners 16"/>
          <p:cNvSpPr/>
          <p:nvPr/>
        </p:nvSpPr>
        <p:spPr>
          <a:xfrm>
            <a:off x="4852392" y="2264367"/>
            <a:ext cx="1089282" cy="331596"/>
          </a:xfrm>
          <a:prstGeom prst="roundRect">
            <a:avLst>
              <a:gd name="adj" fmla="val 28788"/>
            </a:avLst>
          </a:prstGeom>
          <a:solidFill>
            <a:srgbClr val="F07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cxnSp>
        <p:nvCxnSpPr>
          <p:cNvPr id="3145749" name="Straight Connector 17"/>
          <p:cNvCxnSpPr>
            <a:cxnSpLocks/>
          </p:cNvCxnSpPr>
          <p:nvPr/>
        </p:nvCxnSpPr>
        <p:spPr>
          <a:xfrm>
            <a:off x="405690" y="2199503"/>
            <a:ext cx="11320984" cy="0"/>
          </a:xfrm>
          <a:prstGeom prst="line"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0" name="Straight Connector 18"/>
          <p:cNvCxnSpPr>
            <a:cxnSpLocks/>
          </p:cNvCxnSpPr>
          <p:nvPr/>
        </p:nvCxnSpPr>
        <p:spPr>
          <a:xfrm>
            <a:off x="405690" y="2669060"/>
            <a:ext cx="11320984" cy="0"/>
          </a:xfrm>
          <a:prstGeom prst="line"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1" name="Straight Connector 20"/>
          <p:cNvCxnSpPr>
            <a:cxnSpLocks/>
          </p:cNvCxnSpPr>
          <p:nvPr/>
        </p:nvCxnSpPr>
        <p:spPr>
          <a:xfrm rot="5400000">
            <a:off x="9240658" y="2438399"/>
            <a:ext cx="331596" cy="0"/>
          </a:xfrm>
          <a:prstGeom prst="line"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58" name="TextBox 21"/>
          <p:cNvSpPr txBox="1"/>
          <p:nvPr/>
        </p:nvSpPr>
        <p:spPr>
          <a:xfrm>
            <a:off x="10134806" y="2276663"/>
            <a:ext cx="1097280" cy="2946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Search Tool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759" name="Rectangle 27"/>
          <p:cNvSpPr/>
          <p:nvPr/>
        </p:nvSpPr>
        <p:spPr>
          <a:xfrm>
            <a:off x="428521" y="2842565"/>
            <a:ext cx="11334957" cy="3731221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sp>
        <p:nvSpPr>
          <p:cNvPr id="1048760" name="TextBox 28"/>
          <p:cNvSpPr txBox="1"/>
          <p:nvPr/>
        </p:nvSpPr>
        <p:spPr>
          <a:xfrm>
            <a:off x="422696" y="2912012"/>
            <a:ext cx="2418080" cy="6248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3600" lang="en-US">
                <a:solidFill>
                  <a:srgbClr val="F0716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Content </a:t>
            </a:r>
            <a:r>
              <a:rPr dirty="0" sz="3600" lang="en-US">
                <a:solidFill>
                  <a:srgbClr val="F07167"/>
                </a:solidFill>
                <a:latin typeface="Bauhaus 93" panose="04030905020B02020C02" pitchFamily="82" charset="0"/>
                <a:ea typeface="Adobe Gothic Std B" panose="020B0800000000000000" pitchFamily="34" charset="-128"/>
                <a:cs typeface="Aharoni" panose="02010803020104030203" pitchFamily="2" charset="-79"/>
              </a:rPr>
              <a:t>03</a:t>
            </a:r>
            <a:endParaRPr dirty="0" sz="3600" lang="en-ID">
              <a:solidFill>
                <a:srgbClr val="F07167"/>
              </a:solidFill>
              <a:latin typeface="Bauhaus 93" panose="04030905020B02020C02" pitchFamily="82" charset="0"/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048761" name="TextBox 29"/>
          <p:cNvSpPr txBox="1"/>
          <p:nvPr/>
        </p:nvSpPr>
        <p:spPr>
          <a:xfrm>
            <a:off x="521640" y="3495871"/>
            <a:ext cx="11148719" cy="2745741"/>
          </a:xfrm>
          <a:prstGeom prst="rect"/>
          <a:noFill/>
        </p:spPr>
        <p:txBody>
          <a:bodyPr rtlCol="0" wrap="square">
            <a:spAutoFit/>
          </a:bodyPr>
          <a:p>
            <a:pPr algn="just"/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 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r>
              <a:rPr dirty="0" sz="1600" lang="en-ID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FED9B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endParaRPr dirty="0" sz="1600" lang="en-ID">
              <a:solidFill>
                <a:srgbClr val="FED9B7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97188" name="Graphic 3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094307" y="901762"/>
            <a:ext cx="216000" cy="216000"/>
          </a:xfrm>
          <a:prstGeom prst="rect"/>
        </p:spPr>
      </p:pic>
      <p:pic>
        <p:nvPicPr>
          <p:cNvPr id="2097189" name="Graphic 3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flipH="1">
            <a:off x="487368" y="901762"/>
            <a:ext cx="216000" cy="216000"/>
          </a:xfrm>
          <a:prstGeom prst="rect"/>
        </p:spPr>
      </p:pic>
      <p:sp>
        <p:nvSpPr>
          <p:cNvPr id="1048762" name="TextBox 32"/>
          <p:cNvSpPr txBox="1"/>
          <p:nvPr/>
        </p:nvSpPr>
        <p:spPr>
          <a:xfrm>
            <a:off x="9471253" y="1337857"/>
            <a:ext cx="2151380" cy="6883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4000" lang="en-US">
                <a:solidFill>
                  <a:srgbClr val="49241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GOOGLE</a:t>
            </a:r>
            <a:endParaRPr dirty="0" sz="4000" lang="en-ID">
              <a:solidFill>
                <a:srgbClr val="49241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763" name="TextBox 33">
            <a:hlinkClick r:id="rId3" action="ppaction://hlinksldjump"/>
          </p:cNvPr>
          <p:cNvSpPr txBox="1"/>
          <p:nvPr/>
        </p:nvSpPr>
        <p:spPr>
          <a:xfrm>
            <a:off x="9411617" y="1364359"/>
            <a:ext cx="2151380" cy="6883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FE7C9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OO</a:t>
            </a:r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FFEDB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dirty="0" sz="4000" lang="en-ID">
              <a:ln>
                <a:solidFill>
                  <a:schemeClr val="bg1"/>
                </a:solidFill>
              </a:ln>
              <a:solidFill>
                <a:srgbClr val="FFEDB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764" name="TextBox 35">
            <a:hlinkClick r:id="rId4" action="ppaction://hlinksldjump"/>
          </p:cNvPr>
          <p:cNvSpPr txBox="1"/>
          <p:nvPr/>
        </p:nvSpPr>
        <p:spPr>
          <a:xfrm>
            <a:off x="1933441" y="2276663"/>
            <a:ext cx="527709" cy="307777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765" name="TextBox 36">
            <a:hlinkClick r:id="rId5" action="ppaction://hlinksldjump"/>
          </p:cNvPr>
          <p:cNvSpPr txBox="1"/>
          <p:nvPr/>
        </p:nvSpPr>
        <p:spPr>
          <a:xfrm>
            <a:off x="3395581" y="2276663"/>
            <a:ext cx="639919" cy="307777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Team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766" name="TextBox 37">
            <a:hlinkClick r:id="rId6" action="ppaction://hlinksldjump"/>
          </p:cNvPr>
          <p:cNvSpPr txBox="1"/>
          <p:nvPr/>
        </p:nvSpPr>
        <p:spPr>
          <a:xfrm>
            <a:off x="4969931" y="2276663"/>
            <a:ext cx="914033" cy="307777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Contents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767" name="TextBox 40">
            <a:hlinkClick r:id="rId7" action="ppaction://hlinksldjump"/>
          </p:cNvPr>
          <p:cNvSpPr txBox="1"/>
          <p:nvPr/>
        </p:nvSpPr>
        <p:spPr>
          <a:xfrm>
            <a:off x="589924" y="2276663"/>
            <a:ext cx="373381" cy="2946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All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97190" name="Graphic 34"/>
          <p:cNvPicPr>
            <a:picLocks noChangeAspect="1"/>
          </p:cNvPicPr>
          <p:nvPr/>
        </p:nvPicPr>
        <p:blipFill>
          <a:blip xmlns:r="http://schemas.openxmlformats.org/officeDocument/2006/relationships" r:embed="rId8"/>
          <a:stretch>
            <a:fillRect/>
          </a:stretch>
        </p:blipFill>
        <p:spPr>
          <a:xfrm>
            <a:off x="11229782" y="2937118"/>
            <a:ext cx="375004" cy="375004"/>
          </a:xfrm>
          <a:prstGeom prst="rect"/>
        </p:spPr>
      </p:pic>
      <p:sp>
        <p:nvSpPr>
          <p:cNvPr id="1048768" name="TextBox 41"/>
          <p:cNvSpPr txBox="1"/>
          <p:nvPr/>
        </p:nvSpPr>
        <p:spPr>
          <a:xfrm>
            <a:off x="2234541" y="-35842"/>
            <a:ext cx="436879" cy="6248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3600" lang="en-US">
                <a:solidFill>
                  <a:srgbClr val="F07167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+</a:t>
            </a:r>
            <a:endParaRPr dirty="0" sz="3600" lang="en-ID">
              <a:solidFill>
                <a:srgbClr val="F07167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pic>
        <p:nvPicPr>
          <p:cNvPr id="2097191" name="Graphic 2"/>
          <p:cNvPicPr>
            <a:picLocks noChangeAspect="1"/>
          </p:cNvPicPr>
          <p:nvPr/>
        </p:nvPicPr>
        <p:blipFill>
          <a:blip xmlns:r="http://schemas.openxmlformats.org/officeDocument/2006/relationships" r:embed="rId9"/>
          <a:stretch>
            <a:fillRect/>
          </a:stretch>
        </p:blipFill>
        <p:spPr>
          <a:xfrm>
            <a:off x="9005867" y="1567526"/>
            <a:ext cx="309600" cy="309600"/>
          </a:xfrm>
          <a:prstGeom prst="rect"/>
        </p:spPr>
      </p:pic>
      <p:sp>
        <p:nvSpPr>
          <p:cNvPr id="1048769" name="TextBox 42">
            <a:hlinkClick r:id="rId10" action="ppaction://hlinksldjump"/>
          </p:cNvPr>
          <p:cNvSpPr txBox="1"/>
          <p:nvPr/>
        </p:nvSpPr>
        <p:spPr>
          <a:xfrm>
            <a:off x="8335036" y="2276663"/>
            <a:ext cx="767081" cy="2946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Closing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770" name="TextBox 43">
            <a:hlinkClick r:id="rId11" action="ppaction://hlinksldjump"/>
          </p:cNvPr>
          <p:cNvSpPr txBox="1"/>
          <p:nvPr/>
        </p:nvSpPr>
        <p:spPr>
          <a:xfrm>
            <a:off x="6759083" y="2276663"/>
            <a:ext cx="601980" cy="2946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Table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7"/>
                                        <p:tgtEl>
                                          <p:spTgt spid="104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3"/>
                                        <p:tgtEl>
                                          <p:spTgt spid="209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17"/>
                                        <p:tgtEl>
                                          <p:spTgt spid="104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21"/>
                                        <p:tgtEl>
                                          <p:spTgt spid="104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59" grpId="0" animBg="1"/>
      <p:bldP spid="1048760" grpId="0"/>
      <p:bldP spid="10487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Freeform: Shape 3"/>
          <p:cNvSpPr/>
          <p:nvPr/>
        </p:nvSpPr>
        <p:spPr>
          <a:xfrm>
            <a:off x="296562" y="75369"/>
            <a:ext cx="11598876" cy="1171830"/>
          </a:xfrm>
          <a:custGeom>
            <a:avLst/>
            <a:gdLst>
              <a:gd name="connsiteX0" fmla="*/ 205411 w 10376453"/>
              <a:gd name="connsiteY0" fmla="*/ 0 h 821634"/>
              <a:gd name="connsiteX1" fmla="*/ 1663150 w 10376453"/>
              <a:gd name="connsiteY1" fmla="*/ 0 h 821634"/>
              <a:gd name="connsiteX2" fmla="*/ 1663150 w 10376453"/>
              <a:gd name="connsiteY2" fmla="*/ 205409 h 821634"/>
              <a:gd name="connsiteX3" fmla="*/ 1499138 w 10376453"/>
              <a:gd name="connsiteY3" fmla="*/ 406645 h 821634"/>
              <a:gd name="connsiteX4" fmla="*/ 1457751 w 10376453"/>
              <a:gd name="connsiteY4" fmla="*/ 410817 h 821634"/>
              <a:gd name="connsiteX5" fmla="*/ 10376453 w 10376453"/>
              <a:gd name="connsiteY5" fmla="*/ 410817 h 821634"/>
              <a:gd name="connsiteX6" fmla="*/ 10376453 w 10376453"/>
              <a:gd name="connsiteY6" fmla="*/ 821634 h 821634"/>
              <a:gd name="connsiteX7" fmla="*/ 0 w 10376453"/>
              <a:gd name="connsiteY7" fmla="*/ 821634 h 821634"/>
              <a:gd name="connsiteX8" fmla="*/ 0 w 10376453"/>
              <a:gd name="connsiteY8" fmla="*/ 410817 h 821634"/>
              <a:gd name="connsiteX9" fmla="*/ 2 w 10376453"/>
              <a:gd name="connsiteY9" fmla="*/ 410817 h 821634"/>
              <a:gd name="connsiteX10" fmla="*/ 2 w 10376453"/>
              <a:gd name="connsiteY10" fmla="*/ 205409 h 821634"/>
              <a:gd name="connsiteX11" fmla="*/ 205411 w 10376453"/>
              <a:gd name="connsiteY11" fmla="*/ 0 h 82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76453" h="821634">
                <a:moveTo>
                  <a:pt x="205411" y="0"/>
                </a:moveTo>
                <a:lnTo>
                  <a:pt x="1663150" y="0"/>
                </a:lnTo>
                <a:lnTo>
                  <a:pt x="1663150" y="205409"/>
                </a:lnTo>
                <a:cubicBezTo>
                  <a:pt x="1663150" y="304672"/>
                  <a:pt x="1592740" y="387491"/>
                  <a:pt x="1499138" y="406645"/>
                </a:cubicBezTo>
                <a:lnTo>
                  <a:pt x="1457751" y="410817"/>
                </a:lnTo>
                <a:lnTo>
                  <a:pt x="10376453" y="410817"/>
                </a:lnTo>
                <a:lnTo>
                  <a:pt x="10376453" y="821634"/>
                </a:lnTo>
                <a:lnTo>
                  <a:pt x="0" y="821634"/>
                </a:lnTo>
                <a:lnTo>
                  <a:pt x="0" y="410817"/>
                </a:lnTo>
                <a:lnTo>
                  <a:pt x="2" y="410817"/>
                </a:lnTo>
                <a:lnTo>
                  <a:pt x="2" y="205409"/>
                </a:lnTo>
                <a:cubicBezTo>
                  <a:pt x="2" y="91965"/>
                  <a:pt x="91967" y="0"/>
                  <a:pt x="205411" y="0"/>
                </a:cubicBezTo>
                <a:close/>
              </a:path>
            </a:pathLst>
          </a:custGeom>
          <a:solidFill>
            <a:srgbClr val="588157"/>
          </a:solidFill>
          <a:ln w="38100">
            <a:solidFill>
              <a:srgbClr val="588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/>
            <a:endParaRPr lang="en-ID"/>
          </a:p>
        </p:txBody>
      </p:sp>
      <p:sp>
        <p:nvSpPr>
          <p:cNvPr id="1048772" name="Rectangle 4"/>
          <p:cNvSpPr/>
          <p:nvPr/>
        </p:nvSpPr>
        <p:spPr>
          <a:xfrm>
            <a:off x="296562" y="1285229"/>
            <a:ext cx="11598877" cy="5400826"/>
          </a:xfrm>
          <a:prstGeom prst="rect"/>
          <a:solidFill>
            <a:srgbClr val="A3B18A"/>
          </a:solidFill>
          <a:ln w="38100">
            <a:solidFill>
              <a:srgbClr val="588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sp>
        <p:nvSpPr>
          <p:cNvPr id="1048773" name="Rectangle: Rounded Corners 5"/>
          <p:cNvSpPr/>
          <p:nvPr/>
        </p:nvSpPr>
        <p:spPr>
          <a:xfrm>
            <a:off x="1525650" y="816081"/>
            <a:ext cx="9525863" cy="36933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588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pic>
        <p:nvPicPr>
          <p:cNvPr id="2097192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1266856" y="831782"/>
            <a:ext cx="337930" cy="337930"/>
          </a:xfrm>
          <a:prstGeom prst="rect"/>
        </p:spPr>
      </p:pic>
      <p:sp>
        <p:nvSpPr>
          <p:cNvPr id="1048774" name="TextBox 7"/>
          <p:cNvSpPr txBox="1"/>
          <p:nvPr/>
        </p:nvSpPr>
        <p:spPr>
          <a:xfrm>
            <a:off x="589924" y="193862"/>
            <a:ext cx="885179" cy="369332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Tab 01</a:t>
            </a:r>
            <a:endParaRPr dirty="0" lang="en-ID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048775" name="TextBox 8"/>
          <p:cNvSpPr txBox="1"/>
          <p:nvPr/>
        </p:nvSpPr>
        <p:spPr>
          <a:xfrm>
            <a:off x="1637298" y="181506"/>
            <a:ext cx="327334" cy="369332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>
                <a:solidFill>
                  <a:schemeClr val="bg1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X</a:t>
            </a:r>
            <a:endParaRPr dirty="0" lang="en-ID">
              <a:solidFill>
                <a:schemeClr val="bg1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048776" name="TextBox 9"/>
          <p:cNvSpPr txBox="1"/>
          <p:nvPr/>
        </p:nvSpPr>
        <p:spPr>
          <a:xfrm>
            <a:off x="2234541" y="-35842"/>
            <a:ext cx="436879" cy="6248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3600" lang="en-US">
                <a:solidFill>
                  <a:srgbClr val="588157"/>
                </a:solidFill>
                <a:latin typeface="Berlin Sans FB Demi" panose="020E0802020502020306" pitchFamily="34" charset="0"/>
                <a:ea typeface="Adobe Heiti Std R" panose="020B0400000000000000" pitchFamily="34" charset="-128"/>
                <a:cs typeface="Aharoni" panose="02010803020104030203" pitchFamily="2" charset="-79"/>
              </a:rPr>
              <a:t>+</a:t>
            </a:r>
            <a:endParaRPr dirty="0" sz="3600" lang="en-ID">
              <a:solidFill>
                <a:srgbClr val="588157"/>
              </a:solidFill>
              <a:latin typeface="Berlin Sans FB Demi" panose="020E0802020502020306" pitchFamily="34" charset="0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048777" name="Rectangle: Rounded Corners 10"/>
          <p:cNvSpPr/>
          <p:nvPr/>
        </p:nvSpPr>
        <p:spPr>
          <a:xfrm>
            <a:off x="405690" y="1497806"/>
            <a:ext cx="9005927" cy="449041"/>
          </a:xfrm>
          <a:prstGeom prst="roundRect"/>
          <a:solidFill>
            <a:srgbClr val="58815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ID"/>
          </a:p>
        </p:txBody>
      </p:sp>
      <p:sp>
        <p:nvSpPr>
          <p:cNvPr id="1048778" name="TextBox 11"/>
          <p:cNvSpPr txBox="1"/>
          <p:nvPr/>
        </p:nvSpPr>
        <p:spPr>
          <a:xfrm>
            <a:off x="523493" y="1552110"/>
            <a:ext cx="3103880" cy="358140"/>
          </a:xfrm>
          <a:prstGeom prst="rect"/>
          <a:noFill/>
        </p:spPr>
        <p:txBody>
          <a:bodyPr rtlCol="0" wrap="none">
            <a:spAutoFit/>
          </a:bodyPr>
          <a:p>
            <a:r>
              <a:rPr dirty="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Welcome to my Presentation</a:t>
            </a:r>
            <a:endParaRPr dirty="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779" name="Rectangle: Rounded Corners 12"/>
          <p:cNvSpPr/>
          <p:nvPr/>
        </p:nvSpPr>
        <p:spPr>
          <a:xfrm>
            <a:off x="6508202" y="2264367"/>
            <a:ext cx="1089282" cy="331596"/>
          </a:xfrm>
          <a:prstGeom prst="roundRect">
            <a:avLst>
              <a:gd name="adj" fmla="val 28788"/>
            </a:avLst>
          </a:prstGeom>
          <a:solidFill>
            <a:srgbClr val="588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cxnSp>
        <p:nvCxnSpPr>
          <p:cNvPr id="3145752" name="Straight Connector 13"/>
          <p:cNvCxnSpPr>
            <a:cxnSpLocks/>
          </p:cNvCxnSpPr>
          <p:nvPr/>
        </p:nvCxnSpPr>
        <p:spPr>
          <a:xfrm>
            <a:off x="405690" y="2199503"/>
            <a:ext cx="11320984" cy="0"/>
          </a:xfrm>
          <a:prstGeom prst="line"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3" name="Straight Connector 14"/>
          <p:cNvCxnSpPr>
            <a:cxnSpLocks/>
          </p:cNvCxnSpPr>
          <p:nvPr/>
        </p:nvCxnSpPr>
        <p:spPr>
          <a:xfrm>
            <a:off x="405690" y="2669060"/>
            <a:ext cx="11320984" cy="0"/>
          </a:xfrm>
          <a:prstGeom prst="line"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4" name="Straight Connector 15"/>
          <p:cNvCxnSpPr>
            <a:cxnSpLocks/>
          </p:cNvCxnSpPr>
          <p:nvPr/>
        </p:nvCxnSpPr>
        <p:spPr>
          <a:xfrm rot="5400000">
            <a:off x="9240658" y="2438399"/>
            <a:ext cx="331596" cy="0"/>
          </a:xfrm>
          <a:prstGeom prst="line"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80" name="TextBox 16"/>
          <p:cNvSpPr txBox="1"/>
          <p:nvPr/>
        </p:nvSpPr>
        <p:spPr>
          <a:xfrm>
            <a:off x="10134806" y="2276663"/>
            <a:ext cx="1097280" cy="2946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Search Tool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781" name="Rectangle 17"/>
          <p:cNvSpPr/>
          <p:nvPr/>
        </p:nvSpPr>
        <p:spPr>
          <a:xfrm>
            <a:off x="428521" y="2842565"/>
            <a:ext cx="11334957" cy="3731221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ID"/>
          </a:p>
        </p:txBody>
      </p:sp>
      <p:pic>
        <p:nvPicPr>
          <p:cNvPr id="2097193" name="Graphic 18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094307" y="901762"/>
            <a:ext cx="216000" cy="216000"/>
          </a:xfrm>
          <a:prstGeom prst="rect"/>
        </p:spPr>
      </p:pic>
      <p:pic>
        <p:nvPicPr>
          <p:cNvPr id="2097194" name="Graphic 19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flipH="1">
            <a:off x="487368" y="901762"/>
            <a:ext cx="216000" cy="216000"/>
          </a:xfrm>
          <a:prstGeom prst="rect"/>
        </p:spPr>
      </p:pic>
      <p:sp>
        <p:nvSpPr>
          <p:cNvPr id="1048782" name="TextBox 20"/>
          <p:cNvSpPr txBox="1"/>
          <p:nvPr/>
        </p:nvSpPr>
        <p:spPr>
          <a:xfrm>
            <a:off x="9471253" y="1337857"/>
            <a:ext cx="2151380" cy="6883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4000" lang="en-US">
                <a:solidFill>
                  <a:srgbClr val="49241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GOOGLE</a:t>
            </a:r>
            <a:endParaRPr dirty="0" sz="4000" lang="en-ID">
              <a:solidFill>
                <a:srgbClr val="49241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783" name="TextBox 21">
            <a:hlinkClick r:id="rId3" action="ppaction://hlinksldjump"/>
          </p:cNvPr>
          <p:cNvSpPr txBox="1"/>
          <p:nvPr/>
        </p:nvSpPr>
        <p:spPr>
          <a:xfrm>
            <a:off x="9411617" y="1364359"/>
            <a:ext cx="2151380" cy="688340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FE7C9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OO</a:t>
            </a:r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96DCF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</a:t>
            </a:r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CCFF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dirty="0" sz="4000" lang="en-US">
                <a:ln>
                  <a:solidFill>
                    <a:schemeClr val="bg1"/>
                  </a:solidFill>
                </a:ln>
                <a:solidFill>
                  <a:srgbClr val="FFEDB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dirty="0" sz="4000" lang="en-ID">
              <a:ln>
                <a:solidFill>
                  <a:schemeClr val="bg1"/>
                </a:solidFill>
              </a:ln>
              <a:solidFill>
                <a:srgbClr val="FFEDB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784" name="TextBox 22">
            <a:hlinkClick r:id="rId4" action="ppaction://hlinksldjump"/>
          </p:cNvPr>
          <p:cNvSpPr txBox="1"/>
          <p:nvPr/>
        </p:nvSpPr>
        <p:spPr>
          <a:xfrm>
            <a:off x="1933441" y="2276663"/>
            <a:ext cx="527709" cy="307777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Title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785" name="TextBox 23">
            <a:hlinkClick r:id="rId5" action="ppaction://hlinksldjump"/>
          </p:cNvPr>
          <p:cNvSpPr txBox="1"/>
          <p:nvPr/>
        </p:nvSpPr>
        <p:spPr>
          <a:xfrm>
            <a:off x="3395581" y="2276663"/>
            <a:ext cx="639919" cy="307777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Team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786" name="TextBox 24">
            <a:hlinkClick r:id="rId6" action="ppaction://hlinksldjump"/>
          </p:cNvPr>
          <p:cNvSpPr txBox="1"/>
          <p:nvPr/>
        </p:nvSpPr>
        <p:spPr>
          <a:xfrm>
            <a:off x="4969931" y="2276663"/>
            <a:ext cx="914033" cy="307777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Contents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787" name="TextBox 27">
            <a:hlinkClick r:id="rId7" action="ppaction://hlinksldjump"/>
          </p:cNvPr>
          <p:cNvSpPr txBox="1"/>
          <p:nvPr/>
        </p:nvSpPr>
        <p:spPr>
          <a:xfrm>
            <a:off x="589924" y="2276663"/>
            <a:ext cx="373381" cy="2946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All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97195" name="Graphic 28"/>
          <p:cNvPicPr>
            <a:picLocks noChangeAspect="1"/>
          </p:cNvPicPr>
          <p:nvPr/>
        </p:nvPicPr>
        <p:blipFill>
          <a:blip xmlns:r="http://schemas.openxmlformats.org/officeDocument/2006/relationships" r:embed="rId8"/>
          <a:stretch>
            <a:fillRect/>
          </a:stretch>
        </p:blipFill>
        <p:spPr>
          <a:xfrm>
            <a:off x="11229782" y="2937118"/>
            <a:ext cx="375004" cy="375004"/>
          </a:xfrm>
          <a:prstGeom prst="rect"/>
        </p:spPr>
      </p:pic>
      <p:sp>
        <p:nvSpPr>
          <p:cNvPr id="1048788" name="TextBox 34"/>
          <p:cNvSpPr txBox="1"/>
          <p:nvPr/>
        </p:nvSpPr>
        <p:spPr>
          <a:xfrm>
            <a:off x="422696" y="2912012"/>
            <a:ext cx="1910081" cy="6248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3600" lang="en-US">
                <a:solidFill>
                  <a:srgbClr val="5881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Table </a:t>
            </a:r>
            <a:r>
              <a:rPr dirty="0" sz="3600" lang="en-US">
                <a:solidFill>
                  <a:srgbClr val="588157"/>
                </a:solidFill>
                <a:latin typeface="Bauhaus 93" panose="04030905020B02020C02" pitchFamily="82" charset="0"/>
                <a:ea typeface="Adobe Gothic Std B" panose="020B0800000000000000" pitchFamily="34" charset="-128"/>
                <a:cs typeface="Aharoni" panose="02010803020104030203" pitchFamily="2" charset="-79"/>
              </a:rPr>
              <a:t>01</a:t>
            </a:r>
            <a:r>
              <a:rPr dirty="0" sz="3600" lang="en-US">
                <a:solidFill>
                  <a:srgbClr val="5881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dirty="0" sz="3600" lang="en-ID">
              <a:solidFill>
                <a:srgbClr val="588157"/>
              </a:solidFill>
              <a:latin typeface="Bauhaus 93" panose="04030905020B02020C02" pitchFamily="82" charset="0"/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048789" name="TextBox 35"/>
          <p:cNvSpPr txBox="1"/>
          <p:nvPr/>
        </p:nvSpPr>
        <p:spPr>
          <a:xfrm>
            <a:off x="521640" y="3595531"/>
            <a:ext cx="11148719" cy="815340"/>
          </a:xfrm>
          <a:prstGeom prst="rect"/>
          <a:noFill/>
        </p:spPr>
        <p:txBody>
          <a:bodyPr rtlCol="0" wrap="square">
            <a:spAutoFit/>
          </a:bodyPr>
          <a:p>
            <a:pPr algn="just"/>
            <a:r>
              <a:rPr dirty="0" sz="1600" lang="en-US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r>
              <a:rPr dirty="0" sz="1600" lang="en-ID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 Add your text here</a:t>
            </a:r>
            <a:r>
              <a:rPr dirty="0" sz="1600" lang="en-ID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</a:t>
            </a:r>
            <a:r>
              <a:rPr dirty="0" sz="1600" lang="en-ID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dirty="0" sz="1600" lang="en-US">
                <a:solidFill>
                  <a:srgbClr val="A3B18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Add your text here Add your text here Add your text here</a:t>
            </a:r>
            <a:endParaRPr dirty="0" sz="1600" lang="en-ID">
              <a:solidFill>
                <a:srgbClr val="A3B18A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97196" name="Graphic 2"/>
          <p:cNvPicPr>
            <a:picLocks noChangeAspect="1"/>
          </p:cNvPicPr>
          <p:nvPr/>
        </p:nvPicPr>
        <p:blipFill>
          <a:blip xmlns:r="http://schemas.openxmlformats.org/officeDocument/2006/relationships" r:embed="rId9"/>
          <a:stretch>
            <a:fillRect/>
          </a:stretch>
        </p:blipFill>
        <p:spPr>
          <a:xfrm>
            <a:off x="9083570" y="1571561"/>
            <a:ext cx="309600" cy="309600"/>
          </a:xfrm>
          <a:prstGeom prst="rect"/>
        </p:spPr>
      </p:pic>
      <p:sp>
        <p:nvSpPr>
          <p:cNvPr id="1048790" name="TextBox 32">
            <a:hlinkClick r:id="rId10" action="ppaction://hlinksldjump"/>
          </p:cNvPr>
          <p:cNvSpPr txBox="1"/>
          <p:nvPr/>
        </p:nvSpPr>
        <p:spPr>
          <a:xfrm>
            <a:off x="8335036" y="2276663"/>
            <a:ext cx="767081" cy="2946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Closing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8791" name="TextBox 33">
            <a:hlinkClick r:id="rId11" action="ppaction://hlinksldjump"/>
          </p:cNvPr>
          <p:cNvSpPr txBox="1"/>
          <p:nvPr/>
        </p:nvSpPr>
        <p:spPr>
          <a:xfrm>
            <a:off x="6759083" y="2276663"/>
            <a:ext cx="601980" cy="2946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1400"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Table</a:t>
            </a:r>
            <a:endParaRPr dirty="0" sz="1400" lang="en-ID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194304" name="Table 31"/>
          <p:cNvGraphicFramePr>
            <a:graphicFrameLocks noGrp="1"/>
          </p:cNvGraphicFramePr>
          <p:nvPr/>
        </p:nvGraphicFramePr>
        <p:xfrm>
          <a:off x="1879871" y="4743854"/>
          <a:ext cx="8128001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1143"/>
                <a:gridCol w="1161143"/>
                <a:gridCol w="1161143"/>
                <a:gridCol w="1161143"/>
                <a:gridCol w="1161143"/>
                <a:gridCol w="1161143"/>
                <a:gridCol w="1161143"/>
              </a:tblGrid>
              <a:tr h="370840">
                <a:tc>
                  <a:txBody>
                    <a:bodyPr/>
                    <a:p>
                      <a:endParaRPr dirty="0" lang="en-ID"/>
                    </a:p>
                  </a:txBody>
                  <a:tcPr>
                    <a:solidFill>
                      <a:srgbClr val="588157"/>
                    </a:solidFill>
                  </a:tcPr>
                </a:tc>
                <a:tc>
                  <a:txBody>
                    <a:bodyPr/>
                    <a:p>
                      <a:endParaRPr dirty="0" lang="en-ID"/>
                    </a:p>
                  </a:txBody>
                  <a:tcPr>
                    <a:solidFill>
                      <a:srgbClr val="588157"/>
                    </a:solidFill>
                  </a:tcPr>
                </a:tc>
                <a:tc>
                  <a:txBody>
                    <a:bodyPr/>
                    <a:p>
                      <a:endParaRPr dirty="0" lang="en-ID"/>
                    </a:p>
                  </a:txBody>
                  <a:tcPr>
                    <a:solidFill>
                      <a:srgbClr val="588157"/>
                    </a:solidFill>
                  </a:tcPr>
                </a:tc>
                <a:tc>
                  <a:txBody>
                    <a:bodyPr/>
                    <a:p>
                      <a:endParaRPr dirty="0" lang="en-ID"/>
                    </a:p>
                  </a:txBody>
                  <a:tcPr>
                    <a:solidFill>
                      <a:srgbClr val="588157"/>
                    </a:solidFill>
                  </a:tcPr>
                </a:tc>
                <a:tc>
                  <a:txBody>
                    <a:bodyPr/>
                    <a:p>
                      <a:endParaRPr dirty="0" lang="en-ID"/>
                    </a:p>
                  </a:txBody>
                  <a:tcPr>
                    <a:solidFill>
                      <a:srgbClr val="588157"/>
                    </a:solidFill>
                  </a:tcPr>
                </a:tc>
                <a:tc>
                  <a:txBody>
                    <a:bodyPr/>
                    <a:p>
                      <a:endParaRPr dirty="0" lang="en-ID"/>
                    </a:p>
                  </a:txBody>
                  <a:tcPr>
                    <a:solidFill>
                      <a:srgbClr val="588157"/>
                    </a:solidFill>
                  </a:tcPr>
                </a:tc>
                <a:tc>
                  <a:txBody>
                    <a:bodyPr/>
                    <a:p>
                      <a:endParaRPr dirty="0" lang="en-ID"/>
                    </a:p>
                  </a:txBody>
                  <a:tcPr>
                    <a:solidFill>
                      <a:srgbClr val="588157"/>
                    </a:solidFill>
                  </a:tcPr>
                </a:tc>
              </a:tr>
              <a:tr h="370840">
                <a:tc>
                  <a:txBody>
                    <a:bodyPr/>
                    <a:p>
                      <a:endParaRPr dirty="0" lang="en-ID"/>
                    </a:p>
                  </a:txBody>
                </a:tc>
                <a:tc>
                  <a:txBody>
                    <a:bodyPr/>
                    <a:p>
                      <a:endParaRPr lang="en-ID"/>
                    </a:p>
                  </a:txBody>
                </a:tc>
                <a:tc>
                  <a:txBody>
                    <a:bodyPr/>
                    <a:p>
                      <a:endParaRPr lang="en-ID"/>
                    </a:p>
                  </a:txBody>
                </a:tc>
                <a:tc>
                  <a:txBody>
                    <a:bodyPr/>
                    <a:p>
                      <a:endParaRPr lang="en-ID"/>
                    </a:p>
                  </a:txBody>
                </a:tc>
                <a:tc>
                  <a:txBody>
                    <a:bodyPr/>
                    <a:p>
                      <a:endParaRPr lang="en-ID"/>
                    </a:p>
                  </a:txBody>
                </a:tc>
                <a:tc>
                  <a:txBody>
                    <a:bodyPr/>
                    <a:p>
                      <a:endParaRPr lang="en-ID"/>
                    </a:p>
                  </a:txBody>
                </a:tc>
                <a:tc>
                  <a:txBody>
                    <a:bodyPr/>
                    <a:p>
                      <a:endParaRPr lang="en-ID"/>
                    </a:p>
                  </a:txBody>
                </a:tc>
              </a:tr>
              <a:tr h="370840">
                <a:tc>
                  <a:txBody>
                    <a:bodyPr/>
                    <a:p>
                      <a:endParaRPr dirty="0" lang="en-ID"/>
                    </a:p>
                  </a:txBody>
                </a:tc>
                <a:tc>
                  <a:txBody>
                    <a:bodyPr/>
                    <a:p>
                      <a:endParaRPr lang="en-ID"/>
                    </a:p>
                  </a:txBody>
                </a:tc>
                <a:tc>
                  <a:txBody>
                    <a:bodyPr/>
                    <a:p>
                      <a:endParaRPr lang="en-ID"/>
                    </a:p>
                  </a:txBody>
                </a:tc>
                <a:tc>
                  <a:txBody>
                    <a:bodyPr/>
                    <a:p>
                      <a:endParaRPr lang="en-ID"/>
                    </a:p>
                  </a:txBody>
                </a:tc>
                <a:tc>
                  <a:txBody>
                    <a:bodyPr/>
                    <a:p>
                      <a:endParaRPr lang="en-ID"/>
                    </a:p>
                  </a:txBody>
                </a:tc>
                <a:tc>
                  <a:txBody>
                    <a:bodyPr/>
                    <a:p>
                      <a:endParaRPr lang="en-ID"/>
                    </a:p>
                  </a:txBody>
                </a:tc>
                <a:tc>
                  <a:txBody>
                    <a:bodyPr/>
                    <a:p>
                      <a:endParaRPr lang="en-ID"/>
                    </a:p>
                  </a:txBody>
                </a:tc>
              </a:tr>
              <a:tr h="370840">
                <a:tc>
                  <a:txBody>
                    <a:bodyPr/>
                    <a:p>
                      <a:endParaRPr lang="en-ID"/>
                    </a:p>
                  </a:txBody>
                </a:tc>
                <a:tc>
                  <a:txBody>
                    <a:bodyPr/>
                    <a:p>
                      <a:endParaRPr lang="en-ID"/>
                    </a:p>
                  </a:txBody>
                </a:tc>
                <a:tc>
                  <a:txBody>
                    <a:bodyPr/>
                    <a:p>
                      <a:endParaRPr lang="en-ID"/>
                    </a:p>
                  </a:txBody>
                </a:tc>
                <a:tc>
                  <a:txBody>
                    <a:bodyPr/>
                    <a:p>
                      <a:endParaRPr lang="en-ID"/>
                    </a:p>
                  </a:txBody>
                </a:tc>
                <a:tc>
                  <a:txBody>
                    <a:bodyPr/>
                    <a:p>
                      <a:endParaRPr lang="en-ID"/>
                    </a:p>
                  </a:txBody>
                </a:tc>
                <a:tc>
                  <a:txBody>
                    <a:bodyPr/>
                    <a:p>
                      <a:endParaRPr lang="en-ID"/>
                    </a:p>
                  </a:txBody>
                </a:tc>
                <a:tc>
                  <a:txBody>
                    <a:bodyPr/>
                    <a:p>
                      <a:endParaRPr dirty="0" lang="en-ID"/>
                    </a:p>
                  </a:txBody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7"/>
                                        <p:tgtEl>
                                          <p:spTgt spid="1048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09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09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3"/>
                                        <p:tgtEl>
                                          <p:spTgt spid="209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17"/>
                                        <p:tgtEl>
                                          <p:spTgt spid="104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21"/>
                                        <p:tgtEl>
                                          <p:spTgt spid="104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25"/>
                                        <p:tgtEl>
                                          <p:spTgt spid="419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81" grpId="0" animBg="1"/>
      <p:bldP spid="1048788" grpId="0"/>
      <p:bldP spid="104878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vivo 1811</dc:creator>
  <dcterms:created xsi:type="dcterms:W3CDTF">2021-04-02T09:51:15Z</dcterms:created>
  <dcterms:modified xsi:type="dcterms:W3CDTF">2021-09-26T06:20:26Z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aa17039761904f7bb8b460b71226eb11</vt:lpwstr>
  </property>
</Properties>
</file>